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29"/>
  </p:notesMasterIdLst>
  <p:sldIdLst>
    <p:sldId id="256" r:id="rId2"/>
    <p:sldId id="258" r:id="rId3"/>
    <p:sldId id="264" r:id="rId4"/>
    <p:sldId id="272" r:id="rId5"/>
    <p:sldId id="266" r:id="rId6"/>
    <p:sldId id="263" r:id="rId7"/>
    <p:sldId id="267" r:id="rId8"/>
    <p:sldId id="265" r:id="rId9"/>
    <p:sldId id="285" r:id="rId10"/>
    <p:sldId id="268" r:id="rId11"/>
    <p:sldId id="277" r:id="rId12"/>
    <p:sldId id="273" r:id="rId13"/>
    <p:sldId id="269" r:id="rId14"/>
    <p:sldId id="271" r:id="rId15"/>
    <p:sldId id="310" r:id="rId16"/>
    <p:sldId id="309" r:id="rId17"/>
    <p:sldId id="306" r:id="rId18"/>
    <p:sldId id="307" r:id="rId19"/>
    <p:sldId id="308" r:id="rId20"/>
    <p:sldId id="278" r:id="rId21"/>
    <p:sldId id="279" r:id="rId22"/>
    <p:sldId id="280" r:id="rId23"/>
    <p:sldId id="305" r:id="rId24"/>
    <p:sldId id="281" r:id="rId25"/>
    <p:sldId id="260" r:id="rId26"/>
    <p:sldId id="261" r:id="rId27"/>
    <p:sldId id="282" r:id="rId28"/>
  </p:sldIdLst>
  <p:sldSz cx="9144000" cy="5143500" type="screen16x9"/>
  <p:notesSz cx="6858000" cy="9144000"/>
  <p:embeddedFontLst>
    <p:embeddedFont>
      <p:font typeface="Amasis MT Pro" panose="02040504050005020304" pitchFamily="18" charset="0"/>
      <p:regular r:id="rId30"/>
      <p:bold r:id="rId31"/>
      <p:italic r:id="rId32"/>
      <p:boldItalic r:id="rId33"/>
    </p:embeddedFont>
    <p:embeddedFont>
      <p:font typeface="Arvo" panose="020B0604020202020204" charset="0"/>
      <p:regular r:id="rId34"/>
      <p:bold r:id="rId35"/>
      <p:italic r:id="rId36"/>
      <p:boldItalic r:id="rId37"/>
    </p:embeddedFont>
    <p:embeddedFont>
      <p:font typeface="Bebas Neue" panose="020B0606020202050201" pitchFamily="34" charset="0"/>
      <p:regular r:id="rId38"/>
    </p:embeddedFont>
    <p:embeddedFont>
      <p:font typeface="Congenial" panose="02000503040000020004" pitchFamily="2" charset="0"/>
      <p:regular r:id="rId39"/>
      <p:bold r:id="rId40"/>
      <p:italic r:id="rId41"/>
      <p:boldItalic r:id="rId42"/>
    </p:embeddedFont>
    <p:embeddedFont>
      <p:font typeface="Gorditas" panose="020B0604020202020204" charset="0"/>
      <p:regular r:id="rId43"/>
      <p:bold r:id="rId44"/>
    </p:embeddedFont>
    <p:embeddedFont>
      <p:font typeface="Handlee" panose="02000000000000000000" pitchFamily="2" charset="0"/>
      <p:regular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5C5C"/>
    <a:srgbClr val="EDAF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F5F5F90-3EFD-41FD-A5E2-A12FD2972170}">
  <a:tblStyle styleId="{BF5F5F90-3EFD-41FD-A5E2-A12FD297217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4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gec9722e163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5" name="Google Shape;835;gec9722e163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" name="Google Shape;1270;g12629041eab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1" name="Google Shape;1271;g12629041eab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Google Shape;1499;gec9722e163_0_1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0" name="Google Shape;1500;gec9722e163_0_1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0" name="Google Shape;1390;g125fd833ff9_0_5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1" name="Google Shape;1391;g125fd833ff9_0_5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Google Shape;1298;g54dda1946d_4_2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9" name="Google Shape;1299;g54dda1946d_4_2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g125fd833ff9_0_9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5" name="Google Shape;1335;g125fd833ff9_0_9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Google Shape;1298;g54dda1946d_4_2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9" name="Google Shape;1299;g54dda1946d_4_2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799412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1" name="Google Shape;1471;g125fd833ff9_0_9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2" name="Google Shape;1472;g125fd833ff9_0_9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90416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g125fd833ff9_0_9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5" name="Google Shape;1335;g125fd833ff9_0_9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49272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g125fd833ff9_0_9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5" name="Google Shape;1335;g125fd833ff9_0_9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00400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g125fd833ff9_0_9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5" name="Google Shape;1335;g125fd833ff9_0_9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76132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5" name="Google Shape;945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7" name="Google Shape;1527;g125fd833ff9_0_7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8" name="Google Shape;1528;g125fd833ff9_0_7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Google Shape;1594;gec9722e163_0_9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5" name="Google Shape;1595;gec9722e163_0_9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6" name="Google Shape;1616;gec9722e163_0_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7" name="Google Shape;1617;gec9722e163_0_2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6" name="Google Shape;966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89394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ec9722e163_0_2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ec9722e163_0_2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Google Shape;1020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1" name="Google Shape;1021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Google Shape;1043;g125fd833ff9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4" name="Google Shape;1044;g125fd833ff9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7" name="Google Shape;1647;g54dda1946d_4_27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8" name="Google Shape;1648;g54dda1946d_4_27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Google Shape;1128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9" name="Google Shape;1129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g125fd833ff9_0_6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g125fd833ff9_0_6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Google Shape;1217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8" name="Google Shape;1218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Google Shape;1085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6" name="Google Shape;1086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Google Shape;1239;gec9722e163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0" name="Google Shape;1240;gec9722e163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g54dda1946d_4_2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7" name="Google Shape;1187;g54dda1946d_4_27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6" name="Google Shape;1896;g51b1a71d38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7" name="Google Shape;1897;g51b1a71d38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4" Type="http://schemas.openxmlformats.org/officeDocument/2006/relationships/hyperlink" Target="http://bit.ly/2TtBDfr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4917994" y="988685"/>
            <a:ext cx="3698211" cy="3694493"/>
            <a:chOff x="4917994" y="988685"/>
            <a:chExt cx="3698211" cy="3694493"/>
          </a:xfrm>
        </p:grpSpPr>
        <p:sp>
          <p:nvSpPr>
            <p:cNvPr id="10" name="Google Shape;10;p2"/>
            <p:cNvSpPr/>
            <p:nvPr/>
          </p:nvSpPr>
          <p:spPr>
            <a:xfrm rot="873095">
              <a:off x="5249877" y="1321303"/>
              <a:ext cx="3034445" cy="3029258"/>
            </a:xfrm>
            <a:custGeom>
              <a:avLst/>
              <a:gdLst/>
              <a:ahLst/>
              <a:cxnLst/>
              <a:rect l="l" t="t" r="r" b="b"/>
              <a:pathLst>
                <a:path w="42706" h="42633" extrusionOk="0">
                  <a:moveTo>
                    <a:pt x="2647" y="1"/>
                  </a:moveTo>
                  <a:cubicBezTo>
                    <a:pt x="1235" y="1"/>
                    <a:pt x="95" y="1141"/>
                    <a:pt x="95" y="2543"/>
                  </a:cubicBezTo>
                  <a:lnTo>
                    <a:pt x="1" y="39996"/>
                  </a:lnTo>
                  <a:cubicBezTo>
                    <a:pt x="1" y="41409"/>
                    <a:pt x="1141" y="42538"/>
                    <a:pt x="2543" y="42538"/>
                  </a:cubicBezTo>
                  <a:lnTo>
                    <a:pt x="39996" y="42633"/>
                  </a:lnTo>
                  <a:cubicBezTo>
                    <a:pt x="41408" y="42633"/>
                    <a:pt x="42538" y="41492"/>
                    <a:pt x="42538" y="40101"/>
                  </a:cubicBezTo>
                  <a:lnTo>
                    <a:pt x="42632" y="2648"/>
                  </a:lnTo>
                  <a:cubicBezTo>
                    <a:pt x="42706" y="1151"/>
                    <a:pt x="41565" y="11"/>
                    <a:pt x="40163" y="1"/>
                  </a:cubicBezTo>
                  <a:lnTo>
                    <a:pt x="38908" y="1"/>
                  </a:lnTo>
                  <a:lnTo>
                    <a:pt x="38908" y="2365"/>
                  </a:lnTo>
                  <a:lnTo>
                    <a:pt x="38897" y="2365"/>
                  </a:lnTo>
                  <a:lnTo>
                    <a:pt x="38897" y="3359"/>
                  </a:lnTo>
                  <a:lnTo>
                    <a:pt x="36638" y="3359"/>
                  </a:lnTo>
                  <a:lnTo>
                    <a:pt x="36638" y="1099"/>
                  </a:lnTo>
                  <a:lnTo>
                    <a:pt x="36648" y="1099"/>
                  </a:lnTo>
                  <a:lnTo>
                    <a:pt x="36648" y="1"/>
                  </a:lnTo>
                  <a:lnTo>
                    <a:pt x="35257" y="1"/>
                  </a:lnTo>
                  <a:lnTo>
                    <a:pt x="35257" y="2365"/>
                  </a:lnTo>
                  <a:lnTo>
                    <a:pt x="35246" y="2365"/>
                  </a:lnTo>
                  <a:lnTo>
                    <a:pt x="35246" y="3359"/>
                  </a:lnTo>
                  <a:lnTo>
                    <a:pt x="32987" y="3359"/>
                  </a:lnTo>
                  <a:lnTo>
                    <a:pt x="32987" y="1099"/>
                  </a:lnTo>
                  <a:lnTo>
                    <a:pt x="32997" y="1099"/>
                  </a:lnTo>
                  <a:lnTo>
                    <a:pt x="32997" y="1"/>
                  </a:lnTo>
                  <a:lnTo>
                    <a:pt x="31627" y="1"/>
                  </a:lnTo>
                  <a:lnTo>
                    <a:pt x="31627" y="2365"/>
                  </a:lnTo>
                  <a:lnTo>
                    <a:pt x="31606" y="2365"/>
                  </a:lnTo>
                  <a:lnTo>
                    <a:pt x="31606" y="3359"/>
                  </a:lnTo>
                  <a:lnTo>
                    <a:pt x="29346" y="3359"/>
                  </a:lnTo>
                  <a:lnTo>
                    <a:pt x="29346" y="1099"/>
                  </a:lnTo>
                  <a:lnTo>
                    <a:pt x="29356" y="1099"/>
                  </a:lnTo>
                  <a:lnTo>
                    <a:pt x="29356" y="1"/>
                  </a:lnTo>
                  <a:lnTo>
                    <a:pt x="27975" y="1"/>
                  </a:lnTo>
                  <a:lnTo>
                    <a:pt x="27975" y="2365"/>
                  </a:lnTo>
                  <a:lnTo>
                    <a:pt x="27965" y="2365"/>
                  </a:lnTo>
                  <a:lnTo>
                    <a:pt x="27965" y="3359"/>
                  </a:lnTo>
                  <a:lnTo>
                    <a:pt x="25695" y="3359"/>
                  </a:lnTo>
                  <a:lnTo>
                    <a:pt x="25695" y="1099"/>
                  </a:lnTo>
                  <a:lnTo>
                    <a:pt x="25716" y="1099"/>
                  </a:lnTo>
                  <a:lnTo>
                    <a:pt x="25716" y="1"/>
                  </a:lnTo>
                  <a:lnTo>
                    <a:pt x="24314" y="1"/>
                  </a:lnTo>
                  <a:lnTo>
                    <a:pt x="24314" y="1099"/>
                  </a:lnTo>
                  <a:lnTo>
                    <a:pt x="24324" y="1099"/>
                  </a:lnTo>
                  <a:lnTo>
                    <a:pt x="24324" y="3359"/>
                  </a:lnTo>
                  <a:lnTo>
                    <a:pt x="22064" y="3359"/>
                  </a:lnTo>
                  <a:lnTo>
                    <a:pt x="22064" y="2365"/>
                  </a:lnTo>
                  <a:lnTo>
                    <a:pt x="22064" y="1"/>
                  </a:lnTo>
                  <a:lnTo>
                    <a:pt x="20673" y="1"/>
                  </a:lnTo>
                  <a:lnTo>
                    <a:pt x="20673" y="1099"/>
                  </a:lnTo>
                  <a:lnTo>
                    <a:pt x="20694" y="1099"/>
                  </a:lnTo>
                  <a:lnTo>
                    <a:pt x="20694" y="3359"/>
                  </a:lnTo>
                  <a:lnTo>
                    <a:pt x="18424" y="3359"/>
                  </a:lnTo>
                  <a:lnTo>
                    <a:pt x="18424" y="2365"/>
                  </a:lnTo>
                  <a:lnTo>
                    <a:pt x="18424" y="1"/>
                  </a:lnTo>
                  <a:lnTo>
                    <a:pt x="17053" y="1"/>
                  </a:lnTo>
                  <a:lnTo>
                    <a:pt x="17053" y="1099"/>
                  </a:lnTo>
                  <a:lnTo>
                    <a:pt x="17064" y="1099"/>
                  </a:lnTo>
                  <a:lnTo>
                    <a:pt x="17064" y="3359"/>
                  </a:lnTo>
                  <a:lnTo>
                    <a:pt x="14804" y="3359"/>
                  </a:lnTo>
                  <a:lnTo>
                    <a:pt x="14804" y="2365"/>
                  </a:lnTo>
                  <a:lnTo>
                    <a:pt x="14804" y="1"/>
                  </a:lnTo>
                  <a:lnTo>
                    <a:pt x="13423" y="1"/>
                  </a:lnTo>
                  <a:lnTo>
                    <a:pt x="13423" y="1099"/>
                  </a:lnTo>
                  <a:lnTo>
                    <a:pt x="13433" y="1099"/>
                  </a:lnTo>
                  <a:lnTo>
                    <a:pt x="13433" y="3359"/>
                  </a:lnTo>
                  <a:lnTo>
                    <a:pt x="11174" y="3359"/>
                  </a:lnTo>
                  <a:lnTo>
                    <a:pt x="11174" y="2365"/>
                  </a:lnTo>
                  <a:lnTo>
                    <a:pt x="11174" y="1"/>
                  </a:lnTo>
                  <a:lnTo>
                    <a:pt x="9793" y="1"/>
                  </a:lnTo>
                  <a:lnTo>
                    <a:pt x="9793" y="1099"/>
                  </a:lnTo>
                  <a:lnTo>
                    <a:pt x="9814" y="1099"/>
                  </a:lnTo>
                  <a:lnTo>
                    <a:pt x="9814" y="3359"/>
                  </a:lnTo>
                  <a:lnTo>
                    <a:pt x="7543" y="3359"/>
                  </a:lnTo>
                  <a:lnTo>
                    <a:pt x="7543" y="2365"/>
                  </a:lnTo>
                  <a:lnTo>
                    <a:pt x="7543" y="1"/>
                  </a:lnTo>
                  <a:lnTo>
                    <a:pt x="6163" y="1"/>
                  </a:lnTo>
                  <a:lnTo>
                    <a:pt x="6163" y="1099"/>
                  </a:lnTo>
                  <a:lnTo>
                    <a:pt x="6173" y="1099"/>
                  </a:lnTo>
                  <a:lnTo>
                    <a:pt x="6173" y="3359"/>
                  </a:lnTo>
                  <a:lnTo>
                    <a:pt x="3913" y="3359"/>
                  </a:lnTo>
                  <a:lnTo>
                    <a:pt x="3913" y="2365"/>
                  </a:lnTo>
                  <a:lnTo>
                    <a:pt x="39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9480000" algn="bl" rotWithShape="0">
                <a:srgbClr val="000000">
                  <a:alpha val="3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11;p2"/>
            <p:cNvGrpSpPr/>
            <p:nvPr/>
          </p:nvGrpSpPr>
          <p:grpSpPr>
            <a:xfrm rot="876110">
              <a:off x="5325399" y="1886137"/>
              <a:ext cx="2853297" cy="2049298"/>
              <a:chOff x="5498325" y="1885950"/>
              <a:chExt cx="2853300" cy="2049300"/>
            </a:xfrm>
          </p:grpSpPr>
          <p:sp>
            <p:nvSpPr>
              <p:cNvPr id="12" name="Google Shape;12;p2"/>
              <p:cNvSpPr/>
              <p:nvPr/>
            </p:nvSpPr>
            <p:spPr>
              <a:xfrm>
                <a:off x="5498325" y="1885950"/>
                <a:ext cx="2853300" cy="9000"/>
              </a:xfrm>
              <a:prstGeom prst="rect">
                <a:avLst/>
              </a:prstGeom>
              <a:solidFill>
                <a:srgbClr val="192022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5498325" y="2177421"/>
                <a:ext cx="2853300" cy="9000"/>
              </a:xfrm>
              <a:prstGeom prst="rect">
                <a:avLst/>
              </a:prstGeom>
              <a:solidFill>
                <a:srgbClr val="192022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5498325" y="2468893"/>
                <a:ext cx="2853300" cy="9000"/>
              </a:xfrm>
              <a:prstGeom prst="rect">
                <a:avLst/>
              </a:prstGeom>
              <a:solidFill>
                <a:srgbClr val="192022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5498325" y="2760364"/>
                <a:ext cx="2853300" cy="9000"/>
              </a:xfrm>
              <a:prstGeom prst="rect">
                <a:avLst/>
              </a:prstGeom>
              <a:solidFill>
                <a:srgbClr val="192022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5498325" y="3051836"/>
                <a:ext cx="2853300" cy="9000"/>
              </a:xfrm>
              <a:prstGeom prst="rect">
                <a:avLst/>
              </a:prstGeom>
              <a:solidFill>
                <a:srgbClr val="192022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5498325" y="3634779"/>
                <a:ext cx="2853300" cy="9000"/>
              </a:xfrm>
              <a:prstGeom prst="rect">
                <a:avLst/>
              </a:prstGeom>
              <a:solidFill>
                <a:srgbClr val="192022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5498325" y="3926250"/>
                <a:ext cx="2853300" cy="9000"/>
              </a:xfrm>
              <a:prstGeom prst="rect">
                <a:avLst/>
              </a:prstGeom>
              <a:solidFill>
                <a:srgbClr val="192022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5498325" y="3343307"/>
                <a:ext cx="2853300" cy="9000"/>
              </a:xfrm>
              <a:prstGeom prst="rect">
                <a:avLst/>
              </a:prstGeom>
              <a:solidFill>
                <a:srgbClr val="192022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0" name="Google Shape;20;p2"/>
          <p:cNvGrpSpPr/>
          <p:nvPr/>
        </p:nvGrpSpPr>
        <p:grpSpPr>
          <a:xfrm>
            <a:off x="492633" y="264644"/>
            <a:ext cx="4599674" cy="4614213"/>
            <a:chOff x="8614520" y="264644"/>
            <a:chExt cx="4599674" cy="4614213"/>
          </a:xfrm>
        </p:grpSpPr>
        <p:sp>
          <p:nvSpPr>
            <p:cNvPr id="21" name="Google Shape;21;p2"/>
            <p:cNvSpPr/>
            <p:nvPr/>
          </p:nvSpPr>
          <p:spPr>
            <a:xfrm rot="-360515">
              <a:off x="8822044" y="486705"/>
              <a:ext cx="4184628" cy="4184628"/>
            </a:xfrm>
            <a:custGeom>
              <a:avLst/>
              <a:gdLst/>
              <a:ahLst/>
              <a:cxnLst/>
              <a:rect l="l" t="t" r="r" b="b"/>
              <a:pathLst>
                <a:path w="47445" h="47445" extrusionOk="0">
                  <a:moveTo>
                    <a:pt x="43522" y="1235"/>
                  </a:moveTo>
                  <a:cubicBezTo>
                    <a:pt x="45018" y="1235"/>
                    <a:pt x="46221" y="2438"/>
                    <a:pt x="46221" y="3923"/>
                  </a:cubicBezTo>
                  <a:lnTo>
                    <a:pt x="46221" y="43521"/>
                  </a:lnTo>
                  <a:cubicBezTo>
                    <a:pt x="46221" y="45017"/>
                    <a:pt x="45018" y="46220"/>
                    <a:pt x="43522" y="46220"/>
                  </a:cubicBezTo>
                  <a:lnTo>
                    <a:pt x="3924" y="46220"/>
                  </a:lnTo>
                  <a:cubicBezTo>
                    <a:pt x="2438" y="46220"/>
                    <a:pt x="1235" y="45017"/>
                    <a:pt x="1235" y="43521"/>
                  </a:cubicBezTo>
                  <a:lnTo>
                    <a:pt x="1235" y="3923"/>
                  </a:lnTo>
                  <a:cubicBezTo>
                    <a:pt x="1235" y="2438"/>
                    <a:pt x="2438" y="1235"/>
                    <a:pt x="3924" y="1235"/>
                  </a:cubicBezTo>
                  <a:close/>
                  <a:moveTo>
                    <a:pt x="3924" y="0"/>
                  </a:moveTo>
                  <a:cubicBezTo>
                    <a:pt x="1769" y="0"/>
                    <a:pt x="1" y="1758"/>
                    <a:pt x="1" y="3923"/>
                  </a:cubicBezTo>
                  <a:lnTo>
                    <a:pt x="1" y="43521"/>
                  </a:lnTo>
                  <a:cubicBezTo>
                    <a:pt x="1" y="45676"/>
                    <a:pt x="1758" y="47445"/>
                    <a:pt x="3924" y="47445"/>
                  </a:cubicBezTo>
                  <a:lnTo>
                    <a:pt x="43522" y="47445"/>
                  </a:lnTo>
                  <a:cubicBezTo>
                    <a:pt x="45687" y="47445"/>
                    <a:pt x="47445" y="45697"/>
                    <a:pt x="47445" y="43521"/>
                  </a:cubicBezTo>
                  <a:lnTo>
                    <a:pt x="47445" y="3923"/>
                  </a:lnTo>
                  <a:cubicBezTo>
                    <a:pt x="47445" y="1768"/>
                    <a:pt x="45687" y="0"/>
                    <a:pt x="435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 rot="-360515">
              <a:off x="8931011" y="595490"/>
              <a:ext cx="3967745" cy="3967833"/>
            </a:xfrm>
            <a:custGeom>
              <a:avLst/>
              <a:gdLst/>
              <a:ahLst/>
              <a:cxnLst/>
              <a:rect l="l" t="t" r="r" b="b"/>
              <a:pathLst>
                <a:path w="44986" h="44987" extrusionOk="0">
                  <a:moveTo>
                    <a:pt x="6434" y="1162"/>
                  </a:moveTo>
                  <a:lnTo>
                    <a:pt x="6434" y="3547"/>
                  </a:lnTo>
                  <a:lnTo>
                    <a:pt x="4038" y="3547"/>
                  </a:lnTo>
                  <a:lnTo>
                    <a:pt x="4038" y="1162"/>
                  </a:lnTo>
                  <a:close/>
                  <a:moveTo>
                    <a:pt x="10263" y="1162"/>
                  </a:moveTo>
                  <a:lnTo>
                    <a:pt x="10263" y="3547"/>
                  </a:lnTo>
                  <a:lnTo>
                    <a:pt x="7868" y="3547"/>
                  </a:lnTo>
                  <a:lnTo>
                    <a:pt x="7868" y="1162"/>
                  </a:lnTo>
                  <a:close/>
                  <a:moveTo>
                    <a:pt x="14092" y="1162"/>
                  </a:moveTo>
                  <a:lnTo>
                    <a:pt x="14092" y="3547"/>
                  </a:lnTo>
                  <a:lnTo>
                    <a:pt x="11707" y="3547"/>
                  </a:lnTo>
                  <a:lnTo>
                    <a:pt x="11707" y="1162"/>
                  </a:lnTo>
                  <a:close/>
                  <a:moveTo>
                    <a:pt x="17942" y="1162"/>
                  </a:moveTo>
                  <a:lnTo>
                    <a:pt x="17942" y="3547"/>
                  </a:lnTo>
                  <a:lnTo>
                    <a:pt x="15546" y="3547"/>
                  </a:lnTo>
                  <a:lnTo>
                    <a:pt x="15546" y="1162"/>
                  </a:lnTo>
                  <a:close/>
                  <a:moveTo>
                    <a:pt x="21771" y="1162"/>
                  </a:moveTo>
                  <a:lnTo>
                    <a:pt x="21771" y="3547"/>
                  </a:lnTo>
                  <a:lnTo>
                    <a:pt x="19375" y="3547"/>
                  </a:lnTo>
                  <a:lnTo>
                    <a:pt x="19375" y="1162"/>
                  </a:lnTo>
                  <a:close/>
                  <a:moveTo>
                    <a:pt x="25600" y="1162"/>
                  </a:moveTo>
                  <a:lnTo>
                    <a:pt x="25600" y="3547"/>
                  </a:lnTo>
                  <a:lnTo>
                    <a:pt x="23204" y="3547"/>
                  </a:lnTo>
                  <a:lnTo>
                    <a:pt x="23204" y="1162"/>
                  </a:lnTo>
                  <a:close/>
                  <a:moveTo>
                    <a:pt x="29450" y="1162"/>
                  </a:moveTo>
                  <a:lnTo>
                    <a:pt x="29450" y="3547"/>
                  </a:lnTo>
                  <a:lnTo>
                    <a:pt x="27054" y="3547"/>
                  </a:lnTo>
                  <a:lnTo>
                    <a:pt x="27054" y="1162"/>
                  </a:lnTo>
                  <a:close/>
                  <a:moveTo>
                    <a:pt x="33279" y="1162"/>
                  </a:moveTo>
                  <a:lnTo>
                    <a:pt x="33279" y="3547"/>
                  </a:lnTo>
                  <a:lnTo>
                    <a:pt x="30883" y="3547"/>
                  </a:lnTo>
                  <a:lnTo>
                    <a:pt x="30883" y="1162"/>
                  </a:lnTo>
                  <a:close/>
                  <a:moveTo>
                    <a:pt x="37108" y="1162"/>
                  </a:moveTo>
                  <a:lnTo>
                    <a:pt x="37108" y="3547"/>
                  </a:lnTo>
                  <a:lnTo>
                    <a:pt x="34723" y="3547"/>
                  </a:lnTo>
                  <a:lnTo>
                    <a:pt x="34723" y="1162"/>
                  </a:lnTo>
                  <a:close/>
                  <a:moveTo>
                    <a:pt x="40958" y="1162"/>
                  </a:moveTo>
                  <a:lnTo>
                    <a:pt x="40958" y="3547"/>
                  </a:lnTo>
                  <a:lnTo>
                    <a:pt x="38562" y="3547"/>
                  </a:lnTo>
                  <a:lnTo>
                    <a:pt x="38562" y="1162"/>
                  </a:lnTo>
                  <a:close/>
                  <a:moveTo>
                    <a:pt x="2689" y="1"/>
                  </a:moveTo>
                  <a:cubicBezTo>
                    <a:pt x="1203" y="1"/>
                    <a:pt x="0" y="1204"/>
                    <a:pt x="0" y="2689"/>
                  </a:cubicBezTo>
                  <a:lnTo>
                    <a:pt x="0" y="42287"/>
                  </a:lnTo>
                  <a:cubicBezTo>
                    <a:pt x="0" y="43783"/>
                    <a:pt x="1203" y="44986"/>
                    <a:pt x="2689" y="44986"/>
                  </a:cubicBezTo>
                  <a:lnTo>
                    <a:pt x="42287" y="44986"/>
                  </a:lnTo>
                  <a:cubicBezTo>
                    <a:pt x="43783" y="44986"/>
                    <a:pt x="44986" y="43783"/>
                    <a:pt x="44986" y="42287"/>
                  </a:cubicBezTo>
                  <a:lnTo>
                    <a:pt x="44986" y="2689"/>
                  </a:lnTo>
                  <a:cubicBezTo>
                    <a:pt x="44986" y="1193"/>
                    <a:pt x="43783" y="1"/>
                    <a:pt x="42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rot="-360515">
              <a:off x="8908776" y="573352"/>
              <a:ext cx="4012109" cy="4010257"/>
            </a:xfrm>
            <a:custGeom>
              <a:avLst/>
              <a:gdLst/>
              <a:ahLst/>
              <a:cxnLst/>
              <a:rect l="l" t="t" r="r" b="b"/>
              <a:pathLst>
                <a:path w="45489" h="45468" extrusionOk="0">
                  <a:moveTo>
                    <a:pt x="42538" y="492"/>
                  </a:moveTo>
                  <a:cubicBezTo>
                    <a:pt x="43887" y="492"/>
                    <a:pt x="44986" y="1591"/>
                    <a:pt x="44986" y="2940"/>
                  </a:cubicBezTo>
                  <a:lnTo>
                    <a:pt x="44986" y="42538"/>
                  </a:lnTo>
                  <a:cubicBezTo>
                    <a:pt x="44986" y="43888"/>
                    <a:pt x="43887" y="44986"/>
                    <a:pt x="42538" y="44986"/>
                  </a:cubicBezTo>
                  <a:lnTo>
                    <a:pt x="2940" y="44986"/>
                  </a:lnTo>
                  <a:cubicBezTo>
                    <a:pt x="1601" y="44986"/>
                    <a:pt x="502" y="43888"/>
                    <a:pt x="502" y="42538"/>
                  </a:cubicBezTo>
                  <a:lnTo>
                    <a:pt x="502" y="2940"/>
                  </a:lnTo>
                  <a:cubicBezTo>
                    <a:pt x="502" y="1591"/>
                    <a:pt x="1590" y="492"/>
                    <a:pt x="2940" y="492"/>
                  </a:cubicBezTo>
                  <a:close/>
                  <a:moveTo>
                    <a:pt x="2940" y="1"/>
                  </a:moveTo>
                  <a:cubicBezTo>
                    <a:pt x="1318" y="1"/>
                    <a:pt x="0" y="1319"/>
                    <a:pt x="0" y="2940"/>
                  </a:cubicBezTo>
                  <a:lnTo>
                    <a:pt x="0" y="42528"/>
                  </a:lnTo>
                  <a:cubicBezTo>
                    <a:pt x="0" y="44149"/>
                    <a:pt x="1318" y="45468"/>
                    <a:pt x="2940" y="45468"/>
                  </a:cubicBezTo>
                  <a:lnTo>
                    <a:pt x="42538" y="45468"/>
                  </a:lnTo>
                  <a:cubicBezTo>
                    <a:pt x="44159" y="45468"/>
                    <a:pt x="45488" y="44160"/>
                    <a:pt x="45488" y="42538"/>
                  </a:cubicBezTo>
                  <a:lnTo>
                    <a:pt x="45488" y="2940"/>
                  </a:lnTo>
                  <a:cubicBezTo>
                    <a:pt x="45488" y="1319"/>
                    <a:pt x="44159" y="1"/>
                    <a:pt x="42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 rot="-360515">
              <a:off x="9135240" y="588741"/>
              <a:ext cx="116335" cy="394958"/>
            </a:xfrm>
            <a:custGeom>
              <a:avLst/>
              <a:gdLst/>
              <a:ahLst/>
              <a:cxnLst/>
              <a:rect l="l" t="t" r="r" b="b"/>
              <a:pathLst>
                <a:path w="1319" h="4478" extrusionOk="0">
                  <a:moveTo>
                    <a:pt x="0" y="0"/>
                  </a:moveTo>
                  <a:lnTo>
                    <a:pt x="0" y="4478"/>
                  </a:lnTo>
                  <a:lnTo>
                    <a:pt x="1318" y="4478"/>
                  </a:lnTo>
                  <a:lnTo>
                    <a:pt x="131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 rot="-360515">
              <a:off x="9474693" y="553011"/>
              <a:ext cx="116423" cy="394958"/>
            </a:xfrm>
            <a:custGeom>
              <a:avLst/>
              <a:gdLst/>
              <a:ahLst/>
              <a:cxnLst/>
              <a:rect l="l" t="t" r="r" b="b"/>
              <a:pathLst>
                <a:path w="1320" h="4478" extrusionOk="0">
                  <a:moveTo>
                    <a:pt x="1" y="0"/>
                  </a:moveTo>
                  <a:lnTo>
                    <a:pt x="1" y="4478"/>
                  </a:lnTo>
                  <a:lnTo>
                    <a:pt x="1319" y="4478"/>
                  </a:lnTo>
                  <a:lnTo>
                    <a:pt x="13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 rot="-360515">
              <a:off x="9811515" y="517567"/>
              <a:ext cx="116335" cy="394958"/>
            </a:xfrm>
            <a:custGeom>
              <a:avLst/>
              <a:gdLst/>
              <a:ahLst/>
              <a:cxnLst/>
              <a:rect l="l" t="t" r="r" b="b"/>
              <a:pathLst>
                <a:path w="1319" h="4478" extrusionOk="0">
                  <a:moveTo>
                    <a:pt x="0" y="0"/>
                  </a:moveTo>
                  <a:lnTo>
                    <a:pt x="0" y="4478"/>
                  </a:lnTo>
                  <a:lnTo>
                    <a:pt x="1319" y="4478"/>
                  </a:lnTo>
                  <a:lnTo>
                    <a:pt x="13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 rot="-360515">
              <a:off x="10151053" y="481786"/>
              <a:ext cx="117217" cy="394958"/>
            </a:xfrm>
            <a:custGeom>
              <a:avLst/>
              <a:gdLst/>
              <a:ahLst/>
              <a:cxnLst/>
              <a:rect l="l" t="t" r="r" b="b"/>
              <a:pathLst>
                <a:path w="1329" h="4478" extrusionOk="0">
                  <a:moveTo>
                    <a:pt x="0" y="0"/>
                  </a:moveTo>
                  <a:lnTo>
                    <a:pt x="0" y="4478"/>
                  </a:lnTo>
                  <a:lnTo>
                    <a:pt x="1329" y="4478"/>
                  </a:lnTo>
                  <a:lnTo>
                    <a:pt x="13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 rot="-360515">
              <a:off x="10480510" y="447159"/>
              <a:ext cx="116335" cy="394958"/>
            </a:xfrm>
            <a:custGeom>
              <a:avLst/>
              <a:gdLst/>
              <a:ahLst/>
              <a:cxnLst/>
              <a:rect l="l" t="t" r="r" b="b"/>
              <a:pathLst>
                <a:path w="1319" h="4478" extrusionOk="0">
                  <a:moveTo>
                    <a:pt x="0" y="0"/>
                  </a:moveTo>
                  <a:lnTo>
                    <a:pt x="0" y="4478"/>
                  </a:lnTo>
                  <a:lnTo>
                    <a:pt x="1318" y="4478"/>
                  </a:lnTo>
                  <a:lnTo>
                    <a:pt x="131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 rot="-360515">
              <a:off x="10819963" y="411429"/>
              <a:ext cx="116423" cy="394958"/>
            </a:xfrm>
            <a:custGeom>
              <a:avLst/>
              <a:gdLst/>
              <a:ahLst/>
              <a:cxnLst/>
              <a:rect l="l" t="t" r="r" b="b"/>
              <a:pathLst>
                <a:path w="1320" h="4478" extrusionOk="0">
                  <a:moveTo>
                    <a:pt x="1" y="0"/>
                  </a:moveTo>
                  <a:lnTo>
                    <a:pt x="1" y="4478"/>
                  </a:lnTo>
                  <a:lnTo>
                    <a:pt x="1319" y="4478"/>
                  </a:lnTo>
                  <a:lnTo>
                    <a:pt x="13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 rot="-360515">
              <a:off x="11157661" y="375888"/>
              <a:ext cx="116423" cy="394958"/>
            </a:xfrm>
            <a:custGeom>
              <a:avLst/>
              <a:gdLst/>
              <a:ahLst/>
              <a:cxnLst/>
              <a:rect l="l" t="t" r="r" b="b"/>
              <a:pathLst>
                <a:path w="1320" h="4478" extrusionOk="0">
                  <a:moveTo>
                    <a:pt x="1" y="0"/>
                  </a:moveTo>
                  <a:lnTo>
                    <a:pt x="1" y="4478"/>
                  </a:lnTo>
                  <a:lnTo>
                    <a:pt x="1319" y="4478"/>
                  </a:lnTo>
                  <a:lnTo>
                    <a:pt x="13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 rot="-360515">
              <a:off x="11496323" y="340203"/>
              <a:ext cx="117217" cy="394958"/>
            </a:xfrm>
            <a:custGeom>
              <a:avLst/>
              <a:gdLst/>
              <a:ahLst/>
              <a:cxnLst/>
              <a:rect l="l" t="t" r="r" b="b"/>
              <a:pathLst>
                <a:path w="1329" h="4478" extrusionOk="0">
                  <a:moveTo>
                    <a:pt x="0" y="0"/>
                  </a:moveTo>
                  <a:lnTo>
                    <a:pt x="0" y="4478"/>
                  </a:lnTo>
                  <a:lnTo>
                    <a:pt x="1329" y="4478"/>
                  </a:lnTo>
                  <a:lnTo>
                    <a:pt x="13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 rot="-360515">
              <a:off x="11827621" y="305383"/>
              <a:ext cx="116335" cy="394958"/>
            </a:xfrm>
            <a:custGeom>
              <a:avLst/>
              <a:gdLst/>
              <a:ahLst/>
              <a:cxnLst/>
              <a:rect l="l" t="t" r="r" b="b"/>
              <a:pathLst>
                <a:path w="1319" h="4478" extrusionOk="0">
                  <a:moveTo>
                    <a:pt x="0" y="0"/>
                  </a:moveTo>
                  <a:lnTo>
                    <a:pt x="0" y="4478"/>
                  </a:lnTo>
                  <a:lnTo>
                    <a:pt x="1318" y="4478"/>
                  </a:lnTo>
                  <a:lnTo>
                    <a:pt x="131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 rot="-360515">
              <a:off x="12167074" y="269652"/>
              <a:ext cx="116423" cy="394958"/>
            </a:xfrm>
            <a:custGeom>
              <a:avLst/>
              <a:gdLst/>
              <a:ahLst/>
              <a:cxnLst/>
              <a:rect l="l" t="t" r="r" b="b"/>
              <a:pathLst>
                <a:path w="1320" h="4478" extrusionOk="0">
                  <a:moveTo>
                    <a:pt x="1" y="0"/>
                  </a:moveTo>
                  <a:lnTo>
                    <a:pt x="1" y="4478"/>
                  </a:lnTo>
                  <a:lnTo>
                    <a:pt x="1319" y="4478"/>
                  </a:lnTo>
                  <a:lnTo>
                    <a:pt x="13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 rot="-360353">
              <a:off x="12868607" y="1999701"/>
              <a:ext cx="164663" cy="389478"/>
            </a:xfrm>
            <a:custGeom>
              <a:avLst/>
              <a:gdLst/>
              <a:ahLst/>
              <a:cxnLst/>
              <a:rect l="l" t="t" r="r" b="b"/>
              <a:pathLst>
                <a:path w="4573" h="4416" extrusionOk="0">
                  <a:moveTo>
                    <a:pt x="0" y="0"/>
                  </a:moveTo>
                  <a:lnTo>
                    <a:pt x="0" y="4415"/>
                  </a:lnTo>
                  <a:lnTo>
                    <a:pt x="4572" y="4415"/>
                  </a:lnTo>
                  <a:lnTo>
                    <a:pt x="457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 rot="-360457">
              <a:off x="12916461" y="2416166"/>
              <a:ext cx="197586" cy="464269"/>
            </a:xfrm>
            <a:custGeom>
              <a:avLst/>
              <a:gdLst/>
              <a:ahLst/>
              <a:cxnLst/>
              <a:rect l="l" t="t" r="r" b="b"/>
              <a:pathLst>
                <a:path w="5232" h="5264" extrusionOk="0">
                  <a:moveTo>
                    <a:pt x="0" y="1"/>
                  </a:moveTo>
                  <a:lnTo>
                    <a:pt x="0" y="5263"/>
                  </a:lnTo>
                  <a:lnTo>
                    <a:pt x="5231" y="5263"/>
                  </a:lnTo>
                  <a:lnTo>
                    <a:pt x="52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 rot="-360540">
              <a:off x="12972423" y="2985173"/>
              <a:ext cx="200944" cy="389401"/>
            </a:xfrm>
            <a:custGeom>
              <a:avLst/>
              <a:gdLst/>
              <a:ahLst/>
              <a:cxnLst/>
              <a:rect l="l" t="t" r="r" b="b"/>
              <a:pathLst>
                <a:path w="4573" h="4415" extrusionOk="0">
                  <a:moveTo>
                    <a:pt x="0" y="0"/>
                  </a:moveTo>
                  <a:lnTo>
                    <a:pt x="0" y="4415"/>
                  </a:lnTo>
                  <a:lnTo>
                    <a:pt x="4572" y="4415"/>
                  </a:lnTo>
                  <a:lnTo>
                    <a:pt x="45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" name="Google Shape;37;p2"/>
          <p:cNvSpPr txBox="1">
            <a:spLocks noGrp="1"/>
          </p:cNvSpPr>
          <p:nvPr>
            <p:ph type="subTitle" idx="1"/>
          </p:nvPr>
        </p:nvSpPr>
        <p:spPr>
          <a:xfrm rot="875799">
            <a:off x="5607314" y="2484501"/>
            <a:ext cx="2387974" cy="57694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800">
                <a:solidFill>
                  <a:schemeClr val="dk1"/>
                </a:solidFill>
                <a:highlight>
                  <a:schemeClr val="accent1"/>
                </a:highlight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/>
          </p:nvPr>
        </p:nvSpPr>
        <p:spPr>
          <a:xfrm rot="-359371">
            <a:off x="890508" y="1656266"/>
            <a:ext cx="3924423" cy="199393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8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3" name="Google Shape;363;p14"/>
          <p:cNvGrpSpPr/>
          <p:nvPr/>
        </p:nvGrpSpPr>
        <p:grpSpPr>
          <a:xfrm>
            <a:off x="189174" y="104774"/>
            <a:ext cx="8864571" cy="4933859"/>
            <a:chOff x="189174" y="104774"/>
            <a:chExt cx="8864571" cy="4933859"/>
          </a:xfrm>
        </p:grpSpPr>
        <p:grpSp>
          <p:nvGrpSpPr>
            <p:cNvPr id="364" name="Google Shape;364;p14"/>
            <p:cNvGrpSpPr/>
            <p:nvPr/>
          </p:nvGrpSpPr>
          <p:grpSpPr>
            <a:xfrm>
              <a:off x="189174" y="104774"/>
              <a:ext cx="8765642" cy="4933859"/>
              <a:chOff x="642925" y="399966"/>
              <a:chExt cx="8345846" cy="4343568"/>
            </a:xfrm>
          </p:grpSpPr>
          <p:sp>
            <p:nvSpPr>
              <p:cNvPr id="365" name="Google Shape;365;p14"/>
              <p:cNvSpPr/>
              <p:nvPr/>
            </p:nvSpPr>
            <p:spPr>
              <a:xfrm>
                <a:off x="4714925" y="469688"/>
                <a:ext cx="4273846" cy="4273846"/>
              </a:xfrm>
              <a:custGeom>
                <a:avLst/>
                <a:gdLst/>
                <a:ahLst/>
                <a:cxnLst/>
                <a:rect l="l" t="t" r="r" b="b"/>
                <a:pathLst>
                  <a:path w="47445" h="47445" extrusionOk="0">
                    <a:moveTo>
                      <a:pt x="43522" y="1235"/>
                    </a:moveTo>
                    <a:cubicBezTo>
                      <a:pt x="45018" y="1235"/>
                      <a:pt x="46221" y="2438"/>
                      <a:pt x="46221" y="3923"/>
                    </a:cubicBezTo>
                    <a:lnTo>
                      <a:pt x="46221" y="43521"/>
                    </a:lnTo>
                    <a:cubicBezTo>
                      <a:pt x="46221" y="45017"/>
                      <a:pt x="45018" y="46220"/>
                      <a:pt x="43522" y="46220"/>
                    </a:cubicBezTo>
                    <a:lnTo>
                      <a:pt x="3924" y="46220"/>
                    </a:lnTo>
                    <a:cubicBezTo>
                      <a:pt x="2438" y="46220"/>
                      <a:pt x="1235" y="45017"/>
                      <a:pt x="1235" y="43521"/>
                    </a:cubicBezTo>
                    <a:lnTo>
                      <a:pt x="1235" y="3923"/>
                    </a:lnTo>
                    <a:cubicBezTo>
                      <a:pt x="1235" y="2438"/>
                      <a:pt x="2438" y="1235"/>
                      <a:pt x="3924" y="1235"/>
                    </a:cubicBezTo>
                    <a:close/>
                    <a:moveTo>
                      <a:pt x="3924" y="0"/>
                    </a:moveTo>
                    <a:cubicBezTo>
                      <a:pt x="1769" y="0"/>
                      <a:pt x="1" y="1758"/>
                      <a:pt x="1" y="3923"/>
                    </a:cubicBezTo>
                    <a:lnTo>
                      <a:pt x="1" y="43521"/>
                    </a:lnTo>
                    <a:cubicBezTo>
                      <a:pt x="1" y="45676"/>
                      <a:pt x="1758" y="47445"/>
                      <a:pt x="3924" y="47445"/>
                    </a:cubicBezTo>
                    <a:lnTo>
                      <a:pt x="43522" y="47445"/>
                    </a:lnTo>
                    <a:cubicBezTo>
                      <a:pt x="45687" y="47445"/>
                      <a:pt x="47445" y="45697"/>
                      <a:pt x="47445" y="43521"/>
                    </a:cubicBezTo>
                    <a:lnTo>
                      <a:pt x="47445" y="3923"/>
                    </a:lnTo>
                    <a:cubicBezTo>
                      <a:pt x="47445" y="1768"/>
                      <a:pt x="45687" y="0"/>
                      <a:pt x="435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14"/>
              <p:cNvSpPr/>
              <p:nvPr/>
            </p:nvSpPr>
            <p:spPr>
              <a:xfrm>
                <a:off x="4803564" y="558237"/>
                <a:ext cx="4097649" cy="4095757"/>
              </a:xfrm>
              <a:custGeom>
                <a:avLst/>
                <a:gdLst/>
                <a:ahLst/>
                <a:cxnLst/>
                <a:rect l="l" t="t" r="r" b="b"/>
                <a:pathLst>
                  <a:path w="45489" h="45468" extrusionOk="0">
                    <a:moveTo>
                      <a:pt x="42538" y="492"/>
                    </a:moveTo>
                    <a:cubicBezTo>
                      <a:pt x="43887" y="492"/>
                      <a:pt x="44986" y="1591"/>
                      <a:pt x="44986" y="2940"/>
                    </a:cubicBezTo>
                    <a:lnTo>
                      <a:pt x="44986" y="42538"/>
                    </a:lnTo>
                    <a:cubicBezTo>
                      <a:pt x="44986" y="43888"/>
                      <a:pt x="43887" y="44986"/>
                      <a:pt x="42538" y="44986"/>
                    </a:cubicBezTo>
                    <a:lnTo>
                      <a:pt x="2940" y="44986"/>
                    </a:lnTo>
                    <a:cubicBezTo>
                      <a:pt x="1601" y="44986"/>
                      <a:pt x="502" y="43888"/>
                      <a:pt x="502" y="42538"/>
                    </a:cubicBezTo>
                    <a:lnTo>
                      <a:pt x="502" y="2940"/>
                    </a:lnTo>
                    <a:cubicBezTo>
                      <a:pt x="502" y="1591"/>
                      <a:pt x="1590" y="492"/>
                      <a:pt x="2940" y="492"/>
                    </a:cubicBezTo>
                    <a:close/>
                    <a:moveTo>
                      <a:pt x="2940" y="1"/>
                    </a:moveTo>
                    <a:cubicBezTo>
                      <a:pt x="1318" y="1"/>
                      <a:pt x="0" y="1319"/>
                      <a:pt x="0" y="2940"/>
                    </a:cubicBezTo>
                    <a:lnTo>
                      <a:pt x="0" y="42528"/>
                    </a:lnTo>
                    <a:cubicBezTo>
                      <a:pt x="0" y="44149"/>
                      <a:pt x="1318" y="45468"/>
                      <a:pt x="2940" y="45468"/>
                    </a:cubicBezTo>
                    <a:lnTo>
                      <a:pt x="42538" y="45468"/>
                    </a:lnTo>
                    <a:cubicBezTo>
                      <a:pt x="44159" y="45468"/>
                      <a:pt x="45488" y="44160"/>
                      <a:pt x="45488" y="42538"/>
                    </a:cubicBezTo>
                    <a:lnTo>
                      <a:pt x="45488" y="2940"/>
                    </a:lnTo>
                    <a:cubicBezTo>
                      <a:pt x="45488" y="1319"/>
                      <a:pt x="44159" y="1"/>
                      <a:pt x="42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14"/>
              <p:cNvSpPr/>
              <p:nvPr/>
            </p:nvSpPr>
            <p:spPr>
              <a:xfrm>
                <a:off x="642925" y="469688"/>
                <a:ext cx="4273846" cy="4273846"/>
              </a:xfrm>
              <a:custGeom>
                <a:avLst/>
                <a:gdLst/>
                <a:ahLst/>
                <a:cxnLst/>
                <a:rect l="l" t="t" r="r" b="b"/>
                <a:pathLst>
                  <a:path w="47445" h="47445" extrusionOk="0">
                    <a:moveTo>
                      <a:pt x="43522" y="1235"/>
                    </a:moveTo>
                    <a:cubicBezTo>
                      <a:pt x="45018" y="1235"/>
                      <a:pt x="46221" y="2438"/>
                      <a:pt x="46221" y="3923"/>
                    </a:cubicBezTo>
                    <a:lnTo>
                      <a:pt x="46221" y="43521"/>
                    </a:lnTo>
                    <a:cubicBezTo>
                      <a:pt x="46221" y="45017"/>
                      <a:pt x="45018" y="46220"/>
                      <a:pt x="43522" y="46220"/>
                    </a:cubicBezTo>
                    <a:lnTo>
                      <a:pt x="3924" y="46220"/>
                    </a:lnTo>
                    <a:cubicBezTo>
                      <a:pt x="2438" y="46220"/>
                      <a:pt x="1235" y="45017"/>
                      <a:pt x="1235" y="43521"/>
                    </a:cubicBezTo>
                    <a:lnTo>
                      <a:pt x="1235" y="3923"/>
                    </a:lnTo>
                    <a:cubicBezTo>
                      <a:pt x="1235" y="2438"/>
                      <a:pt x="2438" y="1235"/>
                      <a:pt x="3924" y="1235"/>
                    </a:cubicBezTo>
                    <a:close/>
                    <a:moveTo>
                      <a:pt x="3924" y="0"/>
                    </a:moveTo>
                    <a:cubicBezTo>
                      <a:pt x="1769" y="0"/>
                      <a:pt x="1" y="1758"/>
                      <a:pt x="1" y="3923"/>
                    </a:cubicBezTo>
                    <a:lnTo>
                      <a:pt x="1" y="43521"/>
                    </a:lnTo>
                    <a:cubicBezTo>
                      <a:pt x="1" y="45676"/>
                      <a:pt x="1758" y="47445"/>
                      <a:pt x="3924" y="47445"/>
                    </a:cubicBezTo>
                    <a:lnTo>
                      <a:pt x="43522" y="47445"/>
                    </a:lnTo>
                    <a:cubicBezTo>
                      <a:pt x="45687" y="47445"/>
                      <a:pt x="47445" y="45697"/>
                      <a:pt x="47445" y="43521"/>
                    </a:cubicBezTo>
                    <a:lnTo>
                      <a:pt x="47445" y="3923"/>
                    </a:lnTo>
                    <a:cubicBezTo>
                      <a:pt x="47445" y="1768"/>
                      <a:pt x="45687" y="0"/>
                      <a:pt x="435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14"/>
              <p:cNvSpPr/>
              <p:nvPr/>
            </p:nvSpPr>
            <p:spPr>
              <a:xfrm>
                <a:off x="731564" y="558237"/>
                <a:ext cx="4097649" cy="4095757"/>
              </a:xfrm>
              <a:custGeom>
                <a:avLst/>
                <a:gdLst/>
                <a:ahLst/>
                <a:cxnLst/>
                <a:rect l="l" t="t" r="r" b="b"/>
                <a:pathLst>
                  <a:path w="45489" h="45468" extrusionOk="0">
                    <a:moveTo>
                      <a:pt x="42538" y="492"/>
                    </a:moveTo>
                    <a:cubicBezTo>
                      <a:pt x="43887" y="492"/>
                      <a:pt x="44986" y="1591"/>
                      <a:pt x="44986" y="2940"/>
                    </a:cubicBezTo>
                    <a:lnTo>
                      <a:pt x="44986" y="42538"/>
                    </a:lnTo>
                    <a:cubicBezTo>
                      <a:pt x="44986" y="43888"/>
                      <a:pt x="43887" y="44986"/>
                      <a:pt x="42538" y="44986"/>
                    </a:cubicBezTo>
                    <a:lnTo>
                      <a:pt x="2940" y="44986"/>
                    </a:lnTo>
                    <a:cubicBezTo>
                      <a:pt x="1601" y="44986"/>
                      <a:pt x="502" y="43888"/>
                      <a:pt x="502" y="42538"/>
                    </a:cubicBezTo>
                    <a:lnTo>
                      <a:pt x="502" y="2940"/>
                    </a:lnTo>
                    <a:cubicBezTo>
                      <a:pt x="502" y="1591"/>
                      <a:pt x="1590" y="492"/>
                      <a:pt x="2940" y="492"/>
                    </a:cubicBezTo>
                    <a:close/>
                    <a:moveTo>
                      <a:pt x="2940" y="1"/>
                    </a:moveTo>
                    <a:cubicBezTo>
                      <a:pt x="1318" y="1"/>
                      <a:pt x="0" y="1319"/>
                      <a:pt x="0" y="2940"/>
                    </a:cubicBezTo>
                    <a:lnTo>
                      <a:pt x="0" y="42528"/>
                    </a:lnTo>
                    <a:cubicBezTo>
                      <a:pt x="0" y="44149"/>
                      <a:pt x="1318" y="45468"/>
                      <a:pt x="2940" y="45468"/>
                    </a:cubicBezTo>
                    <a:lnTo>
                      <a:pt x="42538" y="45468"/>
                    </a:lnTo>
                    <a:cubicBezTo>
                      <a:pt x="44159" y="45468"/>
                      <a:pt x="45488" y="44160"/>
                      <a:pt x="45488" y="42538"/>
                    </a:cubicBezTo>
                    <a:lnTo>
                      <a:pt x="45488" y="2940"/>
                    </a:lnTo>
                    <a:cubicBezTo>
                      <a:pt x="45488" y="1319"/>
                      <a:pt x="44159" y="1"/>
                      <a:pt x="42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14"/>
              <p:cNvSpPr/>
              <p:nvPr/>
            </p:nvSpPr>
            <p:spPr>
              <a:xfrm>
                <a:off x="754174" y="580847"/>
                <a:ext cx="4052339" cy="4052429"/>
              </a:xfrm>
              <a:custGeom>
                <a:avLst/>
                <a:gdLst/>
                <a:ahLst/>
                <a:cxnLst/>
                <a:rect l="l" t="t" r="r" b="b"/>
                <a:pathLst>
                  <a:path w="44986" h="44987" extrusionOk="0">
                    <a:moveTo>
                      <a:pt x="6434" y="1162"/>
                    </a:moveTo>
                    <a:lnTo>
                      <a:pt x="6434" y="3547"/>
                    </a:lnTo>
                    <a:lnTo>
                      <a:pt x="4038" y="3547"/>
                    </a:lnTo>
                    <a:lnTo>
                      <a:pt x="4038" y="1162"/>
                    </a:lnTo>
                    <a:close/>
                    <a:moveTo>
                      <a:pt x="10263" y="1162"/>
                    </a:moveTo>
                    <a:lnTo>
                      <a:pt x="10263" y="3547"/>
                    </a:lnTo>
                    <a:lnTo>
                      <a:pt x="7868" y="3547"/>
                    </a:lnTo>
                    <a:lnTo>
                      <a:pt x="7868" y="1162"/>
                    </a:lnTo>
                    <a:close/>
                    <a:moveTo>
                      <a:pt x="14092" y="1162"/>
                    </a:moveTo>
                    <a:lnTo>
                      <a:pt x="14092" y="3547"/>
                    </a:lnTo>
                    <a:lnTo>
                      <a:pt x="11707" y="3547"/>
                    </a:lnTo>
                    <a:lnTo>
                      <a:pt x="11707" y="1162"/>
                    </a:lnTo>
                    <a:close/>
                    <a:moveTo>
                      <a:pt x="17942" y="1162"/>
                    </a:moveTo>
                    <a:lnTo>
                      <a:pt x="17942" y="3547"/>
                    </a:lnTo>
                    <a:lnTo>
                      <a:pt x="15546" y="3547"/>
                    </a:lnTo>
                    <a:lnTo>
                      <a:pt x="15546" y="1162"/>
                    </a:lnTo>
                    <a:close/>
                    <a:moveTo>
                      <a:pt x="21771" y="1162"/>
                    </a:moveTo>
                    <a:lnTo>
                      <a:pt x="21771" y="3547"/>
                    </a:lnTo>
                    <a:lnTo>
                      <a:pt x="19375" y="3547"/>
                    </a:lnTo>
                    <a:lnTo>
                      <a:pt x="19375" y="1162"/>
                    </a:lnTo>
                    <a:close/>
                    <a:moveTo>
                      <a:pt x="25600" y="1162"/>
                    </a:moveTo>
                    <a:lnTo>
                      <a:pt x="25600" y="3547"/>
                    </a:lnTo>
                    <a:lnTo>
                      <a:pt x="23204" y="3547"/>
                    </a:lnTo>
                    <a:lnTo>
                      <a:pt x="23204" y="1162"/>
                    </a:lnTo>
                    <a:close/>
                    <a:moveTo>
                      <a:pt x="29450" y="1162"/>
                    </a:moveTo>
                    <a:lnTo>
                      <a:pt x="29450" y="3547"/>
                    </a:lnTo>
                    <a:lnTo>
                      <a:pt x="27054" y="3547"/>
                    </a:lnTo>
                    <a:lnTo>
                      <a:pt x="27054" y="1162"/>
                    </a:lnTo>
                    <a:close/>
                    <a:moveTo>
                      <a:pt x="33279" y="1162"/>
                    </a:moveTo>
                    <a:lnTo>
                      <a:pt x="33279" y="3547"/>
                    </a:lnTo>
                    <a:lnTo>
                      <a:pt x="30883" y="3547"/>
                    </a:lnTo>
                    <a:lnTo>
                      <a:pt x="30883" y="1162"/>
                    </a:lnTo>
                    <a:close/>
                    <a:moveTo>
                      <a:pt x="37108" y="1162"/>
                    </a:moveTo>
                    <a:lnTo>
                      <a:pt x="37108" y="3547"/>
                    </a:lnTo>
                    <a:lnTo>
                      <a:pt x="34723" y="3547"/>
                    </a:lnTo>
                    <a:lnTo>
                      <a:pt x="34723" y="1162"/>
                    </a:lnTo>
                    <a:close/>
                    <a:moveTo>
                      <a:pt x="40958" y="1162"/>
                    </a:moveTo>
                    <a:lnTo>
                      <a:pt x="40958" y="3547"/>
                    </a:lnTo>
                    <a:lnTo>
                      <a:pt x="38562" y="3547"/>
                    </a:lnTo>
                    <a:lnTo>
                      <a:pt x="38562" y="1162"/>
                    </a:lnTo>
                    <a:close/>
                    <a:moveTo>
                      <a:pt x="2689" y="1"/>
                    </a:moveTo>
                    <a:cubicBezTo>
                      <a:pt x="1203" y="1"/>
                      <a:pt x="0" y="1204"/>
                      <a:pt x="0" y="2689"/>
                    </a:cubicBezTo>
                    <a:lnTo>
                      <a:pt x="0" y="42287"/>
                    </a:lnTo>
                    <a:cubicBezTo>
                      <a:pt x="0" y="43783"/>
                      <a:pt x="1203" y="44986"/>
                      <a:pt x="2689" y="44986"/>
                    </a:cubicBezTo>
                    <a:lnTo>
                      <a:pt x="42287" y="44986"/>
                    </a:lnTo>
                    <a:cubicBezTo>
                      <a:pt x="43783" y="44986"/>
                      <a:pt x="44986" y="43783"/>
                      <a:pt x="44986" y="42287"/>
                    </a:cubicBezTo>
                    <a:lnTo>
                      <a:pt x="44986" y="2689"/>
                    </a:lnTo>
                    <a:cubicBezTo>
                      <a:pt x="44986" y="1193"/>
                      <a:pt x="43783" y="1"/>
                      <a:pt x="4228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14"/>
              <p:cNvSpPr/>
              <p:nvPr/>
            </p:nvSpPr>
            <p:spPr>
              <a:xfrm>
                <a:off x="1164131" y="399966"/>
                <a:ext cx="118816" cy="403378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18" y="4478"/>
                    </a:lnTo>
                    <a:lnTo>
                      <a:pt x="13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14"/>
              <p:cNvSpPr/>
              <p:nvPr/>
            </p:nvSpPr>
            <p:spPr>
              <a:xfrm>
                <a:off x="1512743" y="399966"/>
                <a:ext cx="118906" cy="403378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478" extrusionOk="0">
                    <a:moveTo>
                      <a:pt x="1" y="0"/>
                    </a:moveTo>
                    <a:lnTo>
                      <a:pt x="1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14"/>
              <p:cNvSpPr/>
              <p:nvPr/>
            </p:nvSpPr>
            <p:spPr>
              <a:xfrm>
                <a:off x="1858652" y="399966"/>
                <a:ext cx="118816" cy="403378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14"/>
              <p:cNvSpPr/>
              <p:nvPr/>
            </p:nvSpPr>
            <p:spPr>
              <a:xfrm>
                <a:off x="2207353" y="399966"/>
                <a:ext cx="119716" cy="403378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29" y="4478"/>
                    </a:lnTo>
                    <a:lnTo>
                      <a:pt x="132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14"/>
              <p:cNvSpPr/>
              <p:nvPr/>
            </p:nvSpPr>
            <p:spPr>
              <a:xfrm>
                <a:off x="2545696" y="399966"/>
                <a:ext cx="118816" cy="403378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18" y="4478"/>
                    </a:lnTo>
                    <a:lnTo>
                      <a:pt x="13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14"/>
              <p:cNvSpPr/>
              <p:nvPr/>
            </p:nvSpPr>
            <p:spPr>
              <a:xfrm>
                <a:off x="2894307" y="399966"/>
                <a:ext cx="118906" cy="403378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478" extrusionOk="0">
                    <a:moveTo>
                      <a:pt x="1" y="0"/>
                    </a:moveTo>
                    <a:lnTo>
                      <a:pt x="1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14"/>
              <p:cNvSpPr/>
              <p:nvPr/>
            </p:nvSpPr>
            <p:spPr>
              <a:xfrm>
                <a:off x="3241117" y="399966"/>
                <a:ext cx="118906" cy="403378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478" extrusionOk="0">
                    <a:moveTo>
                      <a:pt x="1" y="0"/>
                    </a:moveTo>
                    <a:lnTo>
                      <a:pt x="1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14"/>
              <p:cNvSpPr/>
              <p:nvPr/>
            </p:nvSpPr>
            <p:spPr>
              <a:xfrm>
                <a:off x="3588918" y="399966"/>
                <a:ext cx="119716" cy="403378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29" y="4478"/>
                    </a:lnTo>
                    <a:lnTo>
                      <a:pt x="132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14"/>
              <p:cNvSpPr/>
              <p:nvPr/>
            </p:nvSpPr>
            <p:spPr>
              <a:xfrm>
                <a:off x="3929152" y="399966"/>
                <a:ext cx="118816" cy="403378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18" y="4478"/>
                    </a:lnTo>
                    <a:lnTo>
                      <a:pt x="13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14"/>
              <p:cNvSpPr/>
              <p:nvPr/>
            </p:nvSpPr>
            <p:spPr>
              <a:xfrm>
                <a:off x="4277764" y="399966"/>
                <a:ext cx="118906" cy="403378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478" extrusionOk="0">
                    <a:moveTo>
                      <a:pt x="1" y="0"/>
                    </a:moveTo>
                    <a:lnTo>
                      <a:pt x="1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14"/>
              <p:cNvSpPr/>
              <p:nvPr/>
            </p:nvSpPr>
            <p:spPr>
              <a:xfrm>
                <a:off x="4802362" y="580847"/>
                <a:ext cx="4052339" cy="4052429"/>
              </a:xfrm>
              <a:custGeom>
                <a:avLst/>
                <a:gdLst/>
                <a:ahLst/>
                <a:cxnLst/>
                <a:rect l="l" t="t" r="r" b="b"/>
                <a:pathLst>
                  <a:path w="44986" h="44987" extrusionOk="0">
                    <a:moveTo>
                      <a:pt x="6434" y="1162"/>
                    </a:moveTo>
                    <a:lnTo>
                      <a:pt x="6434" y="3547"/>
                    </a:lnTo>
                    <a:lnTo>
                      <a:pt x="4038" y="3547"/>
                    </a:lnTo>
                    <a:lnTo>
                      <a:pt x="4038" y="1162"/>
                    </a:lnTo>
                    <a:close/>
                    <a:moveTo>
                      <a:pt x="10263" y="1162"/>
                    </a:moveTo>
                    <a:lnTo>
                      <a:pt x="10263" y="3547"/>
                    </a:lnTo>
                    <a:lnTo>
                      <a:pt x="7868" y="3547"/>
                    </a:lnTo>
                    <a:lnTo>
                      <a:pt x="7868" y="1162"/>
                    </a:lnTo>
                    <a:close/>
                    <a:moveTo>
                      <a:pt x="14092" y="1162"/>
                    </a:moveTo>
                    <a:lnTo>
                      <a:pt x="14092" y="3547"/>
                    </a:lnTo>
                    <a:lnTo>
                      <a:pt x="11707" y="3547"/>
                    </a:lnTo>
                    <a:lnTo>
                      <a:pt x="11707" y="1162"/>
                    </a:lnTo>
                    <a:close/>
                    <a:moveTo>
                      <a:pt x="17942" y="1162"/>
                    </a:moveTo>
                    <a:lnTo>
                      <a:pt x="17942" y="3547"/>
                    </a:lnTo>
                    <a:lnTo>
                      <a:pt x="15546" y="3547"/>
                    </a:lnTo>
                    <a:lnTo>
                      <a:pt x="15546" y="1162"/>
                    </a:lnTo>
                    <a:close/>
                    <a:moveTo>
                      <a:pt x="21771" y="1162"/>
                    </a:moveTo>
                    <a:lnTo>
                      <a:pt x="21771" y="3547"/>
                    </a:lnTo>
                    <a:lnTo>
                      <a:pt x="19375" y="3547"/>
                    </a:lnTo>
                    <a:lnTo>
                      <a:pt x="19375" y="1162"/>
                    </a:lnTo>
                    <a:close/>
                    <a:moveTo>
                      <a:pt x="25600" y="1162"/>
                    </a:moveTo>
                    <a:lnTo>
                      <a:pt x="25600" y="3547"/>
                    </a:lnTo>
                    <a:lnTo>
                      <a:pt x="23204" y="3547"/>
                    </a:lnTo>
                    <a:lnTo>
                      <a:pt x="23204" y="1162"/>
                    </a:lnTo>
                    <a:close/>
                    <a:moveTo>
                      <a:pt x="29450" y="1162"/>
                    </a:moveTo>
                    <a:lnTo>
                      <a:pt x="29450" y="3547"/>
                    </a:lnTo>
                    <a:lnTo>
                      <a:pt x="27054" y="3547"/>
                    </a:lnTo>
                    <a:lnTo>
                      <a:pt x="27054" y="1162"/>
                    </a:lnTo>
                    <a:close/>
                    <a:moveTo>
                      <a:pt x="33279" y="1162"/>
                    </a:moveTo>
                    <a:lnTo>
                      <a:pt x="33279" y="3547"/>
                    </a:lnTo>
                    <a:lnTo>
                      <a:pt x="30883" y="3547"/>
                    </a:lnTo>
                    <a:lnTo>
                      <a:pt x="30883" y="1162"/>
                    </a:lnTo>
                    <a:close/>
                    <a:moveTo>
                      <a:pt x="37108" y="1162"/>
                    </a:moveTo>
                    <a:lnTo>
                      <a:pt x="37108" y="3547"/>
                    </a:lnTo>
                    <a:lnTo>
                      <a:pt x="34723" y="3547"/>
                    </a:lnTo>
                    <a:lnTo>
                      <a:pt x="34723" y="1162"/>
                    </a:lnTo>
                    <a:close/>
                    <a:moveTo>
                      <a:pt x="40958" y="1162"/>
                    </a:moveTo>
                    <a:lnTo>
                      <a:pt x="40958" y="3547"/>
                    </a:lnTo>
                    <a:lnTo>
                      <a:pt x="38562" y="3547"/>
                    </a:lnTo>
                    <a:lnTo>
                      <a:pt x="38562" y="1162"/>
                    </a:lnTo>
                    <a:close/>
                    <a:moveTo>
                      <a:pt x="2689" y="1"/>
                    </a:moveTo>
                    <a:cubicBezTo>
                      <a:pt x="1203" y="1"/>
                      <a:pt x="0" y="1204"/>
                      <a:pt x="0" y="2689"/>
                    </a:cubicBezTo>
                    <a:lnTo>
                      <a:pt x="0" y="42287"/>
                    </a:lnTo>
                    <a:cubicBezTo>
                      <a:pt x="0" y="43783"/>
                      <a:pt x="1203" y="44986"/>
                      <a:pt x="2689" y="44986"/>
                    </a:cubicBezTo>
                    <a:lnTo>
                      <a:pt x="42287" y="44986"/>
                    </a:lnTo>
                    <a:cubicBezTo>
                      <a:pt x="43783" y="44986"/>
                      <a:pt x="44986" y="43783"/>
                      <a:pt x="44986" y="42287"/>
                    </a:cubicBezTo>
                    <a:lnTo>
                      <a:pt x="44986" y="2689"/>
                    </a:lnTo>
                    <a:cubicBezTo>
                      <a:pt x="44986" y="1193"/>
                      <a:pt x="43783" y="1"/>
                      <a:pt x="4228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14"/>
              <p:cNvSpPr/>
              <p:nvPr/>
            </p:nvSpPr>
            <p:spPr>
              <a:xfrm>
                <a:off x="5236131" y="399966"/>
                <a:ext cx="118816" cy="403378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18" y="4478"/>
                    </a:lnTo>
                    <a:lnTo>
                      <a:pt x="13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14"/>
              <p:cNvSpPr/>
              <p:nvPr/>
            </p:nvSpPr>
            <p:spPr>
              <a:xfrm>
                <a:off x="5584743" y="399966"/>
                <a:ext cx="118906" cy="403378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478" extrusionOk="0">
                    <a:moveTo>
                      <a:pt x="1" y="0"/>
                    </a:moveTo>
                    <a:lnTo>
                      <a:pt x="1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14"/>
              <p:cNvSpPr/>
              <p:nvPr/>
            </p:nvSpPr>
            <p:spPr>
              <a:xfrm>
                <a:off x="5930652" y="399966"/>
                <a:ext cx="118816" cy="403378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14"/>
              <p:cNvSpPr/>
              <p:nvPr/>
            </p:nvSpPr>
            <p:spPr>
              <a:xfrm>
                <a:off x="6279353" y="399966"/>
                <a:ext cx="119716" cy="403378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29" y="4478"/>
                    </a:lnTo>
                    <a:lnTo>
                      <a:pt x="132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14"/>
              <p:cNvSpPr/>
              <p:nvPr/>
            </p:nvSpPr>
            <p:spPr>
              <a:xfrm>
                <a:off x="6617696" y="399966"/>
                <a:ext cx="118816" cy="403378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18" y="4478"/>
                    </a:lnTo>
                    <a:lnTo>
                      <a:pt x="13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14"/>
              <p:cNvSpPr/>
              <p:nvPr/>
            </p:nvSpPr>
            <p:spPr>
              <a:xfrm>
                <a:off x="6966307" y="399966"/>
                <a:ext cx="118906" cy="403378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478" extrusionOk="0">
                    <a:moveTo>
                      <a:pt x="1" y="0"/>
                    </a:moveTo>
                    <a:lnTo>
                      <a:pt x="1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14"/>
              <p:cNvSpPr/>
              <p:nvPr/>
            </p:nvSpPr>
            <p:spPr>
              <a:xfrm>
                <a:off x="7313117" y="399966"/>
                <a:ext cx="118906" cy="403378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478" extrusionOk="0">
                    <a:moveTo>
                      <a:pt x="1" y="0"/>
                    </a:moveTo>
                    <a:lnTo>
                      <a:pt x="1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14"/>
              <p:cNvSpPr/>
              <p:nvPr/>
            </p:nvSpPr>
            <p:spPr>
              <a:xfrm>
                <a:off x="7660918" y="399966"/>
                <a:ext cx="119716" cy="403378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29" y="4478"/>
                    </a:lnTo>
                    <a:lnTo>
                      <a:pt x="132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14"/>
              <p:cNvSpPr/>
              <p:nvPr/>
            </p:nvSpPr>
            <p:spPr>
              <a:xfrm>
                <a:off x="8001152" y="399966"/>
                <a:ext cx="118816" cy="403378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18" y="4478"/>
                    </a:lnTo>
                    <a:lnTo>
                      <a:pt x="13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14"/>
              <p:cNvSpPr/>
              <p:nvPr/>
            </p:nvSpPr>
            <p:spPr>
              <a:xfrm>
                <a:off x="8349764" y="399966"/>
                <a:ext cx="118906" cy="403378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478" extrusionOk="0">
                    <a:moveTo>
                      <a:pt x="1" y="0"/>
                    </a:moveTo>
                    <a:lnTo>
                      <a:pt x="1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1" name="Google Shape;391;p14"/>
            <p:cNvGrpSpPr/>
            <p:nvPr/>
          </p:nvGrpSpPr>
          <p:grpSpPr>
            <a:xfrm>
              <a:off x="8858628" y="2217819"/>
              <a:ext cx="195118" cy="1482746"/>
              <a:chOff x="10074632" y="2234809"/>
              <a:chExt cx="471299" cy="1411736"/>
            </a:xfrm>
          </p:grpSpPr>
          <p:sp>
            <p:nvSpPr>
              <p:cNvPr id="392" name="Google Shape;392;p14"/>
              <p:cNvSpPr/>
              <p:nvPr/>
            </p:nvSpPr>
            <p:spPr>
              <a:xfrm>
                <a:off x="10074632" y="2234809"/>
                <a:ext cx="411936" cy="397793"/>
              </a:xfrm>
              <a:custGeom>
                <a:avLst/>
                <a:gdLst/>
                <a:ahLst/>
                <a:cxnLst/>
                <a:rect l="l" t="t" r="r" b="b"/>
                <a:pathLst>
                  <a:path w="4573" h="4416" extrusionOk="0">
                    <a:moveTo>
                      <a:pt x="0" y="0"/>
                    </a:moveTo>
                    <a:lnTo>
                      <a:pt x="0" y="4415"/>
                    </a:lnTo>
                    <a:lnTo>
                      <a:pt x="4572" y="4415"/>
                    </a:lnTo>
                    <a:lnTo>
                      <a:pt x="457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14"/>
              <p:cNvSpPr/>
              <p:nvPr/>
            </p:nvSpPr>
            <p:spPr>
              <a:xfrm>
                <a:off x="10074632" y="3248842"/>
                <a:ext cx="411936" cy="397703"/>
              </a:xfrm>
              <a:custGeom>
                <a:avLst/>
                <a:gdLst/>
                <a:ahLst/>
                <a:cxnLst/>
                <a:rect l="l" t="t" r="r" b="b"/>
                <a:pathLst>
                  <a:path w="4573" h="4415" extrusionOk="0">
                    <a:moveTo>
                      <a:pt x="0" y="0"/>
                    </a:moveTo>
                    <a:lnTo>
                      <a:pt x="0" y="4415"/>
                    </a:lnTo>
                    <a:lnTo>
                      <a:pt x="4572" y="4415"/>
                    </a:lnTo>
                    <a:lnTo>
                      <a:pt x="457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14"/>
              <p:cNvSpPr/>
              <p:nvPr/>
            </p:nvSpPr>
            <p:spPr>
              <a:xfrm>
                <a:off x="10074632" y="2664492"/>
                <a:ext cx="471299" cy="474181"/>
              </a:xfrm>
              <a:custGeom>
                <a:avLst/>
                <a:gdLst/>
                <a:ahLst/>
                <a:cxnLst/>
                <a:rect l="l" t="t" r="r" b="b"/>
                <a:pathLst>
                  <a:path w="5232" h="5264" extrusionOk="0">
                    <a:moveTo>
                      <a:pt x="0" y="1"/>
                    </a:moveTo>
                    <a:lnTo>
                      <a:pt x="0" y="5263"/>
                    </a:lnTo>
                    <a:lnTo>
                      <a:pt x="5231" y="5263"/>
                    </a:lnTo>
                    <a:lnTo>
                      <a:pt x="523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95" name="Google Shape;395;p14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u="sng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96" name="Google Shape;396;p14"/>
          <p:cNvSpPr txBox="1">
            <a:spLocks noGrp="1"/>
          </p:cNvSpPr>
          <p:nvPr>
            <p:ph type="title" idx="2"/>
          </p:nvPr>
        </p:nvSpPr>
        <p:spPr>
          <a:xfrm>
            <a:off x="1730875" y="1696300"/>
            <a:ext cx="2743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97" name="Google Shape;397;p14"/>
          <p:cNvSpPr txBox="1">
            <a:spLocks noGrp="1"/>
          </p:cNvSpPr>
          <p:nvPr>
            <p:ph type="subTitle" idx="1"/>
          </p:nvPr>
        </p:nvSpPr>
        <p:spPr>
          <a:xfrm>
            <a:off x="1730564" y="2345542"/>
            <a:ext cx="2739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8" name="Google Shape;398;p14"/>
          <p:cNvSpPr txBox="1">
            <a:spLocks noGrp="1"/>
          </p:cNvSpPr>
          <p:nvPr>
            <p:ph type="title" idx="3"/>
          </p:nvPr>
        </p:nvSpPr>
        <p:spPr>
          <a:xfrm>
            <a:off x="1730564" y="3356692"/>
            <a:ext cx="2739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99" name="Google Shape;399;p14"/>
          <p:cNvSpPr txBox="1">
            <a:spLocks noGrp="1"/>
          </p:cNvSpPr>
          <p:nvPr>
            <p:ph type="subTitle" idx="4"/>
          </p:nvPr>
        </p:nvSpPr>
        <p:spPr>
          <a:xfrm>
            <a:off x="1730564" y="4008476"/>
            <a:ext cx="2739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0" name="Google Shape;400;p14"/>
          <p:cNvSpPr txBox="1">
            <a:spLocks noGrp="1"/>
          </p:cNvSpPr>
          <p:nvPr>
            <p:ph type="title" idx="5"/>
          </p:nvPr>
        </p:nvSpPr>
        <p:spPr>
          <a:xfrm>
            <a:off x="5602113" y="3356700"/>
            <a:ext cx="2743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01" name="Google Shape;401;p14"/>
          <p:cNvSpPr txBox="1">
            <a:spLocks noGrp="1"/>
          </p:cNvSpPr>
          <p:nvPr>
            <p:ph type="subTitle" idx="6"/>
          </p:nvPr>
        </p:nvSpPr>
        <p:spPr>
          <a:xfrm>
            <a:off x="5602113" y="4008500"/>
            <a:ext cx="2743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2" name="Google Shape;402;p14"/>
          <p:cNvSpPr txBox="1">
            <a:spLocks noGrp="1"/>
          </p:cNvSpPr>
          <p:nvPr>
            <p:ph type="title" idx="7"/>
          </p:nvPr>
        </p:nvSpPr>
        <p:spPr>
          <a:xfrm>
            <a:off x="5602113" y="1696300"/>
            <a:ext cx="2743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03" name="Google Shape;403;p14"/>
          <p:cNvSpPr txBox="1">
            <a:spLocks noGrp="1"/>
          </p:cNvSpPr>
          <p:nvPr>
            <p:ph type="subTitle" idx="8"/>
          </p:nvPr>
        </p:nvSpPr>
        <p:spPr>
          <a:xfrm>
            <a:off x="5602113" y="2345550"/>
            <a:ext cx="2743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4" name="Google Shape;404;p14"/>
          <p:cNvSpPr txBox="1">
            <a:spLocks noGrp="1"/>
          </p:cNvSpPr>
          <p:nvPr>
            <p:ph type="title" idx="9" hasCustomPrompt="1"/>
          </p:nvPr>
        </p:nvSpPr>
        <p:spPr>
          <a:xfrm>
            <a:off x="795769" y="1960075"/>
            <a:ext cx="914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05" name="Google Shape;405;p14"/>
          <p:cNvSpPr txBox="1">
            <a:spLocks noGrp="1"/>
          </p:cNvSpPr>
          <p:nvPr>
            <p:ph type="title" idx="13" hasCustomPrompt="1"/>
          </p:nvPr>
        </p:nvSpPr>
        <p:spPr>
          <a:xfrm>
            <a:off x="4673615" y="3623100"/>
            <a:ext cx="914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06" name="Google Shape;406;p14"/>
          <p:cNvSpPr txBox="1">
            <a:spLocks noGrp="1"/>
          </p:cNvSpPr>
          <p:nvPr>
            <p:ph type="title" idx="14" hasCustomPrompt="1"/>
          </p:nvPr>
        </p:nvSpPr>
        <p:spPr>
          <a:xfrm>
            <a:off x="795769" y="3623100"/>
            <a:ext cx="914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07" name="Google Shape;407;p14"/>
          <p:cNvSpPr txBox="1">
            <a:spLocks noGrp="1"/>
          </p:cNvSpPr>
          <p:nvPr>
            <p:ph type="title" idx="15" hasCustomPrompt="1"/>
          </p:nvPr>
        </p:nvSpPr>
        <p:spPr>
          <a:xfrm>
            <a:off x="4673615" y="1960100"/>
            <a:ext cx="914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3"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6" name="Google Shape;416;p17"/>
          <p:cNvGrpSpPr/>
          <p:nvPr/>
        </p:nvGrpSpPr>
        <p:grpSpPr>
          <a:xfrm>
            <a:off x="49400" y="104774"/>
            <a:ext cx="8905367" cy="4933888"/>
            <a:chOff x="49400" y="104774"/>
            <a:chExt cx="8905367" cy="4933888"/>
          </a:xfrm>
        </p:grpSpPr>
        <p:grpSp>
          <p:nvGrpSpPr>
            <p:cNvPr id="417" name="Google Shape;417;p17"/>
            <p:cNvGrpSpPr/>
            <p:nvPr/>
          </p:nvGrpSpPr>
          <p:grpSpPr>
            <a:xfrm>
              <a:off x="49400" y="104774"/>
              <a:ext cx="8905367" cy="4933888"/>
              <a:chOff x="49400" y="104774"/>
              <a:chExt cx="8905367" cy="4933888"/>
            </a:xfrm>
          </p:grpSpPr>
          <p:grpSp>
            <p:nvGrpSpPr>
              <p:cNvPr id="418" name="Google Shape;418;p17"/>
              <p:cNvGrpSpPr/>
              <p:nvPr/>
            </p:nvGrpSpPr>
            <p:grpSpPr>
              <a:xfrm>
                <a:off x="81150" y="104774"/>
                <a:ext cx="8873617" cy="4933888"/>
                <a:chOff x="81150" y="104774"/>
                <a:chExt cx="8873617" cy="4933888"/>
              </a:xfrm>
            </p:grpSpPr>
            <p:grpSp>
              <p:nvGrpSpPr>
                <p:cNvPr id="419" name="Google Shape;419;p17"/>
                <p:cNvGrpSpPr/>
                <p:nvPr/>
              </p:nvGrpSpPr>
              <p:grpSpPr>
                <a:xfrm>
                  <a:off x="189174" y="104774"/>
                  <a:ext cx="8765593" cy="4933888"/>
                  <a:chOff x="189174" y="104774"/>
                  <a:chExt cx="8765593" cy="4933888"/>
                </a:xfrm>
              </p:grpSpPr>
              <p:sp>
                <p:nvSpPr>
                  <p:cNvPr id="420" name="Google Shape;420;p17"/>
                  <p:cNvSpPr/>
                  <p:nvPr/>
                </p:nvSpPr>
                <p:spPr>
                  <a:xfrm>
                    <a:off x="4465996" y="183971"/>
                    <a:ext cx="4488771" cy="48546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445" h="47445" extrusionOk="0">
                        <a:moveTo>
                          <a:pt x="43522" y="1235"/>
                        </a:moveTo>
                        <a:cubicBezTo>
                          <a:pt x="45018" y="1235"/>
                          <a:pt x="46221" y="2438"/>
                          <a:pt x="46221" y="3923"/>
                        </a:cubicBezTo>
                        <a:lnTo>
                          <a:pt x="46221" y="43521"/>
                        </a:lnTo>
                        <a:cubicBezTo>
                          <a:pt x="46221" y="45017"/>
                          <a:pt x="45018" y="46220"/>
                          <a:pt x="43522" y="46220"/>
                        </a:cubicBezTo>
                        <a:lnTo>
                          <a:pt x="3924" y="46220"/>
                        </a:lnTo>
                        <a:cubicBezTo>
                          <a:pt x="2438" y="46220"/>
                          <a:pt x="1235" y="45017"/>
                          <a:pt x="1235" y="43521"/>
                        </a:cubicBezTo>
                        <a:lnTo>
                          <a:pt x="1235" y="3923"/>
                        </a:lnTo>
                        <a:cubicBezTo>
                          <a:pt x="1235" y="2438"/>
                          <a:pt x="2438" y="1235"/>
                          <a:pt x="3924" y="1235"/>
                        </a:cubicBezTo>
                        <a:close/>
                        <a:moveTo>
                          <a:pt x="3924" y="0"/>
                        </a:moveTo>
                        <a:cubicBezTo>
                          <a:pt x="1769" y="0"/>
                          <a:pt x="1" y="1758"/>
                          <a:pt x="1" y="3923"/>
                        </a:cubicBezTo>
                        <a:lnTo>
                          <a:pt x="1" y="43521"/>
                        </a:lnTo>
                        <a:cubicBezTo>
                          <a:pt x="1" y="45676"/>
                          <a:pt x="1758" y="47445"/>
                          <a:pt x="3924" y="47445"/>
                        </a:cubicBezTo>
                        <a:lnTo>
                          <a:pt x="43522" y="47445"/>
                        </a:lnTo>
                        <a:cubicBezTo>
                          <a:pt x="45687" y="47445"/>
                          <a:pt x="47445" y="45697"/>
                          <a:pt x="47445" y="43521"/>
                        </a:cubicBezTo>
                        <a:lnTo>
                          <a:pt x="47445" y="3923"/>
                        </a:lnTo>
                        <a:cubicBezTo>
                          <a:pt x="47445" y="1768"/>
                          <a:pt x="45687" y="0"/>
                          <a:pt x="4352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  <a:effectLst>
                    <a:outerShdw blurRad="57150" dist="19050" dir="5400000" algn="bl" rotWithShape="0">
                      <a:srgbClr val="000000">
                        <a:alpha val="50000"/>
                      </a:srgb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21" name="Google Shape;421;p17"/>
                  <p:cNvSpPr/>
                  <p:nvPr/>
                </p:nvSpPr>
                <p:spPr>
                  <a:xfrm>
                    <a:off x="4559094" y="284553"/>
                    <a:ext cx="4303714" cy="46523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489" h="45468" extrusionOk="0">
                        <a:moveTo>
                          <a:pt x="42538" y="492"/>
                        </a:moveTo>
                        <a:cubicBezTo>
                          <a:pt x="43887" y="492"/>
                          <a:pt x="44986" y="1591"/>
                          <a:pt x="44986" y="2940"/>
                        </a:cubicBezTo>
                        <a:lnTo>
                          <a:pt x="44986" y="42538"/>
                        </a:lnTo>
                        <a:cubicBezTo>
                          <a:pt x="44986" y="43888"/>
                          <a:pt x="43887" y="44986"/>
                          <a:pt x="42538" y="44986"/>
                        </a:cubicBezTo>
                        <a:lnTo>
                          <a:pt x="2940" y="44986"/>
                        </a:lnTo>
                        <a:cubicBezTo>
                          <a:pt x="1601" y="44986"/>
                          <a:pt x="502" y="43888"/>
                          <a:pt x="502" y="42538"/>
                        </a:cubicBezTo>
                        <a:lnTo>
                          <a:pt x="502" y="2940"/>
                        </a:lnTo>
                        <a:cubicBezTo>
                          <a:pt x="502" y="1591"/>
                          <a:pt x="1590" y="492"/>
                          <a:pt x="2940" y="492"/>
                        </a:cubicBezTo>
                        <a:close/>
                        <a:moveTo>
                          <a:pt x="2940" y="1"/>
                        </a:moveTo>
                        <a:cubicBezTo>
                          <a:pt x="1318" y="1"/>
                          <a:pt x="0" y="1319"/>
                          <a:pt x="0" y="2940"/>
                        </a:cubicBezTo>
                        <a:lnTo>
                          <a:pt x="0" y="42528"/>
                        </a:lnTo>
                        <a:cubicBezTo>
                          <a:pt x="0" y="44149"/>
                          <a:pt x="1318" y="45468"/>
                          <a:pt x="2940" y="45468"/>
                        </a:cubicBezTo>
                        <a:lnTo>
                          <a:pt x="42538" y="45468"/>
                        </a:lnTo>
                        <a:cubicBezTo>
                          <a:pt x="44159" y="45468"/>
                          <a:pt x="45488" y="44160"/>
                          <a:pt x="45488" y="42538"/>
                        </a:cubicBezTo>
                        <a:lnTo>
                          <a:pt x="45488" y="2940"/>
                        </a:lnTo>
                        <a:cubicBezTo>
                          <a:pt x="45488" y="1319"/>
                          <a:pt x="44159" y="1"/>
                          <a:pt x="42538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22" name="Google Shape;422;p17"/>
                  <p:cNvSpPr/>
                  <p:nvPr/>
                </p:nvSpPr>
                <p:spPr>
                  <a:xfrm>
                    <a:off x="189174" y="183971"/>
                    <a:ext cx="4488771" cy="48546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445" h="47445" extrusionOk="0">
                        <a:moveTo>
                          <a:pt x="43522" y="1235"/>
                        </a:moveTo>
                        <a:cubicBezTo>
                          <a:pt x="45018" y="1235"/>
                          <a:pt x="46221" y="2438"/>
                          <a:pt x="46221" y="3923"/>
                        </a:cubicBezTo>
                        <a:lnTo>
                          <a:pt x="46221" y="43521"/>
                        </a:lnTo>
                        <a:cubicBezTo>
                          <a:pt x="46221" y="45017"/>
                          <a:pt x="45018" y="46220"/>
                          <a:pt x="43522" y="46220"/>
                        </a:cubicBezTo>
                        <a:lnTo>
                          <a:pt x="3924" y="46220"/>
                        </a:lnTo>
                        <a:cubicBezTo>
                          <a:pt x="2438" y="46220"/>
                          <a:pt x="1235" y="45017"/>
                          <a:pt x="1235" y="43521"/>
                        </a:cubicBezTo>
                        <a:lnTo>
                          <a:pt x="1235" y="3923"/>
                        </a:lnTo>
                        <a:cubicBezTo>
                          <a:pt x="1235" y="2438"/>
                          <a:pt x="2438" y="1235"/>
                          <a:pt x="3924" y="1235"/>
                        </a:cubicBezTo>
                        <a:close/>
                        <a:moveTo>
                          <a:pt x="3924" y="0"/>
                        </a:moveTo>
                        <a:cubicBezTo>
                          <a:pt x="1769" y="0"/>
                          <a:pt x="1" y="1758"/>
                          <a:pt x="1" y="3923"/>
                        </a:cubicBezTo>
                        <a:lnTo>
                          <a:pt x="1" y="43521"/>
                        </a:lnTo>
                        <a:cubicBezTo>
                          <a:pt x="1" y="45676"/>
                          <a:pt x="1758" y="47445"/>
                          <a:pt x="3924" y="47445"/>
                        </a:cubicBezTo>
                        <a:lnTo>
                          <a:pt x="43522" y="47445"/>
                        </a:lnTo>
                        <a:cubicBezTo>
                          <a:pt x="45687" y="47445"/>
                          <a:pt x="47445" y="45697"/>
                          <a:pt x="47445" y="43521"/>
                        </a:cubicBezTo>
                        <a:lnTo>
                          <a:pt x="47445" y="3923"/>
                        </a:lnTo>
                        <a:cubicBezTo>
                          <a:pt x="47445" y="1768"/>
                          <a:pt x="45687" y="0"/>
                          <a:pt x="4352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  <a:effectLst>
                    <a:outerShdw blurRad="57150" dist="19050" dir="5400000" algn="bl" rotWithShape="0">
                      <a:srgbClr val="000000">
                        <a:alpha val="50000"/>
                      </a:srgb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23" name="Google Shape;423;p17"/>
                  <p:cNvSpPr/>
                  <p:nvPr/>
                </p:nvSpPr>
                <p:spPr>
                  <a:xfrm>
                    <a:off x="282272" y="284553"/>
                    <a:ext cx="4303714" cy="46523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489" h="45468" extrusionOk="0">
                        <a:moveTo>
                          <a:pt x="42538" y="492"/>
                        </a:moveTo>
                        <a:cubicBezTo>
                          <a:pt x="43887" y="492"/>
                          <a:pt x="44986" y="1591"/>
                          <a:pt x="44986" y="2940"/>
                        </a:cubicBezTo>
                        <a:lnTo>
                          <a:pt x="44986" y="42538"/>
                        </a:lnTo>
                        <a:cubicBezTo>
                          <a:pt x="44986" y="43888"/>
                          <a:pt x="43887" y="44986"/>
                          <a:pt x="42538" y="44986"/>
                        </a:cubicBezTo>
                        <a:lnTo>
                          <a:pt x="2940" y="44986"/>
                        </a:lnTo>
                        <a:cubicBezTo>
                          <a:pt x="1601" y="44986"/>
                          <a:pt x="502" y="43888"/>
                          <a:pt x="502" y="42538"/>
                        </a:cubicBezTo>
                        <a:lnTo>
                          <a:pt x="502" y="2940"/>
                        </a:lnTo>
                        <a:cubicBezTo>
                          <a:pt x="502" y="1591"/>
                          <a:pt x="1590" y="492"/>
                          <a:pt x="2940" y="492"/>
                        </a:cubicBezTo>
                        <a:close/>
                        <a:moveTo>
                          <a:pt x="2940" y="1"/>
                        </a:moveTo>
                        <a:cubicBezTo>
                          <a:pt x="1318" y="1"/>
                          <a:pt x="0" y="1319"/>
                          <a:pt x="0" y="2940"/>
                        </a:cubicBezTo>
                        <a:lnTo>
                          <a:pt x="0" y="42528"/>
                        </a:lnTo>
                        <a:cubicBezTo>
                          <a:pt x="0" y="44149"/>
                          <a:pt x="1318" y="45468"/>
                          <a:pt x="2940" y="45468"/>
                        </a:cubicBezTo>
                        <a:lnTo>
                          <a:pt x="42538" y="45468"/>
                        </a:lnTo>
                        <a:cubicBezTo>
                          <a:pt x="44159" y="45468"/>
                          <a:pt x="45488" y="44160"/>
                          <a:pt x="45488" y="42538"/>
                        </a:cubicBezTo>
                        <a:lnTo>
                          <a:pt x="45488" y="2940"/>
                        </a:lnTo>
                        <a:cubicBezTo>
                          <a:pt x="45488" y="1319"/>
                          <a:pt x="44159" y="1"/>
                          <a:pt x="42538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24" name="Google Shape;424;p17"/>
                  <p:cNvSpPr/>
                  <p:nvPr/>
                </p:nvSpPr>
                <p:spPr>
                  <a:xfrm>
                    <a:off x="306020" y="310236"/>
                    <a:ext cx="4256125" cy="46031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986" h="44987" extrusionOk="0">
                        <a:moveTo>
                          <a:pt x="6434" y="1162"/>
                        </a:moveTo>
                        <a:lnTo>
                          <a:pt x="6434" y="3547"/>
                        </a:lnTo>
                        <a:lnTo>
                          <a:pt x="4038" y="3547"/>
                        </a:lnTo>
                        <a:lnTo>
                          <a:pt x="4038" y="1162"/>
                        </a:lnTo>
                        <a:close/>
                        <a:moveTo>
                          <a:pt x="10263" y="1162"/>
                        </a:moveTo>
                        <a:lnTo>
                          <a:pt x="10263" y="3547"/>
                        </a:lnTo>
                        <a:lnTo>
                          <a:pt x="7868" y="3547"/>
                        </a:lnTo>
                        <a:lnTo>
                          <a:pt x="7868" y="1162"/>
                        </a:lnTo>
                        <a:close/>
                        <a:moveTo>
                          <a:pt x="14092" y="1162"/>
                        </a:moveTo>
                        <a:lnTo>
                          <a:pt x="14092" y="3547"/>
                        </a:lnTo>
                        <a:lnTo>
                          <a:pt x="11707" y="3547"/>
                        </a:lnTo>
                        <a:lnTo>
                          <a:pt x="11707" y="1162"/>
                        </a:lnTo>
                        <a:close/>
                        <a:moveTo>
                          <a:pt x="17942" y="1162"/>
                        </a:moveTo>
                        <a:lnTo>
                          <a:pt x="17942" y="3547"/>
                        </a:lnTo>
                        <a:lnTo>
                          <a:pt x="15546" y="3547"/>
                        </a:lnTo>
                        <a:lnTo>
                          <a:pt x="15546" y="1162"/>
                        </a:lnTo>
                        <a:close/>
                        <a:moveTo>
                          <a:pt x="21771" y="1162"/>
                        </a:moveTo>
                        <a:lnTo>
                          <a:pt x="21771" y="3547"/>
                        </a:lnTo>
                        <a:lnTo>
                          <a:pt x="19375" y="3547"/>
                        </a:lnTo>
                        <a:lnTo>
                          <a:pt x="19375" y="1162"/>
                        </a:lnTo>
                        <a:close/>
                        <a:moveTo>
                          <a:pt x="25600" y="1162"/>
                        </a:moveTo>
                        <a:lnTo>
                          <a:pt x="25600" y="3547"/>
                        </a:lnTo>
                        <a:lnTo>
                          <a:pt x="23204" y="3547"/>
                        </a:lnTo>
                        <a:lnTo>
                          <a:pt x="23204" y="1162"/>
                        </a:lnTo>
                        <a:close/>
                        <a:moveTo>
                          <a:pt x="29450" y="1162"/>
                        </a:moveTo>
                        <a:lnTo>
                          <a:pt x="29450" y="3547"/>
                        </a:lnTo>
                        <a:lnTo>
                          <a:pt x="27054" y="3547"/>
                        </a:lnTo>
                        <a:lnTo>
                          <a:pt x="27054" y="1162"/>
                        </a:lnTo>
                        <a:close/>
                        <a:moveTo>
                          <a:pt x="33279" y="1162"/>
                        </a:moveTo>
                        <a:lnTo>
                          <a:pt x="33279" y="3547"/>
                        </a:lnTo>
                        <a:lnTo>
                          <a:pt x="30883" y="3547"/>
                        </a:lnTo>
                        <a:lnTo>
                          <a:pt x="30883" y="1162"/>
                        </a:lnTo>
                        <a:close/>
                        <a:moveTo>
                          <a:pt x="37108" y="1162"/>
                        </a:moveTo>
                        <a:lnTo>
                          <a:pt x="37108" y="3547"/>
                        </a:lnTo>
                        <a:lnTo>
                          <a:pt x="34723" y="3547"/>
                        </a:lnTo>
                        <a:lnTo>
                          <a:pt x="34723" y="1162"/>
                        </a:lnTo>
                        <a:close/>
                        <a:moveTo>
                          <a:pt x="40958" y="1162"/>
                        </a:moveTo>
                        <a:lnTo>
                          <a:pt x="40958" y="3547"/>
                        </a:lnTo>
                        <a:lnTo>
                          <a:pt x="38562" y="3547"/>
                        </a:lnTo>
                        <a:lnTo>
                          <a:pt x="38562" y="1162"/>
                        </a:lnTo>
                        <a:close/>
                        <a:moveTo>
                          <a:pt x="2689" y="1"/>
                        </a:moveTo>
                        <a:cubicBezTo>
                          <a:pt x="1203" y="1"/>
                          <a:pt x="0" y="1204"/>
                          <a:pt x="0" y="2689"/>
                        </a:cubicBezTo>
                        <a:lnTo>
                          <a:pt x="0" y="42287"/>
                        </a:lnTo>
                        <a:cubicBezTo>
                          <a:pt x="0" y="43783"/>
                          <a:pt x="1203" y="44986"/>
                          <a:pt x="2689" y="44986"/>
                        </a:cubicBezTo>
                        <a:lnTo>
                          <a:pt x="42287" y="44986"/>
                        </a:lnTo>
                        <a:cubicBezTo>
                          <a:pt x="43783" y="44986"/>
                          <a:pt x="44986" y="43783"/>
                          <a:pt x="44986" y="42287"/>
                        </a:cubicBezTo>
                        <a:lnTo>
                          <a:pt x="44986" y="2689"/>
                        </a:lnTo>
                        <a:cubicBezTo>
                          <a:pt x="44986" y="1193"/>
                          <a:pt x="43783" y="1"/>
                          <a:pt x="42287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25" name="Google Shape;425;p17"/>
                  <p:cNvSpPr/>
                  <p:nvPr/>
                </p:nvSpPr>
                <p:spPr>
                  <a:xfrm>
                    <a:off x="736597" y="104774"/>
                    <a:ext cx="124791" cy="458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9" h="4478" extrusionOk="0">
                        <a:moveTo>
                          <a:pt x="0" y="0"/>
                        </a:moveTo>
                        <a:lnTo>
                          <a:pt x="0" y="4478"/>
                        </a:lnTo>
                        <a:lnTo>
                          <a:pt x="1318" y="4478"/>
                        </a:lnTo>
                        <a:lnTo>
                          <a:pt x="1318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26" name="Google Shape;426;p17"/>
                  <p:cNvSpPr/>
                  <p:nvPr/>
                </p:nvSpPr>
                <p:spPr>
                  <a:xfrm>
                    <a:off x="1102744" y="104774"/>
                    <a:ext cx="124885" cy="458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0" h="4478" extrusionOk="0">
                        <a:moveTo>
                          <a:pt x="1" y="0"/>
                        </a:moveTo>
                        <a:lnTo>
                          <a:pt x="1" y="4478"/>
                        </a:lnTo>
                        <a:lnTo>
                          <a:pt x="1319" y="4478"/>
                        </a:lnTo>
                        <a:lnTo>
                          <a:pt x="1319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27" name="Google Shape;427;p17"/>
                  <p:cNvSpPr/>
                  <p:nvPr/>
                </p:nvSpPr>
                <p:spPr>
                  <a:xfrm>
                    <a:off x="1466052" y="104774"/>
                    <a:ext cx="124791" cy="458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9" h="4478" extrusionOk="0">
                        <a:moveTo>
                          <a:pt x="0" y="0"/>
                        </a:moveTo>
                        <a:lnTo>
                          <a:pt x="0" y="4478"/>
                        </a:lnTo>
                        <a:lnTo>
                          <a:pt x="1319" y="4478"/>
                        </a:lnTo>
                        <a:lnTo>
                          <a:pt x="1319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28" name="Google Shape;428;p17"/>
                  <p:cNvSpPr/>
                  <p:nvPr/>
                </p:nvSpPr>
                <p:spPr>
                  <a:xfrm>
                    <a:off x="1832293" y="104774"/>
                    <a:ext cx="125737" cy="458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9" h="4478" extrusionOk="0">
                        <a:moveTo>
                          <a:pt x="0" y="0"/>
                        </a:moveTo>
                        <a:lnTo>
                          <a:pt x="0" y="4478"/>
                        </a:lnTo>
                        <a:lnTo>
                          <a:pt x="1329" y="4478"/>
                        </a:lnTo>
                        <a:lnTo>
                          <a:pt x="1329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29" name="Google Shape;429;p17"/>
                  <p:cNvSpPr/>
                  <p:nvPr/>
                </p:nvSpPr>
                <p:spPr>
                  <a:xfrm>
                    <a:off x="2187655" y="104774"/>
                    <a:ext cx="124791" cy="458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9" h="4478" extrusionOk="0">
                        <a:moveTo>
                          <a:pt x="0" y="0"/>
                        </a:moveTo>
                        <a:lnTo>
                          <a:pt x="0" y="4478"/>
                        </a:lnTo>
                        <a:lnTo>
                          <a:pt x="1318" y="4478"/>
                        </a:lnTo>
                        <a:lnTo>
                          <a:pt x="1318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30" name="Google Shape;430;p17"/>
                  <p:cNvSpPr/>
                  <p:nvPr/>
                </p:nvSpPr>
                <p:spPr>
                  <a:xfrm>
                    <a:off x="2553801" y="104774"/>
                    <a:ext cx="124885" cy="458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0" h="4478" extrusionOk="0">
                        <a:moveTo>
                          <a:pt x="1" y="0"/>
                        </a:moveTo>
                        <a:lnTo>
                          <a:pt x="1" y="4478"/>
                        </a:lnTo>
                        <a:lnTo>
                          <a:pt x="1319" y="4478"/>
                        </a:lnTo>
                        <a:lnTo>
                          <a:pt x="1319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31" name="Google Shape;431;p17"/>
                  <p:cNvSpPr/>
                  <p:nvPr/>
                </p:nvSpPr>
                <p:spPr>
                  <a:xfrm>
                    <a:off x="2918056" y="104774"/>
                    <a:ext cx="124885" cy="458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0" h="4478" extrusionOk="0">
                        <a:moveTo>
                          <a:pt x="1" y="0"/>
                        </a:moveTo>
                        <a:lnTo>
                          <a:pt x="1" y="4478"/>
                        </a:lnTo>
                        <a:lnTo>
                          <a:pt x="1319" y="4478"/>
                        </a:lnTo>
                        <a:lnTo>
                          <a:pt x="1319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32" name="Google Shape;432;p17"/>
                  <p:cNvSpPr/>
                  <p:nvPr/>
                </p:nvSpPr>
                <p:spPr>
                  <a:xfrm>
                    <a:off x="3283351" y="104774"/>
                    <a:ext cx="125737" cy="458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9" h="4478" extrusionOk="0">
                        <a:moveTo>
                          <a:pt x="0" y="0"/>
                        </a:moveTo>
                        <a:lnTo>
                          <a:pt x="0" y="4478"/>
                        </a:lnTo>
                        <a:lnTo>
                          <a:pt x="1329" y="4478"/>
                        </a:lnTo>
                        <a:lnTo>
                          <a:pt x="1329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33" name="Google Shape;433;p17"/>
                  <p:cNvSpPr/>
                  <p:nvPr/>
                </p:nvSpPr>
                <p:spPr>
                  <a:xfrm>
                    <a:off x="3640699" y="104774"/>
                    <a:ext cx="124791" cy="458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9" h="4478" extrusionOk="0">
                        <a:moveTo>
                          <a:pt x="0" y="0"/>
                        </a:moveTo>
                        <a:lnTo>
                          <a:pt x="0" y="4478"/>
                        </a:lnTo>
                        <a:lnTo>
                          <a:pt x="1318" y="4478"/>
                        </a:lnTo>
                        <a:lnTo>
                          <a:pt x="1318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34" name="Google Shape;434;p17"/>
                  <p:cNvSpPr/>
                  <p:nvPr/>
                </p:nvSpPr>
                <p:spPr>
                  <a:xfrm>
                    <a:off x="4006846" y="104774"/>
                    <a:ext cx="124885" cy="458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0" h="4478" extrusionOk="0">
                        <a:moveTo>
                          <a:pt x="1" y="0"/>
                        </a:moveTo>
                        <a:lnTo>
                          <a:pt x="1" y="4478"/>
                        </a:lnTo>
                        <a:lnTo>
                          <a:pt x="1319" y="4478"/>
                        </a:lnTo>
                        <a:lnTo>
                          <a:pt x="1319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35" name="Google Shape;435;p17"/>
                  <p:cNvSpPr/>
                  <p:nvPr/>
                </p:nvSpPr>
                <p:spPr>
                  <a:xfrm>
                    <a:off x="4557831" y="310236"/>
                    <a:ext cx="4256125" cy="46031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986" h="44987" extrusionOk="0">
                        <a:moveTo>
                          <a:pt x="6434" y="1162"/>
                        </a:moveTo>
                        <a:lnTo>
                          <a:pt x="6434" y="3547"/>
                        </a:lnTo>
                        <a:lnTo>
                          <a:pt x="4038" y="3547"/>
                        </a:lnTo>
                        <a:lnTo>
                          <a:pt x="4038" y="1162"/>
                        </a:lnTo>
                        <a:close/>
                        <a:moveTo>
                          <a:pt x="10263" y="1162"/>
                        </a:moveTo>
                        <a:lnTo>
                          <a:pt x="10263" y="3547"/>
                        </a:lnTo>
                        <a:lnTo>
                          <a:pt x="7868" y="3547"/>
                        </a:lnTo>
                        <a:lnTo>
                          <a:pt x="7868" y="1162"/>
                        </a:lnTo>
                        <a:close/>
                        <a:moveTo>
                          <a:pt x="14092" y="1162"/>
                        </a:moveTo>
                        <a:lnTo>
                          <a:pt x="14092" y="3547"/>
                        </a:lnTo>
                        <a:lnTo>
                          <a:pt x="11707" y="3547"/>
                        </a:lnTo>
                        <a:lnTo>
                          <a:pt x="11707" y="1162"/>
                        </a:lnTo>
                        <a:close/>
                        <a:moveTo>
                          <a:pt x="17942" y="1162"/>
                        </a:moveTo>
                        <a:lnTo>
                          <a:pt x="17942" y="3547"/>
                        </a:lnTo>
                        <a:lnTo>
                          <a:pt x="15546" y="3547"/>
                        </a:lnTo>
                        <a:lnTo>
                          <a:pt x="15546" y="1162"/>
                        </a:lnTo>
                        <a:close/>
                        <a:moveTo>
                          <a:pt x="21771" y="1162"/>
                        </a:moveTo>
                        <a:lnTo>
                          <a:pt x="21771" y="3547"/>
                        </a:lnTo>
                        <a:lnTo>
                          <a:pt x="19375" y="3547"/>
                        </a:lnTo>
                        <a:lnTo>
                          <a:pt x="19375" y="1162"/>
                        </a:lnTo>
                        <a:close/>
                        <a:moveTo>
                          <a:pt x="25600" y="1162"/>
                        </a:moveTo>
                        <a:lnTo>
                          <a:pt x="25600" y="3547"/>
                        </a:lnTo>
                        <a:lnTo>
                          <a:pt x="23204" y="3547"/>
                        </a:lnTo>
                        <a:lnTo>
                          <a:pt x="23204" y="1162"/>
                        </a:lnTo>
                        <a:close/>
                        <a:moveTo>
                          <a:pt x="29450" y="1162"/>
                        </a:moveTo>
                        <a:lnTo>
                          <a:pt x="29450" y="3547"/>
                        </a:lnTo>
                        <a:lnTo>
                          <a:pt x="27054" y="3547"/>
                        </a:lnTo>
                        <a:lnTo>
                          <a:pt x="27054" y="1162"/>
                        </a:lnTo>
                        <a:close/>
                        <a:moveTo>
                          <a:pt x="33279" y="1162"/>
                        </a:moveTo>
                        <a:lnTo>
                          <a:pt x="33279" y="3547"/>
                        </a:lnTo>
                        <a:lnTo>
                          <a:pt x="30883" y="3547"/>
                        </a:lnTo>
                        <a:lnTo>
                          <a:pt x="30883" y="1162"/>
                        </a:lnTo>
                        <a:close/>
                        <a:moveTo>
                          <a:pt x="37108" y="1162"/>
                        </a:moveTo>
                        <a:lnTo>
                          <a:pt x="37108" y="3547"/>
                        </a:lnTo>
                        <a:lnTo>
                          <a:pt x="34723" y="3547"/>
                        </a:lnTo>
                        <a:lnTo>
                          <a:pt x="34723" y="1162"/>
                        </a:lnTo>
                        <a:close/>
                        <a:moveTo>
                          <a:pt x="40958" y="1162"/>
                        </a:moveTo>
                        <a:lnTo>
                          <a:pt x="40958" y="3547"/>
                        </a:lnTo>
                        <a:lnTo>
                          <a:pt x="38562" y="3547"/>
                        </a:lnTo>
                        <a:lnTo>
                          <a:pt x="38562" y="1162"/>
                        </a:lnTo>
                        <a:close/>
                        <a:moveTo>
                          <a:pt x="2689" y="1"/>
                        </a:moveTo>
                        <a:cubicBezTo>
                          <a:pt x="1203" y="1"/>
                          <a:pt x="0" y="1204"/>
                          <a:pt x="0" y="2689"/>
                        </a:cubicBezTo>
                        <a:lnTo>
                          <a:pt x="0" y="42287"/>
                        </a:lnTo>
                        <a:cubicBezTo>
                          <a:pt x="0" y="43783"/>
                          <a:pt x="1203" y="44986"/>
                          <a:pt x="2689" y="44986"/>
                        </a:cubicBezTo>
                        <a:lnTo>
                          <a:pt x="42287" y="44986"/>
                        </a:lnTo>
                        <a:cubicBezTo>
                          <a:pt x="43783" y="44986"/>
                          <a:pt x="44986" y="43783"/>
                          <a:pt x="44986" y="42287"/>
                        </a:cubicBezTo>
                        <a:lnTo>
                          <a:pt x="44986" y="2689"/>
                        </a:lnTo>
                        <a:cubicBezTo>
                          <a:pt x="44986" y="1193"/>
                          <a:pt x="43783" y="1"/>
                          <a:pt x="42287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36" name="Google Shape;436;p17"/>
                  <p:cNvSpPr/>
                  <p:nvPr/>
                </p:nvSpPr>
                <p:spPr>
                  <a:xfrm>
                    <a:off x="5013419" y="104774"/>
                    <a:ext cx="124791" cy="458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9" h="4478" extrusionOk="0">
                        <a:moveTo>
                          <a:pt x="0" y="0"/>
                        </a:moveTo>
                        <a:lnTo>
                          <a:pt x="0" y="4478"/>
                        </a:lnTo>
                        <a:lnTo>
                          <a:pt x="1318" y="4478"/>
                        </a:lnTo>
                        <a:lnTo>
                          <a:pt x="1318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37" name="Google Shape;437;p17"/>
                  <p:cNvSpPr/>
                  <p:nvPr/>
                </p:nvSpPr>
                <p:spPr>
                  <a:xfrm>
                    <a:off x="5379565" y="104774"/>
                    <a:ext cx="124885" cy="458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0" h="4478" extrusionOk="0">
                        <a:moveTo>
                          <a:pt x="1" y="0"/>
                        </a:moveTo>
                        <a:lnTo>
                          <a:pt x="1" y="4478"/>
                        </a:lnTo>
                        <a:lnTo>
                          <a:pt x="1319" y="4478"/>
                        </a:lnTo>
                        <a:lnTo>
                          <a:pt x="1319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38" name="Google Shape;438;p17"/>
                  <p:cNvSpPr/>
                  <p:nvPr/>
                </p:nvSpPr>
                <p:spPr>
                  <a:xfrm>
                    <a:off x="5742874" y="104774"/>
                    <a:ext cx="124791" cy="458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9" h="4478" extrusionOk="0">
                        <a:moveTo>
                          <a:pt x="0" y="0"/>
                        </a:moveTo>
                        <a:lnTo>
                          <a:pt x="0" y="4478"/>
                        </a:lnTo>
                        <a:lnTo>
                          <a:pt x="1319" y="4478"/>
                        </a:lnTo>
                        <a:lnTo>
                          <a:pt x="1319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39" name="Google Shape;439;p17"/>
                  <p:cNvSpPr/>
                  <p:nvPr/>
                </p:nvSpPr>
                <p:spPr>
                  <a:xfrm>
                    <a:off x="6109115" y="104774"/>
                    <a:ext cx="125737" cy="458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9" h="4478" extrusionOk="0">
                        <a:moveTo>
                          <a:pt x="0" y="0"/>
                        </a:moveTo>
                        <a:lnTo>
                          <a:pt x="0" y="4478"/>
                        </a:lnTo>
                        <a:lnTo>
                          <a:pt x="1329" y="4478"/>
                        </a:lnTo>
                        <a:lnTo>
                          <a:pt x="1329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40" name="Google Shape;440;p17"/>
                  <p:cNvSpPr/>
                  <p:nvPr/>
                </p:nvSpPr>
                <p:spPr>
                  <a:xfrm>
                    <a:off x="6464476" y="104774"/>
                    <a:ext cx="124791" cy="458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9" h="4478" extrusionOk="0">
                        <a:moveTo>
                          <a:pt x="0" y="0"/>
                        </a:moveTo>
                        <a:lnTo>
                          <a:pt x="0" y="4478"/>
                        </a:lnTo>
                        <a:lnTo>
                          <a:pt x="1318" y="4478"/>
                        </a:lnTo>
                        <a:lnTo>
                          <a:pt x="1318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41" name="Google Shape;441;p17"/>
                  <p:cNvSpPr/>
                  <p:nvPr/>
                </p:nvSpPr>
                <p:spPr>
                  <a:xfrm>
                    <a:off x="6830623" y="104774"/>
                    <a:ext cx="124885" cy="458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0" h="4478" extrusionOk="0">
                        <a:moveTo>
                          <a:pt x="1" y="0"/>
                        </a:moveTo>
                        <a:lnTo>
                          <a:pt x="1" y="4478"/>
                        </a:lnTo>
                        <a:lnTo>
                          <a:pt x="1319" y="4478"/>
                        </a:lnTo>
                        <a:lnTo>
                          <a:pt x="1319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42" name="Google Shape;442;p17"/>
                  <p:cNvSpPr/>
                  <p:nvPr/>
                </p:nvSpPr>
                <p:spPr>
                  <a:xfrm>
                    <a:off x="7194877" y="104774"/>
                    <a:ext cx="124885" cy="458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0" h="4478" extrusionOk="0">
                        <a:moveTo>
                          <a:pt x="1" y="0"/>
                        </a:moveTo>
                        <a:lnTo>
                          <a:pt x="1" y="4478"/>
                        </a:lnTo>
                        <a:lnTo>
                          <a:pt x="1319" y="4478"/>
                        </a:lnTo>
                        <a:lnTo>
                          <a:pt x="1319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43" name="Google Shape;443;p17"/>
                  <p:cNvSpPr/>
                  <p:nvPr/>
                </p:nvSpPr>
                <p:spPr>
                  <a:xfrm>
                    <a:off x="7560173" y="104774"/>
                    <a:ext cx="125737" cy="458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9" h="4478" extrusionOk="0">
                        <a:moveTo>
                          <a:pt x="0" y="0"/>
                        </a:moveTo>
                        <a:lnTo>
                          <a:pt x="0" y="4478"/>
                        </a:lnTo>
                        <a:lnTo>
                          <a:pt x="1329" y="4478"/>
                        </a:lnTo>
                        <a:lnTo>
                          <a:pt x="1329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44" name="Google Shape;444;p17"/>
                  <p:cNvSpPr/>
                  <p:nvPr/>
                </p:nvSpPr>
                <p:spPr>
                  <a:xfrm>
                    <a:off x="7917521" y="104774"/>
                    <a:ext cx="124791" cy="458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9" h="4478" extrusionOk="0">
                        <a:moveTo>
                          <a:pt x="0" y="0"/>
                        </a:moveTo>
                        <a:lnTo>
                          <a:pt x="0" y="4478"/>
                        </a:lnTo>
                        <a:lnTo>
                          <a:pt x="1318" y="4478"/>
                        </a:lnTo>
                        <a:lnTo>
                          <a:pt x="1318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45" name="Google Shape;445;p17"/>
                  <p:cNvSpPr/>
                  <p:nvPr/>
                </p:nvSpPr>
                <p:spPr>
                  <a:xfrm>
                    <a:off x="8283667" y="104774"/>
                    <a:ext cx="124885" cy="458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0" h="4478" extrusionOk="0">
                        <a:moveTo>
                          <a:pt x="1" y="0"/>
                        </a:moveTo>
                        <a:lnTo>
                          <a:pt x="1" y="4478"/>
                        </a:lnTo>
                        <a:lnTo>
                          <a:pt x="1319" y="4478"/>
                        </a:lnTo>
                        <a:lnTo>
                          <a:pt x="1319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446" name="Google Shape;446;p17"/>
                <p:cNvSpPr/>
                <p:nvPr/>
              </p:nvSpPr>
              <p:spPr>
                <a:xfrm>
                  <a:off x="81150" y="2201325"/>
                  <a:ext cx="201000" cy="45150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47" name="Google Shape;447;p17"/>
              <p:cNvSpPr/>
              <p:nvPr/>
            </p:nvSpPr>
            <p:spPr>
              <a:xfrm>
                <a:off x="49400" y="2674050"/>
                <a:ext cx="232800" cy="4932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48" name="Google Shape;448;p17"/>
            <p:cNvSpPr/>
            <p:nvPr/>
          </p:nvSpPr>
          <p:spPr>
            <a:xfrm>
              <a:off x="109725" y="3282850"/>
              <a:ext cx="174254" cy="417703"/>
            </a:xfrm>
            <a:custGeom>
              <a:avLst/>
              <a:gdLst/>
              <a:ahLst/>
              <a:cxnLst/>
              <a:rect l="l" t="t" r="r" b="b"/>
              <a:pathLst>
                <a:path w="4573" h="4415" extrusionOk="0">
                  <a:moveTo>
                    <a:pt x="0" y="0"/>
                  </a:moveTo>
                  <a:lnTo>
                    <a:pt x="0" y="4415"/>
                  </a:lnTo>
                  <a:lnTo>
                    <a:pt x="4572" y="4415"/>
                  </a:lnTo>
                  <a:lnTo>
                    <a:pt x="45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9" name="Google Shape;449;p17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u="sng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4"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1" name="Google Shape;451;p18"/>
          <p:cNvGrpSpPr/>
          <p:nvPr/>
        </p:nvGrpSpPr>
        <p:grpSpPr>
          <a:xfrm>
            <a:off x="81150" y="104774"/>
            <a:ext cx="8972595" cy="4933888"/>
            <a:chOff x="81150" y="104774"/>
            <a:chExt cx="8972595" cy="4933888"/>
          </a:xfrm>
        </p:grpSpPr>
        <p:grpSp>
          <p:nvGrpSpPr>
            <p:cNvPr id="452" name="Google Shape;452;p18"/>
            <p:cNvGrpSpPr/>
            <p:nvPr/>
          </p:nvGrpSpPr>
          <p:grpSpPr>
            <a:xfrm>
              <a:off x="189174" y="104774"/>
              <a:ext cx="8864571" cy="4933888"/>
              <a:chOff x="189174" y="104774"/>
              <a:chExt cx="8864571" cy="4933888"/>
            </a:xfrm>
          </p:grpSpPr>
          <p:sp>
            <p:nvSpPr>
              <p:cNvPr id="453" name="Google Shape;453;p18"/>
              <p:cNvSpPr/>
              <p:nvPr/>
            </p:nvSpPr>
            <p:spPr>
              <a:xfrm>
                <a:off x="4465996" y="183971"/>
                <a:ext cx="4488771" cy="4854691"/>
              </a:xfrm>
              <a:custGeom>
                <a:avLst/>
                <a:gdLst/>
                <a:ahLst/>
                <a:cxnLst/>
                <a:rect l="l" t="t" r="r" b="b"/>
                <a:pathLst>
                  <a:path w="47445" h="47445" extrusionOk="0">
                    <a:moveTo>
                      <a:pt x="43522" y="1235"/>
                    </a:moveTo>
                    <a:cubicBezTo>
                      <a:pt x="45018" y="1235"/>
                      <a:pt x="46221" y="2438"/>
                      <a:pt x="46221" y="3923"/>
                    </a:cubicBezTo>
                    <a:lnTo>
                      <a:pt x="46221" y="43521"/>
                    </a:lnTo>
                    <a:cubicBezTo>
                      <a:pt x="46221" y="45017"/>
                      <a:pt x="45018" y="46220"/>
                      <a:pt x="43522" y="46220"/>
                    </a:cubicBezTo>
                    <a:lnTo>
                      <a:pt x="3924" y="46220"/>
                    </a:lnTo>
                    <a:cubicBezTo>
                      <a:pt x="2438" y="46220"/>
                      <a:pt x="1235" y="45017"/>
                      <a:pt x="1235" y="43521"/>
                    </a:cubicBezTo>
                    <a:lnTo>
                      <a:pt x="1235" y="3923"/>
                    </a:lnTo>
                    <a:cubicBezTo>
                      <a:pt x="1235" y="2438"/>
                      <a:pt x="2438" y="1235"/>
                      <a:pt x="3924" y="1235"/>
                    </a:cubicBezTo>
                    <a:close/>
                    <a:moveTo>
                      <a:pt x="3924" y="0"/>
                    </a:moveTo>
                    <a:cubicBezTo>
                      <a:pt x="1769" y="0"/>
                      <a:pt x="1" y="1758"/>
                      <a:pt x="1" y="3923"/>
                    </a:cubicBezTo>
                    <a:lnTo>
                      <a:pt x="1" y="43521"/>
                    </a:lnTo>
                    <a:cubicBezTo>
                      <a:pt x="1" y="45676"/>
                      <a:pt x="1758" y="47445"/>
                      <a:pt x="3924" y="47445"/>
                    </a:cubicBezTo>
                    <a:lnTo>
                      <a:pt x="43522" y="47445"/>
                    </a:lnTo>
                    <a:cubicBezTo>
                      <a:pt x="45687" y="47445"/>
                      <a:pt x="47445" y="45697"/>
                      <a:pt x="47445" y="43521"/>
                    </a:cubicBezTo>
                    <a:lnTo>
                      <a:pt x="47445" y="3923"/>
                    </a:lnTo>
                    <a:cubicBezTo>
                      <a:pt x="47445" y="1768"/>
                      <a:pt x="45687" y="0"/>
                      <a:pt x="435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18"/>
              <p:cNvSpPr/>
              <p:nvPr/>
            </p:nvSpPr>
            <p:spPr>
              <a:xfrm>
                <a:off x="4559094" y="284553"/>
                <a:ext cx="4303714" cy="4652399"/>
              </a:xfrm>
              <a:custGeom>
                <a:avLst/>
                <a:gdLst/>
                <a:ahLst/>
                <a:cxnLst/>
                <a:rect l="l" t="t" r="r" b="b"/>
                <a:pathLst>
                  <a:path w="45489" h="45468" extrusionOk="0">
                    <a:moveTo>
                      <a:pt x="42538" y="492"/>
                    </a:moveTo>
                    <a:cubicBezTo>
                      <a:pt x="43887" y="492"/>
                      <a:pt x="44986" y="1591"/>
                      <a:pt x="44986" y="2940"/>
                    </a:cubicBezTo>
                    <a:lnTo>
                      <a:pt x="44986" y="42538"/>
                    </a:lnTo>
                    <a:cubicBezTo>
                      <a:pt x="44986" y="43888"/>
                      <a:pt x="43887" y="44986"/>
                      <a:pt x="42538" y="44986"/>
                    </a:cubicBezTo>
                    <a:lnTo>
                      <a:pt x="2940" y="44986"/>
                    </a:lnTo>
                    <a:cubicBezTo>
                      <a:pt x="1601" y="44986"/>
                      <a:pt x="502" y="43888"/>
                      <a:pt x="502" y="42538"/>
                    </a:cubicBezTo>
                    <a:lnTo>
                      <a:pt x="502" y="2940"/>
                    </a:lnTo>
                    <a:cubicBezTo>
                      <a:pt x="502" y="1591"/>
                      <a:pt x="1590" y="492"/>
                      <a:pt x="2940" y="492"/>
                    </a:cubicBezTo>
                    <a:close/>
                    <a:moveTo>
                      <a:pt x="2940" y="1"/>
                    </a:moveTo>
                    <a:cubicBezTo>
                      <a:pt x="1318" y="1"/>
                      <a:pt x="0" y="1319"/>
                      <a:pt x="0" y="2940"/>
                    </a:cubicBezTo>
                    <a:lnTo>
                      <a:pt x="0" y="42528"/>
                    </a:lnTo>
                    <a:cubicBezTo>
                      <a:pt x="0" y="44149"/>
                      <a:pt x="1318" y="45468"/>
                      <a:pt x="2940" y="45468"/>
                    </a:cubicBezTo>
                    <a:lnTo>
                      <a:pt x="42538" y="45468"/>
                    </a:lnTo>
                    <a:cubicBezTo>
                      <a:pt x="44159" y="45468"/>
                      <a:pt x="45488" y="44160"/>
                      <a:pt x="45488" y="42538"/>
                    </a:cubicBezTo>
                    <a:lnTo>
                      <a:pt x="45488" y="2940"/>
                    </a:lnTo>
                    <a:cubicBezTo>
                      <a:pt x="45488" y="1319"/>
                      <a:pt x="44159" y="1"/>
                      <a:pt x="42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18"/>
              <p:cNvSpPr/>
              <p:nvPr/>
            </p:nvSpPr>
            <p:spPr>
              <a:xfrm>
                <a:off x="189174" y="183971"/>
                <a:ext cx="4488771" cy="4854691"/>
              </a:xfrm>
              <a:custGeom>
                <a:avLst/>
                <a:gdLst/>
                <a:ahLst/>
                <a:cxnLst/>
                <a:rect l="l" t="t" r="r" b="b"/>
                <a:pathLst>
                  <a:path w="47445" h="47445" extrusionOk="0">
                    <a:moveTo>
                      <a:pt x="43522" y="1235"/>
                    </a:moveTo>
                    <a:cubicBezTo>
                      <a:pt x="45018" y="1235"/>
                      <a:pt x="46221" y="2438"/>
                      <a:pt x="46221" y="3923"/>
                    </a:cubicBezTo>
                    <a:lnTo>
                      <a:pt x="46221" y="43521"/>
                    </a:lnTo>
                    <a:cubicBezTo>
                      <a:pt x="46221" y="45017"/>
                      <a:pt x="45018" y="46220"/>
                      <a:pt x="43522" y="46220"/>
                    </a:cubicBezTo>
                    <a:lnTo>
                      <a:pt x="3924" y="46220"/>
                    </a:lnTo>
                    <a:cubicBezTo>
                      <a:pt x="2438" y="46220"/>
                      <a:pt x="1235" y="45017"/>
                      <a:pt x="1235" y="43521"/>
                    </a:cubicBezTo>
                    <a:lnTo>
                      <a:pt x="1235" y="3923"/>
                    </a:lnTo>
                    <a:cubicBezTo>
                      <a:pt x="1235" y="2438"/>
                      <a:pt x="2438" y="1235"/>
                      <a:pt x="3924" y="1235"/>
                    </a:cubicBezTo>
                    <a:close/>
                    <a:moveTo>
                      <a:pt x="3924" y="0"/>
                    </a:moveTo>
                    <a:cubicBezTo>
                      <a:pt x="1769" y="0"/>
                      <a:pt x="1" y="1758"/>
                      <a:pt x="1" y="3923"/>
                    </a:cubicBezTo>
                    <a:lnTo>
                      <a:pt x="1" y="43521"/>
                    </a:lnTo>
                    <a:cubicBezTo>
                      <a:pt x="1" y="45676"/>
                      <a:pt x="1758" y="47445"/>
                      <a:pt x="3924" y="47445"/>
                    </a:cubicBezTo>
                    <a:lnTo>
                      <a:pt x="43522" y="47445"/>
                    </a:lnTo>
                    <a:cubicBezTo>
                      <a:pt x="45687" y="47445"/>
                      <a:pt x="47445" y="45697"/>
                      <a:pt x="47445" y="43521"/>
                    </a:cubicBezTo>
                    <a:lnTo>
                      <a:pt x="47445" y="3923"/>
                    </a:lnTo>
                    <a:cubicBezTo>
                      <a:pt x="47445" y="1768"/>
                      <a:pt x="45687" y="0"/>
                      <a:pt x="435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18"/>
              <p:cNvSpPr/>
              <p:nvPr/>
            </p:nvSpPr>
            <p:spPr>
              <a:xfrm>
                <a:off x="282272" y="284553"/>
                <a:ext cx="4303714" cy="4652399"/>
              </a:xfrm>
              <a:custGeom>
                <a:avLst/>
                <a:gdLst/>
                <a:ahLst/>
                <a:cxnLst/>
                <a:rect l="l" t="t" r="r" b="b"/>
                <a:pathLst>
                  <a:path w="45489" h="45468" extrusionOk="0">
                    <a:moveTo>
                      <a:pt x="42538" y="492"/>
                    </a:moveTo>
                    <a:cubicBezTo>
                      <a:pt x="43887" y="492"/>
                      <a:pt x="44986" y="1591"/>
                      <a:pt x="44986" y="2940"/>
                    </a:cubicBezTo>
                    <a:lnTo>
                      <a:pt x="44986" y="42538"/>
                    </a:lnTo>
                    <a:cubicBezTo>
                      <a:pt x="44986" y="43888"/>
                      <a:pt x="43887" y="44986"/>
                      <a:pt x="42538" y="44986"/>
                    </a:cubicBezTo>
                    <a:lnTo>
                      <a:pt x="2940" y="44986"/>
                    </a:lnTo>
                    <a:cubicBezTo>
                      <a:pt x="1601" y="44986"/>
                      <a:pt x="502" y="43888"/>
                      <a:pt x="502" y="42538"/>
                    </a:cubicBezTo>
                    <a:lnTo>
                      <a:pt x="502" y="2940"/>
                    </a:lnTo>
                    <a:cubicBezTo>
                      <a:pt x="502" y="1591"/>
                      <a:pt x="1590" y="492"/>
                      <a:pt x="2940" y="492"/>
                    </a:cubicBezTo>
                    <a:close/>
                    <a:moveTo>
                      <a:pt x="2940" y="1"/>
                    </a:moveTo>
                    <a:cubicBezTo>
                      <a:pt x="1318" y="1"/>
                      <a:pt x="0" y="1319"/>
                      <a:pt x="0" y="2940"/>
                    </a:cubicBezTo>
                    <a:lnTo>
                      <a:pt x="0" y="42528"/>
                    </a:lnTo>
                    <a:cubicBezTo>
                      <a:pt x="0" y="44149"/>
                      <a:pt x="1318" y="45468"/>
                      <a:pt x="2940" y="45468"/>
                    </a:cubicBezTo>
                    <a:lnTo>
                      <a:pt x="42538" y="45468"/>
                    </a:lnTo>
                    <a:cubicBezTo>
                      <a:pt x="44159" y="45468"/>
                      <a:pt x="45488" y="44160"/>
                      <a:pt x="45488" y="42538"/>
                    </a:cubicBezTo>
                    <a:lnTo>
                      <a:pt x="45488" y="2940"/>
                    </a:lnTo>
                    <a:cubicBezTo>
                      <a:pt x="45488" y="1319"/>
                      <a:pt x="44159" y="1"/>
                      <a:pt x="42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18"/>
              <p:cNvSpPr/>
              <p:nvPr/>
            </p:nvSpPr>
            <p:spPr>
              <a:xfrm>
                <a:off x="306020" y="310236"/>
                <a:ext cx="4256125" cy="4603182"/>
              </a:xfrm>
              <a:custGeom>
                <a:avLst/>
                <a:gdLst/>
                <a:ahLst/>
                <a:cxnLst/>
                <a:rect l="l" t="t" r="r" b="b"/>
                <a:pathLst>
                  <a:path w="44986" h="44987" extrusionOk="0">
                    <a:moveTo>
                      <a:pt x="6434" y="1162"/>
                    </a:moveTo>
                    <a:lnTo>
                      <a:pt x="6434" y="3547"/>
                    </a:lnTo>
                    <a:lnTo>
                      <a:pt x="4038" y="3547"/>
                    </a:lnTo>
                    <a:lnTo>
                      <a:pt x="4038" y="1162"/>
                    </a:lnTo>
                    <a:close/>
                    <a:moveTo>
                      <a:pt x="10263" y="1162"/>
                    </a:moveTo>
                    <a:lnTo>
                      <a:pt x="10263" y="3547"/>
                    </a:lnTo>
                    <a:lnTo>
                      <a:pt x="7868" y="3547"/>
                    </a:lnTo>
                    <a:lnTo>
                      <a:pt x="7868" y="1162"/>
                    </a:lnTo>
                    <a:close/>
                    <a:moveTo>
                      <a:pt x="14092" y="1162"/>
                    </a:moveTo>
                    <a:lnTo>
                      <a:pt x="14092" y="3547"/>
                    </a:lnTo>
                    <a:lnTo>
                      <a:pt x="11707" y="3547"/>
                    </a:lnTo>
                    <a:lnTo>
                      <a:pt x="11707" y="1162"/>
                    </a:lnTo>
                    <a:close/>
                    <a:moveTo>
                      <a:pt x="17942" y="1162"/>
                    </a:moveTo>
                    <a:lnTo>
                      <a:pt x="17942" y="3547"/>
                    </a:lnTo>
                    <a:lnTo>
                      <a:pt x="15546" y="3547"/>
                    </a:lnTo>
                    <a:lnTo>
                      <a:pt x="15546" y="1162"/>
                    </a:lnTo>
                    <a:close/>
                    <a:moveTo>
                      <a:pt x="21771" y="1162"/>
                    </a:moveTo>
                    <a:lnTo>
                      <a:pt x="21771" y="3547"/>
                    </a:lnTo>
                    <a:lnTo>
                      <a:pt x="19375" y="3547"/>
                    </a:lnTo>
                    <a:lnTo>
                      <a:pt x="19375" y="1162"/>
                    </a:lnTo>
                    <a:close/>
                    <a:moveTo>
                      <a:pt x="25600" y="1162"/>
                    </a:moveTo>
                    <a:lnTo>
                      <a:pt x="25600" y="3547"/>
                    </a:lnTo>
                    <a:lnTo>
                      <a:pt x="23204" y="3547"/>
                    </a:lnTo>
                    <a:lnTo>
                      <a:pt x="23204" y="1162"/>
                    </a:lnTo>
                    <a:close/>
                    <a:moveTo>
                      <a:pt x="29450" y="1162"/>
                    </a:moveTo>
                    <a:lnTo>
                      <a:pt x="29450" y="3547"/>
                    </a:lnTo>
                    <a:lnTo>
                      <a:pt x="27054" y="3547"/>
                    </a:lnTo>
                    <a:lnTo>
                      <a:pt x="27054" y="1162"/>
                    </a:lnTo>
                    <a:close/>
                    <a:moveTo>
                      <a:pt x="33279" y="1162"/>
                    </a:moveTo>
                    <a:lnTo>
                      <a:pt x="33279" y="3547"/>
                    </a:lnTo>
                    <a:lnTo>
                      <a:pt x="30883" y="3547"/>
                    </a:lnTo>
                    <a:lnTo>
                      <a:pt x="30883" y="1162"/>
                    </a:lnTo>
                    <a:close/>
                    <a:moveTo>
                      <a:pt x="37108" y="1162"/>
                    </a:moveTo>
                    <a:lnTo>
                      <a:pt x="37108" y="3547"/>
                    </a:lnTo>
                    <a:lnTo>
                      <a:pt x="34723" y="3547"/>
                    </a:lnTo>
                    <a:lnTo>
                      <a:pt x="34723" y="1162"/>
                    </a:lnTo>
                    <a:close/>
                    <a:moveTo>
                      <a:pt x="40958" y="1162"/>
                    </a:moveTo>
                    <a:lnTo>
                      <a:pt x="40958" y="3547"/>
                    </a:lnTo>
                    <a:lnTo>
                      <a:pt x="38562" y="3547"/>
                    </a:lnTo>
                    <a:lnTo>
                      <a:pt x="38562" y="1162"/>
                    </a:lnTo>
                    <a:close/>
                    <a:moveTo>
                      <a:pt x="2689" y="1"/>
                    </a:moveTo>
                    <a:cubicBezTo>
                      <a:pt x="1203" y="1"/>
                      <a:pt x="0" y="1204"/>
                      <a:pt x="0" y="2689"/>
                    </a:cubicBezTo>
                    <a:lnTo>
                      <a:pt x="0" y="42287"/>
                    </a:lnTo>
                    <a:cubicBezTo>
                      <a:pt x="0" y="43783"/>
                      <a:pt x="1203" y="44986"/>
                      <a:pt x="2689" y="44986"/>
                    </a:cubicBezTo>
                    <a:lnTo>
                      <a:pt x="42287" y="44986"/>
                    </a:lnTo>
                    <a:cubicBezTo>
                      <a:pt x="43783" y="44986"/>
                      <a:pt x="44986" y="43783"/>
                      <a:pt x="44986" y="42287"/>
                    </a:cubicBezTo>
                    <a:lnTo>
                      <a:pt x="44986" y="2689"/>
                    </a:lnTo>
                    <a:cubicBezTo>
                      <a:pt x="44986" y="1193"/>
                      <a:pt x="43783" y="1"/>
                      <a:pt x="4228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18"/>
              <p:cNvSpPr/>
              <p:nvPr/>
            </p:nvSpPr>
            <p:spPr>
              <a:xfrm>
                <a:off x="736597" y="104774"/>
                <a:ext cx="124791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18" y="4478"/>
                    </a:lnTo>
                    <a:lnTo>
                      <a:pt x="13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18"/>
              <p:cNvSpPr/>
              <p:nvPr/>
            </p:nvSpPr>
            <p:spPr>
              <a:xfrm>
                <a:off x="1102744" y="104774"/>
                <a:ext cx="124885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478" extrusionOk="0">
                    <a:moveTo>
                      <a:pt x="1" y="0"/>
                    </a:moveTo>
                    <a:lnTo>
                      <a:pt x="1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18"/>
              <p:cNvSpPr/>
              <p:nvPr/>
            </p:nvSpPr>
            <p:spPr>
              <a:xfrm>
                <a:off x="1466052" y="104774"/>
                <a:ext cx="124791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18"/>
              <p:cNvSpPr/>
              <p:nvPr/>
            </p:nvSpPr>
            <p:spPr>
              <a:xfrm>
                <a:off x="1832293" y="104774"/>
                <a:ext cx="125737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29" y="4478"/>
                    </a:lnTo>
                    <a:lnTo>
                      <a:pt x="132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18"/>
              <p:cNvSpPr/>
              <p:nvPr/>
            </p:nvSpPr>
            <p:spPr>
              <a:xfrm>
                <a:off x="2187655" y="104774"/>
                <a:ext cx="124791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18" y="4478"/>
                    </a:lnTo>
                    <a:lnTo>
                      <a:pt x="13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18"/>
              <p:cNvSpPr/>
              <p:nvPr/>
            </p:nvSpPr>
            <p:spPr>
              <a:xfrm>
                <a:off x="2553801" y="104774"/>
                <a:ext cx="124885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478" extrusionOk="0">
                    <a:moveTo>
                      <a:pt x="1" y="0"/>
                    </a:moveTo>
                    <a:lnTo>
                      <a:pt x="1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18"/>
              <p:cNvSpPr/>
              <p:nvPr/>
            </p:nvSpPr>
            <p:spPr>
              <a:xfrm>
                <a:off x="2918056" y="104774"/>
                <a:ext cx="124885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478" extrusionOk="0">
                    <a:moveTo>
                      <a:pt x="1" y="0"/>
                    </a:moveTo>
                    <a:lnTo>
                      <a:pt x="1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18"/>
              <p:cNvSpPr/>
              <p:nvPr/>
            </p:nvSpPr>
            <p:spPr>
              <a:xfrm>
                <a:off x="3283351" y="104774"/>
                <a:ext cx="125737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29" y="4478"/>
                    </a:lnTo>
                    <a:lnTo>
                      <a:pt x="132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18"/>
              <p:cNvSpPr/>
              <p:nvPr/>
            </p:nvSpPr>
            <p:spPr>
              <a:xfrm>
                <a:off x="3640699" y="104774"/>
                <a:ext cx="124791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18" y="4478"/>
                    </a:lnTo>
                    <a:lnTo>
                      <a:pt x="13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18"/>
              <p:cNvSpPr/>
              <p:nvPr/>
            </p:nvSpPr>
            <p:spPr>
              <a:xfrm>
                <a:off x="4006846" y="104774"/>
                <a:ext cx="124885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478" extrusionOk="0">
                    <a:moveTo>
                      <a:pt x="1" y="0"/>
                    </a:moveTo>
                    <a:lnTo>
                      <a:pt x="1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18"/>
              <p:cNvSpPr/>
              <p:nvPr/>
            </p:nvSpPr>
            <p:spPr>
              <a:xfrm>
                <a:off x="4557831" y="310236"/>
                <a:ext cx="4256125" cy="4603182"/>
              </a:xfrm>
              <a:custGeom>
                <a:avLst/>
                <a:gdLst/>
                <a:ahLst/>
                <a:cxnLst/>
                <a:rect l="l" t="t" r="r" b="b"/>
                <a:pathLst>
                  <a:path w="44986" h="44987" extrusionOk="0">
                    <a:moveTo>
                      <a:pt x="6434" y="1162"/>
                    </a:moveTo>
                    <a:lnTo>
                      <a:pt x="6434" y="3547"/>
                    </a:lnTo>
                    <a:lnTo>
                      <a:pt x="4038" y="3547"/>
                    </a:lnTo>
                    <a:lnTo>
                      <a:pt x="4038" y="1162"/>
                    </a:lnTo>
                    <a:close/>
                    <a:moveTo>
                      <a:pt x="10263" y="1162"/>
                    </a:moveTo>
                    <a:lnTo>
                      <a:pt x="10263" y="3547"/>
                    </a:lnTo>
                    <a:lnTo>
                      <a:pt x="7868" y="3547"/>
                    </a:lnTo>
                    <a:lnTo>
                      <a:pt x="7868" y="1162"/>
                    </a:lnTo>
                    <a:close/>
                    <a:moveTo>
                      <a:pt x="14092" y="1162"/>
                    </a:moveTo>
                    <a:lnTo>
                      <a:pt x="14092" y="3547"/>
                    </a:lnTo>
                    <a:lnTo>
                      <a:pt x="11707" y="3547"/>
                    </a:lnTo>
                    <a:lnTo>
                      <a:pt x="11707" y="1162"/>
                    </a:lnTo>
                    <a:close/>
                    <a:moveTo>
                      <a:pt x="17942" y="1162"/>
                    </a:moveTo>
                    <a:lnTo>
                      <a:pt x="17942" y="3547"/>
                    </a:lnTo>
                    <a:lnTo>
                      <a:pt x="15546" y="3547"/>
                    </a:lnTo>
                    <a:lnTo>
                      <a:pt x="15546" y="1162"/>
                    </a:lnTo>
                    <a:close/>
                    <a:moveTo>
                      <a:pt x="21771" y="1162"/>
                    </a:moveTo>
                    <a:lnTo>
                      <a:pt x="21771" y="3547"/>
                    </a:lnTo>
                    <a:lnTo>
                      <a:pt x="19375" y="3547"/>
                    </a:lnTo>
                    <a:lnTo>
                      <a:pt x="19375" y="1162"/>
                    </a:lnTo>
                    <a:close/>
                    <a:moveTo>
                      <a:pt x="25600" y="1162"/>
                    </a:moveTo>
                    <a:lnTo>
                      <a:pt x="25600" y="3547"/>
                    </a:lnTo>
                    <a:lnTo>
                      <a:pt x="23204" y="3547"/>
                    </a:lnTo>
                    <a:lnTo>
                      <a:pt x="23204" y="1162"/>
                    </a:lnTo>
                    <a:close/>
                    <a:moveTo>
                      <a:pt x="29450" y="1162"/>
                    </a:moveTo>
                    <a:lnTo>
                      <a:pt x="29450" y="3547"/>
                    </a:lnTo>
                    <a:lnTo>
                      <a:pt x="27054" y="3547"/>
                    </a:lnTo>
                    <a:lnTo>
                      <a:pt x="27054" y="1162"/>
                    </a:lnTo>
                    <a:close/>
                    <a:moveTo>
                      <a:pt x="33279" y="1162"/>
                    </a:moveTo>
                    <a:lnTo>
                      <a:pt x="33279" y="3547"/>
                    </a:lnTo>
                    <a:lnTo>
                      <a:pt x="30883" y="3547"/>
                    </a:lnTo>
                    <a:lnTo>
                      <a:pt x="30883" y="1162"/>
                    </a:lnTo>
                    <a:close/>
                    <a:moveTo>
                      <a:pt x="37108" y="1162"/>
                    </a:moveTo>
                    <a:lnTo>
                      <a:pt x="37108" y="3547"/>
                    </a:lnTo>
                    <a:lnTo>
                      <a:pt x="34723" y="3547"/>
                    </a:lnTo>
                    <a:lnTo>
                      <a:pt x="34723" y="1162"/>
                    </a:lnTo>
                    <a:close/>
                    <a:moveTo>
                      <a:pt x="40958" y="1162"/>
                    </a:moveTo>
                    <a:lnTo>
                      <a:pt x="40958" y="3547"/>
                    </a:lnTo>
                    <a:lnTo>
                      <a:pt x="38562" y="3547"/>
                    </a:lnTo>
                    <a:lnTo>
                      <a:pt x="38562" y="1162"/>
                    </a:lnTo>
                    <a:close/>
                    <a:moveTo>
                      <a:pt x="2689" y="1"/>
                    </a:moveTo>
                    <a:cubicBezTo>
                      <a:pt x="1203" y="1"/>
                      <a:pt x="0" y="1204"/>
                      <a:pt x="0" y="2689"/>
                    </a:cubicBezTo>
                    <a:lnTo>
                      <a:pt x="0" y="42287"/>
                    </a:lnTo>
                    <a:cubicBezTo>
                      <a:pt x="0" y="43783"/>
                      <a:pt x="1203" y="44986"/>
                      <a:pt x="2689" y="44986"/>
                    </a:cubicBezTo>
                    <a:lnTo>
                      <a:pt x="42287" y="44986"/>
                    </a:lnTo>
                    <a:cubicBezTo>
                      <a:pt x="43783" y="44986"/>
                      <a:pt x="44986" y="43783"/>
                      <a:pt x="44986" y="42287"/>
                    </a:cubicBezTo>
                    <a:lnTo>
                      <a:pt x="44986" y="2689"/>
                    </a:lnTo>
                    <a:cubicBezTo>
                      <a:pt x="44986" y="1193"/>
                      <a:pt x="43783" y="1"/>
                      <a:pt x="4228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18"/>
              <p:cNvSpPr/>
              <p:nvPr/>
            </p:nvSpPr>
            <p:spPr>
              <a:xfrm>
                <a:off x="5013419" y="104774"/>
                <a:ext cx="124791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18" y="4478"/>
                    </a:lnTo>
                    <a:lnTo>
                      <a:pt x="13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18"/>
              <p:cNvSpPr/>
              <p:nvPr/>
            </p:nvSpPr>
            <p:spPr>
              <a:xfrm>
                <a:off x="5379565" y="104774"/>
                <a:ext cx="124885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478" extrusionOk="0">
                    <a:moveTo>
                      <a:pt x="1" y="0"/>
                    </a:moveTo>
                    <a:lnTo>
                      <a:pt x="1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18"/>
              <p:cNvSpPr/>
              <p:nvPr/>
            </p:nvSpPr>
            <p:spPr>
              <a:xfrm>
                <a:off x="5742874" y="104774"/>
                <a:ext cx="124791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18"/>
              <p:cNvSpPr/>
              <p:nvPr/>
            </p:nvSpPr>
            <p:spPr>
              <a:xfrm>
                <a:off x="6109115" y="104774"/>
                <a:ext cx="125737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29" y="4478"/>
                    </a:lnTo>
                    <a:lnTo>
                      <a:pt x="132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18"/>
              <p:cNvSpPr/>
              <p:nvPr/>
            </p:nvSpPr>
            <p:spPr>
              <a:xfrm>
                <a:off x="6464476" y="104774"/>
                <a:ext cx="124791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18" y="4478"/>
                    </a:lnTo>
                    <a:lnTo>
                      <a:pt x="13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18"/>
              <p:cNvSpPr/>
              <p:nvPr/>
            </p:nvSpPr>
            <p:spPr>
              <a:xfrm>
                <a:off x="6830623" y="104774"/>
                <a:ext cx="124885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478" extrusionOk="0">
                    <a:moveTo>
                      <a:pt x="1" y="0"/>
                    </a:moveTo>
                    <a:lnTo>
                      <a:pt x="1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18"/>
              <p:cNvSpPr/>
              <p:nvPr/>
            </p:nvSpPr>
            <p:spPr>
              <a:xfrm>
                <a:off x="7194877" y="104774"/>
                <a:ext cx="124885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478" extrusionOk="0">
                    <a:moveTo>
                      <a:pt x="1" y="0"/>
                    </a:moveTo>
                    <a:lnTo>
                      <a:pt x="1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18"/>
              <p:cNvSpPr/>
              <p:nvPr/>
            </p:nvSpPr>
            <p:spPr>
              <a:xfrm>
                <a:off x="7560173" y="104774"/>
                <a:ext cx="125737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29" y="4478"/>
                    </a:lnTo>
                    <a:lnTo>
                      <a:pt x="132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18"/>
              <p:cNvSpPr/>
              <p:nvPr/>
            </p:nvSpPr>
            <p:spPr>
              <a:xfrm>
                <a:off x="7917521" y="104774"/>
                <a:ext cx="124791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18" y="4478"/>
                    </a:lnTo>
                    <a:lnTo>
                      <a:pt x="13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18"/>
              <p:cNvSpPr/>
              <p:nvPr/>
            </p:nvSpPr>
            <p:spPr>
              <a:xfrm>
                <a:off x="8283667" y="104774"/>
                <a:ext cx="124885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478" extrusionOk="0">
                    <a:moveTo>
                      <a:pt x="1" y="0"/>
                    </a:moveTo>
                    <a:lnTo>
                      <a:pt x="1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79" name="Google Shape;479;p18"/>
              <p:cNvGrpSpPr/>
              <p:nvPr/>
            </p:nvGrpSpPr>
            <p:grpSpPr>
              <a:xfrm>
                <a:off x="8858628" y="2669114"/>
                <a:ext cx="195118" cy="1031451"/>
                <a:chOff x="10074632" y="2664492"/>
                <a:chExt cx="471299" cy="982053"/>
              </a:xfrm>
            </p:grpSpPr>
            <p:sp>
              <p:nvSpPr>
                <p:cNvPr id="480" name="Google Shape;480;p18"/>
                <p:cNvSpPr/>
                <p:nvPr/>
              </p:nvSpPr>
              <p:spPr>
                <a:xfrm>
                  <a:off x="10074632" y="3248842"/>
                  <a:ext cx="411936" cy="397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3" h="4415" extrusionOk="0">
                      <a:moveTo>
                        <a:pt x="0" y="0"/>
                      </a:moveTo>
                      <a:lnTo>
                        <a:pt x="0" y="4415"/>
                      </a:lnTo>
                      <a:lnTo>
                        <a:pt x="4572" y="4415"/>
                      </a:lnTo>
                      <a:lnTo>
                        <a:pt x="4572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1" name="Google Shape;481;p18"/>
                <p:cNvSpPr/>
                <p:nvPr/>
              </p:nvSpPr>
              <p:spPr>
                <a:xfrm>
                  <a:off x="10074632" y="2664492"/>
                  <a:ext cx="471299" cy="474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2" h="5264" extrusionOk="0">
                      <a:moveTo>
                        <a:pt x="0" y="1"/>
                      </a:moveTo>
                      <a:lnTo>
                        <a:pt x="0" y="5263"/>
                      </a:lnTo>
                      <a:lnTo>
                        <a:pt x="5231" y="5263"/>
                      </a:lnTo>
                      <a:lnTo>
                        <a:pt x="523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482" name="Google Shape;482;p18"/>
            <p:cNvSpPr/>
            <p:nvPr/>
          </p:nvSpPr>
          <p:spPr>
            <a:xfrm>
              <a:off x="81150" y="2201325"/>
              <a:ext cx="201000" cy="451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3" name="Google Shape;483;p18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u="sng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5" name="Google Shape;485;p19"/>
          <p:cNvGrpSpPr/>
          <p:nvPr/>
        </p:nvGrpSpPr>
        <p:grpSpPr>
          <a:xfrm>
            <a:off x="189174" y="104774"/>
            <a:ext cx="8864571" cy="4933859"/>
            <a:chOff x="189174" y="104774"/>
            <a:chExt cx="8864571" cy="4933859"/>
          </a:xfrm>
        </p:grpSpPr>
        <p:grpSp>
          <p:nvGrpSpPr>
            <p:cNvPr id="486" name="Google Shape;486;p19"/>
            <p:cNvGrpSpPr/>
            <p:nvPr/>
          </p:nvGrpSpPr>
          <p:grpSpPr>
            <a:xfrm>
              <a:off x="189174" y="104774"/>
              <a:ext cx="8765642" cy="4933859"/>
              <a:chOff x="642925" y="399966"/>
              <a:chExt cx="8345846" cy="4343568"/>
            </a:xfrm>
          </p:grpSpPr>
          <p:sp>
            <p:nvSpPr>
              <p:cNvPr id="487" name="Google Shape;487;p19"/>
              <p:cNvSpPr/>
              <p:nvPr/>
            </p:nvSpPr>
            <p:spPr>
              <a:xfrm>
                <a:off x="4714925" y="469688"/>
                <a:ext cx="4273846" cy="4273846"/>
              </a:xfrm>
              <a:custGeom>
                <a:avLst/>
                <a:gdLst/>
                <a:ahLst/>
                <a:cxnLst/>
                <a:rect l="l" t="t" r="r" b="b"/>
                <a:pathLst>
                  <a:path w="47445" h="47445" extrusionOk="0">
                    <a:moveTo>
                      <a:pt x="43522" y="1235"/>
                    </a:moveTo>
                    <a:cubicBezTo>
                      <a:pt x="45018" y="1235"/>
                      <a:pt x="46221" y="2438"/>
                      <a:pt x="46221" y="3923"/>
                    </a:cubicBezTo>
                    <a:lnTo>
                      <a:pt x="46221" y="43521"/>
                    </a:lnTo>
                    <a:cubicBezTo>
                      <a:pt x="46221" y="45017"/>
                      <a:pt x="45018" y="46220"/>
                      <a:pt x="43522" y="46220"/>
                    </a:cubicBezTo>
                    <a:lnTo>
                      <a:pt x="3924" y="46220"/>
                    </a:lnTo>
                    <a:cubicBezTo>
                      <a:pt x="2438" y="46220"/>
                      <a:pt x="1235" y="45017"/>
                      <a:pt x="1235" y="43521"/>
                    </a:cubicBezTo>
                    <a:lnTo>
                      <a:pt x="1235" y="3923"/>
                    </a:lnTo>
                    <a:cubicBezTo>
                      <a:pt x="1235" y="2438"/>
                      <a:pt x="2438" y="1235"/>
                      <a:pt x="3924" y="1235"/>
                    </a:cubicBezTo>
                    <a:close/>
                    <a:moveTo>
                      <a:pt x="3924" y="0"/>
                    </a:moveTo>
                    <a:cubicBezTo>
                      <a:pt x="1769" y="0"/>
                      <a:pt x="1" y="1758"/>
                      <a:pt x="1" y="3923"/>
                    </a:cubicBezTo>
                    <a:lnTo>
                      <a:pt x="1" y="43521"/>
                    </a:lnTo>
                    <a:cubicBezTo>
                      <a:pt x="1" y="45676"/>
                      <a:pt x="1758" y="47445"/>
                      <a:pt x="3924" y="47445"/>
                    </a:cubicBezTo>
                    <a:lnTo>
                      <a:pt x="43522" y="47445"/>
                    </a:lnTo>
                    <a:cubicBezTo>
                      <a:pt x="45687" y="47445"/>
                      <a:pt x="47445" y="45697"/>
                      <a:pt x="47445" y="43521"/>
                    </a:cubicBezTo>
                    <a:lnTo>
                      <a:pt x="47445" y="3923"/>
                    </a:lnTo>
                    <a:cubicBezTo>
                      <a:pt x="47445" y="1768"/>
                      <a:pt x="45687" y="0"/>
                      <a:pt x="435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19"/>
              <p:cNvSpPr/>
              <p:nvPr/>
            </p:nvSpPr>
            <p:spPr>
              <a:xfrm>
                <a:off x="4803564" y="558237"/>
                <a:ext cx="4097649" cy="4095757"/>
              </a:xfrm>
              <a:custGeom>
                <a:avLst/>
                <a:gdLst/>
                <a:ahLst/>
                <a:cxnLst/>
                <a:rect l="l" t="t" r="r" b="b"/>
                <a:pathLst>
                  <a:path w="45489" h="45468" extrusionOk="0">
                    <a:moveTo>
                      <a:pt x="42538" y="492"/>
                    </a:moveTo>
                    <a:cubicBezTo>
                      <a:pt x="43887" y="492"/>
                      <a:pt x="44986" y="1591"/>
                      <a:pt x="44986" y="2940"/>
                    </a:cubicBezTo>
                    <a:lnTo>
                      <a:pt x="44986" y="42538"/>
                    </a:lnTo>
                    <a:cubicBezTo>
                      <a:pt x="44986" y="43888"/>
                      <a:pt x="43887" y="44986"/>
                      <a:pt x="42538" y="44986"/>
                    </a:cubicBezTo>
                    <a:lnTo>
                      <a:pt x="2940" y="44986"/>
                    </a:lnTo>
                    <a:cubicBezTo>
                      <a:pt x="1601" y="44986"/>
                      <a:pt x="502" y="43888"/>
                      <a:pt x="502" y="42538"/>
                    </a:cubicBezTo>
                    <a:lnTo>
                      <a:pt x="502" y="2940"/>
                    </a:lnTo>
                    <a:cubicBezTo>
                      <a:pt x="502" y="1591"/>
                      <a:pt x="1590" y="492"/>
                      <a:pt x="2940" y="492"/>
                    </a:cubicBezTo>
                    <a:close/>
                    <a:moveTo>
                      <a:pt x="2940" y="1"/>
                    </a:moveTo>
                    <a:cubicBezTo>
                      <a:pt x="1318" y="1"/>
                      <a:pt x="0" y="1319"/>
                      <a:pt x="0" y="2940"/>
                    </a:cubicBezTo>
                    <a:lnTo>
                      <a:pt x="0" y="42528"/>
                    </a:lnTo>
                    <a:cubicBezTo>
                      <a:pt x="0" y="44149"/>
                      <a:pt x="1318" y="45468"/>
                      <a:pt x="2940" y="45468"/>
                    </a:cubicBezTo>
                    <a:lnTo>
                      <a:pt x="42538" y="45468"/>
                    </a:lnTo>
                    <a:cubicBezTo>
                      <a:pt x="44159" y="45468"/>
                      <a:pt x="45488" y="44160"/>
                      <a:pt x="45488" y="42538"/>
                    </a:cubicBezTo>
                    <a:lnTo>
                      <a:pt x="45488" y="2940"/>
                    </a:lnTo>
                    <a:cubicBezTo>
                      <a:pt x="45488" y="1319"/>
                      <a:pt x="44159" y="1"/>
                      <a:pt x="42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19"/>
              <p:cNvSpPr/>
              <p:nvPr/>
            </p:nvSpPr>
            <p:spPr>
              <a:xfrm>
                <a:off x="642925" y="469688"/>
                <a:ext cx="4273846" cy="4273846"/>
              </a:xfrm>
              <a:custGeom>
                <a:avLst/>
                <a:gdLst/>
                <a:ahLst/>
                <a:cxnLst/>
                <a:rect l="l" t="t" r="r" b="b"/>
                <a:pathLst>
                  <a:path w="47445" h="47445" extrusionOk="0">
                    <a:moveTo>
                      <a:pt x="43522" y="1235"/>
                    </a:moveTo>
                    <a:cubicBezTo>
                      <a:pt x="45018" y="1235"/>
                      <a:pt x="46221" y="2438"/>
                      <a:pt x="46221" y="3923"/>
                    </a:cubicBezTo>
                    <a:lnTo>
                      <a:pt x="46221" y="43521"/>
                    </a:lnTo>
                    <a:cubicBezTo>
                      <a:pt x="46221" y="45017"/>
                      <a:pt x="45018" y="46220"/>
                      <a:pt x="43522" y="46220"/>
                    </a:cubicBezTo>
                    <a:lnTo>
                      <a:pt x="3924" y="46220"/>
                    </a:lnTo>
                    <a:cubicBezTo>
                      <a:pt x="2438" y="46220"/>
                      <a:pt x="1235" y="45017"/>
                      <a:pt x="1235" y="43521"/>
                    </a:cubicBezTo>
                    <a:lnTo>
                      <a:pt x="1235" y="3923"/>
                    </a:lnTo>
                    <a:cubicBezTo>
                      <a:pt x="1235" y="2438"/>
                      <a:pt x="2438" y="1235"/>
                      <a:pt x="3924" y="1235"/>
                    </a:cubicBezTo>
                    <a:close/>
                    <a:moveTo>
                      <a:pt x="3924" y="0"/>
                    </a:moveTo>
                    <a:cubicBezTo>
                      <a:pt x="1769" y="0"/>
                      <a:pt x="1" y="1758"/>
                      <a:pt x="1" y="3923"/>
                    </a:cubicBezTo>
                    <a:lnTo>
                      <a:pt x="1" y="43521"/>
                    </a:lnTo>
                    <a:cubicBezTo>
                      <a:pt x="1" y="45676"/>
                      <a:pt x="1758" y="47445"/>
                      <a:pt x="3924" y="47445"/>
                    </a:cubicBezTo>
                    <a:lnTo>
                      <a:pt x="43522" y="47445"/>
                    </a:lnTo>
                    <a:cubicBezTo>
                      <a:pt x="45687" y="47445"/>
                      <a:pt x="47445" y="45697"/>
                      <a:pt x="47445" y="43521"/>
                    </a:cubicBezTo>
                    <a:lnTo>
                      <a:pt x="47445" y="3923"/>
                    </a:lnTo>
                    <a:cubicBezTo>
                      <a:pt x="47445" y="1768"/>
                      <a:pt x="45687" y="0"/>
                      <a:pt x="435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19"/>
              <p:cNvSpPr/>
              <p:nvPr/>
            </p:nvSpPr>
            <p:spPr>
              <a:xfrm>
                <a:off x="731564" y="558237"/>
                <a:ext cx="4097649" cy="4095757"/>
              </a:xfrm>
              <a:custGeom>
                <a:avLst/>
                <a:gdLst/>
                <a:ahLst/>
                <a:cxnLst/>
                <a:rect l="l" t="t" r="r" b="b"/>
                <a:pathLst>
                  <a:path w="45489" h="45468" extrusionOk="0">
                    <a:moveTo>
                      <a:pt x="42538" y="492"/>
                    </a:moveTo>
                    <a:cubicBezTo>
                      <a:pt x="43887" y="492"/>
                      <a:pt x="44986" y="1591"/>
                      <a:pt x="44986" y="2940"/>
                    </a:cubicBezTo>
                    <a:lnTo>
                      <a:pt x="44986" y="42538"/>
                    </a:lnTo>
                    <a:cubicBezTo>
                      <a:pt x="44986" y="43888"/>
                      <a:pt x="43887" y="44986"/>
                      <a:pt x="42538" y="44986"/>
                    </a:cubicBezTo>
                    <a:lnTo>
                      <a:pt x="2940" y="44986"/>
                    </a:lnTo>
                    <a:cubicBezTo>
                      <a:pt x="1601" y="44986"/>
                      <a:pt x="502" y="43888"/>
                      <a:pt x="502" y="42538"/>
                    </a:cubicBezTo>
                    <a:lnTo>
                      <a:pt x="502" y="2940"/>
                    </a:lnTo>
                    <a:cubicBezTo>
                      <a:pt x="502" y="1591"/>
                      <a:pt x="1590" y="492"/>
                      <a:pt x="2940" y="492"/>
                    </a:cubicBezTo>
                    <a:close/>
                    <a:moveTo>
                      <a:pt x="2940" y="1"/>
                    </a:moveTo>
                    <a:cubicBezTo>
                      <a:pt x="1318" y="1"/>
                      <a:pt x="0" y="1319"/>
                      <a:pt x="0" y="2940"/>
                    </a:cubicBezTo>
                    <a:lnTo>
                      <a:pt x="0" y="42528"/>
                    </a:lnTo>
                    <a:cubicBezTo>
                      <a:pt x="0" y="44149"/>
                      <a:pt x="1318" y="45468"/>
                      <a:pt x="2940" y="45468"/>
                    </a:cubicBezTo>
                    <a:lnTo>
                      <a:pt x="42538" y="45468"/>
                    </a:lnTo>
                    <a:cubicBezTo>
                      <a:pt x="44159" y="45468"/>
                      <a:pt x="45488" y="44160"/>
                      <a:pt x="45488" y="42538"/>
                    </a:cubicBezTo>
                    <a:lnTo>
                      <a:pt x="45488" y="2940"/>
                    </a:lnTo>
                    <a:cubicBezTo>
                      <a:pt x="45488" y="1319"/>
                      <a:pt x="44159" y="1"/>
                      <a:pt x="42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19"/>
              <p:cNvSpPr/>
              <p:nvPr/>
            </p:nvSpPr>
            <p:spPr>
              <a:xfrm>
                <a:off x="754174" y="580847"/>
                <a:ext cx="4052339" cy="4052429"/>
              </a:xfrm>
              <a:custGeom>
                <a:avLst/>
                <a:gdLst/>
                <a:ahLst/>
                <a:cxnLst/>
                <a:rect l="l" t="t" r="r" b="b"/>
                <a:pathLst>
                  <a:path w="44986" h="44987" extrusionOk="0">
                    <a:moveTo>
                      <a:pt x="6434" y="1162"/>
                    </a:moveTo>
                    <a:lnTo>
                      <a:pt x="6434" y="3547"/>
                    </a:lnTo>
                    <a:lnTo>
                      <a:pt x="4038" y="3547"/>
                    </a:lnTo>
                    <a:lnTo>
                      <a:pt x="4038" y="1162"/>
                    </a:lnTo>
                    <a:close/>
                    <a:moveTo>
                      <a:pt x="10263" y="1162"/>
                    </a:moveTo>
                    <a:lnTo>
                      <a:pt x="10263" y="3547"/>
                    </a:lnTo>
                    <a:lnTo>
                      <a:pt x="7868" y="3547"/>
                    </a:lnTo>
                    <a:lnTo>
                      <a:pt x="7868" y="1162"/>
                    </a:lnTo>
                    <a:close/>
                    <a:moveTo>
                      <a:pt x="14092" y="1162"/>
                    </a:moveTo>
                    <a:lnTo>
                      <a:pt x="14092" y="3547"/>
                    </a:lnTo>
                    <a:lnTo>
                      <a:pt x="11707" y="3547"/>
                    </a:lnTo>
                    <a:lnTo>
                      <a:pt x="11707" y="1162"/>
                    </a:lnTo>
                    <a:close/>
                    <a:moveTo>
                      <a:pt x="17942" y="1162"/>
                    </a:moveTo>
                    <a:lnTo>
                      <a:pt x="17942" y="3547"/>
                    </a:lnTo>
                    <a:lnTo>
                      <a:pt x="15546" y="3547"/>
                    </a:lnTo>
                    <a:lnTo>
                      <a:pt x="15546" y="1162"/>
                    </a:lnTo>
                    <a:close/>
                    <a:moveTo>
                      <a:pt x="21771" y="1162"/>
                    </a:moveTo>
                    <a:lnTo>
                      <a:pt x="21771" y="3547"/>
                    </a:lnTo>
                    <a:lnTo>
                      <a:pt x="19375" y="3547"/>
                    </a:lnTo>
                    <a:lnTo>
                      <a:pt x="19375" y="1162"/>
                    </a:lnTo>
                    <a:close/>
                    <a:moveTo>
                      <a:pt x="25600" y="1162"/>
                    </a:moveTo>
                    <a:lnTo>
                      <a:pt x="25600" y="3547"/>
                    </a:lnTo>
                    <a:lnTo>
                      <a:pt x="23204" y="3547"/>
                    </a:lnTo>
                    <a:lnTo>
                      <a:pt x="23204" y="1162"/>
                    </a:lnTo>
                    <a:close/>
                    <a:moveTo>
                      <a:pt x="29450" y="1162"/>
                    </a:moveTo>
                    <a:lnTo>
                      <a:pt x="29450" y="3547"/>
                    </a:lnTo>
                    <a:lnTo>
                      <a:pt x="27054" y="3547"/>
                    </a:lnTo>
                    <a:lnTo>
                      <a:pt x="27054" y="1162"/>
                    </a:lnTo>
                    <a:close/>
                    <a:moveTo>
                      <a:pt x="33279" y="1162"/>
                    </a:moveTo>
                    <a:lnTo>
                      <a:pt x="33279" y="3547"/>
                    </a:lnTo>
                    <a:lnTo>
                      <a:pt x="30883" y="3547"/>
                    </a:lnTo>
                    <a:lnTo>
                      <a:pt x="30883" y="1162"/>
                    </a:lnTo>
                    <a:close/>
                    <a:moveTo>
                      <a:pt x="37108" y="1162"/>
                    </a:moveTo>
                    <a:lnTo>
                      <a:pt x="37108" y="3547"/>
                    </a:lnTo>
                    <a:lnTo>
                      <a:pt x="34723" y="3547"/>
                    </a:lnTo>
                    <a:lnTo>
                      <a:pt x="34723" y="1162"/>
                    </a:lnTo>
                    <a:close/>
                    <a:moveTo>
                      <a:pt x="40958" y="1162"/>
                    </a:moveTo>
                    <a:lnTo>
                      <a:pt x="40958" y="3547"/>
                    </a:lnTo>
                    <a:lnTo>
                      <a:pt x="38562" y="3547"/>
                    </a:lnTo>
                    <a:lnTo>
                      <a:pt x="38562" y="1162"/>
                    </a:lnTo>
                    <a:close/>
                    <a:moveTo>
                      <a:pt x="2689" y="1"/>
                    </a:moveTo>
                    <a:cubicBezTo>
                      <a:pt x="1203" y="1"/>
                      <a:pt x="0" y="1204"/>
                      <a:pt x="0" y="2689"/>
                    </a:cubicBezTo>
                    <a:lnTo>
                      <a:pt x="0" y="42287"/>
                    </a:lnTo>
                    <a:cubicBezTo>
                      <a:pt x="0" y="43783"/>
                      <a:pt x="1203" y="44986"/>
                      <a:pt x="2689" y="44986"/>
                    </a:cubicBezTo>
                    <a:lnTo>
                      <a:pt x="42287" y="44986"/>
                    </a:lnTo>
                    <a:cubicBezTo>
                      <a:pt x="43783" y="44986"/>
                      <a:pt x="44986" y="43783"/>
                      <a:pt x="44986" y="42287"/>
                    </a:cubicBezTo>
                    <a:lnTo>
                      <a:pt x="44986" y="2689"/>
                    </a:lnTo>
                    <a:cubicBezTo>
                      <a:pt x="44986" y="1193"/>
                      <a:pt x="43783" y="1"/>
                      <a:pt x="4228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19"/>
              <p:cNvSpPr/>
              <p:nvPr/>
            </p:nvSpPr>
            <p:spPr>
              <a:xfrm>
                <a:off x="1164131" y="399966"/>
                <a:ext cx="118816" cy="403378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18" y="4478"/>
                    </a:lnTo>
                    <a:lnTo>
                      <a:pt x="13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19"/>
              <p:cNvSpPr/>
              <p:nvPr/>
            </p:nvSpPr>
            <p:spPr>
              <a:xfrm>
                <a:off x="1512743" y="399966"/>
                <a:ext cx="118906" cy="403378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478" extrusionOk="0">
                    <a:moveTo>
                      <a:pt x="1" y="0"/>
                    </a:moveTo>
                    <a:lnTo>
                      <a:pt x="1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19"/>
              <p:cNvSpPr/>
              <p:nvPr/>
            </p:nvSpPr>
            <p:spPr>
              <a:xfrm>
                <a:off x="1858652" y="399966"/>
                <a:ext cx="118816" cy="403378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19"/>
              <p:cNvSpPr/>
              <p:nvPr/>
            </p:nvSpPr>
            <p:spPr>
              <a:xfrm>
                <a:off x="2207353" y="399966"/>
                <a:ext cx="119716" cy="403378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29" y="4478"/>
                    </a:lnTo>
                    <a:lnTo>
                      <a:pt x="132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19"/>
              <p:cNvSpPr/>
              <p:nvPr/>
            </p:nvSpPr>
            <p:spPr>
              <a:xfrm>
                <a:off x="2545696" y="399966"/>
                <a:ext cx="118816" cy="403378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18" y="4478"/>
                    </a:lnTo>
                    <a:lnTo>
                      <a:pt x="13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19"/>
              <p:cNvSpPr/>
              <p:nvPr/>
            </p:nvSpPr>
            <p:spPr>
              <a:xfrm>
                <a:off x="2894307" y="399966"/>
                <a:ext cx="118906" cy="403378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478" extrusionOk="0">
                    <a:moveTo>
                      <a:pt x="1" y="0"/>
                    </a:moveTo>
                    <a:lnTo>
                      <a:pt x="1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19"/>
              <p:cNvSpPr/>
              <p:nvPr/>
            </p:nvSpPr>
            <p:spPr>
              <a:xfrm>
                <a:off x="3241117" y="399966"/>
                <a:ext cx="118906" cy="403378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478" extrusionOk="0">
                    <a:moveTo>
                      <a:pt x="1" y="0"/>
                    </a:moveTo>
                    <a:lnTo>
                      <a:pt x="1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19"/>
              <p:cNvSpPr/>
              <p:nvPr/>
            </p:nvSpPr>
            <p:spPr>
              <a:xfrm>
                <a:off x="3588918" y="399966"/>
                <a:ext cx="119716" cy="403378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29" y="4478"/>
                    </a:lnTo>
                    <a:lnTo>
                      <a:pt x="132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19"/>
              <p:cNvSpPr/>
              <p:nvPr/>
            </p:nvSpPr>
            <p:spPr>
              <a:xfrm>
                <a:off x="3929152" y="399966"/>
                <a:ext cx="118816" cy="403378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18" y="4478"/>
                    </a:lnTo>
                    <a:lnTo>
                      <a:pt x="13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19"/>
              <p:cNvSpPr/>
              <p:nvPr/>
            </p:nvSpPr>
            <p:spPr>
              <a:xfrm>
                <a:off x="4277764" y="399966"/>
                <a:ext cx="118906" cy="403378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478" extrusionOk="0">
                    <a:moveTo>
                      <a:pt x="1" y="0"/>
                    </a:moveTo>
                    <a:lnTo>
                      <a:pt x="1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19"/>
              <p:cNvSpPr/>
              <p:nvPr/>
            </p:nvSpPr>
            <p:spPr>
              <a:xfrm>
                <a:off x="4802362" y="580847"/>
                <a:ext cx="4052339" cy="4052429"/>
              </a:xfrm>
              <a:custGeom>
                <a:avLst/>
                <a:gdLst/>
                <a:ahLst/>
                <a:cxnLst/>
                <a:rect l="l" t="t" r="r" b="b"/>
                <a:pathLst>
                  <a:path w="44986" h="44987" extrusionOk="0">
                    <a:moveTo>
                      <a:pt x="6434" y="1162"/>
                    </a:moveTo>
                    <a:lnTo>
                      <a:pt x="6434" y="3547"/>
                    </a:lnTo>
                    <a:lnTo>
                      <a:pt x="4038" y="3547"/>
                    </a:lnTo>
                    <a:lnTo>
                      <a:pt x="4038" y="1162"/>
                    </a:lnTo>
                    <a:close/>
                    <a:moveTo>
                      <a:pt x="10263" y="1162"/>
                    </a:moveTo>
                    <a:lnTo>
                      <a:pt x="10263" y="3547"/>
                    </a:lnTo>
                    <a:lnTo>
                      <a:pt x="7868" y="3547"/>
                    </a:lnTo>
                    <a:lnTo>
                      <a:pt x="7868" y="1162"/>
                    </a:lnTo>
                    <a:close/>
                    <a:moveTo>
                      <a:pt x="14092" y="1162"/>
                    </a:moveTo>
                    <a:lnTo>
                      <a:pt x="14092" y="3547"/>
                    </a:lnTo>
                    <a:lnTo>
                      <a:pt x="11707" y="3547"/>
                    </a:lnTo>
                    <a:lnTo>
                      <a:pt x="11707" y="1162"/>
                    </a:lnTo>
                    <a:close/>
                    <a:moveTo>
                      <a:pt x="17942" y="1162"/>
                    </a:moveTo>
                    <a:lnTo>
                      <a:pt x="17942" y="3547"/>
                    </a:lnTo>
                    <a:lnTo>
                      <a:pt x="15546" y="3547"/>
                    </a:lnTo>
                    <a:lnTo>
                      <a:pt x="15546" y="1162"/>
                    </a:lnTo>
                    <a:close/>
                    <a:moveTo>
                      <a:pt x="21771" y="1162"/>
                    </a:moveTo>
                    <a:lnTo>
                      <a:pt x="21771" y="3547"/>
                    </a:lnTo>
                    <a:lnTo>
                      <a:pt x="19375" y="3547"/>
                    </a:lnTo>
                    <a:lnTo>
                      <a:pt x="19375" y="1162"/>
                    </a:lnTo>
                    <a:close/>
                    <a:moveTo>
                      <a:pt x="25600" y="1162"/>
                    </a:moveTo>
                    <a:lnTo>
                      <a:pt x="25600" y="3547"/>
                    </a:lnTo>
                    <a:lnTo>
                      <a:pt x="23204" y="3547"/>
                    </a:lnTo>
                    <a:lnTo>
                      <a:pt x="23204" y="1162"/>
                    </a:lnTo>
                    <a:close/>
                    <a:moveTo>
                      <a:pt x="29450" y="1162"/>
                    </a:moveTo>
                    <a:lnTo>
                      <a:pt x="29450" y="3547"/>
                    </a:lnTo>
                    <a:lnTo>
                      <a:pt x="27054" y="3547"/>
                    </a:lnTo>
                    <a:lnTo>
                      <a:pt x="27054" y="1162"/>
                    </a:lnTo>
                    <a:close/>
                    <a:moveTo>
                      <a:pt x="33279" y="1162"/>
                    </a:moveTo>
                    <a:lnTo>
                      <a:pt x="33279" y="3547"/>
                    </a:lnTo>
                    <a:lnTo>
                      <a:pt x="30883" y="3547"/>
                    </a:lnTo>
                    <a:lnTo>
                      <a:pt x="30883" y="1162"/>
                    </a:lnTo>
                    <a:close/>
                    <a:moveTo>
                      <a:pt x="37108" y="1162"/>
                    </a:moveTo>
                    <a:lnTo>
                      <a:pt x="37108" y="3547"/>
                    </a:lnTo>
                    <a:lnTo>
                      <a:pt x="34723" y="3547"/>
                    </a:lnTo>
                    <a:lnTo>
                      <a:pt x="34723" y="1162"/>
                    </a:lnTo>
                    <a:close/>
                    <a:moveTo>
                      <a:pt x="40958" y="1162"/>
                    </a:moveTo>
                    <a:lnTo>
                      <a:pt x="40958" y="3547"/>
                    </a:lnTo>
                    <a:lnTo>
                      <a:pt x="38562" y="3547"/>
                    </a:lnTo>
                    <a:lnTo>
                      <a:pt x="38562" y="1162"/>
                    </a:lnTo>
                    <a:close/>
                    <a:moveTo>
                      <a:pt x="2689" y="1"/>
                    </a:moveTo>
                    <a:cubicBezTo>
                      <a:pt x="1203" y="1"/>
                      <a:pt x="0" y="1204"/>
                      <a:pt x="0" y="2689"/>
                    </a:cubicBezTo>
                    <a:lnTo>
                      <a:pt x="0" y="42287"/>
                    </a:lnTo>
                    <a:cubicBezTo>
                      <a:pt x="0" y="43783"/>
                      <a:pt x="1203" y="44986"/>
                      <a:pt x="2689" y="44986"/>
                    </a:cubicBezTo>
                    <a:lnTo>
                      <a:pt x="42287" y="44986"/>
                    </a:lnTo>
                    <a:cubicBezTo>
                      <a:pt x="43783" y="44986"/>
                      <a:pt x="44986" y="43783"/>
                      <a:pt x="44986" y="42287"/>
                    </a:cubicBezTo>
                    <a:lnTo>
                      <a:pt x="44986" y="2689"/>
                    </a:lnTo>
                    <a:cubicBezTo>
                      <a:pt x="44986" y="1193"/>
                      <a:pt x="43783" y="1"/>
                      <a:pt x="4228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19"/>
              <p:cNvSpPr/>
              <p:nvPr/>
            </p:nvSpPr>
            <p:spPr>
              <a:xfrm>
                <a:off x="5236131" y="399966"/>
                <a:ext cx="118816" cy="403378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18" y="4478"/>
                    </a:lnTo>
                    <a:lnTo>
                      <a:pt x="13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19"/>
              <p:cNvSpPr/>
              <p:nvPr/>
            </p:nvSpPr>
            <p:spPr>
              <a:xfrm>
                <a:off x="5584743" y="399966"/>
                <a:ext cx="118906" cy="403378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478" extrusionOk="0">
                    <a:moveTo>
                      <a:pt x="1" y="0"/>
                    </a:moveTo>
                    <a:lnTo>
                      <a:pt x="1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19"/>
              <p:cNvSpPr/>
              <p:nvPr/>
            </p:nvSpPr>
            <p:spPr>
              <a:xfrm>
                <a:off x="5930652" y="399966"/>
                <a:ext cx="118816" cy="403378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19"/>
              <p:cNvSpPr/>
              <p:nvPr/>
            </p:nvSpPr>
            <p:spPr>
              <a:xfrm>
                <a:off x="6279353" y="399966"/>
                <a:ext cx="119716" cy="403378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29" y="4478"/>
                    </a:lnTo>
                    <a:lnTo>
                      <a:pt x="132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19"/>
              <p:cNvSpPr/>
              <p:nvPr/>
            </p:nvSpPr>
            <p:spPr>
              <a:xfrm>
                <a:off x="6617696" y="399966"/>
                <a:ext cx="118816" cy="403378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18" y="4478"/>
                    </a:lnTo>
                    <a:lnTo>
                      <a:pt x="13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19"/>
              <p:cNvSpPr/>
              <p:nvPr/>
            </p:nvSpPr>
            <p:spPr>
              <a:xfrm>
                <a:off x="6966307" y="399966"/>
                <a:ext cx="118906" cy="403378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478" extrusionOk="0">
                    <a:moveTo>
                      <a:pt x="1" y="0"/>
                    </a:moveTo>
                    <a:lnTo>
                      <a:pt x="1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19"/>
              <p:cNvSpPr/>
              <p:nvPr/>
            </p:nvSpPr>
            <p:spPr>
              <a:xfrm>
                <a:off x="7313117" y="399966"/>
                <a:ext cx="118906" cy="403378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478" extrusionOk="0">
                    <a:moveTo>
                      <a:pt x="1" y="0"/>
                    </a:moveTo>
                    <a:lnTo>
                      <a:pt x="1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19"/>
              <p:cNvSpPr/>
              <p:nvPr/>
            </p:nvSpPr>
            <p:spPr>
              <a:xfrm>
                <a:off x="7660918" y="399966"/>
                <a:ext cx="119716" cy="403378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29" y="4478"/>
                    </a:lnTo>
                    <a:lnTo>
                      <a:pt x="132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19"/>
              <p:cNvSpPr/>
              <p:nvPr/>
            </p:nvSpPr>
            <p:spPr>
              <a:xfrm>
                <a:off x="8001152" y="399966"/>
                <a:ext cx="118816" cy="403378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18" y="4478"/>
                    </a:lnTo>
                    <a:lnTo>
                      <a:pt x="13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19"/>
              <p:cNvSpPr/>
              <p:nvPr/>
            </p:nvSpPr>
            <p:spPr>
              <a:xfrm>
                <a:off x="8349764" y="399966"/>
                <a:ext cx="118906" cy="403378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478" extrusionOk="0">
                    <a:moveTo>
                      <a:pt x="1" y="0"/>
                    </a:moveTo>
                    <a:lnTo>
                      <a:pt x="1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3" name="Google Shape;513;p19"/>
            <p:cNvGrpSpPr/>
            <p:nvPr/>
          </p:nvGrpSpPr>
          <p:grpSpPr>
            <a:xfrm>
              <a:off x="8858628" y="2217819"/>
              <a:ext cx="195118" cy="1482746"/>
              <a:chOff x="10074632" y="2234809"/>
              <a:chExt cx="471299" cy="1411736"/>
            </a:xfrm>
          </p:grpSpPr>
          <p:sp>
            <p:nvSpPr>
              <p:cNvPr id="514" name="Google Shape;514;p19"/>
              <p:cNvSpPr/>
              <p:nvPr/>
            </p:nvSpPr>
            <p:spPr>
              <a:xfrm>
                <a:off x="10074632" y="2234809"/>
                <a:ext cx="411936" cy="397793"/>
              </a:xfrm>
              <a:custGeom>
                <a:avLst/>
                <a:gdLst/>
                <a:ahLst/>
                <a:cxnLst/>
                <a:rect l="l" t="t" r="r" b="b"/>
                <a:pathLst>
                  <a:path w="4573" h="4416" extrusionOk="0">
                    <a:moveTo>
                      <a:pt x="0" y="0"/>
                    </a:moveTo>
                    <a:lnTo>
                      <a:pt x="0" y="4415"/>
                    </a:lnTo>
                    <a:lnTo>
                      <a:pt x="4572" y="4415"/>
                    </a:lnTo>
                    <a:lnTo>
                      <a:pt x="457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19"/>
              <p:cNvSpPr/>
              <p:nvPr/>
            </p:nvSpPr>
            <p:spPr>
              <a:xfrm>
                <a:off x="10074632" y="3248842"/>
                <a:ext cx="411936" cy="397703"/>
              </a:xfrm>
              <a:custGeom>
                <a:avLst/>
                <a:gdLst/>
                <a:ahLst/>
                <a:cxnLst/>
                <a:rect l="l" t="t" r="r" b="b"/>
                <a:pathLst>
                  <a:path w="4573" h="4415" extrusionOk="0">
                    <a:moveTo>
                      <a:pt x="0" y="0"/>
                    </a:moveTo>
                    <a:lnTo>
                      <a:pt x="0" y="4415"/>
                    </a:lnTo>
                    <a:lnTo>
                      <a:pt x="4572" y="4415"/>
                    </a:lnTo>
                    <a:lnTo>
                      <a:pt x="457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19"/>
              <p:cNvSpPr/>
              <p:nvPr/>
            </p:nvSpPr>
            <p:spPr>
              <a:xfrm>
                <a:off x="10074632" y="2664492"/>
                <a:ext cx="471299" cy="474181"/>
              </a:xfrm>
              <a:custGeom>
                <a:avLst/>
                <a:gdLst/>
                <a:ahLst/>
                <a:cxnLst/>
                <a:rect l="l" t="t" r="r" b="b"/>
                <a:pathLst>
                  <a:path w="5232" h="5264" extrusionOk="0">
                    <a:moveTo>
                      <a:pt x="0" y="1"/>
                    </a:moveTo>
                    <a:lnTo>
                      <a:pt x="0" y="5263"/>
                    </a:lnTo>
                    <a:lnTo>
                      <a:pt x="5231" y="5263"/>
                    </a:lnTo>
                    <a:lnTo>
                      <a:pt x="523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17" name="Google Shape;517;p19"/>
          <p:cNvSpPr txBox="1">
            <a:spLocks noGrp="1"/>
          </p:cNvSpPr>
          <p:nvPr>
            <p:ph type="title"/>
          </p:nvPr>
        </p:nvSpPr>
        <p:spPr>
          <a:xfrm>
            <a:off x="3239500" y="2709775"/>
            <a:ext cx="46782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00" u="sng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18" name="Google Shape;518;p19"/>
          <p:cNvSpPr txBox="1">
            <a:spLocks noGrp="1"/>
          </p:cNvSpPr>
          <p:nvPr>
            <p:ph type="subTitle" idx="1"/>
          </p:nvPr>
        </p:nvSpPr>
        <p:spPr>
          <a:xfrm>
            <a:off x="1226400" y="1120788"/>
            <a:ext cx="6691200" cy="147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2_1_1"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21"/>
          <p:cNvSpPr/>
          <p:nvPr/>
        </p:nvSpPr>
        <p:spPr>
          <a:xfrm>
            <a:off x="174925" y="145750"/>
            <a:ext cx="8785497" cy="4897121"/>
          </a:xfrm>
          <a:custGeom>
            <a:avLst/>
            <a:gdLst/>
            <a:ahLst/>
            <a:cxnLst/>
            <a:rect l="l" t="t" r="r" b="b"/>
            <a:pathLst>
              <a:path w="227265" h="125680" extrusionOk="0">
                <a:moveTo>
                  <a:pt x="216325" y="0"/>
                </a:moveTo>
                <a:lnTo>
                  <a:pt x="216325" y="9949"/>
                </a:lnTo>
                <a:lnTo>
                  <a:pt x="210722" y="9949"/>
                </a:lnTo>
                <a:cubicBezTo>
                  <a:pt x="210012" y="9949"/>
                  <a:pt x="210144" y="9404"/>
                  <a:pt x="210144" y="8991"/>
                </a:cubicBezTo>
                <a:cubicBezTo>
                  <a:pt x="210160" y="6512"/>
                  <a:pt x="210177" y="4033"/>
                  <a:pt x="210210" y="1570"/>
                </a:cubicBezTo>
                <a:cubicBezTo>
                  <a:pt x="210210" y="116"/>
                  <a:pt x="210177" y="116"/>
                  <a:pt x="208723" y="100"/>
                </a:cubicBezTo>
                <a:lnTo>
                  <a:pt x="206343" y="100"/>
                </a:lnTo>
                <a:lnTo>
                  <a:pt x="206343" y="9949"/>
                </a:lnTo>
                <a:cubicBezTo>
                  <a:pt x="205360" y="9949"/>
                  <a:pt x="204405" y="9957"/>
                  <a:pt x="203463" y="9957"/>
                </a:cubicBezTo>
                <a:cubicBezTo>
                  <a:pt x="202521" y="9957"/>
                  <a:pt x="201592" y="9949"/>
                  <a:pt x="200658" y="9916"/>
                </a:cubicBezTo>
                <a:cubicBezTo>
                  <a:pt x="200493" y="9916"/>
                  <a:pt x="200212" y="9371"/>
                  <a:pt x="200212" y="9090"/>
                </a:cubicBezTo>
                <a:cubicBezTo>
                  <a:pt x="200179" y="6594"/>
                  <a:pt x="200228" y="4066"/>
                  <a:pt x="200228" y="1570"/>
                </a:cubicBezTo>
                <a:lnTo>
                  <a:pt x="200228" y="182"/>
                </a:lnTo>
                <a:lnTo>
                  <a:pt x="196378" y="182"/>
                </a:lnTo>
                <a:lnTo>
                  <a:pt x="196378" y="9916"/>
                </a:lnTo>
                <a:lnTo>
                  <a:pt x="190214" y="9916"/>
                </a:lnTo>
                <a:lnTo>
                  <a:pt x="190214" y="182"/>
                </a:lnTo>
                <a:lnTo>
                  <a:pt x="186413" y="182"/>
                </a:lnTo>
                <a:lnTo>
                  <a:pt x="186413" y="9899"/>
                </a:lnTo>
                <a:lnTo>
                  <a:pt x="180149" y="9899"/>
                </a:lnTo>
                <a:lnTo>
                  <a:pt x="180149" y="182"/>
                </a:lnTo>
                <a:lnTo>
                  <a:pt x="176365" y="182"/>
                </a:lnTo>
                <a:lnTo>
                  <a:pt x="176365" y="9949"/>
                </a:lnTo>
                <a:cubicBezTo>
                  <a:pt x="175382" y="9949"/>
                  <a:pt x="174427" y="9957"/>
                  <a:pt x="173485" y="9957"/>
                </a:cubicBezTo>
                <a:cubicBezTo>
                  <a:pt x="172543" y="9957"/>
                  <a:pt x="171614" y="9949"/>
                  <a:pt x="170680" y="9916"/>
                </a:cubicBezTo>
                <a:cubicBezTo>
                  <a:pt x="170515" y="9916"/>
                  <a:pt x="170250" y="9437"/>
                  <a:pt x="170250" y="9189"/>
                </a:cubicBezTo>
                <a:cubicBezTo>
                  <a:pt x="170234" y="6594"/>
                  <a:pt x="170217" y="3967"/>
                  <a:pt x="170267" y="1356"/>
                </a:cubicBezTo>
                <a:cubicBezTo>
                  <a:pt x="170297" y="490"/>
                  <a:pt x="170070" y="69"/>
                  <a:pt x="169271" y="69"/>
                </a:cubicBezTo>
                <a:cubicBezTo>
                  <a:pt x="169185" y="69"/>
                  <a:pt x="169093" y="74"/>
                  <a:pt x="168994" y="83"/>
                </a:cubicBezTo>
                <a:cubicBezTo>
                  <a:pt x="168677" y="115"/>
                  <a:pt x="168356" y="125"/>
                  <a:pt x="168027" y="125"/>
                </a:cubicBezTo>
                <a:cubicBezTo>
                  <a:pt x="167500" y="125"/>
                  <a:pt x="166950" y="100"/>
                  <a:pt x="166350" y="100"/>
                </a:cubicBezTo>
                <a:lnTo>
                  <a:pt x="166350" y="9916"/>
                </a:lnTo>
                <a:lnTo>
                  <a:pt x="160186" y="9916"/>
                </a:lnTo>
                <a:lnTo>
                  <a:pt x="160186" y="182"/>
                </a:lnTo>
                <a:lnTo>
                  <a:pt x="156253" y="182"/>
                </a:lnTo>
                <a:lnTo>
                  <a:pt x="156253" y="2959"/>
                </a:lnTo>
                <a:cubicBezTo>
                  <a:pt x="156269" y="5024"/>
                  <a:pt x="156336" y="7090"/>
                  <a:pt x="156336" y="9123"/>
                </a:cubicBezTo>
                <a:cubicBezTo>
                  <a:pt x="156336" y="9420"/>
                  <a:pt x="156022" y="9933"/>
                  <a:pt x="155856" y="9933"/>
                </a:cubicBezTo>
                <a:cubicBezTo>
                  <a:pt x="154600" y="9977"/>
                  <a:pt x="153344" y="9984"/>
                  <a:pt x="152059" y="9984"/>
                </a:cubicBezTo>
                <a:cubicBezTo>
                  <a:pt x="151416" y="9984"/>
                  <a:pt x="150766" y="9982"/>
                  <a:pt x="150105" y="9982"/>
                </a:cubicBezTo>
                <a:lnTo>
                  <a:pt x="150105" y="166"/>
                </a:lnTo>
                <a:lnTo>
                  <a:pt x="146271" y="166"/>
                </a:lnTo>
                <a:lnTo>
                  <a:pt x="146271" y="3289"/>
                </a:lnTo>
                <a:cubicBezTo>
                  <a:pt x="146271" y="5239"/>
                  <a:pt x="146304" y="7206"/>
                  <a:pt x="146271" y="9172"/>
                </a:cubicBezTo>
                <a:cubicBezTo>
                  <a:pt x="146271" y="9437"/>
                  <a:pt x="145875" y="9949"/>
                  <a:pt x="145643" y="9949"/>
                </a:cubicBezTo>
                <a:cubicBezTo>
                  <a:pt x="144431" y="9993"/>
                  <a:pt x="143234" y="10000"/>
                  <a:pt x="141983" y="10000"/>
                </a:cubicBezTo>
                <a:cubicBezTo>
                  <a:pt x="141358" y="10000"/>
                  <a:pt x="140718" y="9999"/>
                  <a:pt x="140057" y="9999"/>
                </a:cubicBezTo>
                <a:lnTo>
                  <a:pt x="140057" y="2298"/>
                </a:lnTo>
                <a:cubicBezTo>
                  <a:pt x="140057" y="100"/>
                  <a:pt x="140057" y="100"/>
                  <a:pt x="137843" y="100"/>
                </a:cubicBezTo>
                <a:lnTo>
                  <a:pt x="136223" y="100"/>
                </a:lnTo>
                <a:lnTo>
                  <a:pt x="136223" y="3157"/>
                </a:lnTo>
                <a:cubicBezTo>
                  <a:pt x="136223" y="5123"/>
                  <a:pt x="136207" y="7090"/>
                  <a:pt x="136273" y="9040"/>
                </a:cubicBezTo>
                <a:cubicBezTo>
                  <a:pt x="136289" y="9785"/>
                  <a:pt x="136041" y="10035"/>
                  <a:pt x="135367" y="10035"/>
                </a:cubicBezTo>
                <a:cubicBezTo>
                  <a:pt x="135324" y="10035"/>
                  <a:pt x="135279" y="10034"/>
                  <a:pt x="135232" y="10032"/>
                </a:cubicBezTo>
                <a:cubicBezTo>
                  <a:pt x="134389" y="10015"/>
                  <a:pt x="133538" y="10011"/>
                  <a:pt x="132672" y="10011"/>
                </a:cubicBezTo>
                <a:cubicBezTo>
                  <a:pt x="131807" y="10011"/>
                  <a:pt x="130927" y="10015"/>
                  <a:pt x="130026" y="10015"/>
                </a:cubicBezTo>
                <a:lnTo>
                  <a:pt x="130026" y="199"/>
                </a:lnTo>
                <a:lnTo>
                  <a:pt x="126374" y="199"/>
                </a:lnTo>
                <a:lnTo>
                  <a:pt x="126374" y="9933"/>
                </a:lnTo>
                <a:lnTo>
                  <a:pt x="121020" y="9933"/>
                </a:lnTo>
                <a:lnTo>
                  <a:pt x="121020" y="199"/>
                </a:lnTo>
                <a:lnTo>
                  <a:pt x="117086" y="199"/>
                </a:lnTo>
                <a:lnTo>
                  <a:pt x="117086" y="2975"/>
                </a:lnTo>
                <a:cubicBezTo>
                  <a:pt x="117103" y="5041"/>
                  <a:pt x="117169" y="7107"/>
                  <a:pt x="117169" y="9156"/>
                </a:cubicBezTo>
                <a:cubicBezTo>
                  <a:pt x="117169" y="9437"/>
                  <a:pt x="116855" y="9949"/>
                  <a:pt x="116690" y="9949"/>
                </a:cubicBezTo>
                <a:cubicBezTo>
                  <a:pt x="115434" y="9993"/>
                  <a:pt x="114178" y="10000"/>
                  <a:pt x="112892" y="10000"/>
                </a:cubicBezTo>
                <a:cubicBezTo>
                  <a:pt x="112250" y="10000"/>
                  <a:pt x="111600" y="9999"/>
                  <a:pt x="110939" y="9999"/>
                </a:cubicBezTo>
                <a:lnTo>
                  <a:pt x="110939" y="182"/>
                </a:lnTo>
                <a:lnTo>
                  <a:pt x="107105" y="182"/>
                </a:lnTo>
                <a:lnTo>
                  <a:pt x="107105" y="3306"/>
                </a:lnTo>
                <a:cubicBezTo>
                  <a:pt x="107105" y="5272"/>
                  <a:pt x="107138" y="7222"/>
                  <a:pt x="107105" y="9189"/>
                </a:cubicBezTo>
                <a:cubicBezTo>
                  <a:pt x="107105" y="9453"/>
                  <a:pt x="106708" y="9982"/>
                  <a:pt x="106477" y="9982"/>
                </a:cubicBezTo>
                <a:cubicBezTo>
                  <a:pt x="105386" y="10012"/>
                  <a:pt x="104307" y="10018"/>
                  <a:pt x="103190" y="10018"/>
                </a:cubicBezTo>
                <a:cubicBezTo>
                  <a:pt x="102446" y="10018"/>
                  <a:pt x="101684" y="10015"/>
                  <a:pt x="100891" y="10015"/>
                </a:cubicBezTo>
                <a:lnTo>
                  <a:pt x="100891" y="2314"/>
                </a:lnTo>
                <a:cubicBezTo>
                  <a:pt x="100891" y="1884"/>
                  <a:pt x="100891" y="1521"/>
                  <a:pt x="100858" y="1240"/>
                </a:cubicBezTo>
                <a:lnTo>
                  <a:pt x="100858" y="232"/>
                </a:lnTo>
                <a:lnTo>
                  <a:pt x="100280" y="232"/>
                </a:lnTo>
                <a:cubicBezTo>
                  <a:pt x="100064" y="156"/>
                  <a:pt x="99779" y="130"/>
                  <a:pt x="99391" y="130"/>
                </a:cubicBezTo>
                <a:cubicBezTo>
                  <a:pt x="99184" y="130"/>
                  <a:pt x="98947" y="138"/>
                  <a:pt x="98677" y="149"/>
                </a:cubicBezTo>
                <a:lnTo>
                  <a:pt x="97057" y="149"/>
                </a:lnTo>
                <a:lnTo>
                  <a:pt x="97057" y="3206"/>
                </a:lnTo>
                <a:cubicBezTo>
                  <a:pt x="97057" y="5157"/>
                  <a:pt x="97040" y="7123"/>
                  <a:pt x="97107" y="9090"/>
                </a:cubicBezTo>
                <a:cubicBezTo>
                  <a:pt x="97123" y="9734"/>
                  <a:pt x="96941" y="9999"/>
                  <a:pt x="96462" y="10065"/>
                </a:cubicBezTo>
                <a:lnTo>
                  <a:pt x="91636" y="10065"/>
                </a:lnTo>
                <a:cubicBezTo>
                  <a:pt x="91157" y="9999"/>
                  <a:pt x="90975" y="9734"/>
                  <a:pt x="90992" y="9090"/>
                </a:cubicBezTo>
                <a:cubicBezTo>
                  <a:pt x="91058" y="7123"/>
                  <a:pt x="91008" y="5157"/>
                  <a:pt x="91025" y="3206"/>
                </a:cubicBezTo>
                <a:lnTo>
                  <a:pt x="91025" y="149"/>
                </a:lnTo>
                <a:lnTo>
                  <a:pt x="89422" y="149"/>
                </a:lnTo>
                <a:cubicBezTo>
                  <a:pt x="88629" y="149"/>
                  <a:pt x="88133" y="149"/>
                  <a:pt x="87802" y="232"/>
                </a:cubicBezTo>
                <a:lnTo>
                  <a:pt x="87224" y="232"/>
                </a:lnTo>
                <a:lnTo>
                  <a:pt x="87224" y="1240"/>
                </a:lnTo>
                <a:cubicBezTo>
                  <a:pt x="87208" y="1521"/>
                  <a:pt x="87208" y="1884"/>
                  <a:pt x="87208" y="2314"/>
                </a:cubicBezTo>
                <a:lnTo>
                  <a:pt x="87208" y="10015"/>
                </a:lnTo>
                <a:cubicBezTo>
                  <a:pt x="86421" y="10015"/>
                  <a:pt x="85658" y="10018"/>
                  <a:pt x="84909" y="10018"/>
                </a:cubicBezTo>
                <a:cubicBezTo>
                  <a:pt x="83787" y="10018"/>
                  <a:pt x="82696" y="10012"/>
                  <a:pt x="81605" y="9982"/>
                </a:cubicBezTo>
                <a:cubicBezTo>
                  <a:pt x="81390" y="9982"/>
                  <a:pt x="81010" y="9453"/>
                  <a:pt x="80994" y="9189"/>
                </a:cubicBezTo>
                <a:cubicBezTo>
                  <a:pt x="80944" y="7222"/>
                  <a:pt x="80977" y="5272"/>
                  <a:pt x="80994" y="3306"/>
                </a:cubicBezTo>
                <a:lnTo>
                  <a:pt x="80994" y="182"/>
                </a:lnTo>
                <a:lnTo>
                  <a:pt x="77143" y="182"/>
                </a:lnTo>
                <a:lnTo>
                  <a:pt x="77143" y="9999"/>
                </a:lnTo>
                <a:cubicBezTo>
                  <a:pt x="76482" y="9999"/>
                  <a:pt x="75834" y="10000"/>
                  <a:pt x="75194" y="10000"/>
                </a:cubicBezTo>
                <a:cubicBezTo>
                  <a:pt x="73913" y="10000"/>
                  <a:pt x="72665" y="9993"/>
                  <a:pt x="71409" y="9949"/>
                </a:cubicBezTo>
                <a:cubicBezTo>
                  <a:pt x="71227" y="9949"/>
                  <a:pt x="70929" y="9437"/>
                  <a:pt x="70929" y="9156"/>
                </a:cubicBezTo>
                <a:cubicBezTo>
                  <a:pt x="70929" y="7090"/>
                  <a:pt x="70979" y="5024"/>
                  <a:pt x="71012" y="2975"/>
                </a:cubicBezTo>
                <a:cubicBezTo>
                  <a:pt x="71029" y="2066"/>
                  <a:pt x="71012" y="1157"/>
                  <a:pt x="71012" y="199"/>
                </a:cubicBezTo>
                <a:lnTo>
                  <a:pt x="67062" y="199"/>
                </a:lnTo>
                <a:lnTo>
                  <a:pt x="67062" y="9933"/>
                </a:lnTo>
                <a:lnTo>
                  <a:pt x="60915" y="9933"/>
                </a:lnTo>
                <a:lnTo>
                  <a:pt x="60915" y="116"/>
                </a:lnTo>
                <a:cubicBezTo>
                  <a:pt x="60315" y="116"/>
                  <a:pt x="59765" y="141"/>
                  <a:pt x="59238" y="141"/>
                </a:cubicBezTo>
                <a:cubicBezTo>
                  <a:pt x="58909" y="141"/>
                  <a:pt x="58588" y="131"/>
                  <a:pt x="58271" y="100"/>
                </a:cubicBezTo>
                <a:cubicBezTo>
                  <a:pt x="58170" y="90"/>
                  <a:pt x="58077" y="85"/>
                  <a:pt x="57991" y="85"/>
                </a:cubicBezTo>
                <a:cubicBezTo>
                  <a:pt x="57181" y="85"/>
                  <a:pt x="56967" y="508"/>
                  <a:pt x="56982" y="1389"/>
                </a:cubicBezTo>
                <a:cubicBezTo>
                  <a:pt x="57048" y="3983"/>
                  <a:pt x="57031" y="6611"/>
                  <a:pt x="57015" y="9205"/>
                </a:cubicBezTo>
                <a:cubicBezTo>
                  <a:pt x="57015" y="9453"/>
                  <a:pt x="56734" y="9933"/>
                  <a:pt x="56568" y="9933"/>
                </a:cubicBezTo>
                <a:cubicBezTo>
                  <a:pt x="54718" y="9982"/>
                  <a:pt x="52834" y="9982"/>
                  <a:pt x="50900" y="9982"/>
                </a:cubicBezTo>
                <a:lnTo>
                  <a:pt x="50900" y="199"/>
                </a:lnTo>
                <a:lnTo>
                  <a:pt x="47116" y="199"/>
                </a:lnTo>
                <a:lnTo>
                  <a:pt x="47116" y="9916"/>
                </a:lnTo>
                <a:lnTo>
                  <a:pt x="40852" y="9916"/>
                </a:lnTo>
                <a:lnTo>
                  <a:pt x="40852" y="199"/>
                </a:lnTo>
                <a:lnTo>
                  <a:pt x="37051" y="199"/>
                </a:lnTo>
                <a:lnTo>
                  <a:pt x="37051" y="9933"/>
                </a:lnTo>
                <a:lnTo>
                  <a:pt x="30871" y="9933"/>
                </a:lnTo>
                <a:lnTo>
                  <a:pt x="30871" y="199"/>
                </a:lnTo>
                <a:lnTo>
                  <a:pt x="27037" y="199"/>
                </a:lnTo>
                <a:lnTo>
                  <a:pt x="27037" y="1587"/>
                </a:lnTo>
                <a:cubicBezTo>
                  <a:pt x="27053" y="4082"/>
                  <a:pt x="27070" y="6611"/>
                  <a:pt x="27053" y="9106"/>
                </a:cubicBezTo>
                <a:cubicBezTo>
                  <a:pt x="27053" y="9404"/>
                  <a:pt x="26772" y="9933"/>
                  <a:pt x="26607" y="9933"/>
                </a:cubicBezTo>
                <a:cubicBezTo>
                  <a:pt x="25362" y="9977"/>
                  <a:pt x="24110" y="9984"/>
                  <a:pt x="22840" y="9984"/>
                </a:cubicBezTo>
                <a:cubicBezTo>
                  <a:pt x="22205" y="9984"/>
                  <a:pt x="21566" y="9982"/>
                  <a:pt x="20922" y="9982"/>
                </a:cubicBezTo>
                <a:lnTo>
                  <a:pt x="20922" y="116"/>
                </a:lnTo>
                <a:lnTo>
                  <a:pt x="18542" y="116"/>
                </a:lnTo>
                <a:cubicBezTo>
                  <a:pt x="17071" y="116"/>
                  <a:pt x="17055" y="116"/>
                  <a:pt x="17055" y="1587"/>
                </a:cubicBezTo>
                <a:cubicBezTo>
                  <a:pt x="17055" y="4066"/>
                  <a:pt x="17104" y="6545"/>
                  <a:pt x="17121" y="9007"/>
                </a:cubicBezTo>
                <a:cubicBezTo>
                  <a:pt x="17121" y="9437"/>
                  <a:pt x="17237" y="9982"/>
                  <a:pt x="16543" y="9982"/>
                </a:cubicBezTo>
                <a:cubicBezTo>
                  <a:pt x="15931" y="9988"/>
                  <a:pt x="15318" y="9989"/>
                  <a:pt x="14701" y="9989"/>
                </a:cubicBezTo>
                <a:cubicBezTo>
                  <a:pt x="13467" y="9989"/>
                  <a:pt x="12218" y="9982"/>
                  <a:pt x="10940" y="9982"/>
                </a:cubicBezTo>
                <a:lnTo>
                  <a:pt x="10940" y="17"/>
                </a:lnTo>
                <a:cubicBezTo>
                  <a:pt x="9122" y="116"/>
                  <a:pt x="7404" y="17"/>
                  <a:pt x="5801" y="364"/>
                </a:cubicBezTo>
                <a:cubicBezTo>
                  <a:pt x="2595" y="1075"/>
                  <a:pt x="413" y="3967"/>
                  <a:pt x="380" y="7255"/>
                </a:cubicBezTo>
                <a:cubicBezTo>
                  <a:pt x="347" y="13304"/>
                  <a:pt x="331" y="19352"/>
                  <a:pt x="298" y="25401"/>
                </a:cubicBezTo>
                <a:cubicBezTo>
                  <a:pt x="248" y="53743"/>
                  <a:pt x="182" y="82068"/>
                  <a:pt x="116" y="110410"/>
                </a:cubicBezTo>
                <a:cubicBezTo>
                  <a:pt x="116" y="113120"/>
                  <a:pt x="0" y="115847"/>
                  <a:pt x="165" y="118557"/>
                </a:cubicBezTo>
                <a:cubicBezTo>
                  <a:pt x="413" y="122721"/>
                  <a:pt x="3487" y="125465"/>
                  <a:pt x="7767" y="125465"/>
                </a:cubicBezTo>
                <a:cubicBezTo>
                  <a:pt x="34258" y="125531"/>
                  <a:pt x="60766" y="125597"/>
                  <a:pt x="87257" y="125663"/>
                </a:cubicBezTo>
                <a:lnTo>
                  <a:pt x="87257" y="125680"/>
                </a:lnTo>
                <a:cubicBezTo>
                  <a:pt x="89521" y="125680"/>
                  <a:pt x="91818" y="125680"/>
                  <a:pt x="94082" y="125663"/>
                </a:cubicBezTo>
                <a:cubicBezTo>
                  <a:pt x="96363" y="125663"/>
                  <a:pt x="98660" y="125680"/>
                  <a:pt x="100924" y="125680"/>
                </a:cubicBezTo>
                <a:lnTo>
                  <a:pt x="100924" y="125663"/>
                </a:lnTo>
                <a:cubicBezTo>
                  <a:pt x="109435" y="125630"/>
                  <a:pt x="117946" y="125613"/>
                  <a:pt x="126440" y="125597"/>
                </a:cubicBezTo>
                <a:lnTo>
                  <a:pt x="126440" y="125680"/>
                </a:lnTo>
                <a:cubicBezTo>
                  <a:pt x="157492" y="125613"/>
                  <a:pt x="188561" y="125547"/>
                  <a:pt x="219597" y="125465"/>
                </a:cubicBezTo>
                <a:cubicBezTo>
                  <a:pt x="223861" y="125465"/>
                  <a:pt x="226951" y="122721"/>
                  <a:pt x="227199" y="118557"/>
                </a:cubicBezTo>
                <a:cubicBezTo>
                  <a:pt x="227265" y="115830"/>
                  <a:pt x="227149" y="113103"/>
                  <a:pt x="227149" y="110393"/>
                </a:cubicBezTo>
                <a:cubicBezTo>
                  <a:pt x="227083" y="82051"/>
                  <a:pt x="227017" y="53726"/>
                  <a:pt x="226951" y="25384"/>
                </a:cubicBezTo>
                <a:cubicBezTo>
                  <a:pt x="226934" y="19336"/>
                  <a:pt x="226934" y="13287"/>
                  <a:pt x="226868" y="7222"/>
                </a:cubicBezTo>
                <a:cubicBezTo>
                  <a:pt x="226852" y="3967"/>
                  <a:pt x="224637" y="1058"/>
                  <a:pt x="221464" y="348"/>
                </a:cubicBezTo>
                <a:cubicBezTo>
                  <a:pt x="219845" y="0"/>
                  <a:pt x="218159" y="100"/>
                  <a:pt x="21632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3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21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u="sng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60" name="Google Shape;560;p21"/>
          <p:cNvSpPr txBox="1">
            <a:spLocks noGrp="1"/>
          </p:cNvSpPr>
          <p:nvPr>
            <p:ph type="subTitle" idx="1"/>
          </p:nvPr>
        </p:nvSpPr>
        <p:spPr>
          <a:xfrm>
            <a:off x="719300" y="1262950"/>
            <a:ext cx="3749100" cy="33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Cambo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Cambo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Cambo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Cambo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Cambo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Cambo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Cambo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Cambo"/>
              <a:buChar char="■"/>
              <a:defRPr/>
            </a:lvl9pPr>
          </a:lstStyle>
          <a:p>
            <a:endParaRPr/>
          </a:p>
        </p:txBody>
      </p:sp>
      <p:sp>
        <p:nvSpPr>
          <p:cNvPr id="561" name="Google Shape;561;p21"/>
          <p:cNvSpPr txBox="1">
            <a:spLocks noGrp="1"/>
          </p:cNvSpPr>
          <p:nvPr>
            <p:ph type="subTitle" idx="2"/>
          </p:nvPr>
        </p:nvSpPr>
        <p:spPr>
          <a:xfrm>
            <a:off x="4675525" y="1262950"/>
            <a:ext cx="3749100" cy="33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321"/>
              </a:buClr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Cambo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Cambo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Cambo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Cambo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Cambo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Cambo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Cambo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Cambo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" name="Google Shape;563;p22"/>
          <p:cNvGrpSpPr/>
          <p:nvPr/>
        </p:nvGrpSpPr>
        <p:grpSpPr>
          <a:xfrm>
            <a:off x="81150" y="104774"/>
            <a:ext cx="8972595" cy="4933888"/>
            <a:chOff x="81150" y="104774"/>
            <a:chExt cx="8972595" cy="4933888"/>
          </a:xfrm>
        </p:grpSpPr>
        <p:grpSp>
          <p:nvGrpSpPr>
            <p:cNvPr id="564" name="Google Shape;564;p22"/>
            <p:cNvGrpSpPr/>
            <p:nvPr/>
          </p:nvGrpSpPr>
          <p:grpSpPr>
            <a:xfrm>
              <a:off x="189174" y="104774"/>
              <a:ext cx="8864571" cy="4933888"/>
              <a:chOff x="189174" y="104774"/>
              <a:chExt cx="8864571" cy="4933888"/>
            </a:xfrm>
          </p:grpSpPr>
          <p:sp>
            <p:nvSpPr>
              <p:cNvPr id="565" name="Google Shape;565;p22"/>
              <p:cNvSpPr/>
              <p:nvPr/>
            </p:nvSpPr>
            <p:spPr>
              <a:xfrm>
                <a:off x="4465996" y="183971"/>
                <a:ext cx="4488771" cy="4854691"/>
              </a:xfrm>
              <a:custGeom>
                <a:avLst/>
                <a:gdLst/>
                <a:ahLst/>
                <a:cxnLst/>
                <a:rect l="l" t="t" r="r" b="b"/>
                <a:pathLst>
                  <a:path w="47445" h="47445" extrusionOk="0">
                    <a:moveTo>
                      <a:pt x="43522" y="1235"/>
                    </a:moveTo>
                    <a:cubicBezTo>
                      <a:pt x="45018" y="1235"/>
                      <a:pt x="46221" y="2438"/>
                      <a:pt x="46221" y="3923"/>
                    </a:cubicBezTo>
                    <a:lnTo>
                      <a:pt x="46221" y="43521"/>
                    </a:lnTo>
                    <a:cubicBezTo>
                      <a:pt x="46221" y="45017"/>
                      <a:pt x="45018" y="46220"/>
                      <a:pt x="43522" y="46220"/>
                    </a:cubicBezTo>
                    <a:lnTo>
                      <a:pt x="3924" y="46220"/>
                    </a:lnTo>
                    <a:cubicBezTo>
                      <a:pt x="2438" y="46220"/>
                      <a:pt x="1235" y="45017"/>
                      <a:pt x="1235" y="43521"/>
                    </a:cubicBezTo>
                    <a:lnTo>
                      <a:pt x="1235" y="3923"/>
                    </a:lnTo>
                    <a:cubicBezTo>
                      <a:pt x="1235" y="2438"/>
                      <a:pt x="2438" y="1235"/>
                      <a:pt x="3924" y="1235"/>
                    </a:cubicBezTo>
                    <a:close/>
                    <a:moveTo>
                      <a:pt x="3924" y="0"/>
                    </a:moveTo>
                    <a:cubicBezTo>
                      <a:pt x="1769" y="0"/>
                      <a:pt x="1" y="1758"/>
                      <a:pt x="1" y="3923"/>
                    </a:cubicBezTo>
                    <a:lnTo>
                      <a:pt x="1" y="43521"/>
                    </a:lnTo>
                    <a:cubicBezTo>
                      <a:pt x="1" y="45676"/>
                      <a:pt x="1758" y="47445"/>
                      <a:pt x="3924" y="47445"/>
                    </a:cubicBezTo>
                    <a:lnTo>
                      <a:pt x="43522" y="47445"/>
                    </a:lnTo>
                    <a:cubicBezTo>
                      <a:pt x="45687" y="47445"/>
                      <a:pt x="47445" y="45697"/>
                      <a:pt x="47445" y="43521"/>
                    </a:cubicBezTo>
                    <a:lnTo>
                      <a:pt x="47445" y="3923"/>
                    </a:lnTo>
                    <a:cubicBezTo>
                      <a:pt x="47445" y="1768"/>
                      <a:pt x="45687" y="0"/>
                      <a:pt x="435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22"/>
              <p:cNvSpPr/>
              <p:nvPr/>
            </p:nvSpPr>
            <p:spPr>
              <a:xfrm>
                <a:off x="4559094" y="284553"/>
                <a:ext cx="4303714" cy="4652399"/>
              </a:xfrm>
              <a:custGeom>
                <a:avLst/>
                <a:gdLst/>
                <a:ahLst/>
                <a:cxnLst/>
                <a:rect l="l" t="t" r="r" b="b"/>
                <a:pathLst>
                  <a:path w="45489" h="45468" extrusionOk="0">
                    <a:moveTo>
                      <a:pt x="42538" y="492"/>
                    </a:moveTo>
                    <a:cubicBezTo>
                      <a:pt x="43887" y="492"/>
                      <a:pt x="44986" y="1591"/>
                      <a:pt x="44986" y="2940"/>
                    </a:cubicBezTo>
                    <a:lnTo>
                      <a:pt x="44986" y="42538"/>
                    </a:lnTo>
                    <a:cubicBezTo>
                      <a:pt x="44986" y="43888"/>
                      <a:pt x="43887" y="44986"/>
                      <a:pt x="42538" y="44986"/>
                    </a:cubicBezTo>
                    <a:lnTo>
                      <a:pt x="2940" y="44986"/>
                    </a:lnTo>
                    <a:cubicBezTo>
                      <a:pt x="1601" y="44986"/>
                      <a:pt x="502" y="43888"/>
                      <a:pt x="502" y="42538"/>
                    </a:cubicBezTo>
                    <a:lnTo>
                      <a:pt x="502" y="2940"/>
                    </a:lnTo>
                    <a:cubicBezTo>
                      <a:pt x="502" y="1591"/>
                      <a:pt x="1590" y="492"/>
                      <a:pt x="2940" y="492"/>
                    </a:cubicBezTo>
                    <a:close/>
                    <a:moveTo>
                      <a:pt x="2940" y="1"/>
                    </a:moveTo>
                    <a:cubicBezTo>
                      <a:pt x="1318" y="1"/>
                      <a:pt x="0" y="1319"/>
                      <a:pt x="0" y="2940"/>
                    </a:cubicBezTo>
                    <a:lnTo>
                      <a:pt x="0" y="42528"/>
                    </a:lnTo>
                    <a:cubicBezTo>
                      <a:pt x="0" y="44149"/>
                      <a:pt x="1318" y="45468"/>
                      <a:pt x="2940" y="45468"/>
                    </a:cubicBezTo>
                    <a:lnTo>
                      <a:pt x="42538" y="45468"/>
                    </a:lnTo>
                    <a:cubicBezTo>
                      <a:pt x="44159" y="45468"/>
                      <a:pt x="45488" y="44160"/>
                      <a:pt x="45488" y="42538"/>
                    </a:cubicBezTo>
                    <a:lnTo>
                      <a:pt x="45488" y="2940"/>
                    </a:lnTo>
                    <a:cubicBezTo>
                      <a:pt x="45488" y="1319"/>
                      <a:pt x="44159" y="1"/>
                      <a:pt x="42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567;p22"/>
              <p:cNvSpPr/>
              <p:nvPr/>
            </p:nvSpPr>
            <p:spPr>
              <a:xfrm>
                <a:off x="189174" y="183971"/>
                <a:ext cx="4488771" cy="4854691"/>
              </a:xfrm>
              <a:custGeom>
                <a:avLst/>
                <a:gdLst/>
                <a:ahLst/>
                <a:cxnLst/>
                <a:rect l="l" t="t" r="r" b="b"/>
                <a:pathLst>
                  <a:path w="47445" h="47445" extrusionOk="0">
                    <a:moveTo>
                      <a:pt x="43522" y="1235"/>
                    </a:moveTo>
                    <a:cubicBezTo>
                      <a:pt x="45018" y="1235"/>
                      <a:pt x="46221" y="2438"/>
                      <a:pt x="46221" y="3923"/>
                    </a:cubicBezTo>
                    <a:lnTo>
                      <a:pt x="46221" y="43521"/>
                    </a:lnTo>
                    <a:cubicBezTo>
                      <a:pt x="46221" y="45017"/>
                      <a:pt x="45018" y="46220"/>
                      <a:pt x="43522" y="46220"/>
                    </a:cubicBezTo>
                    <a:lnTo>
                      <a:pt x="3924" y="46220"/>
                    </a:lnTo>
                    <a:cubicBezTo>
                      <a:pt x="2438" y="46220"/>
                      <a:pt x="1235" y="45017"/>
                      <a:pt x="1235" y="43521"/>
                    </a:cubicBezTo>
                    <a:lnTo>
                      <a:pt x="1235" y="3923"/>
                    </a:lnTo>
                    <a:cubicBezTo>
                      <a:pt x="1235" y="2438"/>
                      <a:pt x="2438" y="1235"/>
                      <a:pt x="3924" y="1235"/>
                    </a:cubicBezTo>
                    <a:close/>
                    <a:moveTo>
                      <a:pt x="3924" y="0"/>
                    </a:moveTo>
                    <a:cubicBezTo>
                      <a:pt x="1769" y="0"/>
                      <a:pt x="1" y="1758"/>
                      <a:pt x="1" y="3923"/>
                    </a:cubicBezTo>
                    <a:lnTo>
                      <a:pt x="1" y="43521"/>
                    </a:lnTo>
                    <a:cubicBezTo>
                      <a:pt x="1" y="45676"/>
                      <a:pt x="1758" y="47445"/>
                      <a:pt x="3924" y="47445"/>
                    </a:cubicBezTo>
                    <a:lnTo>
                      <a:pt x="43522" y="47445"/>
                    </a:lnTo>
                    <a:cubicBezTo>
                      <a:pt x="45687" y="47445"/>
                      <a:pt x="47445" y="45697"/>
                      <a:pt x="47445" y="43521"/>
                    </a:cubicBezTo>
                    <a:lnTo>
                      <a:pt x="47445" y="3923"/>
                    </a:lnTo>
                    <a:cubicBezTo>
                      <a:pt x="47445" y="1768"/>
                      <a:pt x="45687" y="0"/>
                      <a:pt x="435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568;p22"/>
              <p:cNvSpPr/>
              <p:nvPr/>
            </p:nvSpPr>
            <p:spPr>
              <a:xfrm>
                <a:off x="282272" y="284553"/>
                <a:ext cx="4303714" cy="4652399"/>
              </a:xfrm>
              <a:custGeom>
                <a:avLst/>
                <a:gdLst/>
                <a:ahLst/>
                <a:cxnLst/>
                <a:rect l="l" t="t" r="r" b="b"/>
                <a:pathLst>
                  <a:path w="45489" h="45468" extrusionOk="0">
                    <a:moveTo>
                      <a:pt x="42538" y="492"/>
                    </a:moveTo>
                    <a:cubicBezTo>
                      <a:pt x="43887" y="492"/>
                      <a:pt x="44986" y="1591"/>
                      <a:pt x="44986" y="2940"/>
                    </a:cubicBezTo>
                    <a:lnTo>
                      <a:pt x="44986" y="42538"/>
                    </a:lnTo>
                    <a:cubicBezTo>
                      <a:pt x="44986" y="43888"/>
                      <a:pt x="43887" y="44986"/>
                      <a:pt x="42538" y="44986"/>
                    </a:cubicBezTo>
                    <a:lnTo>
                      <a:pt x="2940" y="44986"/>
                    </a:lnTo>
                    <a:cubicBezTo>
                      <a:pt x="1601" y="44986"/>
                      <a:pt x="502" y="43888"/>
                      <a:pt x="502" y="42538"/>
                    </a:cubicBezTo>
                    <a:lnTo>
                      <a:pt x="502" y="2940"/>
                    </a:lnTo>
                    <a:cubicBezTo>
                      <a:pt x="502" y="1591"/>
                      <a:pt x="1590" y="492"/>
                      <a:pt x="2940" y="492"/>
                    </a:cubicBezTo>
                    <a:close/>
                    <a:moveTo>
                      <a:pt x="2940" y="1"/>
                    </a:moveTo>
                    <a:cubicBezTo>
                      <a:pt x="1318" y="1"/>
                      <a:pt x="0" y="1319"/>
                      <a:pt x="0" y="2940"/>
                    </a:cubicBezTo>
                    <a:lnTo>
                      <a:pt x="0" y="42528"/>
                    </a:lnTo>
                    <a:cubicBezTo>
                      <a:pt x="0" y="44149"/>
                      <a:pt x="1318" y="45468"/>
                      <a:pt x="2940" y="45468"/>
                    </a:cubicBezTo>
                    <a:lnTo>
                      <a:pt x="42538" y="45468"/>
                    </a:lnTo>
                    <a:cubicBezTo>
                      <a:pt x="44159" y="45468"/>
                      <a:pt x="45488" y="44160"/>
                      <a:pt x="45488" y="42538"/>
                    </a:cubicBezTo>
                    <a:lnTo>
                      <a:pt x="45488" y="2940"/>
                    </a:lnTo>
                    <a:cubicBezTo>
                      <a:pt x="45488" y="1319"/>
                      <a:pt x="44159" y="1"/>
                      <a:pt x="42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569;p22"/>
              <p:cNvSpPr/>
              <p:nvPr/>
            </p:nvSpPr>
            <p:spPr>
              <a:xfrm>
                <a:off x="306020" y="310236"/>
                <a:ext cx="4256125" cy="4603182"/>
              </a:xfrm>
              <a:custGeom>
                <a:avLst/>
                <a:gdLst/>
                <a:ahLst/>
                <a:cxnLst/>
                <a:rect l="l" t="t" r="r" b="b"/>
                <a:pathLst>
                  <a:path w="44986" h="44987" extrusionOk="0">
                    <a:moveTo>
                      <a:pt x="6434" y="1162"/>
                    </a:moveTo>
                    <a:lnTo>
                      <a:pt x="6434" y="3547"/>
                    </a:lnTo>
                    <a:lnTo>
                      <a:pt x="4038" y="3547"/>
                    </a:lnTo>
                    <a:lnTo>
                      <a:pt x="4038" y="1162"/>
                    </a:lnTo>
                    <a:close/>
                    <a:moveTo>
                      <a:pt x="10263" y="1162"/>
                    </a:moveTo>
                    <a:lnTo>
                      <a:pt x="10263" y="3547"/>
                    </a:lnTo>
                    <a:lnTo>
                      <a:pt x="7868" y="3547"/>
                    </a:lnTo>
                    <a:lnTo>
                      <a:pt x="7868" y="1162"/>
                    </a:lnTo>
                    <a:close/>
                    <a:moveTo>
                      <a:pt x="14092" y="1162"/>
                    </a:moveTo>
                    <a:lnTo>
                      <a:pt x="14092" y="3547"/>
                    </a:lnTo>
                    <a:lnTo>
                      <a:pt x="11707" y="3547"/>
                    </a:lnTo>
                    <a:lnTo>
                      <a:pt x="11707" y="1162"/>
                    </a:lnTo>
                    <a:close/>
                    <a:moveTo>
                      <a:pt x="17942" y="1162"/>
                    </a:moveTo>
                    <a:lnTo>
                      <a:pt x="17942" y="3547"/>
                    </a:lnTo>
                    <a:lnTo>
                      <a:pt x="15546" y="3547"/>
                    </a:lnTo>
                    <a:lnTo>
                      <a:pt x="15546" y="1162"/>
                    </a:lnTo>
                    <a:close/>
                    <a:moveTo>
                      <a:pt x="21771" y="1162"/>
                    </a:moveTo>
                    <a:lnTo>
                      <a:pt x="21771" y="3547"/>
                    </a:lnTo>
                    <a:lnTo>
                      <a:pt x="19375" y="3547"/>
                    </a:lnTo>
                    <a:lnTo>
                      <a:pt x="19375" y="1162"/>
                    </a:lnTo>
                    <a:close/>
                    <a:moveTo>
                      <a:pt x="25600" y="1162"/>
                    </a:moveTo>
                    <a:lnTo>
                      <a:pt x="25600" y="3547"/>
                    </a:lnTo>
                    <a:lnTo>
                      <a:pt x="23204" y="3547"/>
                    </a:lnTo>
                    <a:lnTo>
                      <a:pt x="23204" y="1162"/>
                    </a:lnTo>
                    <a:close/>
                    <a:moveTo>
                      <a:pt x="29450" y="1162"/>
                    </a:moveTo>
                    <a:lnTo>
                      <a:pt x="29450" y="3547"/>
                    </a:lnTo>
                    <a:lnTo>
                      <a:pt x="27054" y="3547"/>
                    </a:lnTo>
                    <a:lnTo>
                      <a:pt x="27054" y="1162"/>
                    </a:lnTo>
                    <a:close/>
                    <a:moveTo>
                      <a:pt x="33279" y="1162"/>
                    </a:moveTo>
                    <a:lnTo>
                      <a:pt x="33279" y="3547"/>
                    </a:lnTo>
                    <a:lnTo>
                      <a:pt x="30883" y="3547"/>
                    </a:lnTo>
                    <a:lnTo>
                      <a:pt x="30883" y="1162"/>
                    </a:lnTo>
                    <a:close/>
                    <a:moveTo>
                      <a:pt x="37108" y="1162"/>
                    </a:moveTo>
                    <a:lnTo>
                      <a:pt x="37108" y="3547"/>
                    </a:lnTo>
                    <a:lnTo>
                      <a:pt x="34723" y="3547"/>
                    </a:lnTo>
                    <a:lnTo>
                      <a:pt x="34723" y="1162"/>
                    </a:lnTo>
                    <a:close/>
                    <a:moveTo>
                      <a:pt x="40958" y="1162"/>
                    </a:moveTo>
                    <a:lnTo>
                      <a:pt x="40958" y="3547"/>
                    </a:lnTo>
                    <a:lnTo>
                      <a:pt x="38562" y="3547"/>
                    </a:lnTo>
                    <a:lnTo>
                      <a:pt x="38562" y="1162"/>
                    </a:lnTo>
                    <a:close/>
                    <a:moveTo>
                      <a:pt x="2689" y="1"/>
                    </a:moveTo>
                    <a:cubicBezTo>
                      <a:pt x="1203" y="1"/>
                      <a:pt x="0" y="1204"/>
                      <a:pt x="0" y="2689"/>
                    </a:cubicBezTo>
                    <a:lnTo>
                      <a:pt x="0" y="42287"/>
                    </a:lnTo>
                    <a:cubicBezTo>
                      <a:pt x="0" y="43783"/>
                      <a:pt x="1203" y="44986"/>
                      <a:pt x="2689" y="44986"/>
                    </a:cubicBezTo>
                    <a:lnTo>
                      <a:pt x="42287" y="44986"/>
                    </a:lnTo>
                    <a:cubicBezTo>
                      <a:pt x="43783" y="44986"/>
                      <a:pt x="44986" y="43783"/>
                      <a:pt x="44986" y="42287"/>
                    </a:cubicBezTo>
                    <a:lnTo>
                      <a:pt x="44986" y="2689"/>
                    </a:lnTo>
                    <a:cubicBezTo>
                      <a:pt x="44986" y="1193"/>
                      <a:pt x="43783" y="1"/>
                      <a:pt x="4228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22"/>
              <p:cNvSpPr/>
              <p:nvPr/>
            </p:nvSpPr>
            <p:spPr>
              <a:xfrm>
                <a:off x="736597" y="104774"/>
                <a:ext cx="124791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18" y="4478"/>
                    </a:lnTo>
                    <a:lnTo>
                      <a:pt x="13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22"/>
              <p:cNvSpPr/>
              <p:nvPr/>
            </p:nvSpPr>
            <p:spPr>
              <a:xfrm>
                <a:off x="1102744" y="104774"/>
                <a:ext cx="124885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478" extrusionOk="0">
                    <a:moveTo>
                      <a:pt x="1" y="0"/>
                    </a:moveTo>
                    <a:lnTo>
                      <a:pt x="1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22"/>
              <p:cNvSpPr/>
              <p:nvPr/>
            </p:nvSpPr>
            <p:spPr>
              <a:xfrm>
                <a:off x="1466052" y="104774"/>
                <a:ext cx="124791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22"/>
              <p:cNvSpPr/>
              <p:nvPr/>
            </p:nvSpPr>
            <p:spPr>
              <a:xfrm>
                <a:off x="1832293" y="104774"/>
                <a:ext cx="125737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29" y="4478"/>
                    </a:lnTo>
                    <a:lnTo>
                      <a:pt x="132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22"/>
              <p:cNvSpPr/>
              <p:nvPr/>
            </p:nvSpPr>
            <p:spPr>
              <a:xfrm>
                <a:off x="2187655" y="104774"/>
                <a:ext cx="124791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18" y="4478"/>
                    </a:lnTo>
                    <a:lnTo>
                      <a:pt x="13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22"/>
              <p:cNvSpPr/>
              <p:nvPr/>
            </p:nvSpPr>
            <p:spPr>
              <a:xfrm>
                <a:off x="2553801" y="104774"/>
                <a:ext cx="124885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478" extrusionOk="0">
                    <a:moveTo>
                      <a:pt x="1" y="0"/>
                    </a:moveTo>
                    <a:lnTo>
                      <a:pt x="1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22"/>
              <p:cNvSpPr/>
              <p:nvPr/>
            </p:nvSpPr>
            <p:spPr>
              <a:xfrm>
                <a:off x="2918056" y="104774"/>
                <a:ext cx="124885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478" extrusionOk="0">
                    <a:moveTo>
                      <a:pt x="1" y="0"/>
                    </a:moveTo>
                    <a:lnTo>
                      <a:pt x="1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22"/>
              <p:cNvSpPr/>
              <p:nvPr/>
            </p:nvSpPr>
            <p:spPr>
              <a:xfrm>
                <a:off x="3283351" y="104774"/>
                <a:ext cx="125737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29" y="4478"/>
                    </a:lnTo>
                    <a:lnTo>
                      <a:pt x="132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22"/>
              <p:cNvSpPr/>
              <p:nvPr/>
            </p:nvSpPr>
            <p:spPr>
              <a:xfrm>
                <a:off x="3640699" y="104774"/>
                <a:ext cx="124791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18" y="4478"/>
                    </a:lnTo>
                    <a:lnTo>
                      <a:pt x="13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22"/>
              <p:cNvSpPr/>
              <p:nvPr/>
            </p:nvSpPr>
            <p:spPr>
              <a:xfrm>
                <a:off x="4006846" y="104774"/>
                <a:ext cx="124885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478" extrusionOk="0">
                    <a:moveTo>
                      <a:pt x="1" y="0"/>
                    </a:moveTo>
                    <a:lnTo>
                      <a:pt x="1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22"/>
              <p:cNvSpPr/>
              <p:nvPr/>
            </p:nvSpPr>
            <p:spPr>
              <a:xfrm>
                <a:off x="4557831" y="310236"/>
                <a:ext cx="4256125" cy="4603182"/>
              </a:xfrm>
              <a:custGeom>
                <a:avLst/>
                <a:gdLst/>
                <a:ahLst/>
                <a:cxnLst/>
                <a:rect l="l" t="t" r="r" b="b"/>
                <a:pathLst>
                  <a:path w="44986" h="44987" extrusionOk="0">
                    <a:moveTo>
                      <a:pt x="6434" y="1162"/>
                    </a:moveTo>
                    <a:lnTo>
                      <a:pt x="6434" y="3547"/>
                    </a:lnTo>
                    <a:lnTo>
                      <a:pt x="4038" y="3547"/>
                    </a:lnTo>
                    <a:lnTo>
                      <a:pt x="4038" y="1162"/>
                    </a:lnTo>
                    <a:close/>
                    <a:moveTo>
                      <a:pt x="10263" y="1162"/>
                    </a:moveTo>
                    <a:lnTo>
                      <a:pt x="10263" y="3547"/>
                    </a:lnTo>
                    <a:lnTo>
                      <a:pt x="7868" y="3547"/>
                    </a:lnTo>
                    <a:lnTo>
                      <a:pt x="7868" y="1162"/>
                    </a:lnTo>
                    <a:close/>
                    <a:moveTo>
                      <a:pt x="14092" y="1162"/>
                    </a:moveTo>
                    <a:lnTo>
                      <a:pt x="14092" y="3547"/>
                    </a:lnTo>
                    <a:lnTo>
                      <a:pt x="11707" y="3547"/>
                    </a:lnTo>
                    <a:lnTo>
                      <a:pt x="11707" y="1162"/>
                    </a:lnTo>
                    <a:close/>
                    <a:moveTo>
                      <a:pt x="17942" y="1162"/>
                    </a:moveTo>
                    <a:lnTo>
                      <a:pt x="17942" y="3547"/>
                    </a:lnTo>
                    <a:lnTo>
                      <a:pt x="15546" y="3547"/>
                    </a:lnTo>
                    <a:lnTo>
                      <a:pt x="15546" y="1162"/>
                    </a:lnTo>
                    <a:close/>
                    <a:moveTo>
                      <a:pt x="21771" y="1162"/>
                    </a:moveTo>
                    <a:lnTo>
                      <a:pt x="21771" y="3547"/>
                    </a:lnTo>
                    <a:lnTo>
                      <a:pt x="19375" y="3547"/>
                    </a:lnTo>
                    <a:lnTo>
                      <a:pt x="19375" y="1162"/>
                    </a:lnTo>
                    <a:close/>
                    <a:moveTo>
                      <a:pt x="25600" y="1162"/>
                    </a:moveTo>
                    <a:lnTo>
                      <a:pt x="25600" y="3547"/>
                    </a:lnTo>
                    <a:lnTo>
                      <a:pt x="23204" y="3547"/>
                    </a:lnTo>
                    <a:lnTo>
                      <a:pt x="23204" y="1162"/>
                    </a:lnTo>
                    <a:close/>
                    <a:moveTo>
                      <a:pt x="29450" y="1162"/>
                    </a:moveTo>
                    <a:lnTo>
                      <a:pt x="29450" y="3547"/>
                    </a:lnTo>
                    <a:lnTo>
                      <a:pt x="27054" y="3547"/>
                    </a:lnTo>
                    <a:lnTo>
                      <a:pt x="27054" y="1162"/>
                    </a:lnTo>
                    <a:close/>
                    <a:moveTo>
                      <a:pt x="33279" y="1162"/>
                    </a:moveTo>
                    <a:lnTo>
                      <a:pt x="33279" y="3547"/>
                    </a:lnTo>
                    <a:lnTo>
                      <a:pt x="30883" y="3547"/>
                    </a:lnTo>
                    <a:lnTo>
                      <a:pt x="30883" y="1162"/>
                    </a:lnTo>
                    <a:close/>
                    <a:moveTo>
                      <a:pt x="37108" y="1162"/>
                    </a:moveTo>
                    <a:lnTo>
                      <a:pt x="37108" y="3547"/>
                    </a:lnTo>
                    <a:lnTo>
                      <a:pt x="34723" y="3547"/>
                    </a:lnTo>
                    <a:lnTo>
                      <a:pt x="34723" y="1162"/>
                    </a:lnTo>
                    <a:close/>
                    <a:moveTo>
                      <a:pt x="40958" y="1162"/>
                    </a:moveTo>
                    <a:lnTo>
                      <a:pt x="40958" y="3547"/>
                    </a:lnTo>
                    <a:lnTo>
                      <a:pt x="38562" y="3547"/>
                    </a:lnTo>
                    <a:lnTo>
                      <a:pt x="38562" y="1162"/>
                    </a:lnTo>
                    <a:close/>
                    <a:moveTo>
                      <a:pt x="2689" y="1"/>
                    </a:moveTo>
                    <a:cubicBezTo>
                      <a:pt x="1203" y="1"/>
                      <a:pt x="0" y="1204"/>
                      <a:pt x="0" y="2689"/>
                    </a:cubicBezTo>
                    <a:lnTo>
                      <a:pt x="0" y="42287"/>
                    </a:lnTo>
                    <a:cubicBezTo>
                      <a:pt x="0" y="43783"/>
                      <a:pt x="1203" y="44986"/>
                      <a:pt x="2689" y="44986"/>
                    </a:cubicBezTo>
                    <a:lnTo>
                      <a:pt x="42287" y="44986"/>
                    </a:lnTo>
                    <a:cubicBezTo>
                      <a:pt x="43783" y="44986"/>
                      <a:pt x="44986" y="43783"/>
                      <a:pt x="44986" y="42287"/>
                    </a:cubicBezTo>
                    <a:lnTo>
                      <a:pt x="44986" y="2689"/>
                    </a:lnTo>
                    <a:cubicBezTo>
                      <a:pt x="44986" y="1193"/>
                      <a:pt x="43783" y="1"/>
                      <a:pt x="4228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22"/>
              <p:cNvSpPr/>
              <p:nvPr/>
            </p:nvSpPr>
            <p:spPr>
              <a:xfrm>
                <a:off x="5013419" y="104774"/>
                <a:ext cx="124791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18" y="4478"/>
                    </a:lnTo>
                    <a:lnTo>
                      <a:pt x="13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22"/>
              <p:cNvSpPr/>
              <p:nvPr/>
            </p:nvSpPr>
            <p:spPr>
              <a:xfrm>
                <a:off x="5379565" y="104774"/>
                <a:ext cx="124885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478" extrusionOk="0">
                    <a:moveTo>
                      <a:pt x="1" y="0"/>
                    </a:moveTo>
                    <a:lnTo>
                      <a:pt x="1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22"/>
              <p:cNvSpPr/>
              <p:nvPr/>
            </p:nvSpPr>
            <p:spPr>
              <a:xfrm>
                <a:off x="5742874" y="104774"/>
                <a:ext cx="124791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22"/>
              <p:cNvSpPr/>
              <p:nvPr/>
            </p:nvSpPr>
            <p:spPr>
              <a:xfrm>
                <a:off x="6109115" y="104774"/>
                <a:ext cx="125737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29" y="4478"/>
                    </a:lnTo>
                    <a:lnTo>
                      <a:pt x="132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22"/>
              <p:cNvSpPr/>
              <p:nvPr/>
            </p:nvSpPr>
            <p:spPr>
              <a:xfrm>
                <a:off x="6464476" y="104774"/>
                <a:ext cx="124791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18" y="4478"/>
                    </a:lnTo>
                    <a:lnTo>
                      <a:pt x="13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22"/>
              <p:cNvSpPr/>
              <p:nvPr/>
            </p:nvSpPr>
            <p:spPr>
              <a:xfrm>
                <a:off x="6830623" y="104774"/>
                <a:ext cx="124885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478" extrusionOk="0">
                    <a:moveTo>
                      <a:pt x="1" y="0"/>
                    </a:moveTo>
                    <a:lnTo>
                      <a:pt x="1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22"/>
              <p:cNvSpPr/>
              <p:nvPr/>
            </p:nvSpPr>
            <p:spPr>
              <a:xfrm>
                <a:off x="7194877" y="104774"/>
                <a:ext cx="124885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478" extrusionOk="0">
                    <a:moveTo>
                      <a:pt x="1" y="0"/>
                    </a:moveTo>
                    <a:lnTo>
                      <a:pt x="1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22"/>
              <p:cNvSpPr/>
              <p:nvPr/>
            </p:nvSpPr>
            <p:spPr>
              <a:xfrm>
                <a:off x="7560173" y="104774"/>
                <a:ext cx="125737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29" y="4478"/>
                    </a:lnTo>
                    <a:lnTo>
                      <a:pt x="132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22"/>
              <p:cNvSpPr/>
              <p:nvPr/>
            </p:nvSpPr>
            <p:spPr>
              <a:xfrm>
                <a:off x="7917521" y="104774"/>
                <a:ext cx="124791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18" y="4478"/>
                    </a:lnTo>
                    <a:lnTo>
                      <a:pt x="13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22"/>
              <p:cNvSpPr/>
              <p:nvPr/>
            </p:nvSpPr>
            <p:spPr>
              <a:xfrm>
                <a:off x="8283667" y="104774"/>
                <a:ext cx="124885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478" extrusionOk="0">
                    <a:moveTo>
                      <a:pt x="1" y="0"/>
                    </a:moveTo>
                    <a:lnTo>
                      <a:pt x="1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91" name="Google Shape;591;p22"/>
              <p:cNvGrpSpPr/>
              <p:nvPr/>
            </p:nvGrpSpPr>
            <p:grpSpPr>
              <a:xfrm>
                <a:off x="8858628" y="2669114"/>
                <a:ext cx="195118" cy="1031451"/>
                <a:chOff x="10074632" y="2664492"/>
                <a:chExt cx="471299" cy="982053"/>
              </a:xfrm>
            </p:grpSpPr>
            <p:sp>
              <p:nvSpPr>
                <p:cNvPr id="592" name="Google Shape;592;p22"/>
                <p:cNvSpPr/>
                <p:nvPr/>
              </p:nvSpPr>
              <p:spPr>
                <a:xfrm>
                  <a:off x="10074632" y="3248842"/>
                  <a:ext cx="411936" cy="397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3" h="4415" extrusionOk="0">
                      <a:moveTo>
                        <a:pt x="0" y="0"/>
                      </a:moveTo>
                      <a:lnTo>
                        <a:pt x="0" y="4415"/>
                      </a:lnTo>
                      <a:lnTo>
                        <a:pt x="4572" y="4415"/>
                      </a:lnTo>
                      <a:lnTo>
                        <a:pt x="4572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3" name="Google Shape;593;p22"/>
                <p:cNvSpPr/>
                <p:nvPr/>
              </p:nvSpPr>
              <p:spPr>
                <a:xfrm>
                  <a:off x="10074632" y="2664492"/>
                  <a:ext cx="471299" cy="474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2" h="5264" extrusionOk="0">
                      <a:moveTo>
                        <a:pt x="0" y="1"/>
                      </a:moveTo>
                      <a:lnTo>
                        <a:pt x="0" y="5263"/>
                      </a:lnTo>
                      <a:lnTo>
                        <a:pt x="5231" y="5263"/>
                      </a:lnTo>
                      <a:lnTo>
                        <a:pt x="523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594" name="Google Shape;594;p22"/>
            <p:cNvSpPr/>
            <p:nvPr/>
          </p:nvSpPr>
          <p:spPr>
            <a:xfrm>
              <a:off x="81150" y="2201325"/>
              <a:ext cx="201000" cy="451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5" name="Google Shape;595;p22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u="sng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22"/>
          <p:cNvSpPr txBox="1">
            <a:spLocks noGrp="1"/>
          </p:cNvSpPr>
          <p:nvPr>
            <p:ph type="title" idx="2"/>
          </p:nvPr>
        </p:nvSpPr>
        <p:spPr>
          <a:xfrm>
            <a:off x="948600" y="2352350"/>
            <a:ext cx="20118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97" name="Google Shape;597;p22"/>
          <p:cNvSpPr txBox="1">
            <a:spLocks noGrp="1"/>
          </p:cNvSpPr>
          <p:nvPr>
            <p:ph type="subTitle" idx="1"/>
          </p:nvPr>
        </p:nvSpPr>
        <p:spPr>
          <a:xfrm>
            <a:off x="948600" y="3080200"/>
            <a:ext cx="20118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8" name="Google Shape;598;p22"/>
          <p:cNvSpPr txBox="1">
            <a:spLocks noGrp="1"/>
          </p:cNvSpPr>
          <p:nvPr>
            <p:ph type="title" idx="3"/>
          </p:nvPr>
        </p:nvSpPr>
        <p:spPr>
          <a:xfrm>
            <a:off x="3567450" y="2352350"/>
            <a:ext cx="2009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99" name="Google Shape;599;p22"/>
          <p:cNvSpPr txBox="1">
            <a:spLocks noGrp="1"/>
          </p:cNvSpPr>
          <p:nvPr>
            <p:ph type="subTitle" idx="4"/>
          </p:nvPr>
        </p:nvSpPr>
        <p:spPr>
          <a:xfrm>
            <a:off x="3567450" y="3080200"/>
            <a:ext cx="20091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22"/>
          <p:cNvSpPr txBox="1">
            <a:spLocks noGrp="1"/>
          </p:cNvSpPr>
          <p:nvPr>
            <p:ph type="title" idx="5"/>
          </p:nvPr>
        </p:nvSpPr>
        <p:spPr>
          <a:xfrm>
            <a:off x="6183647" y="2352350"/>
            <a:ext cx="20118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01" name="Google Shape;601;p22"/>
          <p:cNvSpPr txBox="1">
            <a:spLocks noGrp="1"/>
          </p:cNvSpPr>
          <p:nvPr>
            <p:ph type="subTitle" idx="6"/>
          </p:nvPr>
        </p:nvSpPr>
        <p:spPr>
          <a:xfrm>
            <a:off x="6183647" y="3080200"/>
            <a:ext cx="20118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3" name="Google Shape;603;p23"/>
          <p:cNvGrpSpPr/>
          <p:nvPr/>
        </p:nvGrpSpPr>
        <p:grpSpPr>
          <a:xfrm>
            <a:off x="81150" y="104774"/>
            <a:ext cx="8972595" cy="4933888"/>
            <a:chOff x="81150" y="104774"/>
            <a:chExt cx="8972595" cy="4933888"/>
          </a:xfrm>
        </p:grpSpPr>
        <p:grpSp>
          <p:nvGrpSpPr>
            <p:cNvPr id="604" name="Google Shape;604;p23"/>
            <p:cNvGrpSpPr/>
            <p:nvPr/>
          </p:nvGrpSpPr>
          <p:grpSpPr>
            <a:xfrm>
              <a:off x="189174" y="104774"/>
              <a:ext cx="8864571" cy="4933888"/>
              <a:chOff x="189174" y="104774"/>
              <a:chExt cx="8864571" cy="4933888"/>
            </a:xfrm>
          </p:grpSpPr>
          <p:sp>
            <p:nvSpPr>
              <p:cNvPr id="605" name="Google Shape;605;p23"/>
              <p:cNvSpPr/>
              <p:nvPr/>
            </p:nvSpPr>
            <p:spPr>
              <a:xfrm>
                <a:off x="4465996" y="183971"/>
                <a:ext cx="4488771" cy="4854691"/>
              </a:xfrm>
              <a:custGeom>
                <a:avLst/>
                <a:gdLst/>
                <a:ahLst/>
                <a:cxnLst/>
                <a:rect l="l" t="t" r="r" b="b"/>
                <a:pathLst>
                  <a:path w="47445" h="47445" extrusionOk="0">
                    <a:moveTo>
                      <a:pt x="43522" y="1235"/>
                    </a:moveTo>
                    <a:cubicBezTo>
                      <a:pt x="45018" y="1235"/>
                      <a:pt x="46221" y="2438"/>
                      <a:pt x="46221" y="3923"/>
                    </a:cubicBezTo>
                    <a:lnTo>
                      <a:pt x="46221" y="43521"/>
                    </a:lnTo>
                    <a:cubicBezTo>
                      <a:pt x="46221" y="45017"/>
                      <a:pt x="45018" y="46220"/>
                      <a:pt x="43522" y="46220"/>
                    </a:cubicBezTo>
                    <a:lnTo>
                      <a:pt x="3924" y="46220"/>
                    </a:lnTo>
                    <a:cubicBezTo>
                      <a:pt x="2438" y="46220"/>
                      <a:pt x="1235" y="45017"/>
                      <a:pt x="1235" y="43521"/>
                    </a:cubicBezTo>
                    <a:lnTo>
                      <a:pt x="1235" y="3923"/>
                    </a:lnTo>
                    <a:cubicBezTo>
                      <a:pt x="1235" y="2438"/>
                      <a:pt x="2438" y="1235"/>
                      <a:pt x="3924" y="1235"/>
                    </a:cubicBezTo>
                    <a:close/>
                    <a:moveTo>
                      <a:pt x="3924" y="0"/>
                    </a:moveTo>
                    <a:cubicBezTo>
                      <a:pt x="1769" y="0"/>
                      <a:pt x="1" y="1758"/>
                      <a:pt x="1" y="3923"/>
                    </a:cubicBezTo>
                    <a:lnTo>
                      <a:pt x="1" y="43521"/>
                    </a:lnTo>
                    <a:cubicBezTo>
                      <a:pt x="1" y="45676"/>
                      <a:pt x="1758" y="47445"/>
                      <a:pt x="3924" y="47445"/>
                    </a:cubicBezTo>
                    <a:lnTo>
                      <a:pt x="43522" y="47445"/>
                    </a:lnTo>
                    <a:cubicBezTo>
                      <a:pt x="45687" y="47445"/>
                      <a:pt x="47445" y="45697"/>
                      <a:pt x="47445" y="43521"/>
                    </a:cubicBezTo>
                    <a:lnTo>
                      <a:pt x="47445" y="3923"/>
                    </a:lnTo>
                    <a:cubicBezTo>
                      <a:pt x="47445" y="1768"/>
                      <a:pt x="45687" y="0"/>
                      <a:pt x="435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23"/>
              <p:cNvSpPr/>
              <p:nvPr/>
            </p:nvSpPr>
            <p:spPr>
              <a:xfrm>
                <a:off x="4559094" y="284553"/>
                <a:ext cx="4303714" cy="4652399"/>
              </a:xfrm>
              <a:custGeom>
                <a:avLst/>
                <a:gdLst/>
                <a:ahLst/>
                <a:cxnLst/>
                <a:rect l="l" t="t" r="r" b="b"/>
                <a:pathLst>
                  <a:path w="45489" h="45468" extrusionOk="0">
                    <a:moveTo>
                      <a:pt x="42538" y="492"/>
                    </a:moveTo>
                    <a:cubicBezTo>
                      <a:pt x="43887" y="492"/>
                      <a:pt x="44986" y="1591"/>
                      <a:pt x="44986" y="2940"/>
                    </a:cubicBezTo>
                    <a:lnTo>
                      <a:pt x="44986" y="42538"/>
                    </a:lnTo>
                    <a:cubicBezTo>
                      <a:pt x="44986" y="43888"/>
                      <a:pt x="43887" y="44986"/>
                      <a:pt x="42538" y="44986"/>
                    </a:cubicBezTo>
                    <a:lnTo>
                      <a:pt x="2940" y="44986"/>
                    </a:lnTo>
                    <a:cubicBezTo>
                      <a:pt x="1601" y="44986"/>
                      <a:pt x="502" y="43888"/>
                      <a:pt x="502" y="42538"/>
                    </a:cubicBezTo>
                    <a:lnTo>
                      <a:pt x="502" y="2940"/>
                    </a:lnTo>
                    <a:cubicBezTo>
                      <a:pt x="502" y="1591"/>
                      <a:pt x="1590" y="492"/>
                      <a:pt x="2940" y="492"/>
                    </a:cubicBezTo>
                    <a:close/>
                    <a:moveTo>
                      <a:pt x="2940" y="1"/>
                    </a:moveTo>
                    <a:cubicBezTo>
                      <a:pt x="1318" y="1"/>
                      <a:pt x="0" y="1319"/>
                      <a:pt x="0" y="2940"/>
                    </a:cubicBezTo>
                    <a:lnTo>
                      <a:pt x="0" y="42528"/>
                    </a:lnTo>
                    <a:cubicBezTo>
                      <a:pt x="0" y="44149"/>
                      <a:pt x="1318" y="45468"/>
                      <a:pt x="2940" y="45468"/>
                    </a:cubicBezTo>
                    <a:lnTo>
                      <a:pt x="42538" y="45468"/>
                    </a:lnTo>
                    <a:cubicBezTo>
                      <a:pt x="44159" y="45468"/>
                      <a:pt x="45488" y="44160"/>
                      <a:pt x="45488" y="42538"/>
                    </a:cubicBezTo>
                    <a:lnTo>
                      <a:pt x="45488" y="2940"/>
                    </a:lnTo>
                    <a:cubicBezTo>
                      <a:pt x="45488" y="1319"/>
                      <a:pt x="44159" y="1"/>
                      <a:pt x="42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23"/>
              <p:cNvSpPr/>
              <p:nvPr/>
            </p:nvSpPr>
            <p:spPr>
              <a:xfrm>
                <a:off x="189174" y="183971"/>
                <a:ext cx="4488771" cy="4854691"/>
              </a:xfrm>
              <a:custGeom>
                <a:avLst/>
                <a:gdLst/>
                <a:ahLst/>
                <a:cxnLst/>
                <a:rect l="l" t="t" r="r" b="b"/>
                <a:pathLst>
                  <a:path w="47445" h="47445" extrusionOk="0">
                    <a:moveTo>
                      <a:pt x="43522" y="1235"/>
                    </a:moveTo>
                    <a:cubicBezTo>
                      <a:pt x="45018" y="1235"/>
                      <a:pt x="46221" y="2438"/>
                      <a:pt x="46221" y="3923"/>
                    </a:cubicBezTo>
                    <a:lnTo>
                      <a:pt x="46221" y="43521"/>
                    </a:lnTo>
                    <a:cubicBezTo>
                      <a:pt x="46221" y="45017"/>
                      <a:pt x="45018" y="46220"/>
                      <a:pt x="43522" y="46220"/>
                    </a:cubicBezTo>
                    <a:lnTo>
                      <a:pt x="3924" y="46220"/>
                    </a:lnTo>
                    <a:cubicBezTo>
                      <a:pt x="2438" y="46220"/>
                      <a:pt x="1235" y="45017"/>
                      <a:pt x="1235" y="43521"/>
                    </a:cubicBezTo>
                    <a:lnTo>
                      <a:pt x="1235" y="3923"/>
                    </a:lnTo>
                    <a:cubicBezTo>
                      <a:pt x="1235" y="2438"/>
                      <a:pt x="2438" y="1235"/>
                      <a:pt x="3924" y="1235"/>
                    </a:cubicBezTo>
                    <a:close/>
                    <a:moveTo>
                      <a:pt x="3924" y="0"/>
                    </a:moveTo>
                    <a:cubicBezTo>
                      <a:pt x="1769" y="0"/>
                      <a:pt x="1" y="1758"/>
                      <a:pt x="1" y="3923"/>
                    </a:cubicBezTo>
                    <a:lnTo>
                      <a:pt x="1" y="43521"/>
                    </a:lnTo>
                    <a:cubicBezTo>
                      <a:pt x="1" y="45676"/>
                      <a:pt x="1758" y="47445"/>
                      <a:pt x="3924" y="47445"/>
                    </a:cubicBezTo>
                    <a:lnTo>
                      <a:pt x="43522" y="47445"/>
                    </a:lnTo>
                    <a:cubicBezTo>
                      <a:pt x="45687" y="47445"/>
                      <a:pt x="47445" y="45697"/>
                      <a:pt x="47445" y="43521"/>
                    </a:cubicBezTo>
                    <a:lnTo>
                      <a:pt x="47445" y="3923"/>
                    </a:lnTo>
                    <a:cubicBezTo>
                      <a:pt x="47445" y="1768"/>
                      <a:pt x="45687" y="0"/>
                      <a:pt x="435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23"/>
              <p:cNvSpPr/>
              <p:nvPr/>
            </p:nvSpPr>
            <p:spPr>
              <a:xfrm>
                <a:off x="282272" y="284553"/>
                <a:ext cx="4303714" cy="4652399"/>
              </a:xfrm>
              <a:custGeom>
                <a:avLst/>
                <a:gdLst/>
                <a:ahLst/>
                <a:cxnLst/>
                <a:rect l="l" t="t" r="r" b="b"/>
                <a:pathLst>
                  <a:path w="45489" h="45468" extrusionOk="0">
                    <a:moveTo>
                      <a:pt x="42538" y="492"/>
                    </a:moveTo>
                    <a:cubicBezTo>
                      <a:pt x="43887" y="492"/>
                      <a:pt x="44986" y="1591"/>
                      <a:pt x="44986" y="2940"/>
                    </a:cubicBezTo>
                    <a:lnTo>
                      <a:pt x="44986" y="42538"/>
                    </a:lnTo>
                    <a:cubicBezTo>
                      <a:pt x="44986" y="43888"/>
                      <a:pt x="43887" y="44986"/>
                      <a:pt x="42538" y="44986"/>
                    </a:cubicBezTo>
                    <a:lnTo>
                      <a:pt x="2940" y="44986"/>
                    </a:lnTo>
                    <a:cubicBezTo>
                      <a:pt x="1601" y="44986"/>
                      <a:pt x="502" y="43888"/>
                      <a:pt x="502" y="42538"/>
                    </a:cubicBezTo>
                    <a:lnTo>
                      <a:pt x="502" y="2940"/>
                    </a:lnTo>
                    <a:cubicBezTo>
                      <a:pt x="502" y="1591"/>
                      <a:pt x="1590" y="492"/>
                      <a:pt x="2940" y="492"/>
                    </a:cubicBezTo>
                    <a:close/>
                    <a:moveTo>
                      <a:pt x="2940" y="1"/>
                    </a:moveTo>
                    <a:cubicBezTo>
                      <a:pt x="1318" y="1"/>
                      <a:pt x="0" y="1319"/>
                      <a:pt x="0" y="2940"/>
                    </a:cubicBezTo>
                    <a:lnTo>
                      <a:pt x="0" y="42528"/>
                    </a:lnTo>
                    <a:cubicBezTo>
                      <a:pt x="0" y="44149"/>
                      <a:pt x="1318" y="45468"/>
                      <a:pt x="2940" y="45468"/>
                    </a:cubicBezTo>
                    <a:lnTo>
                      <a:pt x="42538" y="45468"/>
                    </a:lnTo>
                    <a:cubicBezTo>
                      <a:pt x="44159" y="45468"/>
                      <a:pt x="45488" y="44160"/>
                      <a:pt x="45488" y="42538"/>
                    </a:cubicBezTo>
                    <a:lnTo>
                      <a:pt x="45488" y="2940"/>
                    </a:lnTo>
                    <a:cubicBezTo>
                      <a:pt x="45488" y="1319"/>
                      <a:pt x="44159" y="1"/>
                      <a:pt x="42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23"/>
              <p:cNvSpPr/>
              <p:nvPr/>
            </p:nvSpPr>
            <p:spPr>
              <a:xfrm>
                <a:off x="306020" y="310236"/>
                <a:ext cx="4256125" cy="4603182"/>
              </a:xfrm>
              <a:custGeom>
                <a:avLst/>
                <a:gdLst/>
                <a:ahLst/>
                <a:cxnLst/>
                <a:rect l="l" t="t" r="r" b="b"/>
                <a:pathLst>
                  <a:path w="44986" h="44987" extrusionOk="0">
                    <a:moveTo>
                      <a:pt x="6434" y="1162"/>
                    </a:moveTo>
                    <a:lnTo>
                      <a:pt x="6434" y="3547"/>
                    </a:lnTo>
                    <a:lnTo>
                      <a:pt x="4038" y="3547"/>
                    </a:lnTo>
                    <a:lnTo>
                      <a:pt x="4038" y="1162"/>
                    </a:lnTo>
                    <a:close/>
                    <a:moveTo>
                      <a:pt x="10263" y="1162"/>
                    </a:moveTo>
                    <a:lnTo>
                      <a:pt x="10263" y="3547"/>
                    </a:lnTo>
                    <a:lnTo>
                      <a:pt x="7868" y="3547"/>
                    </a:lnTo>
                    <a:lnTo>
                      <a:pt x="7868" y="1162"/>
                    </a:lnTo>
                    <a:close/>
                    <a:moveTo>
                      <a:pt x="14092" y="1162"/>
                    </a:moveTo>
                    <a:lnTo>
                      <a:pt x="14092" y="3547"/>
                    </a:lnTo>
                    <a:lnTo>
                      <a:pt x="11707" y="3547"/>
                    </a:lnTo>
                    <a:lnTo>
                      <a:pt x="11707" y="1162"/>
                    </a:lnTo>
                    <a:close/>
                    <a:moveTo>
                      <a:pt x="17942" y="1162"/>
                    </a:moveTo>
                    <a:lnTo>
                      <a:pt x="17942" y="3547"/>
                    </a:lnTo>
                    <a:lnTo>
                      <a:pt x="15546" y="3547"/>
                    </a:lnTo>
                    <a:lnTo>
                      <a:pt x="15546" y="1162"/>
                    </a:lnTo>
                    <a:close/>
                    <a:moveTo>
                      <a:pt x="21771" y="1162"/>
                    </a:moveTo>
                    <a:lnTo>
                      <a:pt x="21771" y="3547"/>
                    </a:lnTo>
                    <a:lnTo>
                      <a:pt x="19375" y="3547"/>
                    </a:lnTo>
                    <a:lnTo>
                      <a:pt x="19375" y="1162"/>
                    </a:lnTo>
                    <a:close/>
                    <a:moveTo>
                      <a:pt x="25600" y="1162"/>
                    </a:moveTo>
                    <a:lnTo>
                      <a:pt x="25600" y="3547"/>
                    </a:lnTo>
                    <a:lnTo>
                      <a:pt x="23204" y="3547"/>
                    </a:lnTo>
                    <a:lnTo>
                      <a:pt x="23204" y="1162"/>
                    </a:lnTo>
                    <a:close/>
                    <a:moveTo>
                      <a:pt x="29450" y="1162"/>
                    </a:moveTo>
                    <a:lnTo>
                      <a:pt x="29450" y="3547"/>
                    </a:lnTo>
                    <a:lnTo>
                      <a:pt x="27054" y="3547"/>
                    </a:lnTo>
                    <a:lnTo>
                      <a:pt x="27054" y="1162"/>
                    </a:lnTo>
                    <a:close/>
                    <a:moveTo>
                      <a:pt x="33279" y="1162"/>
                    </a:moveTo>
                    <a:lnTo>
                      <a:pt x="33279" y="3547"/>
                    </a:lnTo>
                    <a:lnTo>
                      <a:pt x="30883" y="3547"/>
                    </a:lnTo>
                    <a:lnTo>
                      <a:pt x="30883" y="1162"/>
                    </a:lnTo>
                    <a:close/>
                    <a:moveTo>
                      <a:pt x="37108" y="1162"/>
                    </a:moveTo>
                    <a:lnTo>
                      <a:pt x="37108" y="3547"/>
                    </a:lnTo>
                    <a:lnTo>
                      <a:pt x="34723" y="3547"/>
                    </a:lnTo>
                    <a:lnTo>
                      <a:pt x="34723" y="1162"/>
                    </a:lnTo>
                    <a:close/>
                    <a:moveTo>
                      <a:pt x="40958" y="1162"/>
                    </a:moveTo>
                    <a:lnTo>
                      <a:pt x="40958" y="3547"/>
                    </a:lnTo>
                    <a:lnTo>
                      <a:pt x="38562" y="3547"/>
                    </a:lnTo>
                    <a:lnTo>
                      <a:pt x="38562" y="1162"/>
                    </a:lnTo>
                    <a:close/>
                    <a:moveTo>
                      <a:pt x="2689" y="1"/>
                    </a:moveTo>
                    <a:cubicBezTo>
                      <a:pt x="1203" y="1"/>
                      <a:pt x="0" y="1204"/>
                      <a:pt x="0" y="2689"/>
                    </a:cubicBezTo>
                    <a:lnTo>
                      <a:pt x="0" y="42287"/>
                    </a:lnTo>
                    <a:cubicBezTo>
                      <a:pt x="0" y="43783"/>
                      <a:pt x="1203" y="44986"/>
                      <a:pt x="2689" y="44986"/>
                    </a:cubicBezTo>
                    <a:lnTo>
                      <a:pt x="42287" y="44986"/>
                    </a:lnTo>
                    <a:cubicBezTo>
                      <a:pt x="43783" y="44986"/>
                      <a:pt x="44986" y="43783"/>
                      <a:pt x="44986" y="42287"/>
                    </a:cubicBezTo>
                    <a:lnTo>
                      <a:pt x="44986" y="2689"/>
                    </a:lnTo>
                    <a:cubicBezTo>
                      <a:pt x="44986" y="1193"/>
                      <a:pt x="43783" y="1"/>
                      <a:pt x="4228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23"/>
              <p:cNvSpPr/>
              <p:nvPr/>
            </p:nvSpPr>
            <p:spPr>
              <a:xfrm>
                <a:off x="736597" y="104774"/>
                <a:ext cx="124791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18" y="4478"/>
                    </a:lnTo>
                    <a:lnTo>
                      <a:pt x="13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23"/>
              <p:cNvSpPr/>
              <p:nvPr/>
            </p:nvSpPr>
            <p:spPr>
              <a:xfrm>
                <a:off x="1102744" y="104774"/>
                <a:ext cx="124885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478" extrusionOk="0">
                    <a:moveTo>
                      <a:pt x="1" y="0"/>
                    </a:moveTo>
                    <a:lnTo>
                      <a:pt x="1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23"/>
              <p:cNvSpPr/>
              <p:nvPr/>
            </p:nvSpPr>
            <p:spPr>
              <a:xfrm>
                <a:off x="1466052" y="104774"/>
                <a:ext cx="124791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613;p23"/>
              <p:cNvSpPr/>
              <p:nvPr/>
            </p:nvSpPr>
            <p:spPr>
              <a:xfrm>
                <a:off x="1832293" y="104774"/>
                <a:ext cx="125737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29" y="4478"/>
                    </a:lnTo>
                    <a:lnTo>
                      <a:pt x="132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614;p23"/>
              <p:cNvSpPr/>
              <p:nvPr/>
            </p:nvSpPr>
            <p:spPr>
              <a:xfrm>
                <a:off x="2187655" y="104774"/>
                <a:ext cx="124791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18" y="4478"/>
                    </a:lnTo>
                    <a:lnTo>
                      <a:pt x="13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615;p23"/>
              <p:cNvSpPr/>
              <p:nvPr/>
            </p:nvSpPr>
            <p:spPr>
              <a:xfrm>
                <a:off x="2553801" y="104774"/>
                <a:ext cx="124885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478" extrusionOk="0">
                    <a:moveTo>
                      <a:pt x="1" y="0"/>
                    </a:moveTo>
                    <a:lnTo>
                      <a:pt x="1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23"/>
              <p:cNvSpPr/>
              <p:nvPr/>
            </p:nvSpPr>
            <p:spPr>
              <a:xfrm>
                <a:off x="2918056" y="104774"/>
                <a:ext cx="124885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478" extrusionOk="0">
                    <a:moveTo>
                      <a:pt x="1" y="0"/>
                    </a:moveTo>
                    <a:lnTo>
                      <a:pt x="1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23"/>
              <p:cNvSpPr/>
              <p:nvPr/>
            </p:nvSpPr>
            <p:spPr>
              <a:xfrm>
                <a:off x="3283351" y="104774"/>
                <a:ext cx="125737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29" y="4478"/>
                    </a:lnTo>
                    <a:lnTo>
                      <a:pt x="132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23"/>
              <p:cNvSpPr/>
              <p:nvPr/>
            </p:nvSpPr>
            <p:spPr>
              <a:xfrm>
                <a:off x="3640699" y="104774"/>
                <a:ext cx="124791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18" y="4478"/>
                    </a:lnTo>
                    <a:lnTo>
                      <a:pt x="13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23"/>
              <p:cNvSpPr/>
              <p:nvPr/>
            </p:nvSpPr>
            <p:spPr>
              <a:xfrm>
                <a:off x="4006846" y="104774"/>
                <a:ext cx="124885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478" extrusionOk="0">
                    <a:moveTo>
                      <a:pt x="1" y="0"/>
                    </a:moveTo>
                    <a:lnTo>
                      <a:pt x="1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23"/>
              <p:cNvSpPr/>
              <p:nvPr/>
            </p:nvSpPr>
            <p:spPr>
              <a:xfrm>
                <a:off x="4557831" y="310236"/>
                <a:ext cx="4256125" cy="4603182"/>
              </a:xfrm>
              <a:custGeom>
                <a:avLst/>
                <a:gdLst/>
                <a:ahLst/>
                <a:cxnLst/>
                <a:rect l="l" t="t" r="r" b="b"/>
                <a:pathLst>
                  <a:path w="44986" h="44987" extrusionOk="0">
                    <a:moveTo>
                      <a:pt x="6434" y="1162"/>
                    </a:moveTo>
                    <a:lnTo>
                      <a:pt x="6434" y="3547"/>
                    </a:lnTo>
                    <a:lnTo>
                      <a:pt x="4038" y="3547"/>
                    </a:lnTo>
                    <a:lnTo>
                      <a:pt x="4038" y="1162"/>
                    </a:lnTo>
                    <a:close/>
                    <a:moveTo>
                      <a:pt x="10263" y="1162"/>
                    </a:moveTo>
                    <a:lnTo>
                      <a:pt x="10263" y="3547"/>
                    </a:lnTo>
                    <a:lnTo>
                      <a:pt x="7868" y="3547"/>
                    </a:lnTo>
                    <a:lnTo>
                      <a:pt x="7868" y="1162"/>
                    </a:lnTo>
                    <a:close/>
                    <a:moveTo>
                      <a:pt x="14092" y="1162"/>
                    </a:moveTo>
                    <a:lnTo>
                      <a:pt x="14092" y="3547"/>
                    </a:lnTo>
                    <a:lnTo>
                      <a:pt x="11707" y="3547"/>
                    </a:lnTo>
                    <a:lnTo>
                      <a:pt x="11707" y="1162"/>
                    </a:lnTo>
                    <a:close/>
                    <a:moveTo>
                      <a:pt x="17942" y="1162"/>
                    </a:moveTo>
                    <a:lnTo>
                      <a:pt x="17942" y="3547"/>
                    </a:lnTo>
                    <a:lnTo>
                      <a:pt x="15546" y="3547"/>
                    </a:lnTo>
                    <a:lnTo>
                      <a:pt x="15546" y="1162"/>
                    </a:lnTo>
                    <a:close/>
                    <a:moveTo>
                      <a:pt x="21771" y="1162"/>
                    </a:moveTo>
                    <a:lnTo>
                      <a:pt x="21771" y="3547"/>
                    </a:lnTo>
                    <a:lnTo>
                      <a:pt x="19375" y="3547"/>
                    </a:lnTo>
                    <a:lnTo>
                      <a:pt x="19375" y="1162"/>
                    </a:lnTo>
                    <a:close/>
                    <a:moveTo>
                      <a:pt x="25600" y="1162"/>
                    </a:moveTo>
                    <a:lnTo>
                      <a:pt x="25600" y="3547"/>
                    </a:lnTo>
                    <a:lnTo>
                      <a:pt x="23204" y="3547"/>
                    </a:lnTo>
                    <a:lnTo>
                      <a:pt x="23204" y="1162"/>
                    </a:lnTo>
                    <a:close/>
                    <a:moveTo>
                      <a:pt x="29450" y="1162"/>
                    </a:moveTo>
                    <a:lnTo>
                      <a:pt x="29450" y="3547"/>
                    </a:lnTo>
                    <a:lnTo>
                      <a:pt x="27054" y="3547"/>
                    </a:lnTo>
                    <a:lnTo>
                      <a:pt x="27054" y="1162"/>
                    </a:lnTo>
                    <a:close/>
                    <a:moveTo>
                      <a:pt x="33279" y="1162"/>
                    </a:moveTo>
                    <a:lnTo>
                      <a:pt x="33279" y="3547"/>
                    </a:lnTo>
                    <a:lnTo>
                      <a:pt x="30883" y="3547"/>
                    </a:lnTo>
                    <a:lnTo>
                      <a:pt x="30883" y="1162"/>
                    </a:lnTo>
                    <a:close/>
                    <a:moveTo>
                      <a:pt x="37108" y="1162"/>
                    </a:moveTo>
                    <a:lnTo>
                      <a:pt x="37108" y="3547"/>
                    </a:lnTo>
                    <a:lnTo>
                      <a:pt x="34723" y="3547"/>
                    </a:lnTo>
                    <a:lnTo>
                      <a:pt x="34723" y="1162"/>
                    </a:lnTo>
                    <a:close/>
                    <a:moveTo>
                      <a:pt x="40958" y="1162"/>
                    </a:moveTo>
                    <a:lnTo>
                      <a:pt x="40958" y="3547"/>
                    </a:lnTo>
                    <a:lnTo>
                      <a:pt x="38562" y="3547"/>
                    </a:lnTo>
                    <a:lnTo>
                      <a:pt x="38562" y="1162"/>
                    </a:lnTo>
                    <a:close/>
                    <a:moveTo>
                      <a:pt x="2689" y="1"/>
                    </a:moveTo>
                    <a:cubicBezTo>
                      <a:pt x="1203" y="1"/>
                      <a:pt x="0" y="1204"/>
                      <a:pt x="0" y="2689"/>
                    </a:cubicBezTo>
                    <a:lnTo>
                      <a:pt x="0" y="42287"/>
                    </a:lnTo>
                    <a:cubicBezTo>
                      <a:pt x="0" y="43783"/>
                      <a:pt x="1203" y="44986"/>
                      <a:pt x="2689" y="44986"/>
                    </a:cubicBezTo>
                    <a:lnTo>
                      <a:pt x="42287" y="44986"/>
                    </a:lnTo>
                    <a:cubicBezTo>
                      <a:pt x="43783" y="44986"/>
                      <a:pt x="44986" y="43783"/>
                      <a:pt x="44986" y="42287"/>
                    </a:cubicBezTo>
                    <a:lnTo>
                      <a:pt x="44986" y="2689"/>
                    </a:lnTo>
                    <a:cubicBezTo>
                      <a:pt x="44986" y="1193"/>
                      <a:pt x="43783" y="1"/>
                      <a:pt x="4228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23"/>
              <p:cNvSpPr/>
              <p:nvPr/>
            </p:nvSpPr>
            <p:spPr>
              <a:xfrm>
                <a:off x="5013419" y="104774"/>
                <a:ext cx="124791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18" y="4478"/>
                    </a:lnTo>
                    <a:lnTo>
                      <a:pt x="13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23"/>
              <p:cNvSpPr/>
              <p:nvPr/>
            </p:nvSpPr>
            <p:spPr>
              <a:xfrm>
                <a:off x="5379565" y="104774"/>
                <a:ext cx="124885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478" extrusionOk="0">
                    <a:moveTo>
                      <a:pt x="1" y="0"/>
                    </a:moveTo>
                    <a:lnTo>
                      <a:pt x="1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23"/>
              <p:cNvSpPr/>
              <p:nvPr/>
            </p:nvSpPr>
            <p:spPr>
              <a:xfrm>
                <a:off x="5742874" y="104774"/>
                <a:ext cx="124791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23"/>
              <p:cNvSpPr/>
              <p:nvPr/>
            </p:nvSpPr>
            <p:spPr>
              <a:xfrm>
                <a:off x="6109115" y="104774"/>
                <a:ext cx="125737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29" y="4478"/>
                    </a:lnTo>
                    <a:lnTo>
                      <a:pt x="132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23"/>
              <p:cNvSpPr/>
              <p:nvPr/>
            </p:nvSpPr>
            <p:spPr>
              <a:xfrm>
                <a:off x="6464476" y="104774"/>
                <a:ext cx="124791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18" y="4478"/>
                    </a:lnTo>
                    <a:lnTo>
                      <a:pt x="13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23"/>
              <p:cNvSpPr/>
              <p:nvPr/>
            </p:nvSpPr>
            <p:spPr>
              <a:xfrm>
                <a:off x="6830623" y="104774"/>
                <a:ext cx="124885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478" extrusionOk="0">
                    <a:moveTo>
                      <a:pt x="1" y="0"/>
                    </a:moveTo>
                    <a:lnTo>
                      <a:pt x="1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23"/>
              <p:cNvSpPr/>
              <p:nvPr/>
            </p:nvSpPr>
            <p:spPr>
              <a:xfrm>
                <a:off x="7194877" y="104774"/>
                <a:ext cx="124885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478" extrusionOk="0">
                    <a:moveTo>
                      <a:pt x="1" y="0"/>
                    </a:moveTo>
                    <a:lnTo>
                      <a:pt x="1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23"/>
              <p:cNvSpPr/>
              <p:nvPr/>
            </p:nvSpPr>
            <p:spPr>
              <a:xfrm>
                <a:off x="7560173" y="104774"/>
                <a:ext cx="125737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29" y="4478"/>
                    </a:lnTo>
                    <a:lnTo>
                      <a:pt x="132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23"/>
              <p:cNvSpPr/>
              <p:nvPr/>
            </p:nvSpPr>
            <p:spPr>
              <a:xfrm>
                <a:off x="7917521" y="104774"/>
                <a:ext cx="124791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18" y="4478"/>
                    </a:lnTo>
                    <a:lnTo>
                      <a:pt x="13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23"/>
              <p:cNvSpPr/>
              <p:nvPr/>
            </p:nvSpPr>
            <p:spPr>
              <a:xfrm>
                <a:off x="8283667" y="104774"/>
                <a:ext cx="124885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478" extrusionOk="0">
                    <a:moveTo>
                      <a:pt x="1" y="0"/>
                    </a:moveTo>
                    <a:lnTo>
                      <a:pt x="1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31" name="Google Shape;631;p23"/>
              <p:cNvGrpSpPr/>
              <p:nvPr/>
            </p:nvGrpSpPr>
            <p:grpSpPr>
              <a:xfrm>
                <a:off x="8858628" y="2669114"/>
                <a:ext cx="195118" cy="1031451"/>
                <a:chOff x="10074632" y="2664492"/>
                <a:chExt cx="471299" cy="982053"/>
              </a:xfrm>
            </p:grpSpPr>
            <p:sp>
              <p:nvSpPr>
                <p:cNvPr id="632" name="Google Shape;632;p23"/>
                <p:cNvSpPr/>
                <p:nvPr/>
              </p:nvSpPr>
              <p:spPr>
                <a:xfrm>
                  <a:off x="10074632" y="3248842"/>
                  <a:ext cx="411936" cy="397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3" h="4415" extrusionOk="0">
                      <a:moveTo>
                        <a:pt x="0" y="0"/>
                      </a:moveTo>
                      <a:lnTo>
                        <a:pt x="0" y="4415"/>
                      </a:lnTo>
                      <a:lnTo>
                        <a:pt x="4572" y="4415"/>
                      </a:lnTo>
                      <a:lnTo>
                        <a:pt x="4572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3" name="Google Shape;633;p23"/>
                <p:cNvSpPr/>
                <p:nvPr/>
              </p:nvSpPr>
              <p:spPr>
                <a:xfrm>
                  <a:off x="10074632" y="2664492"/>
                  <a:ext cx="471299" cy="474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2" h="5264" extrusionOk="0">
                      <a:moveTo>
                        <a:pt x="0" y="1"/>
                      </a:moveTo>
                      <a:lnTo>
                        <a:pt x="0" y="5263"/>
                      </a:lnTo>
                      <a:lnTo>
                        <a:pt x="5231" y="5263"/>
                      </a:lnTo>
                      <a:lnTo>
                        <a:pt x="523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634" name="Google Shape;634;p23"/>
            <p:cNvSpPr/>
            <p:nvPr/>
          </p:nvSpPr>
          <p:spPr>
            <a:xfrm>
              <a:off x="81150" y="2201325"/>
              <a:ext cx="201000" cy="451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5" name="Google Shape;635;p23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u="sng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36" name="Google Shape;636;p23"/>
          <p:cNvSpPr txBox="1">
            <a:spLocks noGrp="1"/>
          </p:cNvSpPr>
          <p:nvPr>
            <p:ph type="title" idx="2"/>
          </p:nvPr>
        </p:nvSpPr>
        <p:spPr>
          <a:xfrm>
            <a:off x="1123700" y="1798253"/>
            <a:ext cx="1986000" cy="4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37" name="Google Shape;637;p23"/>
          <p:cNvSpPr txBox="1">
            <a:spLocks noGrp="1"/>
          </p:cNvSpPr>
          <p:nvPr>
            <p:ph type="subTitle" idx="1"/>
          </p:nvPr>
        </p:nvSpPr>
        <p:spPr>
          <a:xfrm>
            <a:off x="941750" y="2246044"/>
            <a:ext cx="23499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8" name="Google Shape;638;p23"/>
          <p:cNvSpPr txBox="1">
            <a:spLocks noGrp="1"/>
          </p:cNvSpPr>
          <p:nvPr>
            <p:ph type="title" idx="3"/>
          </p:nvPr>
        </p:nvSpPr>
        <p:spPr>
          <a:xfrm>
            <a:off x="3579075" y="1798253"/>
            <a:ext cx="1986000" cy="4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39" name="Google Shape;639;p23"/>
          <p:cNvSpPr txBox="1">
            <a:spLocks noGrp="1"/>
          </p:cNvSpPr>
          <p:nvPr>
            <p:ph type="subTitle" idx="4"/>
          </p:nvPr>
        </p:nvSpPr>
        <p:spPr>
          <a:xfrm>
            <a:off x="3397125" y="2246044"/>
            <a:ext cx="23499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0" name="Google Shape;640;p23"/>
          <p:cNvSpPr txBox="1">
            <a:spLocks noGrp="1"/>
          </p:cNvSpPr>
          <p:nvPr>
            <p:ph type="title" idx="5"/>
          </p:nvPr>
        </p:nvSpPr>
        <p:spPr>
          <a:xfrm>
            <a:off x="1123700" y="3529900"/>
            <a:ext cx="1986000" cy="4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41" name="Google Shape;641;p23"/>
          <p:cNvSpPr txBox="1">
            <a:spLocks noGrp="1"/>
          </p:cNvSpPr>
          <p:nvPr>
            <p:ph type="subTitle" idx="6"/>
          </p:nvPr>
        </p:nvSpPr>
        <p:spPr>
          <a:xfrm>
            <a:off x="941750" y="3977675"/>
            <a:ext cx="2349900" cy="6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23"/>
          <p:cNvSpPr txBox="1">
            <a:spLocks noGrp="1"/>
          </p:cNvSpPr>
          <p:nvPr>
            <p:ph type="title" idx="7"/>
          </p:nvPr>
        </p:nvSpPr>
        <p:spPr>
          <a:xfrm>
            <a:off x="3579075" y="3529900"/>
            <a:ext cx="1986000" cy="4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43" name="Google Shape;643;p23"/>
          <p:cNvSpPr txBox="1">
            <a:spLocks noGrp="1"/>
          </p:cNvSpPr>
          <p:nvPr>
            <p:ph type="subTitle" idx="8"/>
          </p:nvPr>
        </p:nvSpPr>
        <p:spPr>
          <a:xfrm>
            <a:off x="3397125" y="3977675"/>
            <a:ext cx="2349900" cy="6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4" name="Google Shape;644;p23"/>
          <p:cNvSpPr txBox="1">
            <a:spLocks noGrp="1"/>
          </p:cNvSpPr>
          <p:nvPr>
            <p:ph type="title" idx="9"/>
          </p:nvPr>
        </p:nvSpPr>
        <p:spPr>
          <a:xfrm>
            <a:off x="6034150" y="1798253"/>
            <a:ext cx="1986000" cy="4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45" name="Google Shape;645;p23"/>
          <p:cNvSpPr txBox="1">
            <a:spLocks noGrp="1"/>
          </p:cNvSpPr>
          <p:nvPr>
            <p:ph type="subTitle" idx="13"/>
          </p:nvPr>
        </p:nvSpPr>
        <p:spPr>
          <a:xfrm>
            <a:off x="5852200" y="2246044"/>
            <a:ext cx="23499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6" name="Google Shape;646;p23"/>
          <p:cNvSpPr txBox="1">
            <a:spLocks noGrp="1"/>
          </p:cNvSpPr>
          <p:nvPr>
            <p:ph type="title" idx="14"/>
          </p:nvPr>
        </p:nvSpPr>
        <p:spPr>
          <a:xfrm>
            <a:off x="6034150" y="3529900"/>
            <a:ext cx="1986000" cy="4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47" name="Google Shape;647;p23"/>
          <p:cNvSpPr txBox="1">
            <a:spLocks noGrp="1"/>
          </p:cNvSpPr>
          <p:nvPr>
            <p:ph type="subTitle" idx="15"/>
          </p:nvPr>
        </p:nvSpPr>
        <p:spPr>
          <a:xfrm>
            <a:off x="5852050" y="3977675"/>
            <a:ext cx="2350200" cy="6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9" name="Google Shape;649;p24"/>
          <p:cNvGrpSpPr/>
          <p:nvPr/>
        </p:nvGrpSpPr>
        <p:grpSpPr>
          <a:xfrm>
            <a:off x="81150" y="104774"/>
            <a:ext cx="8972595" cy="4933888"/>
            <a:chOff x="81150" y="104774"/>
            <a:chExt cx="8972595" cy="4933888"/>
          </a:xfrm>
        </p:grpSpPr>
        <p:grpSp>
          <p:nvGrpSpPr>
            <p:cNvPr id="650" name="Google Shape;650;p24"/>
            <p:cNvGrpSpPr/>
            <p:nvPr/>
          </p:nvGrpSpPr>
          <p:grpSpPr>
            <a:xfrm>
              <a:off x="189174" y="104774"/>
              <a:ext cx="8864571" cy="4933888"/>
              <a:chOff x="189174" y="104774"/>
              <a:chExt cx="8864571" cy="4933888"/>
            </a:xfrm>
          </p:grpSpPr>
          <p:sp>
            <p:nvSpPr>
              <p:cNvPr id="651" name="Google Shape;651;p24"/>
              <p:cNvSpPr/>
              <p:nvPr/>
            </p:nvSpPr>
            <p:spPr>
              <a:xfrm>
                <a:off x="4465996" y="183971"/>
                <a:ext cx="4488771" cy="4854691"/>
              </a:xfrm>
              <a:custGeom>
                <a:avLst/>
                <a:gdLst/>
                <a:ahLst/>
                <a:cxnLst/>
                <a:rect l="l" t="t" r="r" b="b"/>
                <a:pathLst>
                  <a:path w="47445" h="47445" extrusionOk="0">
                    <a:moveTo>
                      <a:pt x="43522" y="1235"/>
                    </a:moveTo>
                    <a:cubicBezTo>
                      <a:pt x="45018" y="1235"/>
                      <a:pt x="46221" y="2438"/>
                      <a:pt x="46221" y="3923"/>
                    </a:cubicBezTo>
                    <a:lnTo>
                      <a:pt x="46221" y="43521"/>
                    </a:lnTo>
                    <a:cubicBezTo>
                      <a:pt x="46221" y="45017"/>
                      <a:pt x="45018" y="46220"/>
                      <a:pt x="43522" y="46220"/>
                    </a:cubicBezTo>
                    <a:lnTo>
                      <a:pt x="3924" y="46220"/>
                    </a:lnTo>
                    <a:cubicBezTo>
                      <a:pt x="2438" y="46220"/>
                      <a:pt x="1235" y="45017"/>
                      <a:pt x="1235" y="43521"/>
                    </a:cubicBezTo>
                    <a:lnTo>
                      <a:pt x="1235" y="3923"/>
                    </a:lnTo>
                    <a:cubicBezTo>
                      <a:pt x="1235" y="2438"/>
                      <a:pt x="2438" y="1235"/>
                      <a:pt x="3924" y="1235"/>
                    </a:cubicBezTo>
                    <a:close/>
                    <a:moveTo>
                      <a:pt x="3924" y="0"/>
                    </a:moveTo>
                    <a:cubicBezTo>
                      <a:pt x="1769" y="0"/>
                      <a:pt x="1" y="1758"/>
                      <a:pt x="1" y="3923"/>
                    </a:cubicBezTo>
                    <a:lnTo>
                      <a:pt x="1" y="43521"/>
                    </a:lnTo>
                    <a:cubicBezTo>
                      <a:pt x="1" y="45676"/>
                      <a:pt x="1758" y="47445"/>
                      <a:pt x="3924" y="47445"/>
                    </a:cubicBezTo>
                    <a:lnTo>
                      <a:pt x="43522" y="47445"/>
                    </a:lnTo>
                    <a:cubicBezTo>
                      <a:pt x="45687" y="47445"/>
                      <a:pt x="47445" y="45697"/>
                      <a:pt x="47445" y="43521"/>
                    </a:cubicBezTo>
                    <a:lnTo>
                      <a:pt x="47445" y="3923"/>
                    </a:lnTo>
                    <a:cubicBezTo>
                      <a:pt x="47445" y="1768"/>
                      <a:pt x="45687" y="0"/>
                      <a:pt x="435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24"/>
              <p:cNvSpPr/>
              <p:nvPr/>
            </p:nvSpPr>
            <p:spPr>
              <a:xfrm>
                <a:off x="4559094" y="284553"/>
                <a:ext cx="4303714" cy="4652399"/>
              </a:xfrm>
              <a:custGeom>
                <a:avLst/>
                <a:gdLst/>
                <a:ahLst/>
                <a:cxnLst/>
                <a:rect l="l" t="t" r="r" b="b"/>
                <a:pathLst>
                  <a:path w="45489" h="45468" extrusionOk="0">
                    <a:moveTo>
                      <a:pt x="42538" y="492"/>
                    </a:moveTo>
                    <a:cubicBezTo>
                      <a:pt x="43887" y="492"/>
                      <a:pt x="44986" y="1591"/>
                      <a:pt x="44986" y="2940"/>
                    </a:cubicBezTo>
                    <a:lnTo>
                      <a:pt x="44986" y="42538"/>
                    </a:lnTo>
                    <a:cubicBezTo>
                      <a:pt x="44986" y="43888"/>
                      <a:pt x="43887" y="44986"/>
                      <a:pt x="42538" y="44986"/>
                    </a:cubicBezTo>
                    <a:lnTo>
                      <a:pt x="2940" y="44986"/>
                    </a:lnTo>
                    <a:cubicBezTo>
                      <a:pt x="1601" y="44986"/>
                      <a:pt x="502" y="43888"/>
                      <a:pt x="502" y="42538"/>
                    </a:cubicBezTo>
                    <a:lnTo>
                      <a:pt x="502" y="2940"/>
                    </a:lnTo>
                    <a:cubicBezTo>
                      <a:pt x="502" y="1591"/>
                      <a:pt x="1590" y="492"/>
                      <a:pt x="2940" y="492"/>
                    </a:cubicBezTo>
                    <a:close/>
                    <a:moveTo>
                      <a:pt x="2940" y="1"/>
                    </a:moveTo>
                    <a:cubicBezTo>
                      <a:pt x="1318" y="1"/>
                      <a:pt x="0" y="1319"/>
                      <a:pt x="0" y="2940"/>
                    </a:cubicBezTo>
                    <a:lnTo>
                      <a:pt x="0" y="42528"/>
                    </a:lnTo>
                    <a:cubicBezTo>
                      <a:pt x="0" y="44149"/>
                      <a:pt x="1318" y="45468"/>
                      <a:pt x="2940" y="45468"/>
                    </a:cubicBezTo>
                    <a:lnTo>
                      <a:pt x="42538" y="45468"/>
                    </a:lnTo>
                    <a:cubicBezTo>
                      <a:pt x="44159" y="45468"/>
                      <a:pt x="45488" y="44160"/>
                      <a:pt x="45488" y="42538"/>
                    </a:cubicBezTo>
                    <a:lnTo>
                      <a:pt x="45488" y="2940"/>
                    </a:lnTo>
                    <a:cubicBezTo>
                      <a:pt x="45488" y="1319"/>
                      <a:pt x="44159" y="1"/>
                      <a:pt x="42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24"/>
              <p:cNvSpPr/>
              <p:nvPr/>
            </p:nvSpPr>
            <p:spPr>
              <a:xfrm>
                <a:off x="189174" y="183971"/>
                <a:ext cx="4488771" cy="4854691"/>
              </a:xfrm>
              <a:custGeom>
                <a:avLst/>
                <a:gdLst/>
                <a:ahLst/>
                <a:cxnLst/>
                <a:rect l="l" t="t" r="r" b="b"/>
                <a:pathLst>
                  <a:path w="47445" h="47445" extrusionOk="0">
                    <a:moveTo>
                      <a:pt x="43522" y="1235"/>
                    </a:moveTo>
                    <a:cubicBezTo>
                      <a:pt x="45018" y="1235"/>
                      <a:pt x="46221" y="2438"/>
                      <a:pt x="46221" y="3923"/>
                    </a:cubicBezTo>
                    <a:lnTo>
                      <a:pt x="46221" y="43521"/>
                    </a:lnTo>
                    <a:cubicBezTo>
                      <a:pt x="46221" y="45017"/>
                      <a:pt x="45018" y="46220"/>
                      <a:pt x="43522" y="46220"/>
                    </a:cubicBezTo>
                    <a:lnTo>
                      <a:pt x="3924" y="46220"/>
                    </a:lnTo>
                    <a:cubicBezTo>
                      <a:pt x="2438" y="46220"/>
                      <a:pt x="1235" y="45017"/>
                      <a:pt x="1235" y="43521"/>
                    </a:cubicBezTo>
                    <a:lnTo>
                      <a:pt x="1235" y="3923"/>
                    </a:lnTo>
                    <a:cubicBezTo>
                      <a:pt x="1235" y="2438"/>
                      <a:pt x="2438" y="1235"/>
                      <a:pt x="3924" y="1235"/>
                    </a:cubicBezTo>
                    <a:close/>
                    <a:moveTo>
                      <a:pt x="3924" y="0"/>
                    </a:moveTo>
                    <a:cubicBezTo>
                      <a:pt x="1769" y="0"/>
                      <a:pt x="1" y="1758"/>
                      <a:pt x="1" y="3923"/>
                    </a:cubicBezTo>
                    <a:lnTo>
                      <a:pt x="1" y="43521"/>
                    </a:lnTo>
                    <a:cubicBezTo>
                      <a:pt x="1" y="45676"/>
                      <a:pt x="1758" y="47445"/>
                      <a:pt x="3924" y="47445"/>
                    </a:cubicBezTo>
                    <a:lnTo>
                      <a:pt x="43522" y="47445"/>
                    </a:lnTo>
                    <a:cubicBezTo>
                      <a:pt x="45687" y="47445"/>
                      <a:pt x="47445" y="45697"/>
                      <a:pt x="47445" y="43521"/>
                    </a:cubicBezTo>
                    <a:lnTo>
                      <a:pt x="47445" y="3923"/>
                    </a:lnTo>
                    <a:cubicBezTo>
                      <a:pt x="47445" y="1768"/>
                      <a:pt x="45687" y="0"/>
                      <a:pt x="435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24"/>
              <p:cNvSpPr/>
              <p:nvPr/>
            </p:nvSpPr>
            <p:spPr>
              <a:xfrm>
                <a:off x="282272" y="284553"/>
                <a:ext cx="4303714" cy="4652399"/>
              </a:xfrm>
              <a:custGeom>
                <a:avLst/>
                <a:gdLst/>
                <a:ahLst/>
                <a:cxnLst/>
                <a:rect l="l" t="t" r="r" b="b"/>
                <a:pathLst>
                  <a:path w="45489" h="45468" extrusionOk="0">
                    <a:moveTo>
                      <a:pt x="42538" y="492"/>
                    </a:moveTo>
                    <a:cubicBezTo>
                      <a:pt x="43887" y="492"/>
                      <a:pt x="44986" y="1591"/>
                      <a:pt x="44986" y="2940"/>
                    </a:cubicBezTo>
                    <a:lnTo>
                      <a:pt x="44986" y="42538"/>
                    </a:lnTo>
                    <a:cubicBezTo>
                      <a:pt x="44986" y="43888"/>
                      <a:pt x="43887" y="44986"/>
                      <a:pt x="42538" y="44986"/>
                    </a:cubicBezTo>
                    <a:lnTo>
                      <a:pt x="2940" y="44986"/>
                    </a:lnTo>
                    <a:cubicBezTo>
                      <a:pt x="1601" y="44986"/>
                      <a:pt x="502" y="43888"/>
                      <a:pt x="502" y="42538"/>
                    </a:cubicBezTo>
                    <a:lnTo>
                      <a:pt x="502" y="2940"/>
                    </a:lnTo>
                    <a:cubicBezTo>
                      <a:pt x="502" y="1591"/>
                      <a:pt x="1590" y="492"/>
                      <a:pt x="2940" y="492"/>
                    </a:cubicBezTo>
                    <a:close/>
                    <a:moveTo>
                      <a:pt x="2940" y="1"/>
                    </a:moveTo>
                    <a:cubicBezTo>
                      <a:pt x="1318" y="1"/>
                      <a:pt x="0" y="1319"/>
                      <a:pt x="0" y="2940"/>
                    </a:cubicBezTo>
                    <a:lnTo>
                      <a:pt x="0" y="42528"/>
                    </a:lnTo>
                    <a:cubicBezTo>
                      <a:pt x="0" y="44149"/>
                      <a:pt x="1318" y="45468"/>
                      <a:pt x="2940" y="45468"/>
                    </a:cubicBezTo>
                    <a:lnTo>
                      <a:pt x="42538" y="45468"/>
                    </a:lnTo>
                    <a:cubicBezTo>
                      <a:pt x="44159" y="45468"/>
                      <a:pt x="45488" y="44160"/>
                      <a:pt x="45488" y="42538"/>
                    </a:cubicBezTo>
                    <a:lnTo>
                      <a:pt x="45488" y="2940"/>
                    </a:lnTo>
                    <a:cubicBezTo>
                      <a:pt x="45488" y="1319"/>
                      <a:pt x="44159" y="1"/>
                      <a:pt x="42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24"/>
              <p:cNvSpPr/>
              <p:nvPr/>
            </p:nvSpPr>
            <p:spPr>
              <a:xfrm>
                <a:off x="306020" y="310236"/>
                <a:ext cx="4256125" cy="4603182"/>
              </a:xfrm>
              <a:custGeom>
                <a:avLst/>
                <a:gdLst/>
                <a:ahLst/>
                <a:cxnLst/>
                <a:rect l="l" t="t" r="r" b="b"/>
                <a:pathLst>
                  <a:path w="44986" h="44987" extrusionOk="0">
                    <a:moveTo>
                      <a:pt x="6434" y="1162"/>
                    </a:moveTo>
                    <a:lnTo>
                      <a:pt x="6434" y="3547"/>
                    </a:lnTo>
                    <a:lnTo>
                      <a:pt x="4038" y="3547"/>
                    </a:lnTo>
                    <a:lnTo>
                      <a:pt x="4038" y="1162"/>
                    </a:lnTo>
                    <a:close/>
                    <a:moveTo>
                      <a:pt x="10263" y="1162"/>
                    </a:moveTo>
                    <a:lnTo>
                      <a:pt x="10263" y="3547"/>
                    </a:lnTo>
                    <a:lnTo>
                      <a:pt x="7868" y="3547"/>
                    </a:lnTo>
                    <a:lnTo>
                      <a:pt x="7868" y="1162"/>
                    </a:lnTo>
                    <a:close/>
                    <a:moveTo>
                      <a:pt x="14092" y="1162"/>
                    </a:moveTo>
                    <a:lnTo>
                      <a:pt x="14092" y="3547"/>
                    </a:lnTo>
                    <a:lnTo>
                      <a:pt x="11707" y="3547"/>
                    </a:lnTo>
                    <a:lnTo>
                      <a:pt x="11707" y="1162"/>
                    </a:lnTo>
                    <a:close/>
                    <a:moveTo>
                      <a:pt x="17942" y="1162"/>
                    </a:moveTo>
                    <a:lnTo>
                      <a:pt x="17942" y="3547"/>
                    </a:lnTo>
                    <a:lnTo>
                      <a:pt x="15546" y="3547"/>
                    </a:lnTo>
                    <a:lnTo>
                      <a:pt x="15546" y="1162"/>
                    </a:lnTo>
                    <a:close/>
                    <a:moveTo>
                      <a:pt x="21771" y="1162"/>
                    </a:moveTo>
                    <a:lnTo>
                      <a:pt x="21771" y="3547"/>
                    </a:lnTo>
                    <a:lnTo>
                      <a:pt x="19375" y="3547"/>
                    </a:lnTo>
                    <a:lnTo>
                      <a:pt x="19375" y="1162"/>
                    </a:lnTo>
                    <a:close/>
                    <a:moveTo>
                      <a:pt x="25600" y="1162"/>
                    </a:moveTo>
                    <a:lnTo>
                      <a:pt x="25600" y="3547"/>
                    </a:lnTo>
                    <a:lnTo>
                      <a:pt x="23204" y="3547"/>
                    </a:lnTo>
                    <a:lnTo>
                      <a:pt x="23204" y="1162"/>
                    </a:lnTo>
                    <a:close/>
                    <a:moveTo>
                      <a:pt x="29450" y="1162"/>
                    </a:moveTo>
                    <a:lnTo>
                      <a:pt x="29450" y="3547"/>
                    </a:lnTo>
                    <a:lnTo>
                      <a:pt x="27054" y="3547"/>
                    </a:lnTo>
                    <a:lnTo>
                      <a:pt x="27054" y="1162"/>
                    </a:lnTo>
                    <a:close/>
                    <a:moveTo>
                      <a:pt x="33279" y="1162"/>
                    </a:moveTo>
                    <a:lnTo>
                      <a:pt x="33279" y="3547"/>
                    </a:lnTo>
                    <a:lnTo>
                      <a:pt x="30883" y="3547"/>
                    </a:lnTo>
                    <a:lnTo>
                      <a:pt x="30883" y="1162"/>
                    </a:lnTo>
                    <a:close/>
                    <a:moveTo>
                      <a:pt x="37108" y="1162"/>
                    </a:moveTo>
                    <a:lnTo>
                      <a:pt x="37108" y="3547"/>
                    </a:lnTo>
                    <a:lnTo>
                      <a:pt x="34723" y="3547"/>
                    </a:lnTo>
                    <a:lnTo>
                      <a:pt x="34723" y="1162"/>
                    </a:lnTo>
                    <a:close/>
                    <a:moveTo>
                      <a:pt x="40958" y="1162"/>
                    </a:moveTo>
                    <a:lnTo>
                      <a:pt x="40958" y="3547"/>
                    </a:lnTo>
                    <a:lnTo>
                      <a:pt x="38562" y="3547"/>
                    </a:lnTo>
                    <a:lnTo>
                      <a:pt x="38562" y="1162"/>
                    </a:lnTo>
                    <a:close/>
                    <a:moveTo>
                      <a:pt x="2689" y="1"/>
                    </a:moveTo>
                    <a:cubicBezTo>
                      <a:pt x="1203" y="1"/>
                      <a:pt x="0" y="1204"/>
                      <a:pt x="0" y="2689"/>
                    </a:cubicBezTo>
                    <a:lnTo>
                      <a:pt x="0" y="42287"/>
                    </a:lnTo>
                    <a:cubicBezTo>
                      <a:pt x="0" y="43783"/>
                      <a:pt x="1203" y="44986"/>
                      <a:pt x="2689" y="44986"/>
                    </a:cubicBezTo>
                    <a:lnTo>
                      <a:pt x="42287" y="44986"/>
                    </a:lnTo>
                    <a:cubicBezTo>
                      <a:pt x="43783" y="44986"/>
                      <a:pt x="44986" y="43783"/>
                      <a:pt x="44986" y="42287"/>
                    </a:cubicBezTo>
                    <a:lnTo>
                      <a:pt x="44986" y="2689"/>
                    </a:lnTo>
                    <a:cubicBezTo>
                      <a:pt x="44986" y="1193"/>
                      <a:pt x="43783" y="1"/>
                      <a:pt x="4228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24"/>
              <p:cNvSpPr/>
              <p:nvPr/>
            </p:nvSpPr>
            <p:spPr>
              <a:xfrm>
                <a:off x="736597" y="104774"/>
                <a:ext cx="124791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18" y="4478"/>
                    </a:lnTo>
                    <a:lnTo>
                      <a:pt x="13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24"/>
              <p:cNvSpPr/>
              <p:nvPr/>
            </p:nvSpPr>
            <p:spPr>
              <a:xfrm>
                <a:off x="1102744" y="104774"/>
                <a:ext cx="124885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478" extrusionOk="0">
                    <a:moveTo>
                      <a:pt x="1" y="0"/>
                    </a:moveTo>
                    <a:lnTo>
                      <a:pt x="1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24"/>
              <p:cNvSpPr/>
              <p:nvPr/>
            </p:nvSpPr>
            <p:spPr>
              <a:xfrm>
                <a:off x="1466052" y="104774"/>
                <a:ext cx="124791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24"/>
              <p:cNvSpPr/>
              <p:nvPr/>
            </p:nvSpPr>
            <p:spPr>
              <a:xfrm>
                <a:off x="1832293" y="104774"/>
                <a:ext cx="125737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29" y="4478"/>
                    </a:lnTo>
                    <a:lnTo>
                      <a:pt x="132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660;p24"/>
              <p:cNvSpPr/>
              <p:nvPr/>
            </p:nvSpPr>
            <p:spPr>
              <a:xfrm>
                <a:off x="2187655" y="104774"/>
                <a:ext cx="124791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18" y="4478"/>
                    </a:lnTo>
                    <a:lnTo>
                      <a:pt x="13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24"/>
              <p:cNvSpPr/>
              <p:nvPr/>
            </p:nvSpPr>
            <p:spPr>
              <a:xfrm>
                <a:off x="2553801" y="104774"/>
                <a:ext cx="124885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478" extrusionOk="0">
                    <a:moveTo>
                      <a:pt x="1" y="0"/>
                    </a:moveTo>
                    <a:lnTo>
                      <a:pt x="1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24"/>
              <p:cNvSpPr/>
              <p:nvPr/>
            </p:nvSpPr>
            <p:spPr>
              <a:xfrm>
                <a:off x="2918056" y="104774"/>
                <a:ext cx="124885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478" extrusionOk="0">
                    <a:moveTo>
                      <a:pt x="1" y="0"/>
                    </a:moveTo>
                    <a:lnTo>
                      <a:pt x="1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663;p24"/>
              <p:cNvSpPr/>
              <p:nvPr/>
            </p:nvSpPr>
            <p:spPr>
              <a:xfrm>
                <a:off x="3283351" y="104774"/>
                <a:ext cx="125737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29" y="4478"/>
                    </a:lnTo>
                    <a:lnTo>
                      <a:pt x="132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24"/>
              <p:cNvSpPr/>
              <p:nvPr/>
            </p:nvSpPr>
            <p:spPr>
              <a:xfrm>
                <a:off x="3640699" y="104774"/>
                <a:ext cx="124791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18" y="4478"/>
                    </a:lnTo>
                    <a:lnTo>
                      <a:pt x="13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24"/>
              <p:cNvSpPr/>
              <p:nvPr/>
            </p:nvSpPr>
            <p:spPr>
              <a:xfrm>
                <a:off x="4006846" y="104774"/>
                <a:ext cx="124885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478" extrusionOk="0">
                    <a:moveTo>
                      <a:pt x="1" y="0"/>
                    </a:moveTo>
                    <a:lnTo>
                      <a:pt x="1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24"/>
              <p:cNvSpPr/>
              <p:nvPr/>
            </p:nvSpPr>
            <p:spPr>
              <a:xfrm>
                <a:off x="4557831" y="310236"/>
                <a:ext cx="4256125" cy="4603182"/>
              </a:xfrm>
              <a:custGeom>
                <a:avLst/>
                <a:gdLst/>
                <a:ahLst/>
                <a:cxnLst/>
                <a:rect l="l" t="t" r="r" b="b"/>
                <a:pathLst>
                  <a:path w="44986" h="44987" extrusionOk="0">
                    <a:moveTo>
                      <a:pt x="6434" y="1162"/>
                    </a:moveTo>
                    <a:lnTo>
                      <a:pt x="6434" y="3547"/>
                    </a:lnTo>
                    <a:lnTo>
                      <a:pt x="4038" y="3547"/>
                    </a:lnTo>
                    <a:lnTo>
                      <a:pt x="4038" y="1162"/>
                    </a:lnTo>
                    <a:close/>
                    <a:moveTo>
                      <a:pt x="10263" y="1162"/>
                    </a:moveTo>
                    <a:lnTo>
                      <a:pt x="10263" y="3547"/>
                    </a:lnTo>
                    <a:lnTo>
                      <a:pt x="7868" y="3547"/>
                    </a:lnTo>
                    <a:lnTo>
                      <a:pt x="7868" y="1162"/>
                    </a:lnTo>
                    <a:close/>
                    <a:moveTo>
                      <a:pt x="14092" y="1162"/>
                    </a:moveTo>
                    <a:lnTo>
                      <a:pt x="14092" y="3547"/>
                    </a:lnTo>
                    <a:lnTo>
                      <a:pt x="11707" y="3547"/>
                    </a:lnTo>
                    <a:lnTo>
                      <a:pt x="11707" y="1162"/>
                    </a:lnTo>
                    <a:close/>
                    <a:moveTo>
                      <a:pt x="17942" y="1162"/>
                    </a:moveTo>
                    <a:lnTo>
                      <a:pt x="17942" y="3547"/>
                    </a:lnTo>
                    <a:lnTo>
                      <a:pt x="15546" y="3547"/>
                    </a:lnTo>
                    <a:lnTo>
                      <a:pt x="15546" y="1162"/>
                    </a:lnTo>
                    <a:close/>
                    <a:moveTo>
                      <a:pt x="21771" y="1162"/>
                    </a:moveTo>
                    <a:lnTo>
                      <a:pt x="21771" y="3547"/>
                    </a:lnTo>
                    <a:lnTo>
                      <a:pt x="19375" y="3547"/>
                    </a:lnTo>
                    <a:lnTo>
                      <a:pt x="19375" y="1162"/>
                    </a:lnTo>
                    <a:close/>
                    <a:moveTo>
                      <a:pt x="25600" y="1162"/>
                    </a:moveTo>
                    <a:lnTo>
                      <a:pt x="25600" y="3547"/>
                    </a:lnTo>
                    <a:lnTo>
                      <a:pt x="23204" y="3547"/>
                    </a:lnTo>
                    <a:lnTo>
                      <a:pt x="23204" y="1162"/>
                    </a:lnTo>
                    <a:close/>
                    <a:moveTo>
                      <a:pt x="29450" y="1162"/>
                    </a:moveTo>
                    <a:lnTo>
                      <a:pt x="29450" y="3547"/>
                    </a:lnTo>
                    <a:lnTo>
                      <a:pt x="27054" y="3547"/>
                    </a:lnTo>
                    <a:lnTo>
                      <a:pt x="27054" y="1162"/>
                    </a:lnTo>
                    <a:close/>
                    <a:moveTo>
                      <a:pt x="33279" y="1162"/>
                    </a:moveTo>
                    <a:lnTo>
                      <a:pt x="33279" y="3547"/>
                    </a:lnTo>
                    <a:lnTo>
                      <a:pt x="30883" y="3547"/>
                    </a:lnTo>
                    <a:lnTo>
                      <a:pt x="30883" y="1162"/>
                    </a:lnTo>
                    <a:close/>
                    <a:moveTo>
                      <a:pt x="37108" y="1162"/>
                    </a:moveTo>
                    <a:lnTo>
                      <a:pt x="37108" y="3547"/>
                    </a:lnTo>
                    <a:lnTo>
                      <a:pt x="34723" y="3547"/>
                    </a:lnTo>
                    <a:lnTo>
                      <a:pt x="34723" y="1162"/>
                    </a:lnTo>
                    <a:close/>
                    <a:moveTo>
                      <a:pt x="40958" y="1162"/>
                    </a:moveTo>
                    <a:lnTo>
                      <a:pt x="40958" y="3547"/>
                    </a:lnTo>
                    <a:lnTo>
                      <a:pt x="38562" y="3547"/>
                    </a:lnTo>
                    <a:lnTo>
                      <a:pt x="38562" y="1162"/>
                    </a:lnTo>
                    <a:close/>
                    <a:moveTo>
                      <a:pt x="2689" y="1"/>
                    </a:moveTo>
                    <a:cubicBezTo>
                      <a:pt x="1203" y="1"/>
                      <a:pt x="0" y="1204"/>
                      <a:pt x="0" y="2689"/>
                    </a:cubicBezTo>
                    <a:lnTo>
                      <a:pt x="0" y="42287"/>
                    </a:lnTo>
                    <a:cubicBezTo>
                      <a:pt x="0" y="43783"/>
                      <a:pt x="1203" y="44986"/>
                      <a:pt x="2689" y="44986"/>
                    </a:cubicBezTo>
                    <a:lnTo>
                      <a:pt x="42287" y="44986"/>
                    </a:lnTo>
                    <a:cubicBezTo>
                      <a:pt x="43783" y="44986"/>
                      <a:pt x="44986" y="43783"/>
                      <a:pt x="44986" y="42287"/>
                    </a:cubicBezTo>
                    <a:lnTo>
                      <a:pt x="44986" y="2689"/>
                    </a:lnTo>
                    <a:cubicBezTo>
                      <a:pt x="44986" y="1193"/>
                      <a:pt x="43783" y="1"/>
                      <a:pt x="4228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24"/>
              <p:cNvSpPr/>
              <p:nvPr/>
            </p:nvSpPr>
            <p:spPr>
              <a:xfrm>
                <a:off x="5013419" y="104774"/>
                <a:ext cx="124791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18" y="4478"/>
                    </a:lnTo>
                    <a:lnTo>
                      <a:pt x="13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24"/>
              <p:cNvSpPr/>
              <p:nvPr/>
            </p:nvSpPr>
            <p:spPr>
              <a:xfrm>
                <a:off x="5379565" y="104774"/>
                <a:ext cx="124885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478" extrusionOk="0">
                    <a:moveTo>
                      <a:pt x="1" y="0"/>
                    </a:moveTo>
                    <a:lnTo>
                      <a:pt x="1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24"/>
              <p:cNvSpPr/>
              <p:nvPr/>
            </p:nvSpPr>
            <p:spPr>
              <a:xfrm>
                <a:off x="5742874" y="104774"/>
                <a:ext cx="124791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670;p24"/>
              <p:cNvSpPr/>
              <p:nvPr/>
            </p:nvSpPr>
            <p:spPr>
              <a:xfrm>
                <a:off x="6109115" y="104774"/>
                <a:ext cx="125737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29" y="4478"/>
                    </a:lnTo>
                    <a:lnTo>
                      <a:pt x="132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671;p24"/>
              <p:cNvSpPr/>
              <p:nvPr/>
            </p:nvSpPr>
            <p:spPr>
              <a:xfrm>
                <a:off x="6464476" y="104774"/>
                <a:ext cx="124791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18" y="4478"/>
                    </a:lnTo>
                    <a:lnTo>
                      <a:pt x="13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672;p24"/>
              <p:cNvSpPr/>
              <p:nvPr/>
            </p:nvSpPr>
            <p:spPr>
              <a:xfrm>
                <a:off x="6830623" y="104774"/>
                <a:ext cx="124885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478" extrusionOk="0">
                    <a:moveTo>
                      <a:pt x="1" y="0"/>
                    </a:moveTo>
                    <a:lnTo>
                      <a:pt x="1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673;p24"/>
              <p:cNvSpPr/>
              <p:nvPr/>
            </p:nvSpPr>
            <p:spPr>
              <a:xfrm>
                <a:off x="7194877" y="104774"/>
                <a:ext cx="124885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478" extrusionOk="0">
                    <a:moveTo>
                      <a:pt x="1" y="0"/>
                    </a:moveTo>
                    <a:lnTo>
                      <a:pt x="1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24"/>
              <p:cNvSpPr/>
              <p:nvPr/>
            </p:nvSpPr>
            <p:spPr>
              <a:xfrm>
                <a:off x="7560173" y="104774"/>
                <a:ext cx="125737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29" y="4478"/>
                    </a:lnTo>
                    <a:lnTo>
                      <a:pt x="132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24"/>
              <p:cNvSpPr/>
              <p:nvPr/>
            </p:nvSpPr>
            <p:spPr>
              <a:xfrm>
                <a:off x="7917521" y="104774"/>
                <a:ext cx="124791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18" y="4478"/>
                    </a:lnTo>
                    <a:lnTo>
                      <a:pt x="13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24"/>
              <p:cNvSpPr/>
              <p:nvPr/>
            </p:nvSpPr>
            <p:spPr>
              <a:xfrm>
                <a:off x="8283667" y="104774"/>
                <a:ext cx="124885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478" extrusionOk="0">
                    <a:moveTo>
                      <a:pt x="1" y="0"/>
                    </a:moveTo>
                    <a:lnTo>
                      <a:pt x="1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77" name="Google Shape;677;p24"/>
              <p:cNvGrpSpPr/>
              <p:nvPr/>
            </p:nvGrpSpPr>
            <p:grpSpPr>
              <a:xfrm>
                <a:off x="8858628" y="2669114"/>
                <a:ext cx="195118" cy="1031451"/>
                <a:chOff x="10074632" y="2664492"/>
                <a:chExt cx="471299" cy="982053"/>
              </a:xfrm>
            </p:grpSpPr>
            <p:sp>
              <p:nvSpPr>
                <p:cNvPr id="678" name="Google Shape;678;p24"/>
                <p:cNvSpPr/>
                <p:nvPr/>
              </p:nvSpPr>
              <p:spPr>
                <a:xfrm>
                  <a:off x="10074632" y="3248842"/>
                  <a:ext cx="411936" cy="397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3" h="4415" extrusionOk="0">
                      <a:moveTo>
                        <a:pt x="0" y="0"/>
                      </a:moveTo>
                      <a:lnTo>
                        <a:pt x="0" y="4415"/>
                      </a:lnTo>
                      <a:lnTo>
                        <a:pt x="4572" y="4415"/>
                      </a:lnTo>
                      <a:lnTo>
                        <a:pt x="4572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9" name="Google Shape;679;p24"/>
                <p:cNvSpPr/>
                <p:nvPr/>
              </p:nvSpPr>
              <p:spPr>
                <a:xfrm>
                  <a:off x="10074632" y="2664492"/>
                  <a:ext cx="471299" cy="474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2" h="5264" extrusionOk="0">
                      <a:moveTo>
                        <a:pt x="0" y="1"/>
                      </a:moveTo>
                      <a:lnTo>
                        <a:pt x="0" y="5263"/>
                      </a:lnTo>
                      <a:lnTo>
                        <a:pt x="5231" y="5263"/>
                      </a:lnTo>
                      <a:lnTo>
                        <a:pt x="523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680" name="Google Shape;680;p24"/>
            <p:cNvSpPr/>
            <p:nvPr/>
          </p:nvSpPr>
          <p:spPr>
            <a:xfrm>
              <a:off x="81150" y="2201325"/>
              <a:ext cx="201000" cy="451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1" name="Google Shape;681;p24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u="sng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2" name="Google Shape;682;p24"/>
          <p:cNvSpPr txBox="1">
            <a:spLocks noGrp="1"/>
          </p:cNvSpPr>
          <p:nvPr>
            <p:ph type="title" idx="2"/>
          </p:nvPr>
        </p:nvSpPr>
        <p:spPr>
          <a:xfrm>
            <a:off x="2074400" y="1441725"/>
            <a:ext cx="1978200" cy="54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83" name="Google Shape;683;p24"/>
          <p:cNvSpPr txBox="1">
            <a:spLocks noGrp="1"/>
          </p:cNvSpPr>
          <p:nvPr>
            <p:ph type="subTitle" idx="1"/>
          </p:nvPr>
        </p:nvSpPr>
        <p:spPr>
          <a:xfrm>
            <a:off x="2074412" y="2052375"/>
            <a:ext cx="23958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4" name="Google Shape;684;p24"/>
          <p:cNvSpPr txBox="1">
            <a:spLocks noGrp="1"/>
          </p:cNvSpPr>
          <p:nvPr>
            <p:ph type="title" idx="3"/>
          </p:nvPr>
        </p:nvSpPr>
        <p:spPr>
          <a:xfrm>
            <a:off x="5304900" y="1441725"/>
            <a:ext cx="1978200" cy="54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85" name="Google Shape;685;p24"/>
          <p:cNvSpPr txBox="1">
            <a:spLocks noGrp="1"/>
          </p:cNvSpPr>
          <p:nvPr>
            <p:ph type="subTitle" idx="4"/>
          </p:nvPr>
        </p:nvSpPr>
        <p:spPr>
          <a:xfrm>
            <a:off x="5304916" y="2052375"/>
            <a:ext cx="23958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6" name="Google Shape;686;p24"/>
          <p:cNvSpPr txBox="1">
            <a:spLocks noGrp="1"/>
          </p:cNvSpPr>
          <p:nvPr>
            <p:ph type="title" idx="5"/>
          </p:nvPr>
        </p:nvSpPr>
        <p:spPr>
          <a:xfrm>
            <a:off x="2074400" y="2959675"/>
            <a:ext cx="1978200" cy="54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87" name="Google Shape;687;p24"/>
          <p:cNvSpPr txBox="1">
            <a:spLocks noGrp="1"/>
          </p:cNvSpPr>
          <p:nvPr>
            <p:ph type="subTitle" idx="6"/>
          </p:nvPr>
        </p:nvSpPr>
        <p:spPr>
          <a:xfrm>
            <a:off x="2074412" y="3570425"/>
            <a:ext cx="23958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8" name="Google Shape;688;p24"/>
          <p:cNvSpPr txBox="1">
            <a:spLocks noGrp="1"/>
          </p:cNvSpPr>
          <p:nvPr>
            <p:ph type="title" idx="7"/>
          </p:nvPr>
        </p:nvSpPr>
        <p:spPr>
          <a:xfrm>
            <a:off x="5304901" y="2959675"/>
            <a:ext cx="1978200" cy="54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89" name="Google Shape;689;p24"/>
          <p:cNvSpPr txBox="1">
            <a:spLocks noGrp="1"/>
          </p:cNvSpPr>
          <p:nvPr>
            <p:ph type="subTitle" idx="8"/>
          </p:nvPr>
        </p:nvSpPr>
        <p:spPr>
          <a:xfrm>
            <a:off x="5304909" y="3570425"/>
            <a:ext cx="23976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5_1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25"/>
          <p:cNvGrpSpPr/>
          <p:nvPr/>
        </p:nvGrpSpPr>
        <p:grpSpPr>
          <a:xfrm>
            <a:off x="81150" y="104774"/>
            <a:ext cx="8972595" cy="4933888"/>
            <a:chOff x="81150" y="104774"/>
            <a:chExt cx="8972595" cy="4933888"/>
          </a:xfrm>
        </p:grpSpPr>
        <p:grpSp>
          <p:nvGrpSpPr>
            <p:cNvPr id="692" name="Google Shape;692;p25"/>
            <p:cNvGrpSpPr/>
            <p:nvPr/>
          </p:nvGrpSpPr>
          <p:grpSpPr>
            <a:xfrm>
              <a:off x="189174" y="104774"/>
              <a:ext cx="8864571" cy="4933888"/>
              <a:chOff x="189174" y="104774"/>
              <a:chExt cx="8864571" cy="4933888"/>
            </a:xfrm>
          </p:grpSpPr>
          <p:sp>
            <p:nvSpPr>
              <p:cNvPr id="693" name="Google Shape;693;p25"/>
              <p:cNvSpPr/>
              <p:nvPr/>
            </p:nvSpPr>
            <p:spPr>
              <a:xfrm>
                <a:off x="4465996" y="183971"/>
                <a:ext cx="4488771" cy="4854691"/>
              </a:xfrm>
              <a:custGeom>
                <a:avLst/>
                <a:gdLst/>
                <a:ahLst/>
                <a:cxnLst/>
                <a:rect l="l" t="t" r="r" b="b"/>
                <a:pathLst>
                  <a:path w="47445" h="47445" extrusionOk="0">
                    <a:moveTo>
                      <a:pt x="43522" y="1235"/>
                    </a:moveTo>
                    <a:cubicBezTo>
                      <a:pt x="45018" y="1235"/>
                      <a:pt x="46221" y="2438"/>
                      <a:pt x="46221" y="3923"/>
                    </a:cubicBezTo>
                    <a:lnTo>
                      <a:pt x="46221" y="43521"/>
                    </a:lnTo>
                    <a:cubicBezTo>
                      <a:pt x="46221" y="45017"/>
                      <a:pt x="45018" y="46220"/>
                      <a:pt x="43522" y="46220"/>
                    </a:cubicBezTo>
                    <a:lnTo>
                      <a:pt x="3924" y="46220"/>
                    </a:lnTo>
                    <a:cubicBezTo>
                      <a:pt x="2438" y="46220"/>
                      <a:pt x="1235" y="45017"/>
                      <a:pt x="1235" y="43521"/>
                    </a:cubicBezTo>
                    <a:lnTo>
                      <a:pt x="1235" y="3923"/>
                    </a:lnTo>
                    <a:cubicBezTo>
                      <a:pt x="1235" y="2438"/>
                      <a:pt x="2438" y="1235"/>
                      <a:pt x="3924" y="1235"/>
                    </a:cubicBezTo>
                    <a:close/>
                    <a:moveTo>
                      <a:pt x="3924" y="0"/>
                    </a:moveTo>
                    <a:cubicBezTo>
                      <a:pt x="1769" y="0"/>
                      <a:pt x="1" y="1758"/>
                      <a:pt x="1" y="3923"/>
                    </a:cubicBezTo>
                    <a:lnTo>
                      <a:pt x="1" y="43521"/>
                    </a:lnTo>
                    <a:cubicBezTo>
                      <a:pt x="1" y="45676"/>
                      <a:pt x="1758" y="47445"/>
                      <a:pt x="3924" y="47445"/>
                    </a:cubicBezTo>
                    <a:lnTo>
                      <a:pt x="43522" y="47445"/>
                    </a:lnTo>
                    <a:cubicBezTo>
                      <a:pt x="45687" y="47445"/>
                      <a:pt x="47445" y="45697"/>
                      <a:pt x="47445" y="43521"/>
                    </a:cubicBezTo>
                    <a:lnTo>
                      <a:pt x="47445" y="3923"/>
                    </a:lnTo>
                    <a:cubicBezTo>
                      <a:pt x="47445" y="1768"/>
                      <a:pt x="45687" y="0"/>
                      <a:pt x="435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25"/>
              <p:cNvSpPr/>
              <p:nvPr/>
            </p:nvSpPr>
            <p:spPr>
              <a:xfrm>
                <a:off x="4559094" y="284553"/>
                <a:ext cx="4303714" cy="4652399"/>
              </a:xfrm>
              <a:custGeom>
                <a:avLst/>
                <a:gdLst/>
                <a:ahLst/>
                <a:cxnLst/>
                <a:rect l="l" t="t" r="r" b="b"/>
                <a:pathLst>
                  <a:path w="45489" h="45468" extrusionOk="0">
                    <a:moveTo>
                      <a:pt x="42538" y="492"/>
                    </a:moveTo>
                    <a:cubicBezTo>
                      <a:pt x="43887" y="492"/>
                      <a:pt x="44986" y="1591"/>
                      <a:pt x="44986" y="2940"/>
                    </a:cubicBezTo>
                    <a:lnTo>
                      <a:pt x="44986" y="42538"/>
                    </a:lnTo>
                    <a:cubicBezTo>
                      <a:pt x="44986" y="43888"/>
                      <a:pt x="43887" y="44986"/>
                      <a:pt x="42538" y="44986"/>
                    </a:cubicBezTo>
                    <a:lnTo>
                      <a:pt x="2940" y="44986"/>
                    </a:lnTo>
                    <a:cubicBezTo>
                      <a:pt x="1601" y="44986"/>
                      <a:pt x="502" y="43888"/>
                      <a:pt x="502" y="42538"/>
                    </a:cubicBezTo>
                    <a:lnTo>
                      <a:pt x="502" y="2940"/>
                    </a:lnTo>
                    <a:cubicBezTo>
                      <a:pt x="502" y="1591"/>
                      <a:pt x="1590" y="492"/>
                      <a:pt x="2940" y="492"/>
                    </a:cubicBezTo>
                    <a:close/>
                    <a:moveTo>
                      <a:pt x="2940" y="1"/>
                    </a:moveTo>
                    <a:cubicBezTo>
                      <a:pt x="1318" y="1"/>
                      <a:pt x="0" y="1319"/>
                      <a:pt x="0" y="2940"/>
                    </a:cubicBezTo>
                    <a:lnTo>
                      <a:pt x="0" y="42528"/>
                    </a:lnTo>
                    <a:cubicBezTo>
                      <a:pt x="0" y="44149"/>
                      <a:pt x="1318" y="45468"/>
                      <a:pt x="2940" y="45468"/>
                    </a:cubicBezTo>
                    <a:lnTo>
                      <a:pt x="42538" y="45468"/>
                    </a:lnTo>
                    <a:cubicBezTo>
                      <a:pt x="44159" y="45468"/>
                      <a:pt x="45488" y="44160"/>
                      <a:pt x="45488" y="42538"/>
                    </a:cubicBezTo>
                    <a:lnTo>
                      <a:pt x="45488" y="2940"/>
                    </a:lnTo>
                    <a:cubicBezTo>
                      <a:pt x="45488" y="1319"/>
                      <a:pt x="44159" y="1"/>
                      <a:pt x="42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25"/>
              <p:cNvSpPr/>
              <p:nvPr/>
            </p:nvSpPr>
            <p:spPr>
              <a:xfrm>
                <a:off x="189174" y="183971"/>
                <a:ext cx="4488771" cy="4854691"/>
              </a:xfrm>
              <a:custGeom>
                <a:avLst/>
                <a:gdLst/>
                <a:ahLst/>
                <a:cxnLst/>
                <a:rect l="l" t="t" r="r" b="b"/>
                <a:pathLst>
                  <a:path w="47445" h="47445" extrusionOk="0">
                    <a:moveTo>
                      <a:pt x="43522" y="1235"/>
                    </a:moveTo>
                    <a:cubicBezTo>
                      <a:pt x="45018" y="1235"/>
                      <a:pt x="46221" y="2438"/>
                      <a:pt x="46221" y="3923"/>
                    </a:cubicBezTo>
                    <a:lnTo>
                      <a:pt x="46221" y="43521"/>
                    </a:lnTo>
                    <a:cubicBezTo>
                      <a:pt x="46221" y="45017"/>
                      <a:pt x="45018" y="46220"/>
                      <a:pt x="43522" y="46220"/>
                    </a:cubicBezTo>
                    <a:lnTo>
                      <a:pt x="3924" y="46220"/>
                    </a:lnTo>
                    <a:cubicBezTo>
                      <a:pt x="2438" y="46220"/>
                      <a:pt x="1235" y="45017"/>
                      <a:pt x="1235" y="43521"/>
                    </a:cubicBezTo>
                    <a:lnTo>
                      <a:pt x="1235" y="3923"/>
                    </a:lnTo>
                    <a:cubicBezTo>
                      <a:pt x="1235" y="2438"/>
                      <a:pt x="2438" y="1235"/>
                      <a:pt x="3924" y="1235"/>
                    </a:cubicBezTo>
                    <a:close/>
                    <a:moveTo>
                      <a:pt x="3924" y="0"/>
                    </a:moveTo>
                    <a:cubicBezTo>
                      <a:pt x="1769" y="0"/>
                      <a:pt x="1" y="1758"/>
                      <a:pt x="1" y="3923"/>
                    </a:cubicBezTo>
                    <a:lnTo>
                      <a:pt x="1" y="43521"/>
                    </a:lnTo>
                    <a:cubicBezTo>
                      <a:pt x="1" y="45676"/>
                      <a:pt x="1758" y="47445"/>
                      <a:pt x="3924" y="47445"/>
                    </a:cubicBezTo>
                    <a:lnTo>
                      <a:pt x="43522" y="47445"/>
                    </a:lnTo>
                    <a:cubicBezTo>
                      <a:pt x="45687" y="47445"/>
                      <a:pt x="47445" y="45697"/>
                      <a:pt x="47445" y="43521"/>
                    </a:cubicBezTo>
                    <a:lnTo>
                      <a:pt x="47445" y="3923"/>
                    </a:lnTo>
                    <a:cubicBezTo>
                      <a:pt x="47445" y="1768"/>
                      <a:pt x="45687" y="0"/>
                      <a:pt x="435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25"/>
              <p:cNvSpPr/>
              <p:nvPr/>
            </p:nvSpPr>
            <p:spPr>
              <a:xfrm>
                <a:off x="282272" y="284553"/>
                <a:ext cx="4303714" cy="4652399"/>
              </a:xfrm>
              <a:custGeom>
                <a:avLst/>
                <a:gdLst/>
                <a:ahLst/>
                <a:cxnLst/>
                <a:rect l="l" t="t" r="r" b="b"/>
                <a:pathLst>
                  <a:path w="45489" h="45468" extrusionOk="0">
                    <a:moveTo>
                      <a:pt x="42538" y="492"/>
                    </a:moveTo>
                    <a:cubicBezTo>
                      <a:pt x="43887" y="492"/>
                      <a:pt x="44986" y="1591"/>
                      <a:pt x="44986" y="2940"/>
                    </a:cubicBezTo>
                    <a:lnTo>
                      <a:pt x="44986" y="42538"/>
                    </a:lnTo>
                    <a:cubicBezTo>
                      <a:pt x="44986" y="43888"/>
                      <a:pt x="43887" y="44986"/>
                      <a:pt x="42538" y="44986"/>
                    </a:cubicBezTo>
                    <a:lnTo>
                      <a:pt x="2940" y="44986"/>
                    </a:lnTo>
                    <a:cubicBezTo>
                      <a:pt x="1601" y="44986"/>
                      <a:pt x="502" y="43888"/>
                      <a:pt x="502" y="42538"/>
                    </a:cubicBezTo>
                    <a:lnTo>
                      <a:pt x="502" y="2940"/>
                    </a:lnTo>
                    <a:cubicBezTo>
                      <a:pt x="502" y="1591"/>
                      <a:pt x="1590" y="492"/>
                      <a:pt x="2940" y="492"/>
                    </a:cubicBezTo>
                    <a:close/>
                    <a:moveTo>
                      <a:pt x="2940" y="1"/>
                    </a:moveTo>
                    <a:cubicBezTo>
                      <a:pt x="1318" y="1"/>
                      <a:pt x="0" y="1319"/>
                      <a:pt x="0" y="2940"/>
                    </a:cubicBezTo>
                    <a:lnTo>
                      <a:pt x="0" y="42528"/>
                    </a:lnTo>
                    <a:cubicBezTo>
                      <a:pt x="0" y="44149"/>
                      <a:pt x="1318" y="45468"/>
                      <a:pt x="2940" y="45468"/>
                    </a:cubicBezTo>
                    <a:lnTo>
                      <a:pt x="42538" y="45468"/>
                    </a:lnTo>
                    <a:cubicBezTo>
                      <a:pt x="44159" y="45468"/>
                      <a:pt x="45488" y="44160"/>
                      <a:pt x="45488" y="42538"/>
                    </a:cubicBezTo>
                    <a:lnTo>
                      <a:pt x="45488" y="2940"/>
                    </a:lnTo>
                    <a:cubicBezTo>
                      <a:pt x="45488" y="1319"/>
                      <a:pt x="44159" y="1"/>
                      <a:pt x="42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25"/>
              <p:cNvSpPr/>
              <p:nvPr/>
            </p:nvSpPr>
            <p:spPr>
              <a:xfrm>
                <a:off x="306020" y="310236"/>
                <a:ext cx="4256125" cy="4603182"/>
              </a:xfrm>
              <a:custGeom>
                <a:avLst/>
                <a:gdLst/>
                <a:ahLst/>
                <a:cxnLst/>
                <a:rect l="l" t="t" r="r" b="b"/>
                <a:pathLst>
                  <a:path w="44986" h="44987" extrusionOk="0">
                    <a:moveTo>
                      <a:pt x="6434" y="1162"/>
                    </a:moveTo>
                    <a:lnTo>
                      <a:pt x="6434" y="3547"/>
                    </a:lnTo>
                    <a:lnTo>
                      <a:pt x="4038" y="3547"/>
                    </a:lnTo>
                    <a:lnTo>
                      <a:pt x="4038" y="1162"/>
                    </a:lnTo>
                    <a:close/>
                    <a:moveTo>
                      <a:pt x="10263" y="1162"/>
                    </a:moveTo>
                    <a:lnTo>
                      <a:pt x="10263" y="3547"/>
                    </a:lnTo>
                    <a:lnTo>
                      <a:pt x="7868" y="3547"/>
                    </a:lnTo>
                    <a:lnTo>
                      <a:pt x="7868" y="1162"/>
                    </a:lnTo>
                    <a:close/>
                    <a:moveTo>
                      <a:pt x="14092" y="1162"/>
                    </a:moveTo>
                    <a:lnTo>
                      <a:pt x="14092" y="3547"/>
                    </a:lnTo>
                    <a:lnTo>
                      <a:pt x="11707" y="3547"/>
                    </a:lnTo>
                    <a:lnTo>
                      <a:pt x="11707" y="1162"/>
                    </a:lnTo>
                    <a:close/>
                    <a:moveTo>
                      <a:pt x="17942" y="1162"/>
                    </a:moveTo>
                    <a:lnTo>
                      <a:pt x="17942" y="3547"/>
                    </a:lnTo>
                    <a:lnTo>
                      <a:pt x="15546" y="3547"/>
                    </a:lnTo>
                    <a:lnTo>
                      <a:pt x="15546" y="1162"/>
                    </a:lnTo>
                    <a:close/>
                    <a:moveTo>
                      <a:pt x="21771" y="1162"/>
                    </a:moveTo>
                    <a:lnTo>
                      <a:pt x="21771" y="3547"/>
                    </a:lnTo>
                    <a:lnTo>
                      <a:pt x="19375" y="3547"/>
                    </a:lnTo>
                    <a:lnTo>
                      <a:pt x="19375" y="1162"/>
                    </a:lnTo>
                    <a:close/>
                    <a:moveTo>
                      <a:pt x="25600" y="1162"/>
                    </a:moveTo>
                    <a:lnTo>
                      <a:pt x="25600" y="3547"/>
                    </a:lnTo>
                    <a:lnTo>
                      <a:pt x="23204" y="3547"/>
                    </a:lnTo>
                    <a:lnTo>
                      <a:pt x="23204" y="1162"/>
                    </a:lnTo>
                    <a:close/>
                    <a:moveTo>
                      <a:pt x="29450" y="1162"/>
                    </a:moveTo>
                    <a:lnTo>
                      <a:pt x="29450" y="3547"/>
                    </a:lnTo>
                    <a:lnTo>
                      <a:pt x="27054" y="3547"/>
                    </a:lnTo>
                    <a:lnTo>
                      <a:pt x="27054" y="1162"/>
                    </a:lnTo>
                    <a:close/>
                    <a:moveTo>
                      <a:pt x="33279" y="1162"/>
                    </a:moveTo>
                    <a:lnTo>
                      <a:pt x="33279" y="3547"/>
                    </a:lnTo>
                    <a:lnTo>
                      <a:pt x="30883" y="3547"/>
                    </a:lnTo>
                    <a:lnTo>
                      <a:pt x="30883" y="1162"/>
                    </a:lnTo>
                    <a:close/>
                    <a:moveTo>
                      <a:pt x="37108" y="1162"/>
                    </a:moveTo>
                    <a:lnTo>
                      <a:pt x="37108" y="3547"/>
                    </a:lnTo>
                    <a:lnTo>
                      <a:pt x="34723" y="3547"/>
                    </a:lnTo>
                    <a:lnTo>
                      <a:pt x="34723" y="1162"/>
                    </a:lnTo>
                    <a:close/>
                    <a:moveTo>
                      <a:pt x="40958" y="1162"/>
                    </a:moveTo>
                    <a:lnTo>
                      <a:pt x="40958" y="3547"/>
                    </a:lnTo>
                    <a:lnTo>
                      <a:pt x="38562" y="3547"/>
                    </a:lnTo>
                    <a:lnTo>
                      <a:pt x="38562" y="1162"/>
                    </a:lnTo>
                    <a:close/>
                    <a:moveTo>
                      <a:pt x="2689" y="1"/>
                    </a:moveTo>
                    <a:cubicBezTo>
                      <a:pt x="1203" y="1"/>
                      <a:pt x="0" y="1204"/>
                      <a:pt x="0" y="2689"/>
                    </a:cubicBezTo>
                    <a:lnTo>
                      <a:pt x="0" y="42287"/>
                    </a:lnTo>
                    <a:cubicBezTo>
                      <a:pt x="0" y="43783"/>
                      <a:pt x="1203" y="44986"/>
                      <a:pt x="2689" y="44986"/>
                    </a:cubicBezTo>
                    <a:lnTo>
                      <a:pt x="42287" y="44986"/>
                    </a:lnTo>
                    <a:cubicBezTo>
                      <a:pt x="43783" y="44986"/>
                      <a:pt x="44986" y="43783"/>
                      <a:pt x="44986" y="42287"/>
                    </a:cubicBezTo>
                    <a:lnTo>
                      <a:pt x="44986" y="2689"/>
                    </a:lnTo>
                    <a:cubicBezTo>
                      <a:pt x="44986" y="1193"/>
                      <a:pt x="43783" y="1"/>
                      <a:pt x="4228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25"/>
              <p:cNvSpPr/>
              <p:nvPr/>
            </p:nvSpPr>
            <p:spPr>
              <a:xfrm>
                <a:off x="736597" y="104774"/>
                <a:ext cx="124791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18" y="4478"/>
                    </a:lnTo>
                    <a:lnTo>
                      <a:pt x="13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25"/>
              <p:cNvSpPr/>
              <p:nvPr/>
            </p:nvSpPr>
            <p:spPr>
              <a:xfrm>
                <a:off x="1102744" y="104774"/>
                <a:ext cx="124885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478" extrusionOk="0">
                    <a:moveTo>
                      <a:pt x="1" y="0"/>
                    </a:moveTo>
                    <a:lnTo>
                      <a:pt x="1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25"/>
              <p:cNvSpPr/>
              <p:nvPr/>
            </p:nvSpPr>
            <p:spPr>
              <a:xfrm>
                <a:off x="1466052" y="104774"/>
                <a:ext cx="124791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25"/>
              <p:cNvSpPr/>
              <p:nvPr/>
            </p:nvSpPr>
            <p:spPr>
              <a:xfrm>
                <a:off x="1832293" y="104774"/>
                <a:ext cx="125737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29" y="4478"/>
                    </a:lnTo>
                    <a:lnTo>
                      <a:pt x="132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25"/>
              <p:cNvSpPr/>
              <p:nvPr/>
            </p:nvSpPr>
            <p:spPr>
              <a:xfrm>
                <a:off x="2187655" y="104774"/>
                <a:ext cx="124791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18" y="4478"/>
                    </a:lnTo>
                    <a:lnTo>
                      <a:pt x="13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25"/>
              <p:cNvSpPr/>
              <p:nvPr/>
            </p:nvSpPr>
            <p:spPr>
              <a:xfrm>
                <a:off x="2553801" y="104774"/>
                <a:ext cx="124885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478" extrusionOk="0">
                    <a:moveTo>
                      <a:pt x="1" y="0"/>
                    </a:moveTo>
                    <a:lnTo>
                      <a:pt x="1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25"/>
              <p:cNvSpPr/>
              <p:nvPr/>
            </p:nvSpPr>
            <p:spPr>
              <a:xfrm>
                <a:off x="2918056" y="104774"/>
                <a:ext cx="124885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478" extrusionOk="0">
                    <a:moveTo>
                      <a:pt x="1" y="0"/>
                    </a:moveTo>
                    <a:lnTo>
                      <a:pt x="1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25"/>
              <p:cNvSpPr/>
              <p:nvPr/>
            </p:nvSpPr>
            <p:spPr>
              <a:xfrm>
                <a:off x="3283351" y="104774"/>
                <a:ext cx="125737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29" y="4478"/>
                    </a:lnTo>
                    <a:lnTo>
                      <a:pt x="132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25"/>
              <p:cNvSpPr/>
              <p:nvPr/>
            </p:nvSpPr>
            <p:spPr>
              <a:xfrm>
                <a:off x="3640699" y="104774"/>
                <a:ext cx="124791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18" y="4478"/>
                    </a:lnTo>
                    <a:lnTo>
                      <a:pt x="13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25"/>
              <p:cNvSpPr/>
              <p:nvPr/>
            </p:nvSpPr>
            <p:spPr>
              <a:xfrm>
                <a:off x="4006846" y="104774"/>
                <a:ext cx="124885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478" extrusionOk="0">
                    <a:moveTo>
                      <a:pt x="1" y="0"/>
                    </a:moveTo>
                    <a:lnTo>
                      <a:pt x="1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25"/>
              <p:cNvSpPr/>
              <p:nvPr/>
            </p:nvSpPr>
            <p:spPr>
              <a:xfrm>
                <a:off x="4557831" y="310236"/>
                <a:ext cx="4256125" cy="4603182"/>
              </a:xfrm>
              <a:custGeom>
                <a:avLst/>
                <a:gdLst/>
                <a:ahLst/>
                <a:cxnLst/>
                <a:rect l="l" t="t" r="r" b="b"/>
                <a:pathLst>
                  <a:path w="44986" h="44987" extrusionOk="0">
                    <a:moveTo>
                      <a:pt x="6434" y="1162"/>
                    </a:moveTo>
                    <a:lnTo>
                      <a:pt x="6434" y="3547"/>
                    </a:lnTo>
                    <a:lnTo>
                      <a:pt x="4038" y="3547"/>
                    </a:lnTo>
                    <a:lnTo>
                      <a:pt x="4038" y="1162"/>
                    </a:lnTo>
                    <a:close/>
                    <a:moveTo>
                      <a:pt x="10263" y="1162"/>
                    </a:moveTo>
                    <a:lnTo>
                      <a:pt x="10263" y="3547"/>
                    </a:lnTo>
                    <a:lnTo>
                      <a:pt x="7868" y="3547"/>
                    </a:lnTo>
                    <a:lnTo>
                      <a:pt x="7868" y="1162"/>
                    </a:lnTo>
                    <a:close/>
                    <a:moveTo>
                      <a:pt x="14092" y="1162"/>
                    </a:moveTo>
                    <a:lnTo>
                      <a:pt x="14092" y="3547"/>
                    </a:lnTo>
                    <a:lnTo>
                      <a:pt x="11707" y="3547"/>
                    </a:lnTo>
                    <a:lnTo>
                      <a:pt x="11707" y="1162"/>
                    </a:lnTo>
                    <a:close/>
                    <a:moveTo>
                      <a:pt x="17942" y="1162"/>
                    </a:moveTo>
                    <a:lnTo>
                      <a:pt x="17942" y="3547"/>
                    </a:lnTo>
                    <a:lnTo>
                      <a:pt x="15546" y="3547"/>
                    </a:lnTo>
                    <a:lnTo>
                      <a:pt x="15546" y="1162"/>
                    </a:lnTo>
                    <a:close/>
                    <a:moveTo>
                      <a:pt x="21771" y="1162"/>
                    </a:moveTo>
                    <a:lnTo>
                      <a:pt x="21771" y="3547"/>
                    </a:lnTo>
                    <a:lnTo>
                      <a:pt x="19375" y="3547"/>
                    </a:lnTo>
                    <a:lnTo>
                      <a:pt x="19375" y="1162"/>
                    </a:lnTo>
                    <a:close/>
                    <a:moveTo>
                      <a:pt x="25600" y="1162"/>
                    </a:moveTo>
                    <a:lnTo>
                      <a:pt x="25600" y="3547"/>
                    </a:lnTo>
                    <a:lnTo>
                      <a:pt x="23204" y="3547"/>
                    </a:lnTo>
                    <a:lnTo>
                      <a:pt x="23204" y="1162"/>
                    </a:lnTo>
                    <a:close/>
                    <a:moveTo>
                      <a:pt x="29450" y="1162"/>
                    </a:moveTo>
                    <a:lnTo>
                      <a:pt x="29450" y="3547"/>
                    </a:lnTo>
                    <a:lnTo>
                      <a:pt x="27054" y="3547"/>
                    </a:lnTo>
                    <a:lnTo>
                      <a:pt x="27054" y="1162"/>
                    </a:lnTo>
                    <a:close/>
                    <a:moveTo>
                      <a:pt x="33279" y="1162"/>
                    </a:moveTo>
                    <a:lnTo>
                      <a:pt x="33279" y="3547"/>
                    </a:lnTo>
                    <a:lnTo>
                      <a:pt x="30883" y="3547"/>
                    </a:lnTo>
                    <a:lnTo>
                      <a:pt x="30883" y="1162"/>
                    </a:lnTo>
                    <a:close/>
                    <a:moveTo>
                      <a:pt x="37108" y="1162"/>
                    </a:moveTo>
                    <a:lnTo>
                      <a:pt x="37108" y="3547"/>
                    </a:lnTo>
                    <a:lnTo>
                      <a:pt x="34723" y="3547"/>
                    </a:lnTo>
                    <a:lnTo>
                      <a:pt x="34723" y="1162"/>
                    </a:lnTo>
                    <a:close/>
                    <a:moveTo>
                      <a:pt x="40958" y="1162"/>
                    </a:moveTo>
                    <a:lnTo>
                      <a:pt x="40958" y="3547"/>
                    </a:lnTo>
                    <a:lnTo>
                      <a:pt x="38562" y="3547"/>
                    </a:lnTo>
                    <a:lnTo>
                      <a:pt x="38562" y="1162"/>
                    </a:lnTo>
                    <a:close/>
                    <a:moveTo>
                      <a:pt x="2689" y="1"/>
                    </a:moveTo>
                    <a:cubicBezTo>
                      <a:pt x="1203" y="1"/>
                      <a:pt x="0" y="1204"/>
                      <a:pt x="0" y="2689"/>
                    </a:cubicBezTo>
                    <a:lnTo>
                      <a:pt x="0" y="42287"/>
                    </a:lnTo>
                    <a:cubicBezTo>
                      <a:pt x="0" y="43783"/>
                      <a:pt x="1203" y="44986"/>
                      <a:pt x="2689" y="44986"/>
                    </a:cubicBezTo>
                    <a:lnTo>
                      <a:pt x="42287" y="44986"/>
                    </a:lnTo>
                    <a:cubicBezTo>
                      <a:pt x="43783" y="44986"/>
                      <a:pt x="44986" y="43783"/>
                      <a:pt x="44986" y="42287"/>
                    </a:cubicBezTo>
                    <a:lnTo>
                      <a:pt x="44986" y="2689"/>
                    </a:lnTo>
                    <a:cubicBezTo>
                      <a:pt x="44986" y="1193"/>
                      <a:pt x="43783" y="1"/>
                      <a:pt x="4228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25"/>
              <p:cNvSpPr/>
              <p:nvPr/>
            </p:nvSpPr>
            <p:spPr>
              <a:xfrm>
                <a:off x="5013419" y="104774"/>
                <a:ext cx="124791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18" y="4478"/>
                    </a:lnTo>
                    <a:lnTo>
                      <a:pt x="13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25"/>
              <p:cNvSpPr/>
              <p:nvPr/>
            </p:nvSpPr>
            <p:spPr>
              <a:xfrm>
                <a:off x="5379565" y="104774"/>
                <a:ext cx="124885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478" extrusionOk="0">
                    <a:moveTo>
                      <a:pt x="1" y="0"/>
                    </a:moveTo>
                    <a:lnTo>
                      <a:pt x="1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25"/>
              <p:cNvSpPr/>
              <p:nvPr/>
            </p:nvSpPr>
            <p:spPr>
              <a:xfrm>
                <a:off x="5742874" y="104774"/>
                <a:ext cx="124791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25"/>
              <p:cNvSpPr/>
              <p:nvPr/>
            </p:nvSpPr>
            <p:spPr>
              <a:xfrm>
                <a:off x="6109115" y="104774"/>
                <a:ext cx="125737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29" y="4478"/>
                    </a:lnTo>
                    <a:lnTo>
                      <a:pt x="132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25"/>
              <p:cNvSpPr/>
              <p:nvPr/>
            </p:nvSpPr>
            <p:spPr>
              <a:xfrm>
                <a:off x="6464476" y="104774"/>
                <a:ext cx="124791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18" y="4478"/>
                    </a:lnTo>
                    <a:lnTo>
                      <a:pt x="13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25"/>
              <p:cNvSpPr/>
              <p:nvPr/>
            </p:nvSpPr>
            <p:spPr>
              <a:xfrm>
                <a:off x="6830623" y="104774"/>
                <a:ext cx="124885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478" extrusionOk="0">
                    <a:moveTo>
                      <a:pt x="1" y="0"/>
                    </a:moveTo>
                    <a:lnTo>
                      <a:pt x="1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25"/>
              <p:cNvSpPr/>
              <p:nvPr/>
            </p:nvSpPr>
            <p:spPr>
              <a:xfrm>
                <a:off x="7194877" y="104774"/>
                <a:ext cx="124885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478" extrusionOk="0">
                    <a:moveTo>
                      <a:pt x="1" y="0"/>
                    </a:moveTo>
                    <a:lnTo>
                      <a:pt x="1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25"/>
              <p:cNvSpPr/>
              <p:nvPr/>
            </p:nvSpPr>
            <p:spPr>
              <a:xfrm>
                <a:off x="7560173" y="104774"/>
                <a:ext cx="125737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29" y="4478"/>
                    </a:lnTo>
                    <a:lnTo>
                      <a:pt x="132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25"/>
              <p:cNvSpPr/>
              <p:nvPr/>
            </p:nvSpPr>
            <p:spPr>
              <a:xfrm>
                <a:off x="7917521" y="104774"/>
                <a:ext cx="124791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18" y="4478"/>
                    </a:lnTo>
                    <a:lnTo>
                      <a:pt x="13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25"/>
              <p:cNvSpPr/>
              <p:nvPr/>
            </p:nvSpPr>
            <p:spPr>
              <a:xfrm>
                <a:off x="8283667" y="104774"/>
                <a:ext cx="124885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478" extrusionOk="0">
                    <a:moveTo>
                      <a:pt x="1" y="0"/>
                    </a:moveTo>
                    <a:lnTo>
                      <a:pt x="1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19" name="Google Shape;719;p25"/>
              <p:cNvGrpSpPr/>
              <p:nvPr/>
            </p:nvGrpSpPr>
            <p:grpSpPr>
              <a:xfrm>
                <a:off x="8858628" y="2669114"/>
                <a:ext cx="195118" cy="1031451"/>
                <a:chOff x="10074632" y="2664492"/>
                <a:chExt cx="471299" cy="982053"/>
              </a:xfrm>
            </p:grpSpPr>
            <p:sp>
              <p:nvSpPr>
                <p:cNvPr id="720" name="Google Shape;720;p25"/>
                <p:cNvSpPr/>
                <p:nvPr/>
              </p:nvSpPr>
              <p:spPr>
                <a:xfrm>
                  <a:off x="10074632" y="3248842"/>
                  <a:ext cx="411936" cy="397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3" h="4415" extrusionOk="0">
                      <a:moveTo>
                        <a:pt x="0" y="0"/>
                      </a:moveTo>
                      <a:lnTo>
                        <a:pt x="0" y="4415"/>
                      </a:lnTo>
                      <a:lnTo>
                        <a:pt x="4572" y="4415"/>
                      </a:lnTo>
                      <a:lnTo>
                        <a:pt x="4572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1" name="Google Shape;721;p25"/>
                <p:cNvSpPr/>
                <p:nvPr/>
              </p:nvSpPr>
              <p:spPr>
                <a:xfrm>
                  <a:off x="10074632" y="2664492"/>
                  <a:ext cx="471299" cy="474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2" h="5264" extrusionOk="0">
                      <a:moveTo>
                        <a:pt x="0" y="1"/>
                      </a:moveTo>
                      <a:lnTo>
                        <a:pt x="0" y="5263"/>
                      </a:lnTo>
                      <a:lnTo>
                        <a:pt x="5231" y="5263"/>
                      </a:lnTo>
                      <a:lnTo>
                        <a:pt x="523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722" name="Google Shape;722;p25"/>
            <p:cNvSpPr/>
            <p:nvPr/>
          </p:nvSpPr>
          <p:spPr>
            <a:xfrm>
              <a:off x="81150" y="2201325"/>
              <a:ext cx="201000" cy="451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3" name="Google Shape;723;p25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u="sng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24" name="Google Shape;724;p25"/>
          <p:cNvSpPr txBox="1">
            <a:spLocks noGrp="1"/>
          </p:cNvSpPr>
          <p:nvPr>
            <p:ph type="title" idx="2"/>
          </p:nvPr>
        </p:nvSpPr>
        <p:spPr>
          <a:xfrm>
            <a:off x="1130550" y="3270538"/>
            <a:ext cx="1986000" cy="4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25" name="Google Shape;725;p25"/>
          <p:cNvSpPr txBox="1">
            <a:spLocks noGrp="1"/>
          </p:cNvSpPr>
          <p:nvPr>
            <p:ph type="subTitle" idx="1"/>
          </p:nvPr>
        </p:nvSpPr>
        <p:spPr>
          <a:xfrm>
            <a:off x="948600" y="3767279"/>
            <a:ext cx="2349900" cy="62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6" name="Google Shape;726;p25"/>
          <p:cNvSpPr txBox="1">
            <a:spLocks noGrp="1"/>
          </p:cNvSpPr>
          <p:nvPr>
            <p:ph type="title" idx="3"/>
          </p:nvPr>
        </p:nvSpPr>
        <p:spPr>
          <a:xfrm>
            <a:off x="3579000" y="3270538"/>
            <a:ext cx="1986000" cy="4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27" name="Google Shape;727;p25"/>
          <p:cNvSpPr txBox="1">
            <a:spLocks noGrp="1"/>
          </p:cNvSpPr>
          <p:nvPr>
            <p:ph type="subTitle" idx="4"/>
          </p:nvPr>
        </p:nvSpPr>
        <p:spPr>
          <a:xfrm>
            <a:off x="3397050" y="3767279"/>
            <a:ext cx="2349900" cy="62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8" name="Google Shape;728;p25"/>
          <p:cNvSpPr txBox="1">
            <a:spLocks noGrp="1"/>
          </p:cNvSpPr>
          <p:nvPr>
            <p:ph type="title" idx="5"/>
          </p:nvPr>
        </p:nvSpPr>
        <p:spPr>
          <a:xfrm>
            <a:off x="6027450" y="3270538"/>
            <a:ext cx="1986000" cy="4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29" name="Google Shape;729;p25"/>
          <p:cNvSpPr txBox="1">
            <a:spLocks noGrp="1"/>
          </p:cNvSpPr>
          <p:nvPr>
            <p:ph type="subTitle" idx="6"/>
          </p:nvPr>
        </p:nvSpPr>
        <p:spPr>
          <a:xfrm>
            <a:off x="5845500" y="3767279"/>
            <a:ext cx="2349900" cy="62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0" name="Google Shape;730;p25"/>
          <p:cNvSpPr txBox="1">
            <a:spLocks noGrp="1"/>
          </p:cNvSpPr>
          <p:nvPr>
            <p:ph type="title" idx="7" hasCustomPrompt="1"/>
          </p:nvPr>
        </p:nvSpPr>
        <p:spPr>
          <a:xfrm>
            <a:off x="1586100" y="2196350"/>
            <a:ext cx="1074900" cy="3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31" name="Google Shape;731;p25"/>
          <p:cNvSpPr txBox="1">
            <a:spLocks noGrp="1"/>
          </p:cNvSpPr>
          <p:nvPr>
            <p:ph type="title" idx="8" hasCustomPrompt="1"/>
          </p:nvPr>
        </p:nvSpPr>
        <p:spPr>
          <a:xfrm>
            <a:off x="4034550" y="2196350"/>
            <a:ext cx="1074900" cy="3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32" name="Google Shape;732;p25"/>
          <p:cNvSpPr txBox="1">
            <a:spLocks noGrp="1"/>
          </p:cNvSpPr>
          <p:nvPr>
            <p:ph type="title" idx="9" hasCustomPrompt="1"/>
          </p:nvPr>
        </p:nvSpPr>
        <p:spPr>
          <a:xfrm>
            <a:off x="6483000" y="2196350"/>
            <a:ext cx="1074900" cy="3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_1"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4" name="Google Shape;734;p26"/>
          <p:cNvGrpSpPr/>
          <p:nvPr/>
        </p:nvGrpSpPr>
        <p:grpSpPr>
          <a:xfrm flipH="1">
            <a:off x="492633" y="988685"/>
            <a:ext cx="3698211" cy="3694493"/>
            <a:chOff x="4917994" y="988685"/>
            <a:chExt cx="3698211" cy="3694493"/>
          </a:xfrm>
        </p:grpSpPr>
        <p:sp>
          <p:nvSpPr>
            <p:cNvPr id="735" name="Google Shape;735;p26"/>
            <p:cNvSpPr/>
            <p:nvPr/>
          </p:nvSpPr>
          <p:spPr>
            <a:xfrm rot="873095">
              <a:off x="5249877" y="1321303"/>
              <a:ext cx="3034445" cy="3029258"/>
            </a:xfrm>
            <a:custGeom>
              <a:avLst/>
              <a:gdLst/>
              <a:ahLst/>
              <a:cxnLst/>
              <a:rect l="l" t="t" r="r" b="b"/>
              <a:pathLst>
                <a:path w="42706" h="42633" extrusionOk="0">
                  <a:moveTo>
                    <a:pt x="2647" y="1"/>
                  </a:moveTo>
                  <a:cubicBezTo>
                    <a:pt x="1235" y="1"/>
                    <a:pt x="95" y="1141"/>
                    <a:pt x="95" y="2543"/>
                  </a:cubicBezTo>
                  <a:lnTo>
                    <a:pt x="1" y="39996"/>
                  </a:lnTo>
                  <a:cubicBezTo>
                    <a:pt x="1" y="41409"/>
                    <a:pt x="1141" y="42538"/>
                    <a:pt x="2543" y="42538"/>
                  </a:cubicBezTo>
                  <a:lnTo>
                    <a:pt x="39996" y="42633"/>
                  </a:lnTo>
                  <a:cubicBezTo>
                    <a:pt x="41408" y="42633"/>
                    <a:pt x="42538" y="41492"/>
                    <a:pt x="42538" y="40101"/>
                  </a:cubicBezTo>
                  <a:lnTo>
                    <a:pt x="42632" y="2648"/>
                  </a:lnTo>
                  <a:cubicBezTo>
                    <a:pt x="42706" y="1151"/>
                    <a:pt x="41565" y="11"/>
                    <a:pt x="40163" y="1"/>
                  </a:cubicBezTo>
                  <a:lnTo>
                    <a:pt x="38908" y="1"/>
                  </a:lnTo>
                  <a:lnTo>
                    <a:pt x="38908" y="2365"/>
                  </a:lnTo>
                  <a:lnTo>
                    <a:pt x="38897" y="2365"/>
                  </a:lnTo>
                  <a:lnTo>
                    <a:pt x="38897" y="3359"/>
                  </a:lnTo>
                  <a:lnTo>
                    <a:pt x="36638" y="3359"/>
                  </a:lnTo>
                  <a:lnTo>
                    <a:pt x="36638" y="1099"/>
                  </a:lnTo>
                  <a:lnTo>
                    <a:pt x="36648" y="1099"/>
                  </a:lnTo>
                  <a:lnTo>
                    <a:pt x="36648" y="1"/>
                  </a:lnTo>
                  <a:lnTo>
                    <a:pt x="35257" y="1"/>
                  </a:lnTo>
                  <a:lnTo>
                    <a:pt x="35257" y="2365"/>
                  </a:lnTo>
                  <a:lnTo>
                    <a:pt x="35246" y="2365"/>
                  </a:lnTo>
                  <a:lnTo>
                    <a:pt x="35246" y="3359"/>
                  </a:lnTo>
                  <a:lnTo>
                    <a:pt x="32987" y="3359"/>
                  </a:lnTo>
                  <a:lnTo>
                    <a:pt x="32987" y="1099"/>
                  </a:lnTo>
                  <a:lnTo>
                    <a:pt x="32997" y="1099"/>
                  </a:lnTo>
                  <a:lnTo>
                    <a:pt x="32997" y="1"/>
                  </a:lnTo>
                  <a:lnTo>
                    <a:pt x="31627" y="1"/>
                  </a:lnTo>
                  <a:lnTo>
                    <a:pt x="31627" y="2365"/>
                  </a:lnTo>
                  <a:lnTo>
                    <a:pt x="31606" y="2365"/>
                  </a:lnTo>
                  <a:lnTo>
                    <a:pt x="31606" y="3359"/>
                  </a:lnTo>
                  <a:lnTo>
                    <a:pt x="29346" y="3359"/>
                  </a:lnTo>
                  <a:lnTo>
                    <a:pt x="29346" y="1099"/>
                  </a:lnTo>
                  <a:lnTo>
                    <a:pt x="29356" y="1099"/>
                  </a:lnTo>
                  <a:lnTo>
                    <a:pt x="29356" y="1"/>
                  </a:lnTo>
                  <a:lnTo>
                    <a:pt x="27975" y="1"/>
                  </a:lnTo>
                  <a:lnTo>
                    <a:pt x="27975" y="2365"/>
                  </a:lnTo>
                  <a:lnTo>
                    <a:pt x="27965" y="2365"/>
                  </a:lnTo>
                  <a:lnTo>
                    <a:pt x="27965" y="3359"/>
                  </a:lnTo>
                  <a:lnTo>
                    <a:pt x="25695" y="3359"/>
                  </a:lnTo>
                  <a:lnTo>
                    <a:pt x="25695" y="1099"/>
                  </a:lnTo>
                  <a:lnTo>
                    <a:pt x="25716" y="1099"/>
                  </a:lnTo>
                  <a:lnTo>
                    <a:pt x="25716" y="1"/>
                  </a:lnTo>
                  <a:lnTo>
                    <a:pt x="24314" y="1"/>
                  </a:lnTo>
                  <a:lnTo>
                    <a:pt x="24314" y="1099"/>
                  </a:lnTo>
                  <a:lnTo>
                    <a:pt x="24324" y="1099"/>
                  </a:lnTo>
                  <a:lnTo>
                    <a:pt x="24324" y="3359"/>
                  </a:lnTo>
                  <a:lnTo>
                    <a:pt x="22064" y="3359"/>
                  </a:lnTo>
                  <a:lnTo>
                    <a:pt x="22064" y="2365"/>
                  </a:lnTo>
                  <a:lnTo>
                    <a:pt x="22064" y="1"/>
                  </a:lnTo>
                  <a:lnTo>
                    <a:pt x="20673" y="1"/>
                  </a:lnTo>
                  <a:lnTo>
                    <a:pt x="20673" y="1099"/>
                  </a:lnTo>
                  <a:lnTo>
                    <a:pt x="20694" y="1099"/>
                  </a:lnTo>
                  <a:lnTo>
                    <a:pt x="20694" y="3359"/>
                  </a:lnTo>
                  <a:lnTo>
                    <a:pt x="18424" y="3359"/>
                  </a:lnTo>
                  <a:lnTo>
                    <a:pt x="18424" y="2365"/>
                  </a:lnTo>
                  <a:lnTo>
                    <a:pt x="18424" y="1"/>
                  </a:lnTo>
                  <a:lnTo>
                    <a:pt x="17053" y="1"/>
                  </a:lnTo>
                  <a:lnTo>
                    <a:pt x="17053" y="1099"/>
                  </a:lnTo>
                  <a:lnTo>
                    <a:pt x="17064" y="1099"/>
                  </a:lnTo>
                  <a:lnTo>
                    <a:pt x="17064" y="3359"/>
                  </a:lnTo>
                  <a:lnTo>
                    <a:pt x="14804" y="3359"/>
                  </a:lnTo>
                  <a:lnTo>
                    <a:pt x="14804" y="2365"/>
                  </a:lnTo>
                  <a:lnTo>
                    <a:pt x="14804" y="1"/>
                  </a:lnTo>
                  <a:lnTo>
                    <a:pt x="13423" y="1"/>
                  </a:lnTo>
                  <a:lnTo>
                    <a:pt x="13423" y="1099"/>
                  </a:lnTo>
                  <a:lnTo>
                    <a:pt x="13433" y="1099"/>
                  </a:lnTo>
                  <a:lnTo>
                    <a:pt x="13433" y="3359"/>
                  </a:lnTo>
                  <a:lnTo>
                    <a:pt x="11174" y="3359"/>
                  </a:lnTo>
                  <a:lnTo>
                    <a:pt x="11174" y="2365"/>
                  </a:lnTo>
                  <a:lnTo>
                    <a:pt x="11174" y="1"/>
                  </a:lnTo>
                  <a:lnTo>
                    <a:pt x="9793" y="1"/>
                  </a:lnTo>
                  <a:lnTo>
                    <a:pt x="9793" y="1099"/>
                  </a:lnTo>
                  <a:lnTo>
                    <a:pt x="9814" y="1099"/>
                  </a:lnTo>
                  <a:lnTo>
                    <a:pt x="9814" y="3359"/>
                  </a:lnTo>
                  <a:lnTo>
                    <a:pt x="7543" y="3359"/>
                  </a:lnTo>
                  <a:lnTo>
                    <a:pt x="7543" y="2365"/>
                  </a:lnTo>
                  <a:lnTo>
                    <a:pt x="7543" y="1"/>
                  </a:lnTo>
                  <a:lnTo>
                    <a:pt x="6163" y="1"/>
                  </a:lnTo>
                  <a:lnTo>
                    <a:pt x="6163" y="1099"/>
                  </a:lnTo>
                  <a:lnTo>
                    <a:pt x="6173" y="1099"/>
                  </a:lnTo>
                  <a:lnTo>
                    <a:pt x="6173" y="3359"/>
                  </a:lnTo>
                  <a:lnTo>
                    <a:pt x="3913" y="3359"/>
                  </a:lnTo>
                  <a:lnTo>
                    <a:pt x="3913" y="2365"/>
                  </a:lnTo>
                  <a:lnTo>
                    <a:pt x="39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9480000" algn="bl" rotWithShape="0">
                <a:srgbClr val="000000">
                  <a:alpha val="3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36" name="Google Shape;736;p26"/>
            <p:cNvGrpSpPr/>
            <p:nvPr/>
          </p:nvGrpSpPr>
          <p:grpSpPr>
            <a:xfrm rot="876110">
              <a:off x="5325399" y="1886137"/>
              <a:ext cx="2853297" cy="2049298"/>
              <a:chOff x="5498325" y="1885950"/>
              <a:chExt cx="2853300" cy="2049300"/>
            </a:xfrm>
          </p:grpSpPr>
          <p:sp>
            <p:nvSpPr>
              <p:cNvPr id="737" name="Google Shape;737;p26"/>
              <p:cNvSpPr/>
              <p:nvPr/>
            </p:nvSpPr>
            <p:spPr>
              <a:xfrm>
                <a:off x="5498325" y="1885950"/>
                <a:ext cx="2853300" cy="9000"/>
              </a:xfrm>
              <a:prstGeom prst="rect">
                <a:avLst/>
              </a:prstGeom>
              <a:solidFill>
                <a:srgbClr val="192022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26"/>
              <p:cNvSpPr/>
              <p:nvPr/>
            </p:nvSpPr>
            <p:spPr>
              <a:xfrm>
                <a:off x="5498325" y="2177421"/>
                <a:ext cx="2853300" cy="9000"/>
              </a:xfrm>
              <a:prstGeom prst="rect">
                <a:avLst/>
              </a:prstGeom>
              <a:solidFill>
                <a:srgbClr val="192022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" name="Google Shape;739;p26"/>
              <p:cNvSpPr/>
              <p:nvPr/>
            </p:nvSpPr>
            <p:spPr>
              <a:xfrm>
                <a:off x="5498325" y="2468893"/>
                <a:ext cx="2853300" cy="9000"/>
              </a:xfrm>
              <a:prstGeom prst="rect">
                <a:avLst/>
              </a:prstGeom>
              <a:solidFill>
                <a:srgbClr val="192022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" name="Google Shape;740;p26"/>
              <p:cNvSpPr/>
              <p:nvPr/>
            </p:nvSpPr>
            <p:spPr>
              <a:xfrm>
                <a:off x="5498325" y="2760364"/>
                <a:ext cx="2853300" cy="9000"/>
              </a:xfrm>
              <a:prstGeom prst="rect">
                <a:avLst/>
              </a:prstGeom>
              <a:solidFill>
                <a:srgbClr val="192022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26"/>
              <p:cNvSpPr/>
              <p:nvPr/>
            </p:nvSpPr>
            <p:spPr>
              <a:xfrm>
                <a:off x="5498325" y="3051836"/>
                <a:ext cx="2853300" cy="9000"/>
              </a:xfrm>
              <a:prstGeom prst="rect">
                <a:avLst/>
              </a:prstGeom>
              <a:solidFill>
                <a:srgbClr val="192022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26"/>
              <p:cNvSpPr/>
              <p:nvPr/>
            </p:nvSpPr>
            <p:spPr>
              <a:xfrm>
                <a:off x="5498325" y="3634779"/>
                <a:ext cx="2853300" cy="9000"/>
              </a:xfrm>
              <a:prstGeom prst="rect">
                <a:avLst/>
              </a:prstGeom>
              <a:solidFill>
                <a:srgbClr val="192022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26"/>
              <p:cNvSpPr/>
              <p:nvPr/>
            </p:nvSpPr>
            <p:spPr>
              <a:xfrm>
                <a:off x="5498325" y="3926250"/>
                <a:ext cx="2853300" cy="9000"/>
              </a:xfrm>
              <a:prstGeom prst="rect">
                <a:avLst/>
              </a:prstGeom>
              <a:solidFill>
                <a:srgbClr val="192022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26"/>
              <p:cNvSpPr/>
              <p:nvPr/>
            </p:nvSpPr>
            <p:spPr>
              <a:xfrm>
                <a:off x="5498325" y="3343307"/>
                <a:ext cx="2853300" cy="9000"/>
              </a:xfrm>
              <a:prstGeom prst="rect">
                <a:avLst/>
              </a:prstGeom>
              <a:solidFill>
                <a:srgbClr val="192022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45" name="Google Shape;745;p26"/>
          <p:cNvGrpSpPr/>
          <p:nvPr/>
        </p:nvGrpSpPr>
        <p:grpSpPr>
          <a:xfrm flipH="1">
            <a:off x="4016531" y="264644"/>
            <a:ext cx="4599674" cy="4614213"/>
            <a:chOff x="8614520" y="264644"/>
            <a:chExt cx="4599674" cy="4614213"/>
          </a:xfrm>
        </p:grpSpPr>
        <p:sp>
          <p:nvSpPr>
            <p:cNvPr id="746" name="Google Shape;746;p26"/>
            <p:cNvSpPr/>
            <p:nvPr/>
          </p:nvSpPr>
          <p:spPr>
            <a:xfrm rot="-360515">
              <a:off x="8822044" y="486705"/>
              <a:ext cx="4184628" cy="4184628"/>
            </a:xfrm>
            <a:custGeom>
              <a:avLst/>
              <a:gdLst/>
              <a:ahLst/>
              <a:cxnLst/>
              <a:rect l="l" t="t" r="r" b="b"/>
              <a:pathLst>
                <a:path w="47445" h="47445" extrusionOk="0">
                  <a:moveTo>
                    <a:pt x="43522" y="1235"/>
                  </a:moveTo>
                  <a:cubicBezTo>
                    <a:pt x="45018" y="1235"/>
                    <a:pt x="46221" y="2438"/>
                    <a:pt x="46221" y="3923"/>
                  </a:cubicBezTo>
                  <a:lnTo>
                    <a:pt x="46221" y="43521"/>
                  </a:lnTo>
                  <a:cubicBezTo>
                    <a:pt x="46221" y="45017"/>
                    <a:pt x="45018" y="46220"/>
                    <a:pt x="43522" y="46220"/>
                  </a:cubicBezTo>
                  <a:lnTo>
                    <a:pt x="3924" y="46220"/>
                  </a:lnTo>
                  <a:cubicBezTo>
                    <a:pt x="2438" y="46220"/>
                    <a:pt x="1235" y="45017"/>
                    <a:pt x="1235" y="43521"/>
                  </a:cubicBezTo>
                  <a:lnTo>
                    <a:pt x="1235" y="3923"/>
                  </a:lnTo>
                  <a:cubicBezTo>
                    <a:pt x="1235" y="2438"/>
                    <a:pt x="2438" y="1235"/>
                    <a:pt x="3924" y="1235"/>
                  </a:cubicBezTo>
                  <a:close/>
                  <a:moveTo>
                    <a:pt x="3924" y="0"/>
                  </a:moveTo>
                  <a:cubicBezTo>
                    <a:pt x="1769" y="0"/>
                    <a:pt x="1" y="1758"/>
                    <a:pt x="1" y="3923"/>
                  </a:cubicBezTo>
                  <a:lnTo>
                    <a:pt x="1" y="43521"/>
                  </a:lnTo>
                  <a:cubicBezTo>
                    <a:pt x="1" y="45676"/>
                    <a:pt x="1758" y="47445"/>
                    <a:pt x="3924" y="47445"/>
                  </a:cubicBezTo>
                  <a:lnTo>
                    <a:pt x="43522" y="47445"/>
                  </a:lnTo>
                  <a:cubicBezTo>
                    <a:pt x="45687" y="47445"/>
                    <a:pt x="47445" y="45697"/>
                    <a:pt x="47445" y="43521"/>
                  </a:cubicBezTo>
                  <a:lnTo>
                    <a:pt x="47445" y="3923"/>
                  </a:lnTo>
                  <a:cubicBezTo>
                    <a:pt x="47445" y="1768"/>
                    <a:pt x="45687" y="0"/>
                    <a:pt x="435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6"/>
            <p:cNvSpPr/>
            <p:nvPr/>
          </p:nvSpPr>
          <p:spPr>
            <a:xfrm rot="-360515">
              <a:off x="8931011" y="595490"/>
              <a:ext cx="3967745" cy="3967833"/>
            </a:xfrm>
            <a:custGeom>
              <a:avLst/>
              <a:gdLst/>
              <a:ahLst/>
              <a:cxnLst/>
              <a:rect l="l" t="t" r="r" b="b"/>
              <a:pathLst>
                <a:path w="44986" h="44987" extrusionOk="0">
                  <a:moveTo>
                    <a:pt x="6434" y="1162"/>
                  </a:moveTo>
                  <a:lnTo>
                    <a:pt x="6434" y="3547"/>
                  </a:lnTo>
                  <a:lnTo>
                    <a:pt x="4038" y="3547"/>
                  </a:lnTo>
                  <a:lnTo>
                    <a:pt x="4038" y="1162"/>
                  </a:lnTo>
                  <a:close/>
                  <a:moveTo>
                    <a:pt x="10263" y="1162"/>
                  </a:moveTo>
                  <a:lnTo>
                    <a:pt x="10263" y="3547"/>
                  </a:lnTo>
                  <a:lnTo>
                    <a:pt x="7868" y="3547"/>
                  </a:lnTo>
                  <a:lnTo>
                    <a:pt x="7868" y="1162"/>
                  </a:lnTo>
                  <a:close/>
                  <a:moveTo>
                    <a:pt x="14092" y="1162"/>
                  </a:moveTo>
                  <a:lnTo>
                    <a:pt x="14092" y="3547"/>
                  </a:lnTo>
                  <a:lnTo>
                    <a:pt x="11707" y="3547"/>
                  </a:lnTo>
                  <a:lnTo>
                    <a:pt x="11707" y="1162"/>
                  </a:lnTo>
                  <a:close/>
                  <a:moveTo>
                    <a:pt x="17942" y="1162"/>
                  </a:moveTo>
                  <a:lnTo>
                    <a:pt x="17942" y="3547"/>
                  </a:lnTo>
                  <a:lnTo>
                    <a:pt x="15546" y="3547"/>
                  </a:lnTo>
                  <a:lnTo>
                    <a:pt x="15546" y="1162"/>
                  </a:lnTo>
                  <a:close/>
                  <a:moveTo>
                    <a:pt x="21771" y="1162"/>
                  </a:moveTo>
                  <a:lnTo>
                    <a:pt x="21771" y="3547"/>
                  </a:lnTo>
                  <a:lnTo>
                    <a:pt x="19375" y="3547"/>
                  </a:lnTo>
                  <a:lnTo>
                    <a:pt x="19375" y="1162"/>
                  </a:lnTo>
                  <a:close/>
                  <a:moveTo>
                    <a:pt x="25600" y="1162"/>
                  </a:moveTo>
                  <a:lnTo>
                    <a:pt x="25600" y="3547"/>
                  </a:lnTo>
                  <a:lnTo>
                    <a:pt x="23204" y="3547"/>
                  </a:lnTo>
                  <a:lnTo>
                    <a:pt x="23204" y="1162"/>
                  </a:lnTo>
                  <a:close/>
                  <a:moveTo>
                    <a:pt x="29450" y="1162"/>
                  </a:moveTo>
                  <a:lnTo>
                    <a:pt x="29450" y="3547"/>
                  </a:lnTo>
                  <a:lnTo>
                    <a:pt x="27054" y="3547"/>
                  </a:lnTo>
                  <a:lnTo>
                    <a:pt x="27054" y="1162"/>
                  </a:lnTo>
                  <a:close/>
                  <a:moveTo>
                    <a:pt x="33279" y="1162"/>
                  </a:moveTo>
                  <a:lnTo>
                    <a:pt x="33279" y="3547"/>
                  </a:lnTo>
                  <a:lnTo>
                    <a:pt x="30883" y="3547"/>
                  </a:lnTo>
                  <a:lnTo>
                    <a:pt x="30883" y="1162"/>
                  </a:lnTo>
                  <a:close/>
                  <a:moveTo>
                    <a:pt x="37108" y="1162"/>
                  </a:moveTo>
                  <a:lnTo>
                    <a:pt x="37108" y="3547"/>
                  </a:lnTo>
                  <a:lnTo>
                    <a:pt x="34723" y="3547"/>
                  </a:lnTo>
                  <a:lnTo>
                    <a:pt x="34723" y="1162"/>
                  </a:lnTo>
                  <a:close/>
                  <a:moveTo>
                    <a:pt x="40958" y="1162"/>
                  </a:moveTo>
                  <a:lnTo>
                    <a:pt x="40958" y="3547"/>
                  </a:lnTo>
                  <a:lnTo>
                    <a:pt x="38562" y="3547"/>
                  </a:lnTo>
                  <a:lnTo>
                    <a:pt x="38562" y="1162"/>
                  </a:lnTo>
                  <a:close/>
                  <a:moveTo>
                    <a:pt x="2689" y="1"/>
                  </a:moveTo>
                  <a:cubicBezTo>
                    <a:pt x="1203" y="1"/>
                    <a:pt x="0" y="1204"/>
                    <a:pt x="0" y="2689"/>
                  </a:cubicBezTo>
                  <a:lnTo>
                    <a:pt x="0" y="42287"/>
                  </a:lnTo>
                  <a:cubicBezTo>
                    <a:pt x="0" y="43783"/>
                    <a:pt x="1203" y="44986"/>
                    <a:pt x="2689" y="44986"/>
                  </a:cubicBezTo>
                  <a:lnTo>
                    <a:pt x="42287" y="44986"/>
                  </a:lnTo>
                  <a:cubicBezTo>
                    <a:pt x="43783" y="44986"/>
                    <a:pt x="44986" y="43783"/>
                    <a:pt x="44986" y="42287"/>
                  </a:cubicBezTo>
                  <a:lnTo>
                    <a:pt x="44986" y="2689"/>
                  </a:lnTo>
                  <a:cubicBezTo>
                    <a:pt x="44986" y="1193"/>
                    <a:pt x="43783" y="1"/>
                    <a:pt x="422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6"/>
            <p:cNvSpPr/>
            <p:nvPr/>
          </p:nvSpPr>
          <p:spPr>
            <a:xfrm rot="-360515">
              <a:off x="8908776" y="573352"/>
              <a:ext cx="4012109" cy="4010257"/>
            </a:xfrm>
            <a:custGeom>
              <a:avLst/>
              <a:gdLst/>
              <a:ahLst/>
              <a:cxnLst/>
              <a:rect l="l" t="t" r="r" b="b"/>
              <a:pathLst>
                <a:path w="45489" h="45468" extrusionOk="0">
                  <a:moveTo>
                    <a:pt x="42538" y="492"/>
                  </a:moveTo>
                  <a:cubicBezTo>
                    <a:pt x="43887" y="492"/>
                    <a:pt x="44986" y="1591"/>
                    <a:pt x="44986" y="2940"/>
                  </a:cubicBezTo>
                  <a:lnTo>
                    <a:pt x="44986" y="42538"/>
                  </a:lnTo>
                  <a:cubicBezTo>
                    <a:pt x="44986" y="43888"/>
                    <a:pt x="43887" y="44986"/>
                    <a:pt x="42538" y="44986"/>
                  </a:cubicBezTo>
                  <a:lnTo>
                    <a:pt x="2940" y="44986"/>
                  </a:lnTo>
                  <a:cubicBezTo>
                    <a:pt x="1601" y="44986"/>
                    <a:pt x="502" y="43888"/>
                    <a:pt x="502" y="42538"/>
                  </a:cubicBezTo>
                  <a:lnTo>
                    <a:pt x="502" y="2940"/>
                  </a:lnTo>
                  <a:cubicBezTo>
                    <a:pt x="502" y="1591"/>
                    <a:pt x="1590" y="492"/>
                    <a:pt x="2940" y="492"/>
                  </a:cubicBezTo>
                  <a:close/>
                  <a:moveTo>
                    <a:pt x="2940" y="1"/>
                  </a:moveTo>
                  <a:cubicBezTo>
                    <a:pt x="1318" y="1"/>
                    <a:pt x="0" y="1319"/>
                    <a:pt x="0" y="2940"/>
                  </a:cubicBezTo>
                  <a:lnTo>
                    <a:pt x="0" y="42528"/>
                  </a:lnTo>
                  <a:cubicBezTo>
                    <a:pt x="0" y="44149"/>
                    <a:pt x="1318" y="45468"/>
                    <a:pt x="2940" y="45468"/>
                  </a:cubicBezTo>
                  <a:lnTo>
                    <a:pt x="42538" y="45468"/>
                  </a:lnTo>
                  <a:cubicBezTo>
                    <a:pt x="44159" y="45468"/>
                    <a:pt x="45488" y="44160"/>
                    <a:pt x="45488" y="42538"/>
                  </a:cubicBezTo>
                  <a:lnTo>
                    <a:pt x="45488" y="2940"/>
                  </a:lnTo>
                  <a:cubicBezTo>
                    <a:pt x="45488" y="1319"/>
                    <a:pt x="44159" y="1"/>
                    <a:pt x="42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6"/>
            <p:cNvSpPr/>
            <p:nvPr/>
          </p:nvSpPr>
          <p:spPr>
            <a:xfrm rot="-360515">
              <a:off x="9135240" y="588741"/>
              <a:ext cx="116335" cy="394958"/>
            </a:xfrm>
            <a:custGeom>
              <a:avLst/>
              <a:gdLst/>
              <a:ahLst/>
              <a:cxnLst/>
              <a:rect l="l" t="t" r="r" b="b"/>
              <a:pathLst>
                <a:path w="1319" h="4478" extrusionOk="0">
                  <a:moveTo>
                    <a:pt x="0" y="0"/>
                  </a:moveTo>
                  <a:lnTo>
                    <a:pt x="0" y="4478"/>
                  </a:lnTo>
                  <a:lnTo>
                    <a:pt x="1318" y="4478"/>
                  </a:lnTo>
                  <a:lnTo>
                    <a:pt x="131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6"/>
            <p:cNvSpPr/>
            <p:nvPr/>
          </p:nvSpPr>
          <p:spPr>
            <a:xfrm rot="-360515">
              <a:off x="9474693" y="553011"/>
              <a:ext cx="116423" cy="394958"/>
            </a:xfrm>
            <a:custGeom>
              <a:avLst/>
              <a:gdLst/>
              <a:ahLst/>
              <a:cxnLst/>
              <a:rect l="l" t="t" r="r" b="b"/>
              <a:pathLst>
                <a:path w="1320" h="4478" extrusionOk="0">
                  <a:moveTo>
                    <a:pt x="1" y="0"/>
                  </a:moveTo>
                  <a:lnTo>
                    <a:pt x="1" y="4478"/>
                  </a:lnTo>
                  <a:lnTo>
                    <a:pt x="1319" y="4478"/>
                  </a:lnTo>
                  <a:lnTo>
                    <a:pt x="13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6"/>
            <p:cNvSpPr/>
            <p:nvPr/>
          </p:nvSpPr>
          <p:spPr>
            <a:xfrm rot="-360515">
              <a:off x="9811515" y="517567"/>
              <a:ext cx="116335" cy="394958"/>
            </a:xfrm>
            <a:custGeom>
              <a:avLst/>
              <a:gdLst/>
              <a:ahLst/>
              <a:cxnLst/>
              <a:rect l="l" t="t" r="r" b="b"/>
              <a:pathLst>
                <a:path w="1319" h="4478" extrusionOk="0">
                  <a:moveTo>
                    <a:pt x="0" y="0"/>
                  </a:moveTo>
                  <a:lnTo>
                    <a:pt x="0" y="4478"/>
                  </a:lnTo>
                  <a:lnTo>
                    <a:pt x="1319" y="4478"/>
                  </a:lnTo>
                  <a:lnTo>
                    <a:pt x="13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6"/>
            <p:cNvSpPr/>
            <p:nvPr/>
          </p:nvSpPr>
          <p:spPr>
            <a:xfrm rot="-360515">
              <a:off x="10151053" y="481786"/>
              <a:ext cx="117217" cy="394958"/>
            </a:xfrm>
            <a:custGeom>
              <a:avLst/>
              <a:gdLst/>
              <a:ahLst/>
              <a:cxnLst/>
              <a:rect l="l" t="t" r="r" b="b"/>
              <a:pathLst>
                <a:path w="1329" h="4478" extrusionOk="0">
                  <a:moveTo>
                    <a:pt x="0" y="0"/>
                  </a:moveTo>
                  <a:lnTo>
                    <a:pt x="0" y="4478"/>
                  </a:lnTo>
                  <a:lnTo>
                    <a:pt x="1329" y="4478"/>
                  </a:lnTo>
                  <a:lnTo>
                    <a:pt x="13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6"/>
            <p:cNvSpPr/>
            <p:nvPr/>
          </p:nvSpPr>
          <p:spPr>
            <a:xfrm rot="-360515">
              <a:off x="10480510" y="447159"/>
              <a:ext cx="116335" cy="394958"/>
            </a:xfrm>
            <a:custGeom>
              <a:avLst/>
              <a:gdLst/>
              <a:ahLst/>
              <a:cxnLst/>
              <a:rect l="l" t="t" r="r" b="b"/>
              <a:pathLst>
                <a:path w="1319" h="4478" extrusionOk="0">
                  <a:moveTo>
                    <a:pt x="0" y="0"/>
                  </a:moveTo>
                  <a:lnTo>
                    <a:pt x="0" y="4478"/>
                  </a:lnTo>
                  <a:lnTo>
                    <a:pt x="1318" y="4478"/>
                  </a:lnTo>
                  <a:lnTo>
                    <a:pt x="131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6"/>
            <p:cNvSpPr/>
            <p:nvPr/>
          </p:nvSpPr>
          <p:spPr>
            <a:xfrm rot="-360515">
              <a:off x="10819963" y="411429"/>
              <a:ext cx="116423" cy="394958"/>
            </a:xfrm>
            <a:custGeom>
              <a:avLst/>
              <a:gdLst/>
              <a:ahLst/>
              <a:cxnLst/>
              <a:rect l="l" t="t" r="r" b="b"/>
              <a:pathLst>
                <a:path w="1320" h="4478" extrusionOk="0">
                  <a:moveTo>
                    <a:pt x="1" y="0"/>
                  </a:moveTo>
                  <a:lnTo>
                    <a:pt x="1" y="4478"/>
                  </a:lnTo>
                  <a:lnTo>
                    <a:pt x="1319" y="4478"/>
                  </a:lnTo>
                  <a:lnTo>
                    <a:pt x="13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6"/>
            <p:cNvSpPr/>
            <p:nvPr/>
          </p:nvSpPr>
          <p:spPr>
            <a:xfrm rot="-360515">
              <a:off x="11157661" y="375888"/>
              <a:ext cx="116423" cy="394958"/>
            </a:xfrm>
            <a:custGeom>
              <a:avLst/>
              <a:gdLst/>
              <a:ahLst/>
              <a:cxnLst/>
              <a:rect l="l" t="t" r="r" b="b"/>
              <a:pathLst>
                <a:path w="1320" h="4478" extrusionOk="0">
                  <a:moveTo>
                    <a:pt x="1" y="0"/>
                  </a:moveTo>
                  <a:lnTo>
                    <a:pt x="1" y="4478"/>
                  </a:lnTo>
                  <a:lnTo>
                    <a:pt x="1319" y="4478"/>
                  </a:lnTo>
                  <a:lnTo>
                    <a:pt x="13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6"/>
            <p:cNvSpPr/>
            <p:nvPr/>
          </p:nvSpPr>
          <p:spPr>
            <a:xfrm rot="-360515">
              <a:off x="11496323" y="340203"/>
              <a:ext cx="117217" cy="394958"/>
            </a:xfrm>
            <a:custGeom>
              <a:avLst/>
              <a:gdLst/>
              <a:ahLst/>
              <a:cxnLst/>
              <a:rect l="l" t="t" r="r" b="b"/>
              <a:pathLst>
                <a:path w="1329" h="4478" extrusionOk="0">
                  <a:moveTo>
                    <a:pt x="0" y="0"/>
                  </a:moveTo>
                  <a:lnTo>
                    <a:pt x="0" y="4478"/>
                  </a:lnTo>
                  <a:lnTo>
                    <a:pt x="1329" y="4478"/>
                  </a:lnTo>
                  <a:lnTo>
                    <a:pt x="13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6"/>
            <p:cNvSpPr/>
            <p:nvPr/>
          </p:nvSpPr>
          <p:spPr>
            <a:xfrm rot="-360515">
              <a:off x="11827621" y="305383"/>
              <a:ext cx="116335" cy="394958"/>
            </a:xfrm>
            <a:custGeom>
              <a:avLst/>
              <a:gdLst/>
              <a:ahLst/>
              <a:cxnLst/>
              <a:rect l="l" t="t" r="r" b="b"/>
              <a:pathLst>
                <a:path w="1319" h="4478" extrusionOk="0">
                  <a:moveTo>
                    <a:pt x="0" y="0"/>
                  </a:moveTo>
                  <a:lnTo>
                    <a:pt x="0" y="4478"/>
                  </a:lnTo>
                  <a:lnTo>
                    <a:pt x="1318" y="4478"/>
                  </a:lnTo>
                  <a:lnTo>
                    <a:pt x="131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6"/>
            <p:cNvSpPr/>
            <p:nvPr/>
          </p:nvSpPr>
          <p:spPr>
            <a:xfrm rot="-360515">
              <a:off x="12167074" y="269652"/>
              <a:ext cx="116423" cy="394958"/>
            </a:xfrm>
            <a:custGeom>
              <a:avLst/>
              <a:gdLst/>
              <a:ahLst/>
              <a:cxnLst/>
              <a:rect l="l" t="t" r="r" b="b"/>
              <a:pathLst>
                <a:path w="1320" h="4478" extrusionOk="0">
                  <a:moveTo>
                    <a:pt x="1" y="0"/>
                  </a:moveTo>
                  <a:lnTo>
                    <a:pt x="1" y="4478"/>
                  </a:lnTo>
                  <a:lnTo>
                    <a:pt x="1319" y="4478"/>
                  </a:lnTo>
                  <a:lnTo>
                    <a:pt x="13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6"/>
            <p:cNvSpPr/>
            <p:nvPr/>
          </p:nvSpPr>
          <p:spPr>
            <a:xfrm rot="-360353">
              <a:off x="12868607" y="1999701"/>
              <a:ext cx="164663" cy="389478"/>
            </a:xfrm>
            <a:custGeom>
              <a:avLst/>
              <a:gdLst/>
              <a:ahLst/>
              <a:cxnLst/>
              <a:rect l="l" t="t" r="r" b="b"/>
              <a:pathLst>
                <a:path w="4573" h="4416" extrusionOk="0">
                  <a:moveTo>
                    <a:pt x="0" y="0"/>
                  </a:moveTo>
                  <a:lnTo>
                    <a:pt x="0" y="4415"/>
                  </a:lnTo>
                  <a:lnTo>
                    <a:pt x="4572" y="4415"/>
                  </a:lnTo>
                  <a:lnTo>
                    <a:pt x="457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6"/>
            <p:cNvSpPr/>
            <p:nvPr/>
          </p:nvSpPr>
          <p:spPr>
            <a:xfrm rot="-360457">
              <a:off x="12916461" y="2416166"/>
              <a:ext cx="197586" cy="464269"/>
            </a:xfrm>
            <a:custGeom>
              <a:avLst/>
              <a:gdLst/>
              <a:ahLst/>
              <a:cxnLst/>
              <a:rect l="l" t="t" r="r" b="b"/>
              <a:pathLst>
                <a:path w="5232" h="5264" extrusionOk="0">
                  <a:moveTo>
                    <a:pt x="0" y="1"/>
                  </a:moveTo>
                  <a:lnTo>
                    <a:pt x="0" y="5263"/>
                  </a:lnTo>
                  <a:lnTo>
                    <a:pt x="5231" y="5263"/>
                  </a:lnTo>
                  <a:lnTo>
                    <a:pt x="52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6"/>
            <p:cNvSpPr/>
            <p:nvPr/>
          </p:nvSpPr>
          <p:spPr>
            <a:xfrm rot="-360540">
              <a:off x="12972423" y="2985173"/>
              <a:ext cx="200944" cy="389401"/>
            </a:xfrm>
            <a:custGeom>
              <a:avLst/>
              <a:gdLst/>
              <a:ahLst/>
              <a:cxnLst/>
              <a:rect l="l" t="t" r="r" b="b"/>
              <a:pathLst>
                <a:path w="4573" h="4415" extrusionOk="0">
                  <a:moveTo>
                    <a:pt x="0" y="0"/>
                  </a:moveTo>
                  <a:lnTo>
                    <a:pt x="0" y="4415"/>
                  </a:lnTo>
                  <a:lnTo>
                    <a:pt x="4572" y="4415"/>
                  </a:lnTo>
                  <a:lnTo>
                    <a:pt x="45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2" name="Google Shape;762;p26"/>
          <p:cNvSpPr txBox="1">
            <a:spLocks noGrp="1"/>
          </p:cNvSpPr>
          <p:nvPr>
            <p:ph type="title"/>
          </p:nvPr>
        </p:nvSpPr>
        <p:spPr>
          <a:xfrm rot="360235">
            <a:off x="4551862" y="1181506"/>
            <a:ext cx="3714274" cy="87333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7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3" name="Google Shape;763;p26"/>
          <p:cNvSpPr txBox="1">
            <a:spLocks noGrp="1"/>
          </p:cNvSpPr>
          <p:nvPr>
            <p:ph type="subTitle" idx="1"/>
          </p:nvPr>
        </p:nvSpPr>
        <p:spPr>
          <a:xfrm rot="360606">
            <a:off x="4537300" y="2302544"/>
            <a:ext cx="3300743" cy="11737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4" name="Google Shape;764;p26"/>
          <p:cNvSpPr txBox="1"/>
          <p:nvPr/>
        </p:nvSpPr>
        <p:spPr>
          <a:xfrm rot="-886212">
            <a:off x="1056833" y="2012705"/>
            <a:ext cx="2431134" cy="14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rPr>
              <a:t>CREDITS: This presentation template was created by </a:t>
            </a:r>
            <a:r>
              <a:rPr lang="en" sz="1300" b="1">
                <a:solidFill>
                  <a:schemeClr val="dk1"/>
                </a:solidFill>
                <a:highlight>
                  <a:schemeClr val="accent1"/>
                </a:highlight>
                <a:uFill>
                  <a:noFill/>
                </a:uFill>
                <a:latin typeface="Arvo"/>
                <a:ea typeface="Arvo"/>
                <a:cs typeface="Arvo"/>
                <a:sym typeface="Arv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00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rPr>
              <a:t>, including icons by </a:t>
            </a:r>
            <a:r>
              <a:rPr lang="en" sz="1300" b="1">
                <a:solidFill>
                  <a:schemeClr val="dk1"/>
                </a:solidFill>
                <a:highlight>
                  <a:schemeClr val="accent1"/>
                </a:highlight>
                <a:uFill>
                  <a:noFill/>
                </a:uFill>
                <a:latin typeface="Arvo"/>
                <a:ea typeface="Arvo"/>
                <a:cs typeface="Arvo"/>
                <a:sym typeface="Arv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00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rPr>
              <a:t>, infographics &amp; images by </a:t>
            </a:r>
            <a:r>
              <a:rPr lang="en" sz="1300" b="1">
                <a:solidFill>
                  <a:schemeClr val="dk1"/>
                </a:solidFill>
                <a:highlight>
                  <a:schemeClr val="accent1"/>
                </a:highlight>
                <a:uFill>
                  <a:noFill/>
                </a:uFill>
                <a:latin typeface="Arvo"/>
                <a:ea typeface="Arvo"/>
                <a:cs typeface="Arvo"/>
                <a:sym typeface="Arv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300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rPr>
              <a:t> and illustrations by</a:t>
            </a:r>
            <a:r>
              <a:rPr lang="en" sz="1300" b="1">
                <a:solidFill>
                  <a:schemeClr val="dk1"/>
                </a:solidFill>
                <a:highlight>
                  <a:schemeClr val="accent1"/>
                </a:highlight>
                <a:latin typeface="Arvo"/>
                <a:ea typeface="Arvo"/>
                <a:cs typeface="Arvo"/>
                <a:sym typeface="Arvo"/>
              </a:rPr>
              <a:t> </a:t>
            </a:r>
            <a:r>
              <a:rPr lang="en" sz="1300" b="1">
                <a:solidFill>
                  <a:schemeClr val="dk1"/>
                </a:solidFill>
                <a:highlight>
                  <a:schemeClr val="accent1"/>
                </a:highlight>
                <a:uFill>
                  <a:noFill/>
                </a:uFill>
                <a:latin typeface="Arvo"/>
                <a:ea typeface="Arvo"/>
                <a:cs typeface="Arvo"/>
                <a:sym typeface="Arv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Storyset</a:t>
            </a:r>
            <a:endParaRPr sz="1300" b="1">
              <a:solidFill>
                <a:schemeClr val="dk1"/>
              </a:solidFill>
              <a:highlight>
                <a:schemeClr val="accent1"/>
              </a:highlight>
              <a:latin typeface="Arvo"/>
              <a:ea typeface="Arvo"/>
              <a:cs typeface="Arvo"/>
              <a:sym typeface="Arvo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189174" y="104774"/>
            <a:ext cx="8864571" cy="4933859"/>
            <a:chOff x="189174" y="104774"/>
            <a:chExt cx="8864571" cy="4933859"/>
          </a:xfrm>
        </p:grpSpPr>
        <p:grpSp>
          <p:nvGrpSpPr>
            <p:cNvPr id="41" name="Google Shape;41;p3"/>
            <p:cNvGrpSpPr/>
            <p:nvPr/>
          </p:nvGrpSpPr>
          <p:grpSpPr>
            <a:xfrm>
              <a:off x="189174" y="104774"/>
              <a:ext cx="8864571" cy="4933859"/>
              <a:chOff x="189174" y="104774"/>
              <a:chExt cx="8864571" cy="4933859"/>
            </a:xfrm>
          </p:grpSpPr>
          <p:grpSp>
            <p:nvGrpSpPr>
              <p:cNvPr id="42" name="Google Shape;42;p3"/>
              <p:cNvGrpSpPr/>
              <p:nvPr/>
            </p:nvGrpSpPr>
            <p:grpSpPr>
              <a:xfrm>
                <a:off x="189174" y="104774"/>
                <a:ext cx="8765642" cy="4933859"/>
                <a:chOff x="642925" y="399966"/>
                <a:chExt cx="8345846" cy="4343568"/>
              </a:xfrm>
            </p:grpSpPr>
            <p:sp>
              <p:nvSpPr>
                <p:cNvPr id="43" name="Google Shape;43;p3"/>
                <p:cNvSpPr/>
                <p:nvPr/>
              </p:nvSpPr>
              <p:spPr>
                <a:xfrm>
                  <a:off x="4714925" y="469688"/>
                  <a:ext cx="4273846" cy="4273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445" h="47445" extrusionOk="0">
                      <a:moveTo>
                        <a:pt x="43522" y="1235"/>
                      </a:moveTo>
                      <a:cubicBezTo>
                        <a:pt x="45018" y="1235"/>
                        <a:pt x="46221" y="2438"/>
                        <a:pt x="46221" y="3923"/>
                      </a:cubicBezTo>
                      <a:lnTo>
                        <a:pt x="46221" y="43521"/>
                      </a:lnTo>
                      <a:cubicBezTo>
                        <a:pt x="46221" y="45017"/>
                        <a:pt x="45018" y="46220"/>
                        <a:pt x="43522" y="46220"/>
                      </a:cubicBezTo>
                      <a:lnTo>
                        <a:pt x="3924" y="46220"/>
                      </a:lnTo>
                      <a:cubicBezTo>
                        <a:pt x="2438" y="46220"/>
                        <a:pt x="1235" y="45017"/>
                        <a:pt x="1235" y="43521"/>
                      </a:cubicBezTo>
                      <a:lnTo>
                        <a:pt x="1235" y="3923"/>
                      </a:lnTo>
                      <a:cubicBezTo>
                        <a:pt x="1235" y="2438"/>
                        <a:pt x="2438" y="1235"/>
                        <a:pt x="3924" y="1235"/>
                      </a:cubicBezTo>
                      <a:close/>
                      <a:moveTo>
                        <a:pt x="3924" y="0"/>
                      </a:moveTo>
                      <a:cubicBezTo>
                        <a:pt x="1769" y="0"/>
                        <a:pt x="1" y="1758"/>
                        <a:pt x="1" y="3923"/>
                      </a:cubicBezTo>
                      <a:lnTo>
                        <a:pt x="1" y="43521"/>
                      </a:lnTo>
                      <a:cubicBezTo>
                        <a:pt x="1" y="45676"/>
                        <a:pt x="1758" y="47445"/>
                        <a:pt x="3924" y="47445"/>
                      </a:cubicBezTo>
                      <a:lnTo>
                        <a:pt x="43522" y="47445"/>
                      </a:lnTo>
                      <a:cubicBezTo>
                        <a:pt x="45687" y="47445"/>
                        <a:pt x="47445" y="45697"/>
                        <a:pt x="47445" y="43521"/>
                      </a:cubicBezTo>
                      <a:lnTo>
                        <a:pt x="47445" y="3923"/>
                      </a:lnTo>
                      <a:cubicBezTo>
                        <a:pt x="47445" y="1768"/>
                        <a:pt x="45687" y="0"/>
                        <a:pt x="435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44;p3"/>
                <p:cNvSpPr/>
                <p:nvPr/>
              </p:nvSpPr>
              <p:spPr>
                <a:xfrm>
                  <a:off x="4803564" y="558237"/>
                  <a:ext cx="4097649" cy="4095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89" h="45468" extrusionOk="0">
                      <a:moveTo>
                        <a:pt x="42538" y="492"/>
                      </a:moveTo>
                      <a:cubicBezTo>
                        <a:pt x="43887" y="492"/>
                        <a:pt x="44986" y="1591"/>
                        <a:pt x="44986" y="2940"/>
                      </a:cubicBezTo>
                      <a:lnTo>
                        <a:pt x="44986" y="42538"/>
                      </a:lnTo>
                      <a:cubicBezTo>
                        <a:pt x="44986" y="43888"/>
                        <a:pt x="43887" y="44986"/>
                        <a:pt x="42538" y="44986"/>
                      </a:cubicBezTo>
                      <a:lnTo>
                        <a:pt x="2940" y="44986"/>
                      </a:lnTo>
                      <a:cubicBezTo>
                        <a:pt x="1601" y="44986"/>
                        <a:pt x="502" y="43888"/>
                        <a:pt x="502" y="42538"/>
                      </a:cubicBezTo>
                      <a:lnTo>
                        <a:pt x="502" y="2940"/>
                      </a:lnTo>
                      <a:cubicBezTo>
                        <a:pt x="502" y="1591"/>
                        <a:pt x="1590" y="492"/>
                        <a:pt x="2940" y="492"/>
                      </a:cubicBezTo>
                      <a:close/>
                      <a:moveTo>
                        <a:pt x="2940" y="1"/>
                      </a:moveTo>
                      <a:cubicBezTo>
                        <a:pt x="1318" y="1"/>
                        <a:pt x="0" y="1319"/>
                        <a:pt x="0" y="2940"/>
                      </a:cubicBezTo>
                      <a:lnTo>
                        <a:pt x="0" y="42528"/>
                      </a:lnTo>
                      <a:cubicBezTo>
                        <a:pt x="0" y="44149"/>
                        <a:pt x="1318" y="45468"/>
                        <a:pt x="2940" y="45468"/>
                      </a:cubicBezTo>
                      <a:lnTo>
                        <a:pt x="42538" y="45468"/>
                      </a:lnTo>
                      <a:cubicBezTo>
                        <a:pt x="44159" y="45468"/>
                        <a:pt x="45488" y="44160"/>
                        <a:pt x="45488" y="42538"/>
                      </a:cubicBezTo>
                      <a:lnTo>
                        <a:pt x="45488" y="2940"/>
                      </a:lnTo>
                      <a:cubicBezTo>
                        <a:pt x="45488" y="1319"/>
                        <a:pt x="44159" y="1"/>
                        <a:pt x="425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45;p3"/>
                <p:cNvSpPr/>
                <p:nvPr/>
              </p:nvSpPr>
              <p:spPr>
                <a:xfrm>
                  <a:off x="642925" y="469688"/>
                  <a:ext cx="4273846" cy="4273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445" h="47445" extrusionOk="0">
                      <a:moveTo>
                        <a:pt x="43522" y="1235"/>
                      </a:moveTo>
                      <a:cubicBezTo>
                        <a:pt x="45018" y="1235"/>
                        <a:pt x="46221" y="2438"/>
                        <a:pt x="46221" y="3923"/>
                      </a:cubicBezTo>
                      <a:lnTo>
                        <a:pt x="46221" y="43521"/>
                      </a:lnTo>
                      <a:cubicBezTo>
                        <a:pt x="46221" y="45017"/>
                        <a:pt x="45018" y="46220"/>
                        <a:pt x="43522" y="46220"/>
                      </a:cubicBezTo>
                      <a:lnTo>
                        <a:pt x="3924" y="46220"/>
                      </a:lnTo>
                      <a:cubicBezTo>
                        <a:pt x="2438" y="46220"/>
                        <a:pt x="1235" y="45017"/>
                        <a:pt x="1235" y="43521"/>
                      </a:cubicBezTo>
                      <a:lnTo>
                        <a:pt x="1235" y="3923"/>
                      </a:lnTo>
                      <a:cubicBezTo>
                        <a:pt x="1235" y="2438"/>
                        <a:pt x="2438" y="1235"/>
                        <a:pt x="3924" y="1235"/>
                      </a:cubicBezTo>
                      <a:close/>
                      <a:moveTo>
                        <a:pt x="3924" y="0"/>
                      </a:moveTo>
                      <a:cubicBezTo>
                        <a:pt x="1769" y="0"/>
                        <a:pt x="1" y="1758"/>
                        <a:pt x="1" y="3923"/>
                      </a:cubicBezTo>
                      <a:lnTo>
                        <a:pt x="1" y="43521"/>
                      </a:lnTo>
                      <a:cubicBezTo>
                        <a:pt x="1" y="45676"/>
                        <a:pt x="1758" y="47445"/>
                        <a:pt x="3924" y="47445"/>
                      </a:cubicBezTo>
                      <a:lnTo>
                        <a:pt x="43522" y="47445"/>
                      </a:lnTo>
                      <a:cubicBezTo>
                        <a:pt x="45687" y="47445"/>
                        <a:pt x="47445" y="45697"/>
                        <a:pt x="47445" y="43521"/>
                      </a:cubicBezTo>
                      <a:lnTo>
                        <a:pt x="47445" y="3923"/>
                      </a:lnTo>
                      <a:cubicBezTo>
                        <a:pt x="47445" y="1768"/>
                        <a:pt x="45687" y="0"/>
                        <a:pt x="435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46;p3"/>
                <p:cNvSpPr/>
                <p:nvPr/>
              </p:nvSpPr>
              <p:spPr>
                <a:xfrm>
                  <a:off x="731564" y="558237"/>
                  <a:ext cx="4097649" cy="4095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89" h="45468" extrusionOk="0">
                      <a:moveTo>
                        <a:pt x="42538" y="492"/>
                      </a:moveTo>
                      <a:cubicBezTo>
                        <a:pt x="43887" y="492"/>
                        <a:pt x="44986" y="1591"/>
                        <a:pt x="44986" y="2940"/>
                      </a:cubicBezTo>
                      <a:lnTo>
                        <a:pt x="44986" y="42538"/>
                      </a:lnTo>
                      <a:cubicBezTo>
                        <a:pt x="44986" y="43888"/>
                        <a:pt x="43887" y="44986"/>
                        <a:pt x="42538" y="44986"/>
                      </a:cubicBezTo>
                      <a:lnTo>
                        <a:pt x="2940" y="44986"/>
                      </a:lnTo>
                      <a:cubicBezTo>
                        <a:pt x="1601" y="44986"/>
                        <a:pt x="502" y="43888"/>
                        <a:pt x="502" y="42538"/>
                      </a:cubicBezTo>
                      <a:lnTo>
                        <a:pt x="502" y="2940"/>
                      </a:lnTo>
                      <a:cubicBezTo>
                        <a:pt x="502" y="1591"/>
                        <a:pt x="1590" y="492"/>
                        <a:pt x="2940" y="492"/>
                      </a:cubicBezTo>
                      <a:close/>
                      <a:moveTo>
                        <a:pt x="2940" y="1"/>
                      </a:moveTo>
                      <a:cubicBezTo>
                        <a:pt x="1318" y="1"/>
                        <a:pt x="0" y="1319"/>
                        <a:pt x="0" y="2940"/>
                      </a:cubicBezTo>
                      <a:lnTo>
                        <a:pt x="0" y="42528"/>
                      </a:lnTo>
                      <a:cubicBezTo>
                        <a:pt x="0" y="44149"/>
                        <a:pt x="1318" y="45468"/>
                        <a:pt x="2940" y="45468"/>
                      </a:cubicBezTo>
                      <a:lnTo>
                        <a:pt x="42538" y="45468"/>
                      </a:lnTo>
                      <a:cubicBezTo>
                        <a:pt x="44159" y="45468"/>
                        <a:pt x="45488" y="44160"/>
                        <a:pt x="45488" y="42538"/>
                      </a:cubicBezTo>
                      <a:lnTo>
                        <a:pt x="45488" y="2940"/>
                      </a:lnTo>
                      <a:cubicBezTo>
                        <a:pt x="45488" y="1319"/>
                        <a:pt x="44159" y="1"/>
                        <a:pt x="425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47;p3"/>
                <p:cNvSpPr/>
                <p:nvPr/>
              </p:nvSpPr>
              <p:spPr>
                <a:xfrm>
                  <a:off x="754174" y="580847"/>
                  <a:ext cx="4052339" cy="40524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986" h="44987" extrusionOk="0">
                      <a:moveTo>
                        <a:pt x="6434" y="1162"/>
                      </a:moveTo>
                      <a:lnTo>
                        <a:pt x="6434" y="3547"/>
                      </a:lnTo>
                      <a:lnTo>
                        <a:pt x="4038" y="3547"/>
                      </a:lnTo>
                      <a:lnTo>
                        <a:pt x="4038" y="1162"/>
                      </a:lnTo>
                      <a:close/>
                      <a:moveTo>
                        <a:pt x="10263" y="1162"/>
                      </a:moveTo>
                      <a:lnTo>
                        <a:pt x="10263" y="3547"/>
                      </a:lnTo>
                      <a:lnTo>
                        <a:pt x="7868" y="3547"/>
                      </a:lnTo>
                      <a:lnTo>
                        <a:pt x="7868" y="1162"/>
                      </a:lnTo>
                      <a:close/>
                      <a:moveTo>
                        <a:pt x="14092" y="1162"/>
                      </a:moveTo>
                      <a:lnTo>
                        <a:pt x="14092" y="3547"/>
                      </a:lnTo>
                      <a:lnTo>
                        <a:pt x="11707" y="3547"/>
                      </a:lnTo>
                      <a:lnTo>
                        <a:pt x="11707" y="1162"/>
                      </a:lnTo>
                      <a:close/>
                      <a:moveTo>
                        <a:pt x="17942" y="1162"/>
                      </a:moveTo>
                      <a:lnTo>
                        <a:pt x="17942" y="3547"/>
                      </a:lnTo>
                      <a:lnTo>
                        <a:pt x="15546" y="3547"/>
                      </a:lnTo>
                      <a:lnTo>
                        <a:pt x="15546" y="1162"/>
                      </a:lnTo>
                      <a:close/>
                      <a:moveTo>
                        <a:pt x="21771" y="1162"/>
                      </a:moveTo>
                      <a:lnTo>
                        <a:pt x="21771" y="3547"/>
                      </a:lnTo>
                      <a:lnTo>
                        <a:pt x="19375" y="3547"/>
                      </a:lnTo>
                      <a:lnTo>
                        <a:pt x="19375" y="1162"/>
                      </a:lnTo>
                      <a:close/>
                      <a:moveTo>
                        <a:pt x="25600" y="1162"/>
                      </a:moveTo>
                      <a:lnTo>
                        <a:pt x="25600" y="3547"/>
                      </a:lnTo>
                      <a:lnTo>
                        <a:pt x="23204" y="3547"/>
                      </a:lnTo>
                      <a:lnTo>
                        <a:pt x="23204" y="1162"/>
                      </a:lnTo>
                      <a:close/>
                      <a:moveTo>
                        <a:pt x="29450" y="1162"/>
                      </a:moveTo>
                      <a:lnTo>
                        <a:pt x="29450" y="3547"/>
                      </a:lnTo>
                      <a:lnTo>
                        <a:pt x="27054" y="3547"/>
                      </a:lnTo>
                      <a:lnTo>
                        <a:pt x="27054" y="1162"/>
                      </a:lnTo>
                      <a:close/>
                      <a:moveTo>
                        <a:pt x="33279" y="1162"/>
                      </a:moveTo>
                      <a:lnTo>
                        <a:pt x="33279" y="3547"/>
                      </a:lnTo>
                      <a:lnTo>
                        <a:pt x="30883" y="3547"/>
                      </a:lnTo>
                      <a:lnTo>
                        <a:pt x="30883" y="1162"/>
                      </a:lnTo>
                      <a:close/>
                      <a:moveTo>
                        <a:pt x="37108" y="1162"/>
                      </a:moveTo>
                      <a:lnTo>
                        <a:pt x="37108" y="3547"/>
                      </a:lnTo>
                      <a:lnTo>
                        <a:pt x="34723" y="3547"/>
                      </a:lnTo>
                      <a:lnTo>
                        <a:pt x="34723" y="1162"/>
                      </a:lnTo>
                      <a:close/>
                      <a:moveTo>
                        <a:pt x="40958" y="1162"/>
                      </a:moveTo>
                      <a:lnTo>
                        <a:pt x="40958" y="3547"/>
                      </a:lnTo>
                      <a:lnTo>
                        <a:pt x="38562" y="3547"/>
                      </a:lnTo>
                      <a:lnTo>
                        <a:pt x="38562" y="1162"/>
                      </a:lnTo>
                      <a:close/>
                      <a:moveTo>
                        <a:pt x="2689" y="1"/>
                      </a:moveTo>
                      <a:cubicBezTo>
                        <a:pt x="1203" y="1"/>
                        <a:pt x="0" y="1204"/>
                        <a:pt x="0" y="2689"/>
                      </a:cubicBezTo>
                      <a:lnTo>
                        <a:pt x="0" y="42287"/>
                      </a:lnTo>
                      <a:cubicBezTo>
                        <a:pt x="0" y="43783"/>
                        <a:pt x="1203" y="44986"/>
                        <a:pt x="2689" y="44986"/>
                      </a:cubicBezTo>
                      <a:lnTo>
                        <a:pt x="42287" y="44986"/>
                      </a:lnTo>
                      <a:cubicBezTo>
                        <a:pt x="43783" y="44986"/>
                        <a:pt x="44986" y="43783"/>
                        <a:pt x="44986" y="42287"/>
                      </a:cubicBezTo>
                      <a:lnTo>
                        <a:pt x="44986" y="2689"/>
                      </a:lnTo>
                      <a:cubicBezTo>
                        <a:pt x="44986" y="1193"/>
                        <a:pt x="43783" y="1"/>
                        <a:pt x="4228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48;p3"/>
                <p:cNvSpPr/>
                <p:nvPr/>
              </p:nvSpPr>
              <p:spPr>
                <a:xfrm>
                  <a:off x="1164131" y="399966"/>
                  <a:ext cx="118816" cy="4033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9" h="4478" extrusionOk="0">
                      <a:moveTo>
                        <a:pt x="0" y="0"/>
                      </a:moveTo>
                      <a:lnTo>
                        <a:pt x="0" y="4478"/>
                      </a:lnTo>
                      <a:lnTo>
                        <a:pt x="1318" y="4478"/>
                      </a:lnTo>
                      <a:lnTo>
                        <a:pt x="131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49;p3"/>
                <p:cNvSpPr/>
                <p:nvPr/>
              </p:nvSpPr>
              <p:spPr>
                <a:xfrm>
                  <a:off x="1512743" y="399966"/>
                  <a:ext cx="118906" cy="4033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0" h="4478" extrusionOk="0">
                      <a:moveTo>
                        <a:pt x="1" y="0"/>
                      </a:moveTo>
                      <a:lnTo>
                        <a:pt x="1" y="4478"/>
                      </a:lnTo>
                      <a:lnTo>
                        <a:pt x="1319" y="4478"/>
                      </a:lnTo>
                      <a:lnTo>
                        <a:pt x="1319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50;p3"/>
                <p:cNvSpPr/>
                <p:nvPr/>
              </p:nvSpPr>
              <p:spPr>
                <a:xfrm>
                  <a:off x="1858652" y="399966"/>
                  <a:ext cx="118816" cy="4033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9" h="4478" extrusionOk="0">
                      <a:moveTo>
                        <a:pt x="0" y="0"/>
                      </a:moveTo>
                      <a:lnTo>
                        <a:pt x="0" y="4478"/>
                      </a:lnTo>
                      <a:lnTo>
                        <a:pt x="1319" y="4478"/>
                      </a:lnTo>
                      <a:lnTo>
                        <a:pt x="1319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51;p3"/>
                <p:cNvSpPr/>
                <p:nvPr/>
              </p:nvSpPr>
              <p:spPr>
                <a:xfrm>
                  <a:off x="2207353" y="399966"/>
                  <a:ext cx="119716" cy="4033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9" h="4478" extrusionOk="0">
                      <a:moveTo>
                        <a:pt x="0" y="0"/>
                      </a:moveTo>
                      <a:lnTo>
                        <a:pt x="0" y="4478"/>
                      </a:lnTo>
                      <a:lnTo>
                        <a:pt x="1329" y="4478"/>
                      </a:lnTo>
                      <a:lnTo>
                        <a:pt x="1329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52;p3"/>
                <p:cNvSpPr/>
                <p:nvPr/>
              </p:nvSpPr>
              <p:spPr>
                <a:xfrm>
                  <a:off x="2545696" y="399966"/>
                  <a:ext cx="118816" cy="4033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9" h="4478" extrusionOk="0">
                      <a:moveTo>
                        <a:pt x="0" y="0"/>
                      </a:moveTo>
                      <a:lnTo>
                        <a:pt x="0" y="4478"/>
                      </a:lnTo>
                      <a:lnTo>
                        <a:pt x="1318" y="4478"/>
                      </a:lnTo>
                      <a:lnTo>
                        <a:pt x="131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53;p3"/>
                <p:cNvSpPr/>
                <p:nvPr/>
              </p:nvSpPr>
              <p:spPr>
                <a:xfrm>
                  <a:off x="2894307" y="399966"/>
                  <a:ext cx="118906" cy="4033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0" h="4478" extrusionOk="0">
                      <a:moveTo>
                        <a:pt x="1" y="0"/>
                      </a:moveTo>
                      <a:lnTo>
                        <a:pt x="1" y="4478"/>
                      </a:lnTo>
                      <a:lnTo>
                        <a:pt x="1319" y="4478"/>
                      </a:lnTo>
                      <a:lnTo>
                        <a:pt x="1319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54;p3"/>
                <p:cNvSpPr/>
                <p:nvPr/>
              </p:nvSpPr>
              <p:spPr>
                <a:xfrm>
                  <a:off x="3241117" y="399966"/>
                  <a:ext cx="118906" cy="4033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0" h="4478" extrusionOk="0">
                      <a:moveTo>
                        <a:pt x="1" y="0"/>
                      </a:moveTo>
                      <a:lnTo>
                        <a:pt x="1" y="4478"/>
                      </a:lnTo>
                      <a:lnTo>
                        <a:pt x="1319" y="4478"/>
                      </a:lnTo>
                      <a:lnTo>
                        <a:pt x="1319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55;p3"/>
                <p:cNvSpPr/>
                <p:nvPr/>
              </p:nvSpPr>
              <p:spPr>
                <a:xfrm>
                  <a:off x="3588918" y="399966"/>
                  <a:ext cx="119716" cy="4033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9" h="4478" extrusionOk="0">
                      <a:moveTo>
                        <a:pt x="0" y="0"/>
                      </a:moveTo>
                      <a:lnTo>
                        <a:pt x="0" y="4478"/>
                      </a:lnTo>
                      <a:lnTo>
                        <a:pt x="1329" y="4478"/>
                      </a:lnTo>
                      <a:lnTo>
                        <a:pt x="1329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56;p3"/>
                <p:cNvSpPr/>
                <p:nvPr/>
              </p:nvSpPr>
              <p:spPr>
                <a:xfrm>
                  <a:off x="3929152" y="399966"/>
                  <a:ext cx="118816" cy="4033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9" h="4478" extrusionOk="0">
                      <a:moveTo>
                        <a:pt x="0" y="0"/>
                      </a:moveTo>
                      <a:lnTo>
                        <a:pt x="0" y="4478"/>
                      </a:lnTo>
                      <a:lnTo>
                        <a:pt x="1318" y="4478"/>
                      </a:lnTo>
                      <a:lnTo>
                        <a:pt x="131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" name="Google Shape;57;p3"/>
                <p:cNvSpPr/>
                <p:nvPr/>
              </p:nvSpPr>
              <p:spPr>
                <a:xfrm>
                  <a:off x="4277764" y="399966"/>
                  <a:ext cx="118906" cy="4033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0" h="4478" extrusionOk="0">
                      <a:moveTo>
                        <a:pt x="1" y="0"/>
                      </a:moveTo>
                      <a:lnTo>
                        <a:pt x="1" y="4478"/>
                      </a:lnTo>
                      <a:lnTo>
                        <a:pt x="1319" y="4478"/>
                      </a:lnTo>
                      <a:lnTo>
                        <a:pt x="1319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" name="Google Shape;58;p3"/>
                <p:cNvSpPr/>
                <p:nvPr/>
              </p:nvSpPr>
              <p:spPr>
                <a:xfrm>
                  <a:off x="4802362" y="580847"/>
                  <a:ext cx="4052339" cy="40524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986" h="44987" extrusionOk="0">
                      <a:moveTo>
                        <a:pt x="6434" y="1162"/>
                      </a:moveTo>
                      <a:lnTo>
                        <a:pt x="6434" y="3547"/>
                      </a:lnTo>
                      <a:lnTo>
                        <a:pt x="4038" y="3547"/>
                      </a:lnTo>
                      <a:lnTo>
                        <a:pt x="4038" y="1162"/>
                      </a:lnTo>
                      <a:close/>
                      <a:moveTo>
                        <a:pt x="10263" y="1162"/>
                      </a:moveTo>
                      <a:lnTo>
                        <a:pt x="10263" y="3547"/>
                      </a:lnTo>
                      <a:lnTo>
                        <a:pt x="7868" y="3547"/>
                      </a:lnTo>
                      <a:lnTo>
                        <a:pt x="7868" y="1162"/>
                      </a:lnTo>
                      <a:close/>
                      <a:moveTo>
                        <a:pt x="14092" y="1162"/>
                      </a:moveTo>
                      <a:lnTo>
                        <a:pt x="14092" y="3547"/>
                      </a:lnTo>
                      <a:lnTo>
                        <a:pt x="11707" y="3547"/>
                      </a:lnTo>
                      <a:lnTo>
                        <a:pt x="11707" y="1162"/>
                      </a:lnTo>
                      <a:close/>
                      <a:moveTo>
                        <a:pt x="17942" y="1162"/>
                      </a:moveTo>
                      <a:lnTo>
                        <a:pt x="17942" y="3547"/>
                      </a:lnTo>
                      <a:lnTo>
                        <a:pt x="15546" y="3547"/>
                      </a:lnTo>
                      <a:lnTo>
                        <a:pt x="15546" y="1162"/>
                      </a:lnTo>
                      <a:close/>
                      <a:moveTo>
                        <a:pt x="21771" y="1162"/>
                      </a:moveTo>
                      <a:lnTo>
                        <a:pt x="21771" y="3547"/>
                      </a:lnTo>
                      <a:lnTo>
                        <a:pt x="19375" y="3547"/>
                      </a:lnTo>
                      <a:lnTo>
                        <a:pt x="19375" y="1162"/>
                      </a:lnTo>
                      <a:close/>
                      <a:moveTo>
                        <a:pt x="25600" y="1162"/>
                      </a:moveTo>
                      <a:lnTo>
                        <a:pt x="25600" y="3547"/>
                      </a:lnTo>
                      <a:lnTo>
                        <a:pt x="23204" y="3547"/>
                      </a:lnTo>
                      <a:lnTo>
                        <a:pt x="23204" y="1162"/>
                      </a:lnTo>
                      <a:close/>
                      <a:moveTo>
                        <a:pt x="29450" y="1162"/>
                      </a:moveTo>
                      <a:lnTo>
                        <a:pt x="29450" y="3547"/>
                      </a:lnTo>
                      <a:lnTo>
                        <a:pt x="27054" y="3547"/>
                      </a:lnTo>
                      <a:lnTo>
                        <a:pt x="27054" y="1162"/>
                      </a:lnTo>
                      <a:close/>
                      <a:moveTo>
                        <a:pt x="33279" y="1162"/>
                      </a:moveTo>
                      <a:lnTo>
                        <a:pt x="33279" y="3547"/>
                      </a:lnTo>
                      <a:lnTo>
                        <a:pt x="30883" y="3547"/>
                      </a:lnTo>
                      <a:lnTo>
                        <a:pt x="30883" y="1162"/>
                      </a:lnTo>
                      <a:close/>
                      <a:moveTo>
                        <a:pt x="37108" y="1162"/>
                      </a:moveTo>
                      <a:lnTo>
                        <a:pt x="37108" y="3547"/>
                      </a:lnTo>
                      <a:lnTo>
                        <a:pt x="34723" y="3547"/>
                      </a:lnTo>
                      <a:lnTo>
                        <a:pt x="34723" y="1162"/>
                      </a:lnTo>
                      <a:close/>
                      <a:moveTo>
                        <a:pt x="40958" y="1162"/>
                      </a:moveTo>
                      <a:lnTo>
                        <a:pt x="40958" y="3547"/>
                      </a:lnTo>
                      <a:lnTo>
                        <a:pt x="38562" y="3547"/>
                      </a:lnTo>
                      <a:lnTo>
                        <a:pt x="38562" y="1162"/>
                      </a:lnTo>
                      <a:close/>
                      <a:moveTo>
                        <a:pt x="2689" y="1"/>
                      </a:moveTo>
                      <a:cubicBezTo>
                        <a:pt x="1203" y="1"/>
                        <a:pt x="0" y="1204"/>
                        <a:pt x="0" y="2689"/>
                      </a:cubicBezTo>
                      <a:lnTo>
                        <a:pt x="0" y="42287"/>
                      </a:lnTo>
                      <a:cubicBezTo>
                        <a:pt x="0" y="43783"/>
                        <a:pt x="1203" y="44986"/>
                        <a:pt x="2689" y="44986"/>
                      </a:cubicBezTo>
                      <a:lnTo>
                        <a:pt x="42287" y="44986"/>
                      </a:lnTo>
                      <a:cubicBezTo>
                        <a:pt x="43783" y="44986"/>
                        <a:pt x="44986" y="43783"/>
                        <a:pt x="44986" y="42287"/>
                      </a:cubicBezTo>
                      <a:lnTo>
                        <a:pt x="44986" y="2689"/>
                      </a:lnTo>
                      <a:cubicBezTo>
                        <a:pt x="44986" y="1193"/>
                        <a:pt x="43783" y="1"/>
                        <a:pt x="4228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" name="Google Shape;59;p3"/>
                <p:cNvSpPr/>
                <p:nvPr/>
              </p:nvSpPr>
              <p:spPr>
                <a:xfrm>
                  <a:off x="5236131" y="399966"/>
                  <a:ext cx="118816" cy="4033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9" h="4478" extrusionOk="0">
                      <a:moveTo>
                        <a:pt x="0" y="0"/>
                      </a:moveTo>
                      <a:lnTo>
                        <a:pt x="0" y="4478"/>
                      </a:lnTo>
                      <a:lnTo>
                        <a:pt x="1318" y="4478"/>
                      </a:lnTo>
                      <a:lnTo>
                        <a:pt x="131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" name="Google Shape;60;p3"/>
                <p:cNvSpPr/>
                <p:nvPr/>
              </p:nvSpPr>
              <p:spPr>
                <a:xfrm>
                  <a:off x="5584743" y="399966"/>
                  <a:ext cx="118906" cy="4033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0" h="4478" extrusionOk="0">
                      <a:moveTo>
                        <a:pt x="1" y="0"/>
                      </a:moveTo>
                      <a:lnTo>
                        <a:pt x="1" y="4478"/>
                      </a:lnTo>
                      <a:lnTo>
                        <a:pt x="1319" y="4478"/>
                      </a:lnTo>
                      <a:lnTo>
                        <a:pt x="1319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" name="Google Shape;61;p3"/>
                <p:cNvSpPr/>
                <p:nvPr/>
              </p:nvSpPr>
              <p:spPr>
                <a:xfrm>
                  <a:off x="5930652" y="399966"/>
                  <a:ext cx="118816" cy="4033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9" h="4478" extrusionOk="0">
                      <a:moveTo>
                        <a:pt x="0" y="0"/>
                      </a:moveTo>
                      <a:lnTo>
                        <a:pt x="0" y="4478"/>
                      </a:lnTo>
                      <a:lnTo>
                        <a:pt x="1319" y="4478"/>
                      </a:lnTo>
                      <a:lnTo>
                        <a:pt x="1319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" name="Google Shape;62;p3"/>
                <p:cNvSpPr/>
                <p:nvPr/>
              </p:nvSpPr>
              <p:spPr>
                <a:xfrm>
                  <a:off x="6279353" y="399966"/>
                  <a:ext cx="119716" cy="4033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9" h="4478" extrusionOk="0">
                      <a:moveTo>
                        <a:pt x="0" y="0"/>
                      </a:moveTo>
                      <a:lnTo>
                        <a:pt x="0" y="4478"/>
                      </a:lnTo>
                      <a:lnTo>
                        <a:pt x="1329" y="4478"/>
                      </a:lnTo>
                      <a:lnTo>
                        <a:pt x="1329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" name="Google Shape;63;p3"/>
                <p:cNvSpPr/>
                <p:nvPr/>
              </p:nvSpPr>
              <p:spPr>
                <a:xfrm>
                  <a:off x="6617696" y="399966"/>
                  <a:ext cx="118816" cy="4033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9" h="4478" extrusionOk="0">
                      <a:moveTo>
                        <a:pt x="0" y="0"/>
                      </a:moveTo>
                      <a:lnTo>
                        <a:pt x="0" y="4478"/>
                      </a:lnTo>
                      <a:lnTo>
                        <a:pt x="1318" y="4478"/>
                      </a:lnTo>
                      <a:lnTo>
                        <a:pt x="131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" name="Google Shape;64;p3"/>
                <p:cNvSpPr/>
                <p:nvPr/>
              </p:nvSpPr>
              <p:spPr>
                <a:xfrm>
                  <a:off x="6966307" y="399966"/>
                  <a:ext cx="118906" cy="4033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0" h="4478" extrusionOk="0">
                      <a:moveTo>
                        <a:pt x="1" y="0"/>
                      </a:moveTo>
                      <a:lnTo>
                        <a:pt x="1" y="4478"/>
                      </a:lnTo>
                      <a:lnTo>
                        <a:pt x="1319" y="4478"/>
                      </a:lnTo>
                      <a:lnTo>
                        <a:pt x="1319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" name="Google Shape;65;p3"/>
                <p:cNvSpPr/>
                <p:nvPr/>
              </p:nvSpPr>
              <p:spPr>
                <a:xfrm>
                  <a:off x="7313117" y="399966"/>
                  <a:ext cx="118906" cy="4033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0" h="4478" extrusionOk="0">
                      <a:moveTo>
                        <a:pt x="1" y="0"/>
                      </a:moveTo>
                      <a:lnTo>
                        <a:pt x="1" y="4478"/>
                      </a:lnTo>
                      <a:lnTo>
                        <a:pt x="1319" y="4478"/>
                      </a:lnTo>
                      <a:lnTo>
                        <a:pt x="1319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66;p3"/>
                <p:cNvSpPr/>
                <p:nvPr/>
              </p:nvSpPr>
              <p:spPr>
                <a:xfrm>
                  <a:off x="7660918" y="399966"/>
                  <a:ext cx="119716" cy="4033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9" h="4478" extrusionOk="0">
                      <a:moveTo>
                        <a:pt x="0" y="0"/>
                      </a:moveTo>
                      <a:lnTo>
                        <a:pt x="0" y="4478"/>
                      </a:lnTo>
                      <a:lnTo>
                        <a:pt x="1329" y="4478"/>
                      </a:lnTo>
                      <a:lnTo>
                        <a:pt x="1329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" name="Google Shape;67;p3"/>
                <p:cNvSpPr/>
                <p:nvPr/>
              </p:nvSpPr>
              <p:spPr>
                <a:xfrm>
                  <a:off x="8001152" y="399966"/>
                  <a:ext cx="118816" cy="4033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9" h="4478" extrusionOk="0">
                      <a:moveTo>
                        <a:pt x="0" y="0"/>
                      </a:moveTo>
                      <a:lnTo>
                        <a:pt x="0" y="4478"/>
                      </a:lnTo>
                      <a:lnTo>
                        <a:pt x="1318" y="4478"/>
                      </a:lnTo>
                      <a:lnTo>
                        <a:pt x="131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68;p3"/>
                <p:cNvSpPr/>
                <p:nvPr/>
              </p:nvSpPr>
              <p:spPr>
                <a:xfrm>
                  <a:off x="8349764" y="399966"/>
                  <a:ext cx="118906" cy="4033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0" h="4478" extrusionOk="0">
                      <a:moveTo>
                        <a:pt x="1" y="0"/>
                      </a:moveTo>
                      <a:lnTo>
                        <a:pt x="1" y="4478"/>
                      </a:lnTo>
                      <a:lnTo>
                        <a:pt x="1319" y="4478"/>
                      </a:lnTo>
                      <a:lnTo>
                        <a:pt x="1319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9" name="Google Shape;69;p3"/>
              <p:cNvGrpSpPr/>
              <p:nvPr/>
            </p:nvGrpSpPr>
            <p:grpSpPr>
              <a:xfrm>
                <a:off x="8858628" y="2669114"/>
                <a:ext cx="195118" cy="1031451"/>
                <a:chOff x="10074632" y="2664492"/>
                <a:chExt cx="471299" cy="982053"/>
              </a:xfrm>
            </p:grpSpPr>
            <p:sp>
              <p:nvSpPr>
                <p:cNvPr id="70" name="Google Shape;70;p3"/>
                <p:cNvSpPr/>
                <p:nvPr/>
              </p:nvSpPr>
              <p:spPr>
                <a:xfrm>
                  <a:off x="10074632" y="3248842"/>
                  <a:ext cx="411936" cy="397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3" h="4415" extrusionOk="0">
                      <a:moveTo>
                        <a:pt x="0" y="0"/>
                      </a:moveTo>
                      <a:lnTo>
                        <a:pt x="0" y="4415"/>
                      </a:lnTo>
                      <a:lnTo>
                        <a:pt x="4572" y="4415"/>
                      </a:lnTo>
                      <a:lnTo>
                        <a:pt x="4572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" name="Google Shape;71;p3"/>
                <p:cNvSpPr/>
                <p:nvPr/>
              </p:nvSpPr>
              <p:spPr>
                <a:xfrm>
                  <a:off x="10074632" y="2664492"/>
                  <a:ext cx="471299" cy="474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2" h="5264" extrusionOk="0">
                      <a:moveTo>
                        <a:pt x="0" y="1"/>
                      </a:moveTo>
                      <a:lnTo>
                        <a:pt x="0" y="5263"/>
                      </a:lnTo>
                      <a:lnTo>
                        <a:pt x="5231" y="5263"/>
                      </a:lnTo>
                      <a:lnTo>
                        <a:pt x="523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72" name="Google Shape;72;p3"/>
            <p:cNvSpPr/>
            <p:nvPr/>
          </p:nvSpPr>
          <p:spPr>
            <a:xfrm rot="5400000">
              <a:off x="8431075" y="2037425"/>
              <a:ext cx="417375" cy="777475"/>
            </a:xfrm>
            <a:prstGeom prst="flowChartOffpageConnector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" name="Google Shape;73;p3"/>
          <p:cNvSpPr txBox="1">
            <a:spLocks noGrp="1"/>
          </p:cNvSpPr>
          <p:nvPr>
            <p:ph type="title"/>
          </p:nvPr>
        </p:nvSpPr>
        <p:spPr>
          <a:xfrm>
            <a:off x="2192513" y="1595350"/>
            <a:ext cx="4424100" cy="126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u="sng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4" name="Google Shape;74;p3"/>
          <p:cNvSpPr txBox="1">
            <a:spLocks noGrp="1"/>
          </p:cNvSpPr>
          <p:nvPr>
            <p:ph type="title" idx="2" hasCustomPrompt="1"/>
          </p:nvPr>
        </p:nvSpPr>
        <p:spPr>
          <a:xfrm>
            <a:off x="713225" y="1749250"/>
            <a:ext cx="1217100" cy="95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7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5" name="Google Shape;75;p3"/>
          <p:cNvSpPr txBox="1">
            <a:spLocks noGrp="1"/>
          </p:cNvSpPr>
          <p:nvPr>
            <p:ph type="subTitle" idx="1"/>
          </p:nvPr>
        </p:nvSpPr>
        <p:spPr>
          <a:xfrm>
            <a:off x="2192513" y="2910350"/>
            <a:ext cx="4424100" cy="63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3_1_1_1">
    <p:bg>
      <p:bgPr>
        <a:solidFill>
          <a:schemeClr val="accent1"/>
        </a:solidFill>
        <a:effectLst/>
      </p:bgPr>
    </p:bg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6" name="Google Shape;766;p27"/>
          <p:cNvGrpSpPr/>
          <p:nvPr/>
        </p:nvGrpSpPr>
        <p:grpSpPr>
          <a:xfrm>
            <a:off x="4917994" y="988685"/>
            <a:ext cx="3698211" cy="3694493"/>
            <a:chOff x="4917994" y="988685"/>
            <a:chExt cx="3698211" cy="3694493"/>
          </a:xfrm>
        </p:grpSpPr>
        <p:sp>
          <p:nvSpPr>
            <p:cNvPr id="767" name="Google Shape;767;p27"/>
            <p:cNvSpPr/>
            <p:nvPr/>
          </p:nvSpPr>
          <p:spPr>
            <a:xfrm rot="873095">
              <a:off x="5249877" y="1321303"/>
              <a:ext cx="3034445" cy="3029258"/>
            </a:xfrm>
            <a:custGeom>
              <a:avLst/>
              <a:gdLst/>
              <a:ahLst/>
              <a:cxnLst/>
              <a:rect l="l" t="t" r="r" b="b"/>
              <a:pathLst>
                <a:path w="42706" h="42633" extrusionOk="0">
                  <a:moveTo>
                    <a:pt x="2647" y="1"/>
                  </a:moveTo>
                  <a:cubicBezTo>
                    <a:pt x="1235" y="1"/>
                    <a:pt x="95" y="1141"/>
                    <a:pt x="95" y="2543"/>
                  </a:cubicBezTo>
                  <a:lnTo>
                    <a:pt x="1" y="39996"/>
                  </a:lnTo>
                  <a:cubicBezTo>
                    <a:pt x="1" y="41409"/>
                    <a:pt x="1141" y="42538"/>
                    <a:pt x="2543" y="42538"/>
                  </a:cubicBezTo>
                  <a:lnTo>
                    <a:pt x="39996" y="42633"/>
                  </a:lnTo>
                  <a:cubicBezTo>
                    <a:pt x="41408" y="42633"/>
                    <a:pt x="42538" y="41492"/>
                    <a:pt x="42538" y="40101"/>
                  </a:cubicBezTo>
                  <a:lnTo>
                    <a:pt x="42632" y="2648"/>
                  </a:lnTo>
                  <a:cubicBezTo>
                    <a:pt x="42706" y="1151"/>
                    <a:pt x="41565" y="11"/>
                    <a:pt x="40163" y="1"/>
                  </a:cubicBezTo>
                  <a:lnTo>
                    <a:pt x="38908" y="1"/>
                  </a:lnTo>
                  <a:lnTo>
                    <a:pt x="38908" y="2365"/>
                  </a:lnTo>
                  <a:lnTo>
                    <a:pt x="38897" y="2365"/>
                  </a:lnTo>
                  <a:lnTo>
                    <a:pt x="38897" y="3359"/>
                  </a:lnTo>
                  <a:lnTo>
                    <a:pt x="36638" y="3359"/>
                  </a:lnTo>
                  <a:lnTo>
                    <a:pt x="36638" y="1099"/>
                  </a:lnTo>
                  <a:lnTo>
                    <a:pt x="36648" y="1099"/>
                  </a:lnTo>
                  <a:lnTo>
                    <a:pt x="36648" y="1"/>
                  </a:lnTo>
                  <a:lnTo>
                    <a:pt x="35257" y="1"/>
                  </a:lnTo>
                  <a:lnTo>
                    <a:pt x="35257" y="2365"/>
                  </a:lnTo>
                  <a:lnTo>
                    <a:pt x="35246" y="2365"/>
                  </a:lnTo>
                  <a:lnTo>
                    <a:pt x="35246" y="3359"/>
                  </a:lnTo>
                  <a:lnTo>
                    <a:pt x="32987" y="3359"/>
                  </a:lnTo>
                  <a:lnTo>
                    <a:pt x="32987" y="1099"/>
                  </a:lnTo>
                  <a:lnTo>
                    <a:pt x="32997" y="1099"/>
                  </a:lnTo>
                  <a:lnTo>
                    <a:pt x="32997" y="1"/>
                  </a:lnTo>
                  <a:lnTo>
                    <a:pt x="31627" y="1"/>
                  </a:lnTo>
                  <a:lnTo>
                    <a:pt x="31627" y="2365"/>
                  </a:lnTo>
                  <a:lnTo>
                    <a:pt x="31606" y="2365"/>
                  </a:lnTo>
                  <a:lnTo>
                    <a:pt x="31606" y="3359"/>
                  </a:lnTo>
                  <a:lnTo>
                    <a:pt x="29346" y="3359"/>
                  </a:lnTo>
                  <a:lnTo>
                    <a:pt x="29346" y="1099"/>
                  </a:lnTo>
                  <a:lnTo>
                    <a:pt x="29356" y="1099"/>
                  </a:lnTo>
                  <a:lnTo>
                    <a:pt x="29356" y="1"/>
                  </a:lnTo>
                  <a:lnTo>
                    <a:pt x="27975" y="1"/>
                  </a:lnTo>
                  <a:lnTo>
                    <a:pt x="27975" y="2365"/>
                  </a:lnTo>
                  <a:lnTo>
                    <a:pt x="27965" y="2365"/>
                  </a:lnTo>
                  <a:lnTo>
                    <a:pt x="27965" y="3359"/>
                  </a:lnTo>
                  <a:lnTo>
                    <a:pt x="25695" y="3359"/>
                  </a:lnTo>
                  <a:lnTo>
                    <a:pt x="25695" y="1099"/>
                  </a:lnTo>
                  <a:lnTo>
                    <a:pt x="25716" y="1099"/>
                  </a:lnTo>
                  <a:lnTo>
                    <a:pt x="25716" y="1"/>
                  </a:lnTo>
                  <a:lnTo>
                    <a:pt x="24314" y="1"/>
                  </a:lnTo>
                  <a:lnTo>
                    <a:pt x="24314" y="1099"/>
                  </a:lnTo>
                  <a:lnTo>
                    <a:pt x="24324" y="1099"/>
                  </a:lnTo>
                  <a:lnTo>
                    <a:pt x="24324" y="3359"/>
                  </a:lnTo>
                  <a:lnTo>
                    <a:pt x="22064" y="3359"/>
                  </a:lnTo>
                  <a:lnTo>
                    <a:pt x="22064" y="2365"/>
                  </a:lnTo>
                  <a:lnTo>
                    <a:pt x="22064" y="1"/>
                  </a:lnTo>
                  <a:lnTo>
                    <a:pt x="20673" y="1"/>
                  </a:lnTo>
                  <a:lnTo>
                    <a:pt x="20673" y="1099"/>
                  </a:lnTo>
                  <a:lnTo>
                    <a:pt x="20694" y="1099"/>
                  </a:lnTo>
                  <a:lnTo>
                    <a:pt x="20694" y="3359"/>
                  </a:lnTo>
                  <a:lnTo>
                    <a:pt x="18424" y="3359"/>
                  </a:lnTo>
                  <a:lnTo>
                    <a:pt x="18424" y="2365"/>
                  </a:lnTo>
                  <a:lnTo>
                    <a:pt x="18424" y="1"/>
                  </a:lnTo>
                  <a:lnTo>
                    <a:pt x="17053" y="1"/>
                  </a:lnTo>
                  <a:lnTo>
                    <a:pt x="17053" y="1099"/>
                  </a:lnTo>
                  <a:lnTo>
                    <a:pt x="17064" y="1099"/>
                  </a:lnTo>
                  <a:lnTo>
                    <a:pt x="17064" y="3359"/>
                  </a:lnTo>
                  <a:lnTo>
                    <a:pt x="14804" y="3359"/>
                  </a:lnTo>
                  <a:lnTo>
                    <a:pt x="14804" y="2365"/>
                  </a:lnTo>
                  <a:lnTo>
                    <a:pt x="14804" y="1"/>
                  </a:lnTo>
                  <a:lnTo>
                    <a:pt x="13423" y="1"/>
                  </a:lnTo>
                  <a:lnTo>
                    <a:pt x="13423" y="1099"/>
                  </a:lnTo>
                  <a:lnTo>
                    <a:pt x="13433" y="1099"/>
                  </a:lnTo>
                  <a:lnTo>
                    <a:pt x="13433" y="3359"/>
                  </a:lnTo>
                  <a:lnTo>
                    <a:pt x="11174" y="3359"/>
                  </a:lnTo>
                  <a:lnTo>
                    <a:pt x="11174" y="2365"/>
                  </a:lnTo>
                  <a:lnTo>
                    <a:pt x="11174" y="1"/>
                  </a:lnTo>
                  <a:lnTo>
                    <a:pt x="9793" y="1"/>
                  </a:lnTo>
                  <a:lnTo>
                    <a:pt x="9793" y="1099"/>
                  </a:lnTo>
                  <a:lnTo>
                    <a:pt x="9814" y="1099"/>
                  </a:lnTo>
                  <a:lnTo>
                    <a:pt x="9814" y="3359"/>
                  </a:lnTo>
                  <a:lnTo>
                    <a:pt x="7543" y="3359"/>
                  </a:lnTo>
                  <a:lnTo>
                    <a:pt x="7543" y="2365"/>
                  </a:lnTo>
                  <a:lnTo>
                    <a:pt x="7543" y="1"/>
                  </a:lnTo>
                  <a:lnTo>
                    <a:pt x="6163" y="1"/>
                  </a:lnTo>
                  <a:lnTo>
                    <a:pt x="6163" y="1099"/>
                  </a:lnTo>
                  <a:lnTo>
                    <a:pt x="6173" y="1099"/>
                  </a:lnTo>
                  <a:lnTo>
                    <a:pt x="6173" y="3359"/>
                  </a:lnTo>
                  <a:lnTo>
                    <a:pt x="3913" y="3359"/>
                  </a:lnTo>
                  <a:lnTo>
                    <a:pt x="3913" y="2365"/>
                  </a:lnTo>
                  <a:lnTo>
                    <a:pt x="391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9480000" algn="bl" rotWithShape="0">
                <a:srgbClr val="000000">
                  <a:alpha val="3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68" name="Google Shape;768;p27"/>
            <p:cNvGrpSpPr/>
            <p:nvPr/>
          </p:nvGrpSpPr>
          <p:grpSpPr>
            <a:xfrm rot="876110">
              <a:off x="5325399" y="1886137"/>
              <a:ext cx="2853297" cy="2049298"/>
              <a:chOff x="5498325" y="1885950"/>
              <a:chExt cx="2853300" cy="2049300"/>
            </a:xfrm>
          </p:grpSpPr>
          <p:sp>
            <p:nvSpPr>
              <p:cNvPr id="769" name="Google Shape;769;p27"/>
              <p:cNvSpPr/>
              <p:nvPr/>
            </p:nvSpPr>
            <p:spPr>
              <a:xfrm>
                <a:off x="5498325" y="1885950"/>
                <a:ext cx="2853300" cy="9000"/>
              </a:xfrm>
              <a:prstGeom prst="rect">
                <a:avLst/>
              </a:prstGeom>
              <a:solidFill>
                <a:srgbClr val="192022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" name="Google Shape;770;p27"/>
              <p:cNvSpPr/>
              <p:nvPr/>
            </p:nvSpPr>
            <p:spPr>
              <a:xfrm>
                <a:off x="5498325" y="2177421"/>
                <a:ext cx="2853300" cy="9000"/>
              </a:xfrm>
              <a:prstGeom prst="rect">
                <a:avLst/>
              </a:prstGeom>
              <a:solidFill>
                <a:srgbClr val="192022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" name="Google Shape;771;p27"/>
              <p:cNvSpPr/>
              <p:nvPr/>
            </p:nvSpPr>
            <p:spPr>
              <a:xfrm>
                <a:off x="5498325" y="2468893"/>
                <a:ext cx="2853300" cy="9000"/>
              </a:xfrm>
              <a:prstGeom prst="rect">
                <a:avLst/>
              </a:prstGeom>
              <a:solidFill>
                <a:srgbClr val="192022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" name="Google Shape;772;p27"/>
              <p:cNvSpPr/>
              <p:nvPr/>
            </p:nvSpPr>
            <p:spPr>
              <a:xfrm>
                <a:off x="5498325" y="2760364"/>
                <a:ext cx="2853300" cy="9000"/>
              </a:xfrm>
              <a:prstGeom prst="rect">
                <a:avLst/>
              </a:prstGeom>
              <a:solidFill>
                <a:srgbClr val="192022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" name="Google Shape;773;p27"/>
              <p:cNvSpPr/>
              <p:nvPr/>
            </p:nvSpPr>
            <p:spPr>
              <a:xfrm>
                <a:off x="5498325" y="3051836"/>
                <a:ext cx="2853300" cy="9000"/>
              </a:xfrm>
              <a:prstGeom prst="rect">
                <a:avLst/>
              </a:prstGeom>
              <a:solidFill>
                <a:srgbClr val="192022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" name="Google Shape;774;p27"/>
              <p:cNvSpPr/>
              <p:nvPr/>
            </p:nvSpPr>
            <p:spPr>
              <a:xfrm>
                <a:off x="5498325" y="3634779"/>
                <a:ext cx="2853300" cy="9000"/>
              </a:xfrm>
              <a:prstGeom prst="rect">
                <a:avLst/>
              </a:prstGeom>
              <a:solidFill>
                <a:srgbClr val="192022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27"/>
              <p:cNvSpPr/>
              <p:nvPr/>
            </p:nvSpPr>
            <p:spPr>
              <a:xfrm>
                <a:off x="5498325" y="3926250"/>
                <a:ext cx="2853300" cy="9000"/>
              </a:xfrm>
              <a:prstGeom prst="rect">
                <a:avLst/>
              </a:prstGeom>
              <a:solidFill>
                <a:srgbClr val="192022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27"/>
              <p:cNvSpPr/>
              <p:nvPr/>
            </p:nvSpPr>
            <p:spPr>
              <a:xfrm>
                <a:off x="5498325" y="3343307"/>
                <a:ext cx="2853300" cy="9000"/>
              </a:xfrm>
              <a:prstGeom prst="rect">
                <a:avLst/>
              </a:prstGeom>
              <a:solidFill>
                <a:srgbClr val="192022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77" name="Google Shape;777;p27"/>
          <p:cNvGrpSpPr/>
          <p:nvPr/>
        </p:nvGrpSpPr>
        <p:grpSpPr>
          <a:xfrm>
            <a:off x="492633" y="264644"/>
            <a:ext cx="4599674" cy="4614213"/>
            <a:chOff x="8614520" y="264644"/>
            <a:chExt cx="4599674" cy="4614213"/>
          </a:xfrm>
        </p:grpSpPr>
        <p:sp>
          <p:nvSpPr>
            <p:cNvPr id="778" name="Google Shape;778;p27"/>
            <p:cNvSpPr/>
            <p:nvPr/>
          </p:nvSpPr>
          <p:spPr>
            <a:xfrm rot="-360515">
              <a:off x="8822044" y="486705"/>
              <a:ext cx="4184628" cy="4184628"/>
            </a:xfrm>
            <a:custGeom>
              <a:avLst/>
              <a:gdLst/>
              <a:ahLst/>
              <a:cxnLst/>
              <a:rect l="l" t="t" r="r" b="b"/>
              <a:pathLst>
                <a:path w="47445" h="47445" extrusionOk="0">
                  <a:moveTo>
                    <a:pt x="43522" y="1235"/>
                  </a:moveTo>
                  <a:cubicBezTo>
                    <a:pt x="45018" y="1235"/>
                    <a:pt x="46221" y="2438"/>
                    <a:pt x="46221" y="3923"/>
                  </a:cubicBezTo>
                  <a:lnTo>
                    <a:pt x="46221" y="43521"/>
                  </a:lnTo>
                  <a:cubicBezTo>
                    <a:pt x="46221" y="45017"/>
                    <a:pt x="45018" y="46220"/>
                    <a:pt x="43522" y="46220"/>
                  </a:cubicBezTo>
                  <a:lnTo>
                    <a:pt x="3924" y="46220"/>
                  </a:lnTo>
                  <a:cubicBezTo>
                    <a:pt x="2438" y="46220"/>
                    <a:pt x="1235" y="45017"/>
                    <a:pt x="1235" y="43521"/>
                  </a:cubicBezTo>
                  <a:lnTo>
                    <a:pt x="1235" y="3923"/>
                  </a:lnTo>
                  <a:cubicBezTo>
                    <a:pt x="1235" y="2438"/>
                    <a:pt x="2438" y="1235"/>
                    <a:pt x="3924" y="1235"/>
                  </a:cubicBezTo>
                  <a:close/>
                  <a:moveTo>
                    <a:pt x="3924" y="0"/>
                  </a:moveTo>
                  <a:cubicBezTo>
                    <a:pt x="1769" y="0"/>
                    <a:pt x="1" y="1758"/>
                    <a:pt x="1" y="3923"/>
                  </a:cubicBezTo>
                  <a:lnTo>
                    <a:pt x="1" y="43521"/>
                  </a:lnTo>
                  <a:cubicBezTo>
                    <a:pt x="1" y="45676"/>
                    <a:pt x="1758" y="47445"/>
                    <a:pt x="3924" y="47445"/>
                  </a:cubicBezTo>
                  <a:lnTo>
                    <a:pt x="43522" y="47445"/>
                  </a:lnTo>
                  <a:cubicBezTo>
                    <a:pt x="45687" y="47445"/>
                    <a:pt x="47445" y="45697"/>
                    <a:pt x="47445" y="43521"/>
                  </a:cubicBezTo>
                  <a:lnTo>
                    <a:pt x="47445" y="3923"/>
                  </a:lnTo>
                  <a:cubicBezTo>
                    <a:pt x="47445" y="1768"/>
                    <a:pt x="45687" y="0"/>
                    <a:pt x="435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7"/>
            <p:cNvSpPr/>
            <p:nvPr/>
          </p:nvSpPr>
          <p:spPr>
            <a:xfrm rot="-360515">
              <a:off x="8931011" y="595490"/>
              <a:ext cx="3967745" cy="3967833"/>
            </a:xfrm>
            <a:custGeom>
              <a:avLst/>
              <a:gdLst/>
              <a:ahLst/>
              <a:cxnLst/>
              <a:rect l="l" t="t" r="r" b="b"/>
              <a:pathLst>
                <a:path w="44986" h="44987" extrusionOk="0">
                  <a:moveTo>
                    <a:pt x="6434" y="1162"/>
                  </a:moveTo>
                  <a:lnTo>
                    <a:pt x="6434" y="3547"/>
                  </a:lnTo>
                  <a:lnTo>
                    <a:pt x="4038" y="3547"/>
                  </a:lnTo>
                  <a:lnTo>
                    <a:pt x="4038" y="1162"/>
                  </a:lnTo>
                  <a:close/>
                  <a:moveTo>
                    <a:pt x="10263" y="1162"/>
                  </a:moveTo>
                  <a:lnTo>
                    <a:pt x="10263" y="3547"/>
                  </a:lnTo>
                  <a:lnTo>
                    <a:pt x="7868" y="3547"/>
                  </a:lnTo>
                  <a:lnTo>
                    <a:pt x="7868" y="1162"/>
                  </a:lnTo>
                  <a:close/>
                  <a:moveTo>
                    <a:pt x="14092" y="1162"/>
                  </a:moveTo>
                  <a:lnTo>
                    <a:pt x="14092" y="3547"/>
                  </a:lnTo>
                  <a:lnTo>
                    <a:pt x="11707" y="3547"/>
                  </a:lnTo>
                  <a:lnTo>
                    <a:pt x="11707" y="1162"/>
                  </a:lnTo>
                  <a:close/>
                  <a:moveTo>
                    <a:pt x="17942" y="1162"/>
                  </a:moveTo>
                  <a:lnTo>
                    <a:pt x="17942" y="3547"/>
                  </a:lnTo>
                  <a:lnTo>
                    <a:pt x="15546" y="3547"/>
                  </a:lnTo>
                  <a:lnTo>
                    <a:pt x="15546" y="1162"/>
                  </a:lnTo>
                  <a:close/>
                  <a:moveTo>
                    <a:pt x="21771" y="1162"/>
                  </a:moveTo>
                  <a:lnTo>
                    <a:pt x="21771" y="3547"/>
                  </a:lnTo>
                  <a:lnTo>
                    <a:pt x="19375" y="3547"/>
                  </a:lnTo>
                  <a:lnTo>
                    <a:pt x="19375" y="1162"/>
                  </a:lnTo>
                  <a:close/>
                  <a:moveTo>
                    <a:pt x="25600" y="1162"/>
                  </a:moveTo>
                  <a:lnTo>
                    <a:pt x="25600" y="3547"/>
                  </a:lnTo>
                  <a:lnTo>
                    <a:pt x="23204" y="3547"/>
                  </a:lnTo>
                  <a:lnTo>
                    <a:pt x="23204" y="1162"/>
                  </a:lnTo>
                  <a:close/>
                  <a:moveTo>
                    <a:pt x="29450" y="1162"/>
                  </a:moveTo>
                  <a:lnTo>
                    <a:pt x="29450" y="3547"/>
                  </a:lnTo>
                  <a:lnTo>
                    <a:pt x="27054" y="3547"/>
                  </a:lnTo>
                  <a:lnTo>
                    <a:pt x="27054" y="1162"/>
                  </a:lnTo>
                  <a:close/>
                  <a:moveTo>
                    <a:pt x="33279" y="1162"/>
                  </a:moveTo>
                  <a:lnTo>
                    <a:pt x="33279" y="3547"/>
                  </a:lnTo>
                  <a:lnTo>
                    <a:pt x="30883" y="3547"/>
                  </a:lnTo>
                  <a:lnTo>
                    <a:pt x="30883" y="1162"/>
                  </a:lnTo>
                  <a:close/>
                  <a:moveTo>
                    <a:pt x="37108" y="1162"/>
                  </a:moveTo>
                  <a:lnTo>
                    <a:pt x="37108" y="3547"/>
                  </a:lnTo>
                  <a:lnTo>
                    <a:pt x="34723" y="3547"/>
                  </a:lnTo>
                  <a:lnTo>
                    <a:pt x="34723" y="1162"/>
                  </a:lnTo>
                  <a:close/>
                  <a:moveTo>
                    <a:pt x="40958" y="1162"/>
                  </a:moveTo>
                  <a:lnTo>
                    <a:pt x="40958" y="3547"/>
                  </a:lnTo>
                  <a:lnTo>
                    <a:pt x="38562" y="3547"/>
                  </a:lnTo>
                  <a:lnTo>
                    <a:pt x="38562" y="1162"/>
                  </a:lnTo>
                  <a:close/>
                  <a:moveTo>
                    <a:pt x="2689" y="1"/>
                  </a:moveTo>
                  <a:cubicBezTo>
                    <a:pt x="1203" y="1"/>
                    <a:pt x="0" y="1204"/>
                    <a:pt x="0" y="2689"/>
                  </a:cubicBezTo>
                  <a:lnTo>
                    <a:pt x="0" y="42287"/>
                  </a:lnTo>
                  <a:cubicBezTo>
                    <a:pt x="0" y="43783"/>
                    <a:pt x="1203" y="44986"/>
                    <a:pt x="2689" y="44986"/>
                  </a:cubicBezTo>
                  <a:lnTo>
                    <a:pt x="42287" y="44986"/>
                  </a:lnTo>
                  <a:cubicBezTo>
                    <a:pt x="43783" y="44986"/>
                    <a:pt x="44986" y="43783"/>
                    <a:pt x="44986" y="42287"/>
                  </a:cubicBezTo>
                  <a:lnTo>
                    <a:pt x="44986" y="2689"/>
                  </a:lnTo>
                  <a:cubicBezTo>
                    <a:pt x="44986" y="1193"/>
                    <a:pt x="43783" y="1"/>
                    <a:pt x="42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7"/>
            <p:cNvSpPr/>
            <p:nvPr/>
          </p:nvSpPr>
          <p:spPr>
            <a:xfrm rot="-360515">
              <a:off x="8908776" y="573352"/>
              <a:ext cx="4012109" cy="4010257"/>
            </a:xfrm>
            <a:custGeom>
              <a:avLst/>
              <a:gdLst/>
              <a:ahLst/>
              <a:cxnLst/>
              <a:rect l="l" t="t" r="r" b="b"/>
              <a:pathLst>
                <a:path w="45489" h="45468" extrusionOk="0">
                  <a:moveTo>
                    <a:pt x="42538" y="492"/>
                  </a:moveTo>
                  <a:cubicBezTo>
                    <a:pt x="43887" y="492"/>
                    <a:pt x="44986" y="1591"/>
                    <a:pt x="44986" y="2940"/>
                  </a:cubicBezTo>
                  <a:lnTo>
                    <a:pt x="44986" y="42538"/>
                  </a:lnTo>
                  <a:cubicBezTo>
                    <a:pt x="44986" y="43888"/>
                    <a:pt x="43887" y="44986"/>
                    <a:pt x="42538" y="44986"/>
                  </a:cubicBezTo>
                  <a:lnTo>
                    <a:pt x="2940" y="44986"/>
                  </a:lnTo>
                  <a:cubicBezTo>
                    <a:pt x="1601" y="44986"/>
                    <a:pt x="502" y="43888"/>
                    <a:pt x="502" y="42538"/>
                  </a:cubicBezTo>
                  <a:lnTo>
                    <a:pt x="502" y="2940"/>
                  </a:lnTo>
                  <a:cubicBezTo>
                    <a:pt x="502" y="1591"/>
                    <a:pt x="1590" y="492"/>
                    <a:pt x="2940" y="492"/>
                  </a:cubicBezTo>
                  <a:close/>
                  <a:moveTo>
                    <a:pt x="2940" y="1"/>
                  </a:moveTo>
                  <a:cubicBezTo>
                    <a:pt x="1318" y="1"/>
                    <a:pt x="0" y="1319"/>
                    <a:pt x="0" y="2940"/>
                  </a:cubicBezTo>
                  <a:lnTo>
                    <a:pt x="0" y="42528"/>
                  </a:lnTo>
                  <a:cubicBezTo>
                    <a:pt x="0" y="44149"/>
                    <a:pt x="1318" y="45468"/>
                    <a:pt x="2940" y="45468"/>
                  </a:cubicBezTo>
                  <a:lnTo>
                    <a:pt x="42538" y="45468"/>
                  </a:lnTo>
                  <a:cubicBezTo>
                    <a:pt x="44159" y="45468"/>
                    <a:pt x="45488" y="44160"/>
                    <a:pt x="45488" y="42538"/>
                  </a:cubicBezTo>
                  <a:lnTo>
                    <a:pt x="45488" y="2940"/>
                  </a:lnTo>
                  <a:cubicBezTo>
                    <a:pt x="45488" y="1319"/>
                    <a:pt x="44159" y="1"/>
                    <a:pt x="42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7"/>
            <p:cNvSpPr/>
            <p:nvPr/>
          </p:nvSpPr>
          <p:spPr>
            <a:xfrm rot="-360515">
              <a:off x="9135240" y="588741"/>
              <a:ext cx="116335" cy="394958"/>
            </a:xfrm>
            <a:custGeom>
              <a:avLst/>
              <a:gdLst/>
              <a:ahLst/>
              <a:cxnLst/>
              <a:rect l="l" t="t" r="r" b="b"/>
              <a:pathLst>
                <a:path w="1319" h="4478" extrusionOk="0">
                  <a:moveTo>
                    <a:pt x="0" y="0"/>
                  </a:moveTo>
                  <a:lnTo>
                    <a:pt x="0" y="4478"/>
                  </a:lnTo>
                  <a:lnTo>
                    <a:pt x="1318" y="4478"/>
                  </a:lnTo>
                  <a:lnTo>
                    <a:pt x="131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7"/>
            <p:cNvSpPr/>
            <p:nvPr/>
          </p:nvSpPr>
          <p:spPr>
            <a:xfrm rot="-360515">
              <a:off x="9474693" y="553011"/>
              <a:ext cx="116423" cy="394958"/>
            </a:xfrm>
            <a:custGeom>
              <a:avLst/>
              <a:gdLst/>
              <a:ahLst/>
              <a:cxnLst/>
              <a:rect l="l" t="t" r="r" b="b"/>
              <a:pathLst>
                <a:path w="1320" h="4478" extrusionOk="0">
                  <a:moveTo>
                    <a:pt x="1" y="0"/>
                  </a:moveTo>
                  <a:lnTo>
                    <a:pt x="1" y="4478"/>
                  </a:lnTo>
                  <a:lnTo>
                    <a:pt x="1319" y="4478"/>
                  </a:lnTo>
                  <a:lnTo>
                    <a:pt x="1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7"/>
            <p:cNvSpPr/>
            <p:nvPr/>
          </p:nvSpPr>
          <p:spPr>
            <a:xfrm rot="-360515">
              <a:off x="9811515" y="517567"/>
              <a:ext cx="116335" cy="394958"/>
            </a:xfrm>
            <a:custGeom>
              <a:avLst/>
              <a:gdLst/>
              <a:ahLst/>
              <a:cxnLst/>
              <a:rect l="l" t="t" r="r" b="b"/>
              <a:pathLst>
                <a:path w="1319" h="4478" extrusionOk="0">
                  <a:moveTo>
                    <a:pt x="0" y="0"/>
                  </a:moveTo>
                  <a:lnTo>
                    <a:pt x="0" y="4478"/>
                  </a:lnTo>
                  <a:lnTo>
                    <a:pt x="1319" y="4478"/>
                  </a:lnTo>
                  <a:lnTo>
                    <a:pt x="1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7"/>
            <p:cNvSpPr/>
            <p:nvPr/>
          </p:nvSpPr>
          <p:spPr>
            <a:xfrm rot="-360515">
              <a:off x="10151053" y="481786"/>
              <a:ext cx="117217" cy="394958"/>
            </a:xfrm>
            <a:custGeom>
              <a:avLst/>
              <a:gdLst/>
              <a:ahLst/>
              <a:cxnLst/>
              <a:rect l="l" t="t" r="r" b="b"/>
              <a:pathLst>
                <a:path w="1329" h="4478" extrusionOk="0">
                  <a:moveTo>
                    <a:pt x="0" y="0"/>
                  </a:moveTo>
                  <a:lnTo>
                    <a:pt x="0" y="4478"/>
                  </a:lnTo>
                  <a:lnTo>
                    <a:pt x="1329" y="4478"/>
                  </a:lnTo>
                  <a:lnTo>
                    <a:pt x="13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7"/>
            <p:cNvSpPr/>
            <p:nvPr/>
          </p:nvSpPr>
          <p:spPr>
            <a:xfrm rot="-360515">
              <a:off x="10480510" y="447159"/>
              <a:ext cx="116335" cy="394958"/>
            </a:xfrm>
            <a:custGeom>
              <a:avLst/>
              <a:gdLst/>
              <a:ahLst/>
              <a:cxnLst/>
              <a:rect l="l" t="t" r="r" b="b"/>
              <a:pathLst>
                <a:path w="1319" h="4478" extrusionOk="0">
                  <a:moveTo>
                    <a:pt x="0" y="0"/>
                  </a:moveTo>
                  <a:lnTo>
                    <a:pt x="0" y="4478"/>
                  </a:lnTo>
                  <a:lnTo>
                    <a:pt x="1318" y="4478"/>
                  </a:lnTo>
                  <a:lnTo>
                    <a:pt x="131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7"/>
            <p:cNvSpPr/>
            <p:nvPr/>
          </p:nvSpPr>
          <p:spPr>
            <a:xfrm rot="-360515">
              <a:off x="10819963" y="411429"/>
              <a:ext cx="116423" cy="394958"/>
            </a:xfrm>
            <a:custGeom>
              <a:avLst/>
              <a:gdLst/>
              <a:ahLst/>
              <a:cxnLst/>
              <a:rect l="l" t="t" r="r" b="b"/>
              <a:pathLst>
                <a:path w="1320" h="4478" extrusionOk="0">
                  <a:moveTo>
                    <a:pt x="1" y="0"/>
                  </a:moveTo>
                  <a:lnTo>
                    <a:pt x="1" y="4478"/>
                  </a:lnTo>
                  <a:lnTo>
                    <a:pt x="1319" y="4478"/>
                  </a:lnTo>
                  <a:lnTo>
                    <a:pt x="1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7"/>
            <p:cNvSpPr/>
            <p:nvPr/>
          </p:nvSpPr>
          <p:spPr>
            <a:xfrm rot="-360515">
              <a:off x="11157661" y="375888"/>
              <a:ext cx="116423" cy="394958"/>
            </a:xfrm>
            <a:custGeom>
              <a:avLst/>
              <a:gdLst/>
              <a:ahLst/>
              <a:cxnLst/>
              <a:rect l="l" t="t" r="r" b="b"/>
              <a:pathLst>
                <a:path w="1320" h="4478" extrusionOk="0">
                  <a:moveTo>
                    <a:pt x="1" y="0"/>
                  </a:moveTo>
                  <a:lnTo>
                    <a:pt x="1" y="4478"/>
                  </a:lnTo>
                  <a:lnTo>
                    <a:pt x="1319" y="4478"/>
                  </a:lnTo>
                  <a:lnTo>
                    <a:pt x="1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7"/>
            <p:cNvSpPr/>
            <p:nvPr/>
          </p:nvSpPr>
          <p:spPr>
            <a:xfrm rot="-360515">
              <a:off x="11496323" y="340203"/>
              <a:ext cx="117217" cy="394958"/>
            </a:xfrm>
            <a:custGeom>
              <a:avLst/>
              <a:gdLst/>
              <a:ahLst/>
              <a:cxnLst/>
              <a:rect l="l" t="t" r="r" b="b"/>
              <a:pathLst>
                <a:path w="1329" h="4478" extrusionOk="0">
                  <a:moveTo>
                    <a:pt x="0" y="0"/>
                  </a:moveTo>
                  <a:lnTo>
                    <a:pt x="0" y="4478"/>
                  </a:lnTo>
                  <a:lnTo>
                    <a:pt x="1329" y="4478"/>
                  </a:lnTo>
                  <a:lnTo>
                    <a:pt x="13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7"/>
            <p:cNvSpPr/>
            <p:nvPr/>
          </p:nvSpPr>
          <p:spPr>
            <a:xfrm rot="-360515">
              <a:off x="11827621" y="305383"/>
              <a:ext cx="116335" cy="394958"/>
            </a:xfrm>
            <a:custGeom>
              <a:avLst/>
              <a:gdLst/>
              <a:ahLst/>
              <a:cxnLst/>
              <a:rect l="l" t="t" r="r" b="b"/>
              <a:pathLst>
                <a:path w="1319" h="4478" extrusionOk="0">
                  <a:moveTo>
                    <a:pt x="0" y="0"/>
                  </a:moveTo>
                  <a:lnTo>
                    <a:pt x="0" y="4478"/>
                  </a:lnTo>
                  <a:lnTo>
                    <a:pt x="1318" y="4478"/>
                  </a:lnTo>
                  <a:lnTo>
                    <a:pt x="131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7"/>
            <p:cNvSpPr/>
            <p:nvPr/>
          </p:nvSpPr>
          <p:spPr>
            <a:xfrm rot="-360515">
              <a:off x="12167074" y="269652"/>
              <a:ext cx="116423" cy="394958"/>
            </a:xfrm>
            <a:custGeom>
              <a:avLst/>
              <a:gdLst/>
              <a:ahLst/>
              <a:cxnLst/>
              <a:rect l="l" t="t" r="r" b="b"/>
              <a:pathLst>
                <a:path w="1320" h="4478" extrusionOk="0">
                  <a:moveTo>
                    <a:pt x="1" y="0"/>
                  </a:moveTo>
                  <a:lnTo>
                    <a:pt x="1" y="4478"/>
                  </a:lnTo>
                  <a:lnTo>
                    <a:pt x="1319" y="4478"/>
                  </a:lnTo>
                  <a:lnTo>
                    <a:pt x="1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7"/>
            <p:cNvSpPr/>
            <p:nvPr/>
          </p:nvSpPr>
          <p:spPr>
            <a:xfrm rot="-360353">
              <a:off x="12868607" y="1999701"/>
              <a:ext cx="164663" cy="389478"/>
            </a:xfrm>
            <a:custGeom>
              <a:avLst/>
              <a:gdLst/>
              <a:ahLst/>
              <a:cxnLst/>
              <a:rect l="l" t="t" r="r" b="b"/>
              <a:pathLst>
                <a:path w="4573" h="4416" extrusionOk="0">
                  <a:moveTo>
                    <a:pt x="0" y="0"/>
                  </a:moveTo>
                  <a:lnTo>
                    <a:pt x="0" y="4415"/>
                  </a:lnTo>
                  <a:lnTo>
                    <a:pt x="4572" y="4415"/>
                  </a:lnTo>
                  <a:lnTo>
                    <a:pt x="457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7"/>
            <p:cNvSpPr/>
            <p:nvPr/>
          </p:nvSpPr>
          <p:spPr>
            <a:xfrm rot="-360457">
              <a:off x="12916461" y="2416166"/>
              <a:ext cx="197586" cy="464269"/>
            </a:xfrm>
            <a:custGeom>
              <a:avLst/>
              <a:gdLst/>
              <a:ahLst/>
              <a:cxnLst/>
              <a:rect l="l" t="t" r="r" b="b"/>
              <a:pathLst>
                <a:path w="5232" h="5264" extrusionOk="0">
                  <a:moveTo>
                    <a:pt x="0" y="1"/>
                  </a:moveTo>
                  <a:lnTo>
                    <a:pt x="0" y="5263"/>
                  </a:lnTo>
                  <a:lnTo>
                    <a:pt x="5231" y="5263"/>
                  </a:lnTo>
                  <a:lnTo>
                    <a:pt x="523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7"/>
            <p:cNvSpPr/>
            <p:nvPr/>
          </p:nvSpPr>
          <p:spPr>
            <a:xfrm rot="-360540">
              <a:off x="12972423" y="2985173"/>
              <a:ext cx="200944" cy="389401"/>
            </a:xfrm>
            <a:custGeom>
              <a:avLst/>
              <a:gdLst/>
              <a:ahLst/>
              <a:cxnLst/>
              <a:rect l="l" t="t" r="r" b="b"/>
              <a:pathLst>
                <a:path w="4573" h="4415" extrusionOk="0">
                  <a:moveTo>
                    <a:pt x="0" y="0"/>
                  </a:moveTo>
                  <a:lnTo>
                    <a:pt x="0" y="4415"/>
                  </a:lnTo>
                  <a:lnTo>
                    <a:pt x="4572" y="4415"/>
                  </a:lnTo>
                  <a:lnTo>
                    <a:pt x="457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3_1_1_1_1">
    <p:bg>
      <p:bgPr>
        <a:solidFill>
          <a:schemeClr val="lt1"/>
        </a:solidFill>
        <a:effectLst/>
      </p:bgPr>
    </p:bg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5" name="Google Shape;795;p28"/>
          <p:cNvGrpSpPr/>
          <p:nvPr/>
        </p:nvGrpSpPr>
        <p:grpSpPr>
          <a:xfrm>
            <a:off x="189174" y="104774"/>
            <a:ext cx="8864571" cy="4933859"/>
            <a:chOff x="189174" y="104774"/>
            <a:chExt cx="8864571" cy="4933859"/>
          </a:xfrm>
        </p:grpSpPr>
        <p:grpSp>
          <p:nvGrpSpPr>
            <p:cNvPr id="796" name="Google Shape;796;p28"/>
            <p:cNvGrpSpPr/>
            <p:nvPr/>
          </p:nvGrpSpPr>
          <p:grpSpPr>
            <a:xfrm>
              <a:off x="189174" y="104774"/>
              <a:ext cx="8765642" cy="4933859"/>
              <a:chOff x="642925" y="399966"/>
              <a:chExt cx="8345846" cy="4343568"/>
            </a:xfrm>
          </p:grpSpPr>
          <p:sp>
            <p:nvSpPr>
              <p:cNvPr id="797" name="Google Shape;797;p28"/>
              <p:cNvSpPr/>
              <p:nvPr/>
            </p:nvSpPr>
            <p:spPr>
              <a:xfrm>
                <a:off x="4714925" y="469688"/>
                <a:ext cx="4273846" cy="4273846"/>
              </a:xfrm>
              <a:custGeom>
                <a:avLst/>
                <a:gdLst/>
                <a:ahLst/>
                <a:cxnLst/>
                <a:rect l="l" t="t" r="r" b="b"/>
                <a:pathLst>
                  <a:path w="47445" h="47445" extrusionOk="0">
                    <a:moveTo>
                      <a:pt x="43522" y="1235"/>
                    </a:moveTo>
                    <a:cubicBezTo>
                      <a:pt x="45018" y="1235"/>
                      <a:pt x="46221" y="2438"/>
                      <a:pt x="46221" y="3923"/>
                    </a:cubicBezTo>
                    <a:lnTo>
                      <a:pt x="46221" y="43521"/>
                    </a:lnTo>
                    <a:cubicBezTo>
                      <a:pt x="46221" y="45017"/>
                      <a:pt x="45018" y="46220"/>
                      <a:pt x="43522" y="46220"/>
                    </a:cubicBezTo>
                    <a:lnTo>
                      <a:pt x="3924" y="46220"/>
                    </a:lnTo>
                    <a:cubicBezTo>
                      <a:pt x="2438" y="46220"/>
                      <a:pt x="1235" y="45017"/>
                      <a:pt x="1235" y="43521"/>
                    </a:cubicBezTo>
                    <a:lnTo>
                      <a:pt x="1235" y="3923"/>
                    </a:lnTo>
                    <a:cubicBezTo>
                      <a:pt x="1235" y="2438"/>
                      <a:pt x="2438" y="1235"/>
                      <a:pt x="3924" y="1235"/>
                    </a:cubicBezTo>
                    <a:close/>
                    <a:moveTo>
                      <a:pt x="3924" y="0"/>
                    </a:moveTo>
                    <a:cubicBezTo>
                      <a:pt x="1769" y="0"/>
                      <a:pt x="1" y="1758"/>
                      <a:pt x="1" y="3923"/>
                    </a:cubicBezTo>
                    <a:lnTo>
                      <a:pt x="1" y="43521"/>
                    </a:lnTo>
                    <a:cubicBezTo>
                      <a:pt x="1" y="45676"/>
                      <a:pt x="1758" y="47445"/>
                      <a:pt x="3924" y="47445"/>
                    </a:cubicBezTo>
                    <a:lnTo>
                      <a:pt x="43522" y="47445"/>
                    </a:lnTo>
                    <a:cubicBezTo>
                      <a:pt x="45687" y="47445"/>
                      <a:pt x="47445" y="45697"/>
                      <a:pt x="47445" y="43521"/>
                    </a:cubicBezTo>
                    <a:lnTo>
                      <a:pt x="47445" y="3923"/>
                    </a:lnTo>
                    <a:cubicBezTo>
                      <a:pt x="47445" y="1768"/>
                      <a:pt x="45687" y="0"/>
                      <a:pt x="435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28"/>
              <p:cNvSpPr/>
              <p:nvPr/>
            </p:nvSpPr>
            <p:spPr>
              <a:xfrm>
                <a:off x="4803564" y="558237"/>
                <a:ext cx="4097649" cy="4095757"/>
              </a:xfrm>
              <a:custGeom>
                <a:avLst/>
                <a:gdLst/>
                <a:ahLst/>
                <a:cxnLst/>
                <a:rect l="l" t="t" r="r" b="b"/>
                <a:pathLst>
                  <a:path w="45489" h="45468" extrusionOk="0">
                    <a:moveTo>
                      <a:pt x="42538" y="492"/>
                    </a:moveTo>
                    <a:cubicBezTo>
                      <a:pt x="43887" y="492"/>
                      <a:pt x="44986" y="1591"/>
                      <a:pt x="44986" y="2940"/>
                    </a:cubicBezTo>
                    <a:lnTo>
                      <a:pt x="44986" y="42538"/>
                    </a:lnTo>
                    <a:cubicBezTo>
                      <a:pt x="44986" y="43888"/>
                      <a:pt x="43887" y="44986"/>
                      <a:pt x="42538" y="44986"/>
                    </a:cubicBezTo>
                    <a:lnTo>
                      <a:pt x="2940" y="44986"/>
                    </a:lnTo>
                    <a:cubicBezTo>
                      <a:pt x="1601" y="44986"/>
                      <a:pt x="502" y="43888"/>
                      <a:pt x="502" y="42538"/>
                    </a:cubicBezTo>
                    <a:lnTo>
                      <a:pt x="502" y="2940"/>
                    </a:lnTo>
                    <a:cubicBezTo>
                      <a:pt x="502" y="1591"/>
                      <a:pt x="1590" y="492"/>
                      <a:pt x="2940" y="492"/>
                    </a:cubicBezTo>
                    <a:close/>
                    <a:moveTo>
                      <a:pt x="2940" y="1"/>
                    </a:moveTo>
                    <a:cubicBezTo>
                      <a:pt x="1318" y="1"/>
                      <a:pt x="0" y="1319"/>
                      <a:pt x="0" y="2940"/>
                    </a:cubicBezTo>
                    <a:lnTo>
                      <a:pt x="0" y="42528"/>
                    </a:lnTo>
                    <a:cubicBezTo>
                      <a:pt x="0" y="44149"/>
                      <a:pt x="1318" y="45468"/>
                      <a:pt x="2940" y="45468"/>
                    </a:cubicBezTo>
                    <a:lnTo>
                      <a:pt x="42538" y="45468"/>
                    </a:lnTo>
                    <a:cubicBezTo>
                      <a:pt x="44159" y="45468"/>
                      <a:pt x="45488" y="44160"/>
                      <a:pt x="45488" y="42538"/>
                    </a:cubicBezTo>
                    <a:lnTo>
                      <a:pt x="45488" y="2940"/>
                    </a:lnTo>
                    <a:cubicBezTo>
                      <a:pt x="45488" y="1319"/>
                      <a:pt x="44159" y="1"/>
                      <a:pt x="42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28"/>
              <p:cNvSpPr/>
              <p:nvPr/>
            </p:nvSpPr>
            <p:spPr>
              <a:xfrm>
                <a:off x="642925" y="469688"/>
                <a:ext cx="4273846" cy="4273846"/>
              </a:xfrm>
              <a:custGeom>
                <a:avLst/>
                <a:gdLst/>
                <a:ahLst/>
                <a:cxnLst/>
                <a:rect l="l" t="t" r="r" b="b"/>
                <a:pathLst>
                  <a:path w="47445" h="47445" extrusionOk="0">
                    <a:moveTo>
                      <a:pt x="43522" y="1235"/>
                    </a:moveTo>
                    <a:cubicBezTo>
                      <a:pt x="45018" y="1235"/>
                      <a:pt x="46221" y="2438"/>
                      <a:pt x="46221" y="3923"/>
                    </a:cubicBezTo>
                    <a:lnTo>
                      <a:pt x="46221" y="43521"/>
                    </a:lnTo>
                    <a:cubicBezTo>
                      <a:pt x="46221" y="45017"/>
                      <a:pt x="45018" y="46220"/>
                      <a:pt x="43522" y="46220"/>
                    </a:cubicBezTo>
                    <a:lnTo>
                      <a:pt x="3924" y="46220"/>
                    </a:lnTo>
                    <a:cubicBezTo>
                      <a:pt x="2438" y="46220"/>
                      <a:pt x="1235" y="45017"/>
                      <a:pt x="1235" y="43521"/>
                    </a:cubicBezTo>
                    <a:lnTo>
                      <a:pt x="1235" y="3923"/>
                    </a:lnTo>
                    <a:cubicBezTo>
                      <a:pt x="1235" y="2438"/>
                      <a:pt x="2438" y="1235"/>
                      <a:pt x="3924" y="1235"/>
                    </a:cubicBezTo>
                    <a:close/>
                    <a:moveTo>
                      <a:pt x="3924" y="0"/>
                    </a:moveTo>
                    <a:cubicBezTo>
                      <a:pt x="1769" y="0"/>
                      <a:pt x="1" y="1758"/>
                      <a:pt x="1" y="3923"/>
                    </a:cubicBezTo>
                    <a:lnTo>
                      <a:pt x="1" y="43521"/>
                    </a:lnTo>
                    <a:cubicBezTo>
                      <a:pt x="1" y="45676"/>
                      <a:pt x="1758" y="47445"/>
                      <a:pt x="3924" y="47445"/>
                    </a:cubicBezTo>
                    <a:lnTo>
                      <a:pt x="43522" y="47445"/>
                    </a:lnTo>
                    <a:cubicBezTo>
                      <a:pt x="45687" y="47445"/>
                      <a:pt x="47445" y="45697"/>
                      <a:pt x="47445" y="43521"/>
                    </a:cubicBezTo>
                    <a:lnTo>
                      <a:pt x="47445" y="3923"/>
                    </a:lnTo>
                    <a:cubicBezTo>
                      <a:pt x="47445" y="1768"/>
                      <a:pt x="45687" y="0"/>
                      <a:pt x="435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28"/>
              <p:cNvSpPr/>
              <p:nvPr/>
            </p:nvSpPr>
            <p:spPr>
              <a:xfrm>
                <a:off x="731564" y="558237"/>
                <a:ext cx="4097649" cy="4095757"/>
              </a:xfrm>
              <a:custGeom>
                <a:avLst/>
                <a:gdLst/>
                <a:ahLst/>
                <a:cxnLst/>
                <a:rect l="l" t="t" r="r" b="b"/>
                <a:pathLst>
                  <a:path w="45489" h="45468" extrusionOk="0">
                    <a:moveTo>
                      <a:pt x="42538" y="492"/>
                    </a:moveTo>
                    <a:cubicBezTo>
                      <a:pt x="43887" y="492"/>
                      <a:pt x="44986" y="1591"/>
                      <a:pt x="44986" y="2940"/>
                    </a:cubicBezTo>
                    <a:lnTo>
                      <a:pt x="44986" y="42538"/>
                    </a:lnTo>
                    <a:cubicBezTo>
                      <a:pt x="44986" y="43888"/>
                      <a:pt x="43887" y="44986"/>
                      <a:pt x="42538" y="44986"/>
                    </a:cubicBezTo>
                    <a:lnTo>
                      <a:pt x="2940" y="44986"/>
                    </a:lnTo>
                    <a:cubicBezTo>
                      <a:pt x="1601" y="44986"/>
                      <a:pt x="502" y="43888"/>
                      <a:pt x="502" y="42538"/>
                    </a:cubicBezTo>
                    <a:lnTo>
                      <a:pt x="502" y="2940"/>
                    </a:lnTo>
                    <a:cubicBezTo>
                      <a:pt x="502" y="1591"/>
                      <a:pt x="1590" y="492"/>
                      <a:pt x="2940" y="492"/>
                    </a:cubicBezTo>
                    <a:close/>
                    <a:moveTo>
                      <a:pt x="2940" y="1"/>
                    </a:moveTo>
                    <a:cubicBezTo>
                      <a:pt x="1318" y="1"/>
                      <a:pt x="0" y="1319"/>
                      <a:pt x="0" y="2940"/>
                    </a:cubicBezTo>
                    <a:lnTo>
                      <a:pt x="0" y="42528"/>
                    </a:lnTo>
                    <a:cubicBezTo>
                      <a:pt x="0" y="44149"/>
                      <a:pt x="1318" y="45468"/>
                      <a:pt x="2940" y="45468"/>
                    </a:cubicBezTo>
                    <a:lnTo>
                      <a:pt x="42538" y="45468"/>
                    </a:lnTo>
                    <a:cubicBezTo>
                      <a:pt x="44159" y="45468"/>
                      <a:pt x="45488" y="44160"/>
                      <a:pt x="45488" y="42538"/>
                    </a:cubicBezTo>
                    <a:lnTo>
                      <a:pt x="45488" y="2940"/>
                    </a:lnTo>
                    <a:cubicBezTo>
                      <a:pt x="45488" y="1319"/>
                      <a:pt x="44159" y="1"/>
                      <a:pt x="42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28"/>
              <p:cNvSpPr/>
              <p:nvPr/>
            </p:nvSpPr>
            <p:spPr>
              <a:xfrm>
                <a:off x="754174" y="580847"/>
                <a:ext cx="4052339" cy="4052429"/>
              </a:xfrm>
              <a:custGeom>
                <a:avLst/>
                <a:gdLst/>
                <a:ahLst/>
                <a:cxnLst/>
                <a:rect l="l" t="t" r="r" b="b"/>
                <a:pathLst>
                  <a:path w="44986" h="44987" extrusionOk="0">
                    <a:moveTo>
                      <a:pt x="6434" y="1162"/>
                    </a:moveTo>
                    <a:lnTo>
                      <a:pt x="6434" y="3547"/>
                    </a:lnTo>
                    <a:lnTo>
                      <a:pt x="4038" y="3547"/>
                    </a:lnTo>
                    <a:lnTo>
                      <a:pt x="4038" y="1162"/>
                    </a:lnTo>
                    <a:close/>
                    <a:moveTo>
                      <a:pt x="10263" y="1162"/>
                    </a:moveTo>
                    <a:lnTo>
                      <a:pt x="10263" y="3547"/>
                    </a:lnTo>
                    <a:lnTo>
                      <a:pt x="7868" y="3547"/>
                    </a:lnTo>
                    <a:lnTo>
                      <a:pt x="7868" y="1162"/>
                    </a:lnTo>
                    <a:close/>
                    <a:moveTo>
                      <a:pt x="14092" y="1162"/>
                    </a:moveTo>
                    <a:lnTo>
                      <a:pt x="14092" y="3547"/>
                    </a:lnTo>
                    <a:lnTo>
                      <a:pt x="11707" y="3547"/>
                    </a:lnTo>
                    <a:lnTo>
                      <a:pt x="11707" y="1162"/>
                    </a:lnTo>
                    <a:close/>
                    <a:moveTo>
                      <a:pt x="17942" y="1162"/>
                    </a:moveTo>
                    <a:lnTo>
                      <a:pt x="17942" y="3547"/>
                    </a:lnTo>
                    <a:lnTo>
                      <a:pt x="15546" y="3547"/>
                    </a:lnTo>
                    <a:lnTo>
                      <a:pt x="15546" y="1162"/>
                    </a:lnTo>
                    <a:close/>
                    <a:moveTo>
                      <a:pt x="21771" y="1162"/>
                    </a:moveTo>
                    <a:lnTo>
                      <a:pt x="21771" y="3547"/>
                    </a:lnTo>
                    <a:lnTo>
                      <a:pt x="19375" y="3547"/>
                    </a:lnTo>
                    <a:lnTo>
                      <a:pt x="19375" y="1162"/>
                    </a:lnTo>
                    <a:close/>
                    <a:moveTo>
                      <a:pt x="25600" y="1162"/>
                    </a:moveTo>
                    <a:lnTo>
                      <a:pt x="25600" y="3547"/>
                    </a:lnTo>
                    <a:lnTo>
                      <a:pt x="23204" y="3547"/>
                    </a:lnTo>
                    <a:lnTo>
                      <a:pt x="23204" y="1162"/>
                    </a:lnTo>
                    <a:close/>
                    <a:moveTo>
                      <a:pt x="29450" y="1162"/>
                    </a:moveTo>
                    <a:lnTo>
                      <a:pt x="29450" y="3547"/>
                    </a:lnTo>
                    <a:lnTo>
                      <a:pt x="27054" y="3547"/>
                    </a:lnTo>
                    <a:lnTo>
                      <a:pt x="27054" y="1162"/>
                    </a:lnTo>
                    <a:close/>
                    <a:moveTo>
                      <a:pt x="33279" y="1162"/>
                    </a:moveTo>
                    <a:lnTo>
                      <a:pt x="33279" y="3547"/>
                    </a:lnTo>
                    <a:lnTo>
                      <a:pt x="30883" y="3547"/>
                    </a:lnTo>
                    <a:lnTo>
                      <a:pt x="30883" y="1162"/>
                    </a:lnTo>
                    <a:close/>
                    <a:moveTo>
                      <a:pt x="37108" y="1162"/>
                    </a:moveTo>
                    <a:lnTo>
                      <a:pt x="37108" y="3547"/>
                    </a:lnTo>
                    <a:lnTo>
                      <a:pt x="34723" y="3547"/>
                    </a:lnTo>
                    <a:lnTo>
                      <a:pt x="34723" y="1162"/>
                    </a:lnTo>
                    <a:close/>
                    <a:moveTo>
                      <a:pt x="40958" y="1162"/>
                    </a:moveTo>
                    <a:lnTo>
                      <a:pt x="40958" y="3547"/>
                    </a:lnTo>
                    <a:lnTo>
                      <a:pt x="38562" y="3547"/>
                    </a:lnTo>
                    <a:lnTo>
                      <a:pt x="38562" y="1162"/>
                    </a:lnTo>
                    <a:close/>
                    <a:moveTo>
                      <a:pt x="2689" y="1"/>
                    </a:moveTo>
                    <a:cubicBezTo>
                      <a:pt x="1203" y="1"/>
                      <a:pt x="0" y="1204"/>
                      <a:pt x="0" y="2689"/>
                    </a:cubicBezTo>
                    <a:lnTo>
                      <a:pt x="0" y="42287"/>
                    </a:lnTo>
                    <a:cubicBezTo>
                      <a:pt x="0" y="43783"/>
                      <a:pt x="1203" y="44986"/>
                      <a:pt x="2689" y="44986"/>
                    </a:cubicBezTo>
                    <a:lnTo>
                      <a:pt x="42287" y="44986"/>
                    </a:lnTo>
                    <a:cubicBezTo>
                      <a:pt x="43783" y="44986"/>
                      <a:pt x="44986" y="43783"/>
                      <a:pt x="44986" y="42287"/>
                    </a:cubicBezTo>
                    <a:lnTo>
                      <a:pt x="44986" y="2689"/>
                    </a:lnTo>
                    <a:cubicBezTo>
                      <a:pt x="44986" y="1193"/>
                      <a:pt x="43783" y="1"/>
                      <a:pt x="4228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28"/>
              <p:cNvSpPr/>
              <p:nvPr/>
            </p:nvSpPr>
            <p:spPr>
              <a:xfrm>
                <a:off x="1164131" y="399966"/>
                <a:ext cx="118816" cy="403378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18" y="4478"/>
                    </a:lnTo>
                    <a:lnTo>
                      <a:pt x="131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28"/>
              <p:cNvSpPr/>
              <p:nvPr/>
            </p:nvSpPr>
            <p:spPr>
              <a:xfrm>
                <a:off x="1512743" y="399966"/>
                <a:ext cx="118906" cy="403378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478" extrusionOk="0">
                    <a:moveTo>
                      <a:pt x="1" y="0"/>
                    </a:moveTo>
                    <a:lnTo>
                      <a:pt x="1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28"/>
              <p:cNvSpPr/>
              <p:nvPr/>
            </p:nvSpPr>
            <p:spPr>
              <a:xfrm>
                <a:off x="1858652" y="399966"/>
                <a:ext cx="118816" cy="403378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28"/>
              <p:cNvSpPr/>
              <p:nvPr/>
            </p:nvSpPr>
            <p:spPr>
              <a:xfrm>
                <a:off x="2207353" y="399966"/>
                <a:ext cx="119716" cy="403378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29" y="4478"/>
                    </a:lnTo>
                    <a:lnTo>
                      <a:pt x="132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28"/>
              <p:cNvSpPr/>
              <p:nvPr/>
            </p:nvSpPr>
            <p:spPr>
              <a:xfrm>
                <a:off x="2545696" y="399966"/>
                <a:ext cx="118816" cy="403378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18" y="4478"/>
                    </a:lnTo>
                    <a:lnTo>
                      <a:pt x="131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28"/>
              <p:cNvSpPr/>
              <p:nvPr/>
            </p:nvSpPr>
            <p:spPr>
              <a:xfrm>
                <a:off x="2894307" y="399966"/>
                <a:ext cx="118906" cy="403378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478" extrusionOk="0">
                    <a:moveTo>
                      <a:pt x="1" y="0"/>
                    </a:moveTo>
                    <a:lnTo>
                      <a:pt x="1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28"/>
              <p:cNvSpPr/>
              <p:nvPr/>
            </p:nvSpPr>
            <p:spPr>
              <a:xfrm>
                <a:off x="3241117" y="399966"/>
                <a:ext cx="118906" cy="403378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478" extrusionOk="0">
                    <a:moveTo>
                      <a:pt x="1" y="0"/>
                    </a:moveTo>
                    <a:lnTo>
                      <a:pt x="1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28"/>
              <p:cNvSpPr/>
              <p:nvPr/>
            </p:nvSpPr>
            <p:spPr>
              <a:xfrm>
                <a:off x="3588918" y="399966"/>
                <a:ext cx="119716" cy="403378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29" y="4478"/>
                    </a:lnTo>
                    <a:lnTo>
                      <a:pt x="132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28"/>
              <p:cNvSpPr/>
              <p:nvPr/>
            </p:nvSpPr>
            <p:spPr>
              <a:xfrm>
                <a:off x="3929152" y="399966"/>
                <a:ext cx="118816" cy="403378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18" y="4478"/>
                    </a:lnTo>
                    <a:lnTo>
                      <a:pt x="131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28"/>
              <p:cNvSpPr/>
              <p:nvPr/>
            </p:nvSpPr>
            <p:spPr>
              <a:xfrm>
                <a:off x="4277764" y="399966"/>
                <a:ext cx="118906" cy="403378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478" extrusionOk="0">
                    <a:moveTo>
                      <a:pt x="1" y="0"/>
                    </a:moveTo>
                    <a:lnTo>
                      <a:pt x="1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28"/>
              <p:cNvSpPr/>
              <p:nvPr/>
            </p:nvSpPr>
            <p:spPr>
              <a:xfrm>
                <a:off x="4802362" y="580847"/>
                <a:ext cx="4052339" cy="4052429"/>
              </a:xfrm>
              <a:custGeom>
                <a:avLst/>
                <a:gdLst/>
                <a:ahLst/>
                <a:cxnLst/>
                <a:rect l="l" t="t" r="r" b="b"/>
                <a:pathLst>
                  <a:path w="44986" h="44987" extrusionOk="0">
                    <a:moveTo>
                      <a:pt x="6434" y="1162"/>
                    </a:moveTo>
                    <a:lnTo>
                      <a:pt x="6434" y="3547"/>
                    </a:lnTo>
                    <a:lnTo>
                      <a:pt x="4038" y="3547"/>
                    </a:lnTo>
                    <a:lnTo>
                      <a:pt x="4038" y="1162"/>
                    </a:lnTo>
                    <a:close/>
                    <a:moveTo>
                      <a:pt x="10263" y="1162"/>
                    </a:moveTo>
                    <a:lnTo>
                      <a:pt x="10263" y="3547"/>
                    </a:lnTo>
                    <a:lnTo>
                      <a:pt x="7868" y="3547"/>
                    </a:lnTo>
                    <a:lnTo>
                      <a:pt x="7868" y="1162"/>
                    </a:lnTo>
                    <a:close/>
                    <a:moveTo>
                      <a:pt x="14092" y="1162"/>
                    </a:moveTo>
                    <a:lnTo>
                      <a:pt x="14092" y="3547"/>
                    </a:lnTo>
                    <a:lnTo>
                      <a:pt x="11707" y="3547"/>
                    </a:lnTo>
                    <a:lnTo>
                      <a:pt x="11707" y="1162"/>
                    </a:lnTo>
                    <a:close/>
                    <a:moveTo>
                      <a:pt x="17942" y="1162"/>
                    </a:moveTo>
                    <a:lnTo>
                      <a:pt x="17942" y="3547"/>
                    </a:lnTo>
                    <a:lnTo>
                      <a:pt x="15546" y="3547"/>
                    </a:lnTo>
                    <a:lnTo>
                      <a:pt x="15546" y="1162"/>
                    </a:lnTo>
                    <a:close/>
                    <a:moveTo>
                      <a:pt x="21771" y="1162"/>
                    </a:moveTo>
                    <a:lnTo>
                      <a:pt x="21771" y="3547"/>
                    </a:lnTo>
                    <a:lnTo>
                      <a:pt x="19375" y="3547"/>
                    </a:lnTo>
                    <a:lnTo>
                      <a:pt x="19375" y="1162"/>
                    </a:lnTo>
                    <a:close/>
                    <a:moveTo>
                      <a:pt x="25600" y="1162"/>
                    </a:moveTo>
                    <a:lnTo>
                      <a:pt x="25600" y="3547"/>
                    </a:lnTo>
                    <a:lnTo>
                      <a:pt x="23204" y="3547"/>
                    </a:lnTo>
                    <a:lnTo>
                      <a:pt x="23204" y="1162"/>
                    </a:lnTo>
                    <a:close/>
                    <a:moveTo>
                      <a:pt x="29450" y="1162"/>
                    </a:moveTo>
                    <a:lnTo>
                      <a:pt x="29450" y="3547"/>
                    </a:lnTo>
                    <a:lnTo>
                      <a:pt x="27054" y="3547"/>
                    </a:lnTo>
                    <a:lnTo>
                      <a:pt x="27054" y="1162"/>
                    </a:lnTo>
                    <a:close/>
                    <a:moveTo>
                      <a:pt x="33279" y="1162"/>
                    </a:moveTo>
                    <a:lnTo>
                      <a:pt x="33279" y="3547"/>
                    </a:lnTo>
                    <a:lnTo>
                      <a:pt x="30883" y="3547"/>
                    </a:lnTo>
                    <a:lnTo>
                      <a:pt x="30883" y="1162"/>
                    </a:lnTo>
                    <a:close/>
                    <a:moveTo>
                      <a:pt x="37108" y="1162"/>
                    </a:moveTo>
                    <a:lnTo>
                      <a:pt x="37108" y="3547"/>
                    </a:lnTo>
                    <a:lnTo>
                      <a:pt x="34723" y="3547"/>
                    </a:lnTo>
                    <a:lnTo>
                      <a:pt x="34723" y="1162"/>
                    </a:lnTo>
                    <a:close/>
                    <a:moveTo>
                      <a:pt x="40958" y="1162"/>
                    </a:moveTo>
                    <a:lnTo>
                      <a:pt x="40958" y="3547"/>
                    </a:lnTo>
                    <a:lnTo>
                      <a:pt x="38562" y="3547"/>
                    </a:lnTo>
                    <a:lnTo>
                      <a:pt x="38562" y="1162"/>
                    </a:lnTo>
                    <a:close/>
                    <a:moveTo>
                      <a:pt x="2689" y="1"/>
                    </a:moveTo>
                    <a:cubicBezTo>
                      <a:pt x="1203" y="1"/>
                      <a:pt x="0" y="1204"/>
                      <a:pt x="0" y="2689"/>
                    </a:cubicBezTo>
                    <a:lnTo>
                      <a:pt x="0" y="42287"/>
                    </a:lnTo>
                    <a:cubicBezTo>
                      <a:pt x="0" y="43783"/>
                      <a:pt x="1203" y="44986"/>
                      <a:pt x="2689" y="44986"/>
                    </a:cubicBezTo>
                    <a:lnTo>
                      <a:pt x="42287" y="44986"/>
                    </a:lnTo>
                    <a:cubicBezTo>
                      <a:pt x="43783" y="44986"/>
                      <a:pt x="44986" y="43783"/>
                      <a:pt x="44986" y="42287"/>
                    </a:cubicBezTo>
                    <a:lnTo>
                      <a:pt x="44986" y="2689"/>
                    </a:lnTo>
                    <a:cubicBezTo>
                      <a:pt x="44986" y="1193"/>
                      <a:pt x="43783" y="1"/>
                      <a:pt x="4228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28"/>
              <p:cNvSpPr/>
              <p:nvPr/>
            </p:nvSpPr>
            <p:spPr>
              <a:xfrm>
                <a:off x="5236131" y="399966"/>
                <a:ext cx="118816" cy="403378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18" y="4478"/>
                    </a:lnTo>
                    <a:lnTo>
                      <a:pt x="131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28"/>
              <p:cNvSpPr/>
              <p:nvPr/>
            </p:nvSpPr>
            <p:spPr>
              <a:xfrm>
                <a:off x="5584743" y="399966"/>
                <a:ext cx="118906" cy="403378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478" extrusionOk="0">
                    <a:moveTo>
                      <a:pt x="1" y="0"/>
                    </a:moveTo>
                    <a:lnTo>
                      <a:pt x="1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28"/>
              <p:cNvSpPr/>
              <p:nvPr/>
            </p:nvSpPr>
            <p:spPr>
              <a:xfrm>
                <a:off x="5930652" y="399966"/>
                <a:ext cx="118816" cy="403378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28"/>
              <p:cNvSpPr/>
              <p:nvPr/>
            </p:nvSpPr>
            <p:spPr>
              <a:xfrm>
                <a:off x="6279353" y="399966"/>
                <a:ext cx="119716" cy="403378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29" y="4478"/>
                    </a:lnTo>
                    <a:lnTo>
                      <a:pt x="132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28"/>
              <p:cNvSpPr/>
              <p:nvPr/>
            </p:nvSpPr>
            <p:spPr>
              <a:xfrm>
                <a:off x="6617696" y="399966"/>
                <a:ext cx="118816" cy="403378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18" y="4478"/>
                    </a:lnTo>
                    <a:lnTo>
                      <a:pt x="131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28"/>
              <p:cNvSpPr/>
              <p:nvPr/>
            </p:nvSpPr>
            <p:spPr>
              <a:xfrm>
                <a:off x="6966307" y="399966"/>
                <a:ext cx="118906" cy="403378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478" extrusionOk="0">
                    <a:moveTo>
                      <a:pt x="1" y="0"/>
                    </a:moveTo>
                    <a:lnTo>
                      <a:pt x="1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28"/>
              <p:cNvSpPr/>
              <p:nvPr/>
            </p:nvSpPr>
            <p:spPr>
              <a:xfrm>
                <a:off x="7313117" y="399966"/>
                <a:ext cx="118906" cy="403378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478" extrusionOk="0">
                    <a:moveTo>
                      <a:pt x="1" y="0"/>
                    </a:moveTo>
                    <a:lnTo>
                      <a:pt x="1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28"/>
              <p:cNvSpPr/>
              <p:nvPr/>
            </p:nvSpPr>
            <p:spPr>
              <a:xfrm>
                <a:off x="7660918" y="399966"/>
                <a:ext cx="119716" cy="403378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29" y="4478"/>
                    </a:lnTo>
                    <a:lnTo>
                      <a:pt x="132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28"/>
              <p:cNvSpPr/>
              <p:nvPr/>
            </p:nvSpPr>
            <p:spPr>
              <a:xfrm>
                <a:off x="8001152" y="399966"/>
                <a:ext cx="118816" cy="403378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18" y="4478"/>
                    </a:lnTo>
                    <a:lnTo>
                      <a:pt x="131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28"/>
              <p:cNvSpPr/>
              <p:nvPr/>
            </p:nvSpPr>
            <p:spPr>
              <a:xfrm>
                <a:off x="8349764" y="399966"/>
                <a:ext cx="118906" cy="403378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478" extrusionOk="0">
                    <a:moveTo>
                      <a:pt x="1" y="0"/>
                    </a:moveTo>
                    <a:lnTo>
                      <a:pt x="1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23" name="Google Shape;823;p28"/>
            <p:cNvGrpSpPr/>
            <p:nvPr/>
          </p:nvGrpSpPr>
          <p:grpSpPr>
            <a:xfrm>
              <a:off x="8858628" y="2217819"/>
              <a:ext cx="195118" cy="1482746"/>
              <a:chOff x="10074632" y="2234809"/>
              <a:chExt cx="471299" cy="1411736"/>
            </a:xfrm>
          </p:grpSpPr>
          <p:sp>
            <p:nvSpPr>
              <p:cNvPr id="824" name="Google Shape;824;p28"/>
              <p:cNvSpPr/>
              <p:nvPr/>
            </p:nvSpPr>
            <p:spPr>
              <a:xfrm>
                <a:off x="10074632" y="2234809"/>
                <a:ext cx="411936" cy="397793"/>
              </a:xfrm>
              <a:custGeom>
                <a:avLst/>
                <a:gdLst/>
                <a:ahLst/>
                <a:cxnLst/>
                <a:rect l="l" t="t" r="r" b="b"/>
                <a:pathLst>
                  <a:path w="4573" h="4416" extrusionOk="0">
                    <a:moveTo>
                      <a:pt x="0" y="0"/>
                    </a:moveTo>
                    <a:lnTo>
                      <a:pt x="0" y="4415"/>
                    </a:lnTo>
                    <a:lnTo>
                      <a:pt x="4572" y="4415"/>
                    </a:lnTo>
                    <a:lnTo>
                      <a:pt x="457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28"/>
              <p:cNvSpPr/>
              <p:nvPr/>
            </p:nvSpPr>
            <p:spPr>
              <a:xfrm>
                <a:off x="10074632" y="3248842"/>
                <a:ext cx="411936" cy="397703"/>
              </a:xfrm>
              <a:custGeom>
                <a:avLst/>
                <a:gdLst/>
                <a:ahLst/>
                <a:cxnLst/>
                <a:rect l="l" t="t" r="r" b="b"/>
                <a:pathLst>
                  <a:path w="4573" h="4415" extrusionOk="0">
                    <a:moveTo>
                      <a:pt x="0" y="0"/>
                    </a:moveTo>
                    <a:lnTo>
                      <a:pt x="0" y="4415"/>
                    </a:lnTo>
                    <a:lnTo>
                      <a:pt x="4572" y="4415"/>
                    </a:lnTo>
                    <a:lnTo>
                      <a:pt x="45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826;p28"/>
              <p:cNvSpPr/>
              <p:nvPr/>
            </p:nvSpPr>
            <p:spPr>
              <a:xfrm>
                <a:off x="10074632" y="2664492"/>
                <a:ext cx="471299" cy="474181"/>
              </a:xfrm>
              <a:custGeom>
                <a:avLst/>
                <a:gdLst/>
                <a:ahLst/>
                <a:cxnLst/>
                <a:rect l="l" t="t" r="r" b="b"/>
                <a:pathLst>
                  <a:path w="5232" h="5264" extrusionOk="0">
                    <a:moveTo>
                      <a:pt x="0" y="1"/>
                    </a:moveTo>
                    <a:lnTo>
                      <a:pt x="0" y="5263"/>
                    </a:lnTo>
                    <a:lnTo>
                      <a:pt x="5231" y="5263"/>
                    </a:lnTo>
                    <a:lnTo>
                      <a:pt x="523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oogle Shape;77;p4"/>
          <p:cNvGrpSpPr/>
          <p:nvPr/>
        </p:nvGrpSpPr>
        <p:grpSpPr>
          <a:xfrm>
            <a:off x="189174" y="104774"/>
            <a:ext cx="8864571" cy="4933859"/>
            <a:chOff x="189174" y="104774"/>
            <a:chExt cx="8864571" cy="4933859"/>
          </a:xfrm>
        </p:grpSpPr>
        <p:grpSp>
          <p:nvGrpSpPr>
            <p:cNvPr id="78" name="Google Shape;78;p4"/>
            <p:cNvGrpSpPr/>
            <p:nvPr/>
          </p:nvGrpSpPr>
          <p:grpSpPr>
            <a:xfrm>
              <a:off x="189174" y="104774"/>
              <a:ext cx="8765642" cy="4933859"/>
              <a:chOff x="642925" y="399966"/>
              <a:chExt cx="8345846" cy="4343568"/>
            </a:xfrm>
          </p:grpSpPr>
          <p:sp>
            <p:nvSpPr>
              <p:cNvPr id="79" name="Google Shape;79;p4"/>
              <p:cNvSpPr/>
              <p:nvPr/>
            </p:nvSpPr>
            <p:spPr>
              <a:xfrm>
                <a:off x="4714925" y="469688"/>
                <a:ext cx="4273846" cy="4273846"/>
              </a:xfrm>
              <a:custGeom>
                <a:avLst/>
                <a:gdLst/>
                <a:ahLst/>
                <a:cxnLst/>
                <a:rect l="l" t="t" r="r" b="b"/>
                <a:pathLst>
                  <a:path w="47445" h="47445" extrusionOk="0">
                    <a:moveTo>
                      <a:pt x="43522" y="1235"/>
                    </a:moveTo>
                    <a:cubicBezTo>
                      <a:pt x="45018" y="1235"/>
                      <a:pt x="46221" y="2438"/>
                      <a:pt x="46221" y="3923"/>
                    </a:cubicBezTo>
                    <a:lnTo>
                      <a:pt x="46221" y="43521"/>
                    </a:lnTo>
                    <a:cubicBezTo>
                      <a:pt x="46221" y="45017"/>
                      <a:pt x="45018" y="46220"/>
                      <a:pt x="43522" y="46220"/>
                    </a:cubicBezTo>
                    <a:lnTo>
                      <a:pt x="3924" y="46220"/>
                    </a:lnTo>
                    <a:cubicBezTo>
                      <a:pt x="2438" y="46220"/>
                      <a:pt x="1235" y="45017"/>
                      <a:pt x="1235" y="43521"/>
                    </a:cubicBezTo>
                    <a:lnTo>
                      <a:pt x="1235" y="3923"/>
                    </a:lnTo>
                    <a:cubicBezTo>
                      <a:pt x="1235" y="2438"/>
                      <a:pt x="2438" y="1235"/>
                      <a:pt x="3924" y="1235"/>
                    </a:cubicBezTo>
                    <a:close/>
                    <a:moveTo>
                      <a:pt x="3924" y="0"/>
                    </a:moveTo>
                    <a:cubicBezTo>
                      <a:pt x="1769" y="0"/>
                      <a:pt x="1" y="1758"/>
                      <a:pt x="1" y="3923"/>
                    </a:cubicBezTo>
                    <a:lnTo>
                      <a:pt x="1" y="43521"/>
                    </a:lnTo>
                    <a:cubicBezTo>
                      <a:pt x="1" y="45676"/>
                      <a:pt x="1758" y="47445"/>
                      <a:pt x="3924" y="47445"/>
                    </a:cubicBezTo>
                    <a:lnTo>
                      <a:pt x="43522" y="47445"/>
                    </a:lnTo>
                    <a:cubicBezTo>
                      <a:pt x="45687" y="47445"/>
                      <a:pt x="47445" y="45697"/>
                      <a:pt x="47445" y="43521"/>
                    </a:cubicBezTo>
                    <a:lnTo>
                      <a:pt x="47445" y="3923"/>
                    </a:lnTo>
                    <a:cubicBezTo>
                      <a:pt x="47445" y="1768"/>
                      <a:pt x="45687" y="0"/>
                      <a:pt x="435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4"/>
              <p:cNvSpPr/>
              <p:nvPr/>
            </p:nvSpPr>
            <p:spPr>
              <a:xfrm>
                <a:off x="4803564" y="558237"/>
                <a:ext cx="4097649" cy="4095757"/>
              </a:xfrm>
              <a:custGeom>
                <a:avLst/>
                <a:gdLst/>
                <a:ahLst/>
                <a:cxnLst/>
                <a:rect l="l" t="t" r="r" b="b"/>
                <a:pathLst>
                  <a:path w="45489" h="45468" extrusionOk="0">
                    <a:moveTo>
                      <a:pt x="42538" y="492"/>
                    </a:moveTo>
                    <a:cubicBezTo>
                      <a:pt x="43887" y="492"/>
                      <a:pt x="44986" y="1591"/>
                      <a:pt x="44986" y="2940"/>
                    </a:cubicBezTo>
                    <a:lnTo>
                      <a:pt x="44986" y="42538"/>
                    </a:lnTo>
                    <a:cubicBezTo>
                      <a:pt x="44986" y="43888"/>
                      <a:pt x="43887" y="44986"/>
                      <a:pt x="42538" y="44986"/>
                    </a:cubicBezTo>
                    <a:lnTo>
                      <a:pt x="2940" y="44986"/>
                    </a:lnTo>
                    <a:cubicBezTo>
                      <a:pt x="1601" y="44986"/>
                      <a:pt x="502" y="43888"/>
                      <a:pt x="502" y="42538"/>
                    </a:cubicBezTo>
                    <a:lnTo>
                      <a:pt x="502" y="2940"/>
                    </a:lnTo>
                    <a:cubicBezTo>
                      <a:pt x="502" y="1591"/>
                      <a:pt x="1590" y="492"/>
                      <a:pt x="2940" y="492"/>
                    </a:cubicBezTo>
                    <a:close/>
                    <a:moveTo>
                      <a:pt x="2940" y="1"/>
                    </a:moveTo>
                    <a:cubicBezTo>
                      <a:pt x="1318" y="1"/>
                      <a:pt x="0" y="1319"/>
                      <a:pt x="0" y="2940"/>
                    </a:cubicBezTo>
                    <a:lnTo>
                      <a:pt x="0" y="42528"/>
                    </a:lnTo>
                    <a:cubicBezTo>
                      <a:pt x="0" y="44149"/>
                      <a:pt x="1318" y="45468"/>
                      <a:pt x="2940" y="45468"/>
                    </a:cubicBezTo>
                    <a:lnTo>
                      <a:pt x="42538" y="45468"/>
                    </a:lnTo>
                    <a:cubicBezTo>
                      <a:pt x="44159" y="45468"/>
                      <a:pt x="45488" y="44160"/>
                      <a:pt x="45488" y="42538"/>
                    </a:cubicBezTo>
                    <a:lnTo>
                      <a:pt x="45488" y="2940"/>
                    </a:lnTo>
                    <a:cubicBezTo>
                      <a:pt x="45488" y="1319"/>
                      <a:pt x="44159" y="1"/>
                      <a:pt x="42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4"/>
              <p:cNvSpPr/>
              <p:nvPr/>
            </p:nvSpPr>
            <p:spPr>
              <a:xfrm>
                <a:off x="642925" y="469688"/>
                <a:ext cx="4273846" cy="4273846"/>
              </a:xfrm>
              <a:custGeom>
                <a:avLst/>
                <a:gdLst/>
                <a:ahLst/>
                <a:cxnLst/>
                <a:rect l="l" t="t" r="r" b="b"/>
                <a:pathLst>
                  <a:path w="47445" h="47445" extrusionOk="0">
                    <a:moveTo>
                      <a:pt x="43522" y="1235"/>
                    </a:moveTo>
                    <a:cubicBezTo>
                      <a:pt x="45018" y="1235"/>
                      <a:pt x="46221" y="2438"/>
                      <a:pt x="46221" y="3923"/>
                    </a:cubicBezTo>
                    <a:lnTo>
                      <a:pt x="46221" y="43521"/>
                    </a:lnTo>
                    <a:cubicBezTo>
                      <a:pt x="46221" y="45017"/>
                      <a:pt x="45018" y="46220"/>
                      <a:pt x="43522" y="46220"/>
                    </a:cubicBezTo>
                    <a:lnTo>
                      <a:pt x="3924" y="46220"/>
                    </a:lnTo>
                    <a:cubicBezTo>
                      <a:pt x="2438" y="46220"/>
                      <a:pt x="1235" y="45017"/>
                      <a:pt x="1235" y="43521"/>
                    </a:cubicBezTo>
                    <a:lnTo>
                      <a:pt x="1235" y="3923"/>
                    </a:lnTo>
                    <a:cubicBezTo>
                      <a:pt x="1235" y="2438"/>
                      <a:pt x="2438" y="1235"/>
                      <a:pt x="3924" y="1235"/>
                    </a:cubicBezTo>
                    <a:close/>
                    <a:moveTo>
                      <a:pt x="3924" y="0"/>
                    </a:moveTo>
                    <a:cubicBezTo>
                      <a:pt x="1769" y="0"/>
                      <a:pt x="1" y="1758"/>
                      <a:pt x="1" y="3923"/>
                    </a:cubicBezTo>
                    <a:lnTo>
                      <a:pt x="1" y="43521"/>
                    </a:lnTo>
                    <a:cubicBezTo>
                      <a:pt x="1" y="45676"/>
                      <a:pt x="1758" y="47445"/>
                      <a:pt x="3924" y="47445"/>
                    </a:cubicBezTo>
                    <a:lnTo>
                      <a:pt x="43522" y="47445"/>
                    </a:lnTo>
                    <a:cubicBezTo>
                      <a:pt x="45687" y="47445"/>
                      <a:pt x="47445" y="45697"/>
                      <a:pt x="47445" y="43521"/>
                    </a:cubicBezTo>
                    <a:lnTo>
                      <a:pt x="47445" y="3923"/>
                    </a:lnTo>
                    <a:cubicBezTo>
                      <a:pt x="47445" y="1768"/>
                      <a:pt x="45687" y="0"/>
                      <a:pt x="435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4"/>
              <p:cNvSpPr/>
              <p:nvPr/>
            </p:nvSpPr>
            <p:spPr>
              <a:xfrm>
                <a:off x="731564" y="558237"/>
                <a:ext cx="4097649" cy="4095757"/>
              </a:xfrm>
              <a:custGeom>
                <a:avLst/>
                <a:gdLst/>
                <a:ahLst/>
                <a:cxnLst/>
                <a:rect l="l" t="t" r="r" b="b"/>
                <a:pathLst>
                  <a:path w="45489" h="45468" extrusionOk="0">
                    <a:moveTo>
                      <a:pt x="42538" y="492"/>
                    </a:moveTo>
                    <a:cubicBezTo>
                      <a:pt x="43887" y="492"/>
                      <a:pt x="44986" y="1591"/>
                      <a:pt x="44986" y="2940"/>
                    </a:cubicBezTo>
                    <a:lnTo>
                      <a:pt x="44986" y="42538"/>
                    </a:lnTo>
                    <a:cubicBezTo>
                      <a:pt x="44986" y="43888"/>
                      <a:pt x="43887" y="44986"/>
                      <a:pt x="42538" y="44986"/>
                    </a:cubicBezTo>
                    <a:lnTo>
                      <a:pt x="2940" y="44986"/>
                    </a:lnTo>
                    <a:cubicBezTo>
                      <a:pt x="1601" y="44986"/>
                      <a:pt x="502" y="43888"/>
                      <a:pt x="502" y="42538"/>
                    </a:cubicBezTo>
                    <a:lnTo>
                      <a:pt x="502" y="2940"/>
                    </a:lnTo>
                    <a:cubicBezTo>
                      <a:pt x="502" y="1591"/>
                      <a:pt x="1590" y="492"/>
                      <a:pt x="2940" y="492"/>
                    </a:cubicBezTo>
                    <a:close/>
                    <a:moveTo>
                      <a:pt x="2940" y="1"/>
                    </a:moveTo>
                    <a:cubicBezTo>
                      <a:pt x="1318" y="1"/>
                      <a:pt x="0" y="1319"/>
                      <a:pt x="0" y="2940"/>
                    </a:cubicBezTo>
                    <a:lnTo>
                      <a:pt x="0" y="42528"/>
                    </a:lnTo>
                    <a:cubicBezTo>
                      <a:pt x="0" y="44149"/>
                      <a:pt x="1318" y="45468"/>
                      <a:pt x="2940" y="45468"/>
                    </a:cubicBezTo>
                    <a:lnTo>
                      <a:pt x="42538" y="45468"/>
                    </a:lnTo>
                    <a:cubicBezTo>
                      <a:pt x="44159" y="45468"/>
                      <a:pt x="45488" y="44160"/>
                      <a:pt x="45488" y="42538"/>
                    </a:cubicBezTo>
                    <a:lnTo>
                      <a:pt x="45488" y="2940"/>
                    </a:lnTo>
                    <a:cubicBezTo>
                      <a:pt x="45488" y="1319"/>
                      <a:pt x="44159" y="1"/>
                      <a:pt x="42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4"/>
              <p:cNvSpPr/>
              <p:nvPr/>
            </p:nvSpPr>
            <p:spPr>
              <a:xfrm>
                <a:off x="754174" y="580847"/>
                <a:ext cx="4052339" cy="4052429"/>
              </a:xfrm>
              <a:custGeom>
                <a:avLst/>
                <a:gdLst/>
                <a:ahLst/>
                <a:cxnLst/>
                <a:rect l="l" t="t" r="r" b="b"/>
                <a:pathLst>
                  <a:path w="44986" h="44987" extrusionOk="0">
                    <a:moveTo>
                      <a:pt x="6434" y="1162"/>
                    </a:moveTo>
                    <a:lnTo>
                      <a:pt x="6434" y="3547"/>
                    </a:lnTo>
                    <a:lnTo>
                      <a:pt x="4038" y="3547"/>
                    </a:lnTo>
                    <a:lnTo>
                      <a:pt x="4038" y="1162"/>
                    </a:lnTo>
                    <a:close/>
                    <a:moveTo>
                      <a:pt x="10263" y="1162"/>
                    </a:moveTo>
                    <a:lnTo>
                      <a:pt x="10263" y="3547"/>
                    </a:lnTo>
                    <a:lnTo>
                      <a:pt x="7868" y="3547"/>
                    </a:lnTo>
                    <a:lnTo>
                      <a:pt x="7868" y="1162"/>
                    </a:lnTo>
                    <a:close/>
                    <a:moveTo>
                      <a:pt x="14092" y="1162"/>
                    </a:moveTo>
                    <a:lnTo>
                      <a:pt x="14092" y="3547"/>
                    </a:lnTo>
                    <a:lnTo>
                      <a:pt x="11707" y="3547"/>
                    </a:lnTo>
                    <a:lnTo>
                      <a:pt x="11707" y="1162"/>
                    </a:lnTo>
                    <a:close/>
                    <a:moveTo>
                      <a:pt x="17942" y="1162"/>
                    </a:moveTo>
                    <a:lnTo>
                      <a:pt x="17942" y="3547"/>
                    </a:lnTo>
                    <a:lnTo>
                      <a:pt x="15546" y="3547"/>
                    </a:lnTo>
                    <a:lnTo>
                      <a:pt x="15546" y="1162"/>
                    </a:lnTo>
                    <a:close/>
                    <a:moveTo>
                      <a:pt x="21771" y="1162"/>
                    </a:moveTo>
                    <a:lnTo>
                      <a:pt x="21771" y="3547"/>
                    </a:lnTo>
                    <a:lnTo>
                      <a:pt x="19375" y="3547"/>
                    </a:lnTo>
                    <a:lnTo>
                      <a:pt x="19375" y="1162"/>
                    </a:lnTo>
                    <a:close/>
                    <a:moveTo>
                      <a:pt x="25600" y="1162"/>
                    </a:moveTo>
                    <a:lnTo>
                      <a:pt x="25600" y="3547"/>
                    </a:lnTo>
                    <a:lnTo>
                      <a:pt x="23204" y="3547"/>
                    </a:lnTo>
                    <a:lnTo>
                      <a:pt x="23204" y="1162"/>
                    </a:lnTo>
                    <a:close/>
                    <a:moveTo>
                      <a:pt x="29450" y="1162"/>
                    </a:moveTo>
                    <a:lnTo>
                      <a:pt x="29450" y="3547"/>
                    </a:lnTo>
                    <a:lnTo>
                      <a:pt x="27054" y="3547"/>
                    </a:lnTo>
                    <a:lnTo>
                      <a:pt x="27054" y="1162"/>
                    </a:lnTo>
                    <a:close/>
                    <a:moveTo>
                      <a:pt x="33279" y="1162"/>
                    </a:moveTo>
                    <a:lnTo>
                      <a:pt x="33279" y="3547"/>
                    </a:lnTo>
                    <a:lnTo>
                      <a:pt x="30883" y="3547"/>
                    </a:lnTo>
                    <a:lnTo>
                      <a:pt x="30883" y="1162"/>
                    </a:lnTo>
                    <a:close/>
                    <a:moveTo>
                      <a:pt x="37108" y="1162"/>
                    </a:moveTo>
                    <a:lnTo>
                      <a:pt x="37108" y="3547"/>
                    </a:lnTo>
                    <a:lnTo>
                      <a:pt x="34723" y="3547"/>
                    </a:lnTo>
                    <a:lnTo>
                      <a:pt x="34723" y="1162"/>
                    </a:lnTo>
                    <a:close/>
                    <a:moveTo>
                      <a:pt x="40958" y="1162"/>
                    </a:moveTo>
                    <a:lnTo>
                      <a:pt x="40958" y="3547"/>
                    </a:lnTo>
                    <a:lnTo>
                      <a:pt x="38562" y="3547"/>
                    </a:lnTo>
                    <a:lnTo>
                      <a:pt x="38562" y="1162"/>
                    </a:lnTo>
                    <a:close/>
                    <a:moveTo>
                      <a:pt x="2689" y="1"/>
                    </a:moveTo>
                    <a:cubicBezTo>
                      <a:pt x="1203" y="1"/>
                      <a:pt x="0" y="1204"/>
                      <a:pt x="0" y="2689"/>
                    </a:cubicBezTo>
                    <a:lnTo>
                      <a:pt x="0" y="42287"/>
                    </a:lnTo>
                    <a:cubicBezTo>
                      <a:pt x="0" y="43783"/>
                      <a:pt x="1203" y="44986"/>
                      <a:pt x="2689" y="44986"/>
                    </a:cubicBezTo>
                    <a:lnTo>
                      <a:pt x="42287" y="44986"/>
                    </a:lnTo>
                    <a:cubicBezTo>
                      <a:pt x="43783" y="44986"/>
                      <a:pt x="44986" y="43783"/>
                      <a:pt x="44986" y="42287"/>
                    </a:cubicBezTo>
                    <a:lnTo>
                      <a:pt x="44986" y="2689"/>
                    </a:lnTo>
                    <a:cubicBezTo>
                      <a:pt x="44986" y="1193"/>
                      <a:pt x="43783" y="1"/>
                      <a:pt x="4228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4"/>
              <p:cNvSpPr/>
              <p:nvPr/>
            </p:nvSpPr>
            <p:spPr>
              <a:xfrm>
                <a:off x="1164131" y="399966"/>
                <a:ext cx="118816" cy="403378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18" y="4478"/>
                    </a:lnTo>
                    <a:lnTo>
                      <a:pt x="13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4"/>
              <p:cNvSpPr/>
              <p:nvPr/>
            </p:nvSpPr>
            <p:spPr>
              <a:xfrm>
                <a:off x="1512743" y="399966"/>
                <a:ext cx="118906" cy="403378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478" extrusionOk="0">
                    <a:moveTo>
                      <a:pt x="1" y="0"/>
                    </a:moveTo>
                    <a:lnTo>
                      <a:pt x="1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4"/>
              <p:cNvSpPr/>
              <p:nvPr/>
            </p:nvSpPr>
            <p:spPr>
              <a:xfrm>
                <a:off x="1858652" y="399966"/>
                <a:ext cx="118816" cy="403378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4"/>
              <p:cNvSpPr/>
              <p:nvPr/>
            </p:nvSpPr>
            <p:spPr>
              <a:xfrm>
                <a:off x="2207353" y="399966"/>
                <a:ext cx="119716" cy="403378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29" y="4478"/>
                    </a:lnTo>
                    <a:lnTo>
                      <a:pt x="132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4"/>
              <p:cNvSpPr/>
              <p:nvPr/>
            </p:nvSpPr>
            <p:spPr>
              <a:xfrm>
                <a:off x="2545696" y="399966"/>
                <a:ext cx="118816" cy="403378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18" y="4478"/>
                    </a:lnTo>
                    <a:lnTo>
                      <a:pt x="13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4"/>
              <p:cNvSpPr/>
              <p:nvPr/>
            </p:nvSpPr>
            <p:spPr>
              <a:xfrm>
                <a:off x="2894307" y="399966"/>
                <a:ext cx="118906" cy="403378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478" extrusionOk="0">
                    <a:moveTo>
                      <a:pt x="1" y="0"/>
                    </a:moveTo>
                    <a:lnTo>
                      <a:pt x="1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4"/>
              <p:cNvSpPr/>
              <p:nvPr/>
            </p:nvSpPr>
            <p:spPr>
              <a:xfrm>
                <a:off x="3241117" y="399966"/>
                <a:ext cx="118906" cy="403378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478" extrusionOk="0">
                    <a:moveTo>
                      <a:pt x="1" y="0"/>
                    </a:moveTo>
                    <a:lnTo>
                      <a:pt x="1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4"/>
              <p:cNvSpPr/>
              <p:nvPr/>
            </p:nvSpPr>
            <p:spPr>
              <a:xfrm>
                <a:off x="3588918" y="399966"/>
                <a:ext cx="119716" cy="403378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29" y="4478"/>
                    </a:lnTo>
                    <a:lnTo>
                      <a:pt x="132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4"/>
              <p:cNvSpPr/>
              <p:nvPr/>
            </p:nvSpPr>
            <p:spPr>
              <a:xfrm>
                <a:off x="3929152" y="399966"/>
                <a:ext cx="118816" cy="403378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18" y="4478"/>
                    </a:lnTo>
                    <a:lnTo>
                      <a:pt x="13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4"/>
              <p:cNvSpPr/>
              <p:nvPr/>
            </p:nvSpPr>
            <p:spPr>
              <a:xfrm>
                <a:off x="4277764" y="399966"/>
                <a:ext cx="118906" cy="403378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478" extrusionOk="0">
                    <a:moveTo>
                      <a:pt x="1" y="0"/>
                    </a:moveTo>
                    <a:lnTo>
                      <a:pt x="1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4"/>
              <p:cNvSpPr/>
              <p:nvPr/>
            </p:nvSpPr>
            <p:spPr>
              <a:xfrm>
                <a:off x="4802362" y="580847"/>
                <a:ext cx="4052339" cy="4052429"/>
              </a:xfrm>
              <a:custGeom>
                <a:avLst/>
                <a:gdLst/>
                <a:ahLst/>
                <a:cxnLst/>
                <a:rect l="l" t="t" r="r" b="b"/>
                <a:pathLst>
                  <a:path w="44986" h="44987" extrusionOk="0">
                    <a:moveTo>
                      <a:pt x="6434" y="1162"/>
                    </a:moveTo>
                    <a:lnTo>
                      <a:pt x="6434" y="3547"/>
                    </a:lnTo>
                    <a:lnTo>
                      <a:pt x="4038" y="3547"/>
                    </a:lnTo>
                    <a:lnTo>
                      <a:pt x="4038" y="1162"/>
                    </a:lnTo>
                    <a:close/>
                    <a:moveTo>
                      <a:pt x="10263" y="1162"/>
                    </a:moveTo>
                    <a:lnTo>
                      <a:pt x="10263" y="3547"/>
                    </a:lnTo>
                    <a:lnTo>
                      <a:pt x="7868" y="3547"/>
                    </a:lnTo>
                    <a:lnTo>
                      <a:pt x="7868" y="1162"/>
                    </a:lnTo>
                    <a:close/>
                    <a:moveTo>
                      <a:pt x="14092" y="1162"/>
                    </a:moveTo>
                    <a:lnTo>
                      <a:pt x="14092" y="3547"/>
                    </a:lnTo>
                    <a:lnTo>
                      <a:pt x="11707" y="3547"/>
                    </a:lnTo>
                    <a:lnTo>
                      <a:pt x="11707" y="1162"/>
                    </a:lnTo>
                    <a:close/>
                    <a:moveTo>
                      <a:pt x="17942" y="1162"/>
                    </a:moveTo>
                    <a:lnTo>
                      <a:pt x="17942" y="3547"/>
                    </a:lnTo>
                    <a:lnTo>
                      <a:pt x="15546" y="3547"/>
                    </a:lnTo>
                    <a:lnTo>
                      <a:pt x="15546" y="1162"/>
                    </a:lnTo>
                    <a:close/>
                    <a:moveTo>
                      <a:pt x="21771" y="1162"/>
                    </a:moveTo>
                    <a:lnTo>
                      <a:pt x="21771" y="3547"/>
                    </a:lnTo>
                    <a:lnTo>
                      <a:pt x="19375" y="3547"/>
                    </a:lnTo>
                    <a:lnTo>
                      <a:pt x="19375" y="1162"/>
                    </a:lnTo>
                    <a:close/>
                    <a:moveTo>
                      <a:pt x="25600" y="1162"/>
                    </a:moveTo>
                    <a:lnTo>
                      <a:pt x="25600" y="3547"/>
                    </a:lnTo>
                    <a:lnTo>
                      <a:pt x="23204" y="3547"/>
                    </a:lnTo>
                    <a:lnTo>
                      <a:pt x="23204" y="1162"/>
                    </a:lnTo>
                    <a:close/>
                    <a:moveTo>
                      <a:pt x="29450" y="1162"/>
                    </a:moveTo>
                    <a:lnTo>
                      <a:pt x="29450" y="3547"/>
                    </a:lnTo>
                    <a:lnTo>
                      <a:pt x="27054" y="3547"/>
                    </a:lnTo>
                    <a:lnTo>
                      <a:pt x="27054" y="1162"/>
                    </a:lnTo>
                    <a:close/>
                    <a:moveTo>
                      <a:pt x="33279" y="1162"/>
                    </a:moveTo>
                    <a:lnTo>
                      <a:pt x="33279" y="3547"/>
                    </a:lnTo>
                    <a:lnTo>
                      <a:pt x="30883" y="3547"/>
                    </a:lnTo>
                    <a:lnTo>
                      <a:pt x="30883" y="1162"/>
                    </a:lnTo>
                    <a:close/>
                    <a:moveTo>
                      <a:pt x="37108" y="1162"/>
                    </a:moveTo>
                    <a:lnTo>
                      <a:pt x="37108" y="3547"/>
                    </a:lnTo>
                    <a:lnTo>
                      <a:pt x="34723" y="3547"/>
                    </a:lnTo>
                    <a:lnTo>
                      <a:pt x="34723" y="1162"/>
                    </a:lnTo>
                    <a:close/>
                    <a:moveTo>
                      <a:pt x="40958" y="1162"/>
                    </a:moveTo>
                    <a:lnTo>
                      <a:pt x="40958" y="3547"/>
                    </a:lnTo>
                    <a:lnTo>
                      <a:pt x="38562" y="3547"/>
                    </a:lnTo>
                    <a:lnTo>
                      <a:pt x="38562" y="1162"/>
                    </a:lnTo>
                    <a:close/>
                    <a:moveTo>
                      <a:pt x="2689" y="1"/>
                    </a:moveTo>
                    <a:cubicBezTo>
                      <a:pt x="1203" y="1"/>
                      <a:pt x="0" y="1204"/>
                      <a:pt x="0" y="2689"/>
                    </a:cubicBezTo>
                    <a:lnTo>
                      <a:pt x="0" y="42287"/>
                    </a:lnTo>
                    <a:cubicBezTo>
                      <a:pt x="0" y="43783"/>
                      <a:pt x="1203" y="44986"/>
                      <a:pt x="2689" y="44986"/>
                    </a:cubicBezTo>
                    <a:lnTo>
                      <a:pt x="42287" y="44986"/>
                    </a:lnTo>
                    <a:cubicBezTo>
                      <a:pt x="43783" y="44986"/>
                      <a:pt x="44986" y="43783"/>
                      <a:pt x="44986" y="42287"/>
                    </a:cubicBezTo>
                    <a:lnTo>
                      <a:pt x="44986" y="2689"/>
                    </a:lnTo>
                    <a:cubicBezTo>
                      <a:pt x="44986" y="1193"/>
                      <a:pt x="43783" y="1"/>
                      <a:pt x="4228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4"/>
              <p:cNvSpPr/>
              <p:nvPr/>
            </p:nvSpPr>
            <p:spPr>
              <a:xfrm>
                <a:off x="5236131" y="399966"/>
                <a:ext cx="118816" cy="403378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18" y="4478"/>
                    </a:lnTo>
                    <a:lnTo>
                      <a:pt x="13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4"/>
              <p:cNvSpPr/>
              <p:nvPr/>
            </p:nvSpPr>
            <p:spPr>
              <a:xfrm>
                <a:off x="5584743" y="399966"/>
                <a:ext cx="118906" cy="403378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478" extrusionOk="0">
                    <a:moveTo>
                      <a:pt x="1" y="0"/>
                    </a:moveTo>
                    <a:lnTo>
                      <a:pt x="1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4"/>
              <p:cNvSpPr/>
              <p:nvPr/>
            </p:nvSpPr>
            <p:spPr>
              <a:xfrm>
                <a:off x="5930652" y="399966"/>
                <a:ext cx="118816" cy="403378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4"/>
              <p:cNvSpPr/>
              <p:nvPr/>
            </p:nvSpPr>
            <p:spPr>
              <a:xfrm>
                <a:off x="6279353" y="399966"/>
                <a:ext cx="119716" cy="403378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29" y="4478"/>
                    </a:lnTo>
                    <a:lnTo>
                      <a:pt x="132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4"/>
              <p:cNvSpPr/>
              <p:nvPr/>
            </p:nvSpPr>
            <p:spPr>
              <a:xfrm>
                <a:off x="6617696" y="399966"/>
                <a:ext cx="118816" cy="403378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18" y="4478"/>
                    </a:lnTo>
                    <a:lnTo>
                      <a:pt x="13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4"/>
              <p:cNvSpPr/>
              <p:nvPr/>
            </p:nvSpPr>
            <p:spPr>
              <a:xfrm>
                <a:off x="6966307" y="399966"/>
                <a:ext cx="118906" cy="403378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478" extrusionOk="0">
                    <a:moveTo>
                      <a:pt x="1" y="0"/>
                    </a:moveTo>
                    <a:lnTo>
                      <a:pt x="1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4"/>
              <p:cNvSpPr/>
              <p:nvPr/>
            </p:nvSpPr>
            <p:spPr>
              <a:xfrm>
                <a:off x="7313117" y="399966"/>
                <a:ext cx="118906" cy="403378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478" extrusionOk="0">
                    <a:moveTo>
                      <a:pt x="1" y="0"/>
                    </a:moveTo>
                    <a:lnTo>
                      <a:pt x="1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4"/>
              <p:cNvSpPr/>
              <p:nvPr/>
            </p:nvSpPr>
            <p:spPr>
              <a:xfrm>
                <a:off x="7660918" y="399966"/>
                <a:ext cx="119716" cy="403378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29" y="4478"/>
                    </a:lnTo>
                    <a:lnTo>
                      <a:pt x="132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4"/>
              <p:cNvSpPr/>
              <p:nvPr/>
            </p:nvSpPr>
            <p:spPr>
              <a:xfrm>
                <a:off x="8001152" y="399966"/>
                <a:ext cx="118816" cy="403378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18" y="4478"/>
                    </a:lnTo>
                    <a:lnTo>
                      <a:pt x="13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4"/>
              <p:cNvSpPr/>
              <p:nvPr/>
            </p:nvSpPr>
            <p:spPr>
              <a:xfrm>
                <a:off x="8349764" y="399966"/>
                <a:ext cx="118906" cy="403378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478" extrusionOk="0">
                    <a:moveTo>
                      <a:pt x="1" y="0"/>
                    </a:moveTo>
                    <a:lnTo>
                      <a:pt x="1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5" name="Google Shape;105;p4"/>
            <p:cNvGrpSpPr/>
            <p:nvPr/>
          </p:nvGrpSpPr>
          <p:grpSpPr>
            <a:xfrm>
              <a:off x="8858628" y="2217819"/>
              <a:ext cx="195118" cy="1482746"/>
              <a:chOff x="10074632" y="2234809"/>
              <a:chExt cx="471299" cy="1411736"/>
            </a:xfrm>
          </p:grpSpPr>
          <p:sp>
            <p:nvSpPr>
              <p:cNvPr id="106" name="Google Shape;106;p4"/>
              <p:cNvSpPr/>
              <p:nvPr/>
            </p:nvSpPr>
            <p:spPr>
              <a:xfrm>
                <a:off x="10074632" y="2234809"/>
                <a:ext cx="411936" cy="397793"/>
              </a:xfrm>
              <a:custGeom>
                <a:avLst/>
                <a:gdLst/>
                <a:ahLst/>
                <a:cxnLst/>
                <a:rect l="l" t="t" r="r" b="b"/>
                <a:pathLst>
                  <a:path w="4573" h="4416" extrusionOk="0">
                    <a:moveTo>
                      <a:pt x="0" y="0"/>
                    </a:moveTo>
                    <a:lnTo>
                      <a:pt x="0" y="4415"/>
                    </a:lnTo>
                    <a:lnTo>
                      <a:pt x="4572" y="4415"/>
                    </a:lnTo>
                    <a:lnTo>
                      <a:pt x="457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4"/>
              <p:cNvSpPr/>
              <p:nvPr/>
            </p:nvSpPr>
            <p:spPr>
              <a:xfrm>
                <a:off x="10074632" y="3248842"/>
                <a:ext cx="411936" cy="397703"/>
              </a:xfrm>
              <a:custGeom>
                <a:avLst/>
                <a:gdLst/>
                <a:ahLst/>
                <a:cxnLst/>
                <a:rect l="l" t="t" r="r" b="b"/>
                <a:pathLst>
                  <a:path w="4573" h="4415" extrusionOk="0">
                    <a:moveTo>
                      <a:pt x="0" y="0"/>
                    </a:moveTo>
                    <a:lnTo>
                      <a:pt x="0" y="4415"/>
                    </a:lnTo>
                    <a:lnTo>
                      <a:pt x="4572" y="4415"/>
                    </a:lnTo>
                    <a:lnTo>
                      <a:pt x="457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4"/>
              <p:cNvSpPr/>
              <p:nvPr/>
            </p:nvSpPr>
            <p:spPr>
              <a:xfrm>
                <a:off x="10074632" y="2664492"/>
                <a:ext cx="471299" cy="474181"/>
              </a:xfrm>
              <a:custGeom>
                <a:avLst/>
                <a:gdLst/>
                <a:ahLst/>
                <a:cxnLst/>
                <a:rect l="l" t="t" r="r" b="b"/>
                <a:pathLst>
                  <a:path w="5232" h="5264" extrusionOk="0">
                    <a:moveTo>
                      <a:pt x="0" y="1"/>
                    </a:moveTo>
                    <a:lnTo>
                      <a:pt x="0" y="5263"/>
                    </a:lnTo>
                    <a:lnTo>
                      <a:pt x="5231" y="5263"/>
                    </a:lnTo>
                    <a:lnTo>
                      <a:pt x="523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9" name="Google Shape;109;p4"/>
          <p:cNvSpPr txBox="1">
            <a:spLocks noGrp="1"/>
          </p:cNvSpPr>
          <p:nvPr>
            <p:ph type="title"/>
          </p:nvPr>
        </p:nvSpPr>
        <p:spPr>
          <a:xfrm>
            <a:off x="713225" y="1013063"/>
            <a:ext cx="4861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u="sng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4"/>
          <p:cNvSpPr txBox="1">
            <a:spLocks noGrp="1"/>
          </p:cNvSpPr>
          <p:nvPr>
            <p:ph type="body" idx="1"/>
          </p:nvPr>
        </p:nvSpPr>
        <p:spPr>
          <a:xfrm>
            <a:off x="713225" y="1626038"/>
            <a:ext cx="4682400" cy="25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">
  <p:cSld name="TITLE_AND_TWO_COLUMNS_1_1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6"/>
          <p:cNvGrpSpPr/>
          <p:nvPr/>
        </p:nvGrpSpPr>
        <p:grpSpPr>
          <a:xfrm>
            <a:off x="81150" y="104774"/>
            <a:ext cx="8972595" cy="4933888"/>
            <a:chOff x="81150" y="104774"/>
            <a:chExt cx="8972595" cy="4933888"/>
          </a:xfrm>
        </p:grpSpPr>
        <p:grpSp>
          <p:nvGrpSpPr>
            <p:cNvPr id="147" name="Google Shape;147;p6"/>
            <p:cNvGrpSpPr/>
            <p:nvPr/>
          </p:nvGrpSpPr>
          <p:grpSpPr>
            <a:xfrm>
              <a:off x="189174" y="104774"/>
              <a:ext cx="8864571" cy="4933888"/>
              <a:chOff x="189174" y="104774"/>
              <a:chExt cx="8864571" cy="4933888"/>
            </a:xfrm>
          </p:grpSpPr>
          <p:sp>
            <p:nvSpPr>
              <p:cNvPr id="148" name="Google Shape;148;p6"/>
              <p:cNvSpPr/>
              <p:nvPr/>
            </p:nvSpPr>
            <p:spPr>
              <a:xfrm>
                <a:off x="4465996" y="183971"/>
                <a:ext cx="4488771" cy="4854691"/>
              </a:xfrm>
              <a:custGeom>
                <a:avLst/>
                <a:gdLst/>
                <a:ahLst/>
                <a:cxnLst/>
                <a:rect l="l" t="t" r="r" b="b"/>
                <a:pathLst>
                  <a:path w="47445" h="47445" extrusionOk="0">
                    <a:moveTo>
                      <a:pt x="43522" y="1235"/>
                    </a:moveTo>
                    <a:cubicBezTo>
                      <a:pt x="45018" y="1235"/>
                      <a:pt x="46221" y="2438"/>
                      <a:pt x="46221" y="3923"/>
                    </a:cubicBezTo>
                    <a:lnTo>
                      <a:pt x="46221" y="43521"/>
                    </a:lnTo>
                    <a:cubicBezTo>
                      <a:pt x="46221" y="45017"/>
                      <a:pt x="45018" y="46220"/>
                      <a:pt x="43522" y="46220"/>
                    </a:cubicBezTo>
                    <a:lnTo>
                      <a:pt x="3924" y="46220"/>
                    </a:lnTo>
                    <a:cubicBezTo>
                      <a:pt x="2438" y="46220"/>
                      <a:pt x="1235" y="45017"/>
                      <a:pt x="1235" y="43521"/>
                    </a:cubicBezTo>
                    <a:lnTo>
                      <a:pt x="1235" y="3923"/>
                    </a:lnTo>
                    <a:cubicBezTo>
                      <a:pt x="1235" y="2438"/>
                      <a:pt x="2438" y="1235"/>
                      <a:pt x="3924" y="1235"/>
                    </a:cubicBezTo>
                    <a:close/>
                    <a:moveTo>
                      <a:pt x="3924" y="0"/>
                    </a:moveTo>
                    <a:cubicBezTo>
                      <a:pt x="1769" y="0"/>
                      <a:pt x="1" y="1758"/>
                      <a:pt x="1" y="3923"/>
                    </a:cubicBezTo>
                    <a:lnTo>
                      <a:pt x="1" y="43521"/>
                    </a:lnTo>
                    <a:cubicBezTo>
                      <a:pt x="1" y="45676"/>
                      <a:pt x="1758" y="47445"/>
                      <a:pt x="3924" y="47445"/>
                    </a:cubicBezTo>
                    <a:lnTo>
                      <a:pt x="43522" y="47445"/>
                    </a:lnTo>
                    <a:cubicBezTo>
                      <a:pt x="45687" y="47445"/>
                      <a:pt x="47445" y="45697"/>
                      <a:pt x="47445" y="43521"/>
                    </a:cubicBezTo>
                    <a:lnTo>
                      <a:pt x="47445" y="3923"/>
                    </a:lnTo>
                    <a:cubicBezTo>
                      <a:pt x="47445" y="1768"/>
                      <a:pt x="45687" y="0"/>
                      <a:pt x="435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6"/>
              <p:cNvSpPr/>
              <p:nvPr/>
            </p:nvSpPr>
            <p:spPr>
              <a:xfrm>
                <a:off x="4559094" y="284553"/>
                <a:ext cx="4303714" cy="4652399"/>
              </a:xfrm>
              <a:custGeom>
                <a:avLst/>
                <a:gdLst/>
                <a:ahLst/>
                <a:cxnLst/>
                <a:rect l="l" t="t" r="r" b="b"/>
                <a:pathLst>
                  <a:path w="45489" h="45468" extrusionOk="0">
                    <a:moveTo>
                      <a:pt x="42538" y="492"/>
                    </a:moveTo>
                    <a:cubicBezTo>
                      <a:pt x="43887" y="492"/>
                      <a:pt x="44986" y="1591"/>
                      <a:pt x="44986" y="2940"/>
                    </a:cubicBezTo>
                    <a:lnTo>
                      <a:pt x="44986" y="42538"/>
                    </a:lnTo>
                    <a:cubicBezTo>
                      <a:pt x="44986" y="43888"/>
                      <a:pt x="43887" y="44986"/>
                      <a:pt x="42538" y="44986"/>
                    </a:cubicBezTo>
                    <a:lnTo>
                      <a:pt x="2940" y="44986"/>
                    </a:lnTo>
                    <a:cubicBezTo>
                      <a:pt x="1601" y="44986"/>
                      <a:pt x="502" y="43888"/>
                      <a:pt x="502" y="42538"/>
                    </a:cubicBezTo>
                    <a:lnTo>
                      <a:pt x="502" y="2940"/>
                    </a:lnTo>
                    <a:cubicBezTo>
                      <a:pt x="502" y="1591"/>
                      <a:pt x="1590" y="492"/>
                      <a:pt x="2940" y="492"/>
                    </a:cubicBezTo>
                    <a:close/>
                    <a:moveTo>
                      <a:pt x="2940" y="1"/>
                    </a:moveTo>
                    <a:cubicBezTo>
                      <a:pt x="1318" y="1"/>
                      <a:pt x="0" y="1319"/>
                      <a:pt x="0" y="2940"/>
                    </a:cubicBezTo>
                    <a:lnTo>
                      <a:pt x="0" y="42528"/>
                    </a:lnTo>
                    <a:cubicBezTo>
                      <a:pt x="0" y="44149"/>
                      <a:pt x="1318" y="45468"/>
                      <a:pt x="2940" y="45468"/>
                    </a:cubicBezTo>
                    <a:lnTo>
                      <a:pt x="42538" y="45468"/>
                    </a:lnTo>
                    <a:cubicBezTo>
                      <a:pt x="44159" y="45468"/>
                      <a:pt x="45488" y="44160"/>
                      <a:pt x="45488" y="42538"/>
                    </a:cubicBezTo>
                    <a:lnTo>
                      <a:pt x="45488" y="2940"/>
                    </a:lnTo>
                    <a:cubicBezTo>
                      <a:pt x="45488" y="1319"/>
                      <a:pt x="44159" y="1"/>
                      <a:pt x="42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6"/>
              <p:cNvSpPr/>
              <p:nvPr/>
            </p:nvSpPr>
            <p:spPr>
              <a:xfrm>
                <a:off x="189174" y="183971"/>
                <a:ext cx="4488771" cy="4854691"/>
              </a:xfrm>
              <a:custGeom>
                <a:avLst/>
                <a:gdLst/>
                <a:ahLst/>
                <a:cxnLst/>
                <a:rect l="l" t="t" r="r" b="b"/>
                <a:pathLst>
                  <a:path w="47445" h="47445" extrusionOk="0">
                    <a:moveTo>
                      <a:pt x="43522" y="1235"/>
                    </a:moveTo>
                    <a:cubicBezTo>
                      <a:pt x="45018" y="1235"/>
                      <a:pt x="46221" y="2438"/>
                      <a:pt x="46221" y="3923"/>
                    </a:cubicBezTo>
                    <a:lnTo>
                      <a:pt x="46221" y="43521"/>
                    </a:lnTo>
                    <a:cubicBezTo>
                      <a:pt x="46221" y="45017"/>
                      <a:pt x="45018" y="46220"/>
                      <a:pt x="43522" y="46220"/>
                    </a:cubicBezTo>
                    <a:lnTo>
                      <a:pt x="3924" y="46220"/>
                    </a:lnTo>
                    <a:cubicBezTo>
                      <a:pt x="2438" y="46220"/>
                      <a:pt x="1235" y="45017"/>
                      <a:pt x="1235" y="43521"/>
                    </a:cubicBezTo>
                    <a:lnTo>
                      <a:pt x="1235" y="3923"/>
                    </a:lnTo>
                    <a:cubicBezTo>
                      <a:pt x="1235" y="2438"/>
                      <a:pt x="2438" y="1235"/>
                      <a:pt x="3924" y="1235"/>
                    </a:cubicBezTo>
                    <a:close/>
                    <a:moveTo>
                      <a:pt x="3924" y="0"/>
                    </a:moveTo>
                    <a:cubicBezTo>
                      <a:pt x="1769" y="0"/>
                      <a:pt x="1" y="1758"/>
                      <a:pt x="1" y="3923"/>
                    </a:cubicBezTo>
                    <a:lnTo>
                      <a:pt x="1" y="43521"/>
                    </a:lnTo>
                    <a:cubicBezTo>
                      <a:pt x="1" y="45676"/>
                      <a:pt x="1758" y="47445"/>
                      <a:pt x="3924" y="47445"/>
                    </a:cubicBezTo>
                    <a:lnTo>
                      <a:pt x="43522" y="47445"/>
                    </a:lnTo>
                    <a:cubicBezTo>
                      <a:pt x="45687" y="47445"/>
                      <a:pt x="47445" y="45697"/>
                      <a:pt x="47445" y="43521"/>
                    </a:cubicBezTo>
                    <a:lnTo>
                      <a:pt x="47445" y="3923"/>
                    </a:lnTo>
                    <a:cubicBezTo>
                      <a:pt x="47445" y="1768"/>
                      <a:pt x="45687" y="0"/>
                      <a:pt x="435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6"/>
              <p:cNvSpPr/>
              <p:nvPr/>
            </p:nvSpPr>
            <p:spPr>
              <a:xfrm>
                <a:off x="282272" y="284553"/>
                <a:ext cx="4303714" cy="4652399"/>
              </a:xfrm>
              <a:custGeom>
                <a:avLst/>
                <a:gdLst/>
                <a:ahLst/>
                <a:cxnLst/>
                <a:rect l="l" t="t" r="r" b="b"/>
                <a:pathLst>
                  <a:path w="45489" h="45468" extrusionOk="0">
                    <a:moveTo>
                      <a:pt x="42538" y="492"/>
                    </a:moveTo>
                    <a:cubicBezTo>
                      <a:pt x="43887" y="492"/>
                      <a:pt x="44986" y="1591"/>
                      <a:pt x="44986" y="2940"/>
                    </a:cubicBezTo>
                    <a:lnTo>
                      <a:pt x="44986" y="42538"/>
                    </a:lnTo>
                    <a:cubicBezTo>
                      <a:pt x="44986" y="43888"/>
                      <a:pt x="43887" y="44986"/>
                      <a:pt x="42538" y="44986"/>
                    </a:cubicBezTo>
                    <a:lnTo>
                      <a:pt x="2940" y="44986"/>
                    </a:lnTo>
                    <a:cubicBezTo>
                      <a:pt x="1601" y="44986"/>
                      <a:pt x="502" y="43888"/>
                      <a:pt x="502" y="42538"/>
                    </a:cubicBezTo>
                    <a:lnTo>
                      <a:pt x="502" y="2940"/>
                    </a:lnTo>
                    <a:cubicBezTo>
                      <a:pt x="502" y="1591"/>
                      <a:pt x="1590" y="492"/>
                      <a:pt x="2940" y="492"/>
                    </a:cubicBezTo>
                    <a:close/>
                    <a:moveTo>
                      <a:pt x="2940" y="1"/>
                    </a:moveTo>
                    <a:cubicBezTo>
                      <a:pt x="1318" y="1"/>
                      <a:pt x="0" y="1319"/>
                      <a:pt x="0" y="2940"/>
                    </a:cubicBezTo>
                    <a:lnTo>
                      <a:pt x="0" y="42528"/>
                    </a:lnTo>
                    <a:cubicBezTo>
                      <a:pt x="0" y="44149"/>
                      <a:pt x="1318" y="45468"/>
                      <a:pt x="2940" y="45468"/>
                    </a:cubicBezTo>
                    <a:lnTo>
                      <a:pt x="42538" y="45468"/>
                    </a:lnTo>
                    <a:cubicBezTo>
                      <a:pt x="44159" y="45468"/>
                      <a:pt x="45488" y="44160"/>
                      <a:pt x="45488" y="42538"/>
                    </a:cubicBezTo>
                    <a:lnTo>
                      <a:pt x="45488" y="2940"/>
                    </a:lnTo>
                    <a:cubicBezTo>
                      <a:pt x="45488" y="1319"/>
                      <a:pt x="44159" y="1"/>
                      <a:pt x="42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6"/>
              <p:cNvSpPr/>
              <p:nvPr/>
            </p:nvSpPr>
            <p:spPr>
              <a:xfrm>
                <a:off x="306020" y="310236"/>
                <a:ext cx="4256125" cy="4603182"/>
              </a:xfrm>
              <a:custGeom>
                <a:avLst/>
                <a:gdLst/>
                <a:ahLst/>
                <a:cxnLst/>
                <a:rect l="l" t="t" r="r" b="b"/>
                <a:pathLst>
                  <a:path w="44986" h="44987" extrusionOk="0">
                    <a:moveTo>
                      <a:pt x="6434" y="1162"/>
                    </a:moveTo>
                    <a:lnTo>
                      <a:pt x="6434" y="3547"/>
                    </a:lnTo>
                    <a:lnTo>
                      <a:pt x="4038" y="3547"/>
                    </a:lnTo>
                    <a:lnTo>
                      <a:pt x="4038" y="1162"/>
                    </a:lnTo>
                    <a:close/>
                    <a:moveTo>
                      <a:pt x="10263" y="1162"/>
                    </a:moveTo>
                    <a:lnTo>
                      <a:pt x="10263" y="3547"/>
                    </a:lnTo>
                    <a:lnTo>
                      <a:pt x="7868" y="3547"/>
                    </a:lnTo>
                    <a:lnTo>
                      <a:pt x="7868" y="1162"/>
                    </a:lnTo>
                    <a:close/>
                    <a:moveTo>
                      <a:pt x="14092" y="1162"/>
                    </a:moveTo>
                    <a:lnTo>
                      <a:pt x="14092" y="3547"/>
                    </a:lnTo>
                    <a:lnTo>
                      <a:pt x="11707" y="3547"/>
                    </a:lnTo>
                    <a:lnTo>
                      <a:pt x="11707" y="1162"/>
                    </a:lnTo>
                    <a:close/>
                    <a:moveTo>
                      <a:pt x="17942" y="1162"/>
                    </a:moveTo>
                    <a:lnTo>
                      <a:pt x="17942" y="3547"/>
                    </a:lnTo>
                    <a:lnTo>
                      <a:pt x="15546" y="3547"/>
                    </a:lnTo>
                    <a:lnTo>
                      <a:pt x="15546" y="1162"/>
                    </a:lnTo>
                    <a:close/>
                    <a:moveTo>
                      <a:pt x="21771" y="1162"/>
                    </a:moveTo>
                    <a:lnTo>
                      <a:pt x="21771" y="3547"/>
                    </a:lnTo>
                    <a:lnTo>
                      <a:pt x="19375" y="3547"/>
                    </a:lnTo>
                    <a:lnTo>
                      <a:pt x="19375" y="1162"/>
                    </a:lnTo>
                    <a:close/>
                    <a:moveTo>
                      <a:pt x="25600" y="1162"/>
                    </a:moveTo>
                    <a:lnTo>
                      <a:pt x="25600" y="3547"/>
                    </a:lnTo>
                    <a:lnTo>
                      <a:pt x="23204" y="3547"/>
                    </a:lnTo>
                    <a:lnTo>
                      <a:pt x="23204" y="1162"/>
                    </a:lnTo>
                    <a:close/>
                    <a:moveTo>
                      <a:pt x="29450" y="1162"/>
                    </a:moveTo>
                    <a:lnTo>
                      <a:pt x="29450" y="3547"/>
                    </a:lnTo>
                    <a:lnTo>
                      <a:pt x="27054" y="3547"/>
                    </a:lnTo>
                    <a:lnTo>
                      <a:pt x="27054" y="1162"/>
                    </a:lnTo>
                    <a:close/>
                    <a:moveTo>
                      <a:pt x="33279" y="1162"/>
                    </a:moveTo>
                    <a:lnTo>
                      <a:pt x="33279" y="3547"/>
                    </a:lnTo>
                    <a:lnTo>
                      <a:pt x="30883" y="3547"/>
                    </a:lnTo>
                    <a:lnTo>
                      <a:pt x="30883" y="1162"/>
                    </a:lnTo>
                    <a:close/>
                    <a:moveTo>
                      <a:pt x="37108" y="1162"/>
                    </a:moveTo>
                    <a:lnTo>
                      <a:pt x="37108" y="3547"/>
                    </a:lnTo>
                    <a:lnTo>
                      <a:pt x="34723" y="3547"/>
                    </a:lnTo>
                    <a:lnTo>
                      <a:pt x="34723" y="1162"/>
                    </a:lnTo>
                    <a:close/>
                    <a:moveTo>
                      <a:pt x="40958" y="1162"/>
                    </a:moveTo>
                    <a:lnTo>
                      <a:pt x="40958" y="3547"/>
                    </a:lnTo>
                    <a:lnTo>
                      <a:pt x="38562" y="3547"/>
                    </a:lnTo>
                    <a:lnTo>
                      <a:pt x="38562" y="1162"/>
                    </a:lnTo>
                    <a:close/>
                    <a:moveTo>
                      <a:pt x="2689" y="1"/>
                    </a:moveTo>
                    <a:cubicBezTo>
                      <a:pt x="1203" y="1"/>
                      <a:pt x="0" y="1204"/>
                      <a:pt x="0" y="2689"/>
                    </a:cubicBezTo>
                    <a:lnTo>
                      <a:pt x="0" y="42287"/>
                    </a:lnTo>
                    <a:cubicBezTo>
                      <a:pt x="0" y="43783"/>
                      <a:pt x="1203" y="44986"/>
                      <a:pt x="2689" y="44986"/>
                    </a:cubicBezTo>
                    <a:lnTo>
                      <a:pt x="42287" y="44986"/>
                    </a:lnTo>
                    <a:cubicBezTo>
                      <a:pt x="43783" y="44986"/>
                      <a:pt x="44986" y="43783"/>
                      <a:pt x="44986" y="42287"/>
                    </a:cubicBezTo>
                    <a:lnTo>
                      <a:pt x="44986" y="2689"/>
                    </a:lnTo>
                    <a:cubicBezTo>
                      <a:pt x="44986" y="1193"/>
                      <a:pt x="43783" y="1"/>
                      <a:pt x="4228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6"/>
              <p:cNvSpPr/>
              <p:nvPr/>
            </p:nvSpPr>
            <p:spPr>
              <a:xfrm>
                <a:off x="736597" y="104774"/>
                <a:ext cx="124791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18" y="4478"/>
                    </a:lnTo>
                    <a:lnTo>
                      <a:pt x="13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6"/>
              <p:cNvSpPr/>
              <p:nvPr/>
            </p:nvSpPr>
            <p:spPr>
              <a:xfrm>
                <a:off x="1102744" y="104774"/>
                <a:ext cx="124885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478" extrusionOk="0">
                    <a:moveTo>
                      <a:pt x="1" y="0"/>
                    </a:moveTo>
                    <a:lnTo>
                      <a:pt x="1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6"/>
              <p:cNvSpPr/>
              <p:nvPr/>
            </p:nvSpPr>
            <p:spPr>
              <a:xfrm>
                <a:off x="1466052" y="104774"/>
                <a:ext cx="124791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6"/>
              <p:cNvSpPr/>
              <p:nvPr/>
            </p:nvSpPr>
            <p:spPr>
              <a:xfrm>
                <a:off x="1832293" y="104774"/>
                <a:ext cx="125737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29" y="4478"/>
                    </a:lnTo>
                    <a:lnTo>
                      <a:pt x="132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6"/>
              <p:cNvSpPr/>
              <p:nvPr/>
            </p:nvSpPr>
            <p:spPr>
              <a:xfrm>
                <a:off x="2187655" y="104774"/>
                <a:ext cx="124791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18" y="4478"/>
                    </a:lnTo>
                    <a:lnTo>
                      <a:pt x="13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6"/>
              <p:cNvSpPr/>
              <p:nvPr/>
            </p:nvSpPr>
            <p:spPr>
              <a:xfrm>
                <a:off x="2553801" y="104774"/>
                <a:ext cx="124885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478" extrusionOk="0">
                    <a:moveTo>
                      <a:pt x="1" y="0"/>
                    </a:moveTo>
                    <a:lnTo>
                      <a:pt x="1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6"/>
              <p:cNvSpPr/>
              <p:nvPr/>
            </p:nvSpPr>
            <p:spPr>
              <a:xfrm>
                <a:off x="2918056" y="104774"/>
                <a:ext cx="124885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478" extrusionOk="0">
                    <a:moveTo>
                      <a:pt x="1" y="0"/>
                    </a:moveTo>
                    <a:lnTo>
                      <a:pt x="1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6"/>
              <p:cNvSpPr/>
              <p:nvPr/>
            </p:nvSpPr>
            <p:spPr>
              <a:xfrm>
                <a:off x="3283351" y="104774"/>
                <a:ext cx="125737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29" y="4478"/>
                    </a:lnTo>
                    <a:lnTo>
                      <a:pt x="132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6"/>
              <p:cNvSpPr/>
              <p:nvPr/>
            </p:nvSpPr>
            <p:spPr>
              <a:xfrm>
                <a:off x="3640699" y="104774"/>
                <a:ext cx="124791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18" y="4478"/>
                    </a:lnTo>
                    <a:lnTo>
                      <a:pt x="13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6"/>
              <p:cNvSpPr/>
              <p:nvPr/>
            </p:nvSpPr>
            <p:spPr>
              <a:xfrm>
                <a:off x="4006846" y="104774"/>
                <a:ext cx="124885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478" extrusionOk="0">
                    <a:moveTo>
                      <a:pt x="1" y="0"/>
                    </a:moveTo>
                    <a:lnTo>
                      <a:pt x="1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6"/>
              <p:cNvSpPr/>
              <p:nvPr/>
            </p:nvSpPr>
            <p:spPr>
              <a:xfrm>
                <a:off x="4557831" y="310236"/>
                <a:ext cx="4256125" cy="4603182"/>
              </a:xfrm>
              <a:custGeom>
                <a:avLst/>
                <a:gdLst/>
                <a:ahLst/>
                <a:cxnLst/>
                <a:rect l="l" t="t" r="r" b="b"/>
                <a:pathLst>
                  <a:path w="44986" h="44987" extrusionOk="0">
                    <a:moveTo>
                      <a:pt x="6434" y="1162"/>
                    </a:moveTo>
                    <a:lnTo>
                      <a:pt x="6434" y="3547"/>
                    </a:lnTo>
                    <a:lnTo>
                      <a:pt x="4038" y="3547"/>
                    </a:lnTo>
                    <a:lnTo>
                      <a:pt x="4038" y="1162"/>
                    </a:lnTo>
                    <a:close/>
                    <a:moveTo>
                      <a:pt x="10263" y="1162"/>
                    </a:moveTo>
                    <a:lnTo>
                      <a:pt x="10263" y="3547"/>
                    </a:lnTo>
                    <a:lnTo>
                      <a:pt x="7868" y="3547"/>
                    </a:lnTo>
                    <a:lnTo>
                      <a:pt x="7868" y="1162"/>
                    </a:lnTo>
                    <a:close/>
                    <a:moveTo>
                      <a:pt x="14092" y="1162"/>
                    </a:moveTo>
                    <a:lnTo>
                      <a:pt x="14092" y="3547"/>
                    </a:lnTo>
                    <a:lnTo>
                      <a:pt x="11707" y="3547"/>
                    </a:lnTo>
                    <a:lnTo>
                      <a:pt x="11707" y="1162"/>
                    </a:lnTo>
                    <a:close/>
                    <a:moveTo>
                      <a:pt x="17942" y="1162"/>
                    </a:moveTo>
                    <a:lnTo>
                      <a:pt x="17942" y="3547"/>
                    </a:lnTo>
                    <a:lnTo>
                      <a:pt x="15546" y="3547"/>
                    </a:lnTo>
                    <a:lnTo>
                      <a:pt x="15546" y="1162"/>
                    </a:lnTo>
                    <a:close/>
                    <a:moveTo>
                      <a:pt x="21771" y="1162"/>
                    </a:moveTo>
                    <a:lnTo>
                      <a:pt x="21771" y="3547"/>
                    </a:lnTo>
                    <a:lnTo>
                      <a:pt x="19375" y="3547"/>
                    </a:lnTo>
                    <a:lnTo>
                      <a:pt x="19375" y="1162"/>
                    </a:lnTo>
                    <a:close/>
                    <a:moveTo>
                      <a:pt x="25600" y="1162"/>
                    </a:moveTo>
                    <a:lnTo>
                      <a:pt x="25600" y="3547"/>
                    </a:lnTo>
                    <a:lnTo>
                      <a:pt x="23204" y="3547"/>
                    </a:lnTo>
                    <a:lnTo>
                      <a:pt x="23204" y="1162"/>
                    </a:lnTo>
                    <a:close/>
                    <a:moveTo>
                      <a:pt x="29450" y="1162"/>
                    </a:moveTo>
                    <a:lnTo>
                      <a:pt x="29450" y="3547"/>
                    </a:lnTo>
                    <a:lnTo>
                      <a:pt x="27054" y="3547"/>
                    </a:lnTo>
                    <a:lnTo>
                      <a:pt x="27054" y="1162"/>
                    </a:lnTo>
                    <a:close/>
                    <a:moveTo>
                      <a:pt x="33279" y="1162"/>
                    </a:moveTo>
                    <a:lnTo>
                      <a:pt x="33279" y="3547"/>
                    </a:lnTo>
                    <a:lnTo>
                      <a:pt x="30883" y="3547"/>
                    </a:lnTo>
                    <a:lnTo>
                      <a:pt x="30883" y="1162"/>
                    </a:lnTo>
                    <a:close/>
                    <a:moveTo>
                      <a:pt x="37108" y="1162"/>
                    </a:moveTo>
                    <a:lnTo>
                      <a:pt x="37108" y="3547"/>
                    </a:lnTo>
                    <a:lnTo>
                      <a:pt x="34723" y="3547"/>
                    </a:lnTo>
                    <a:lnTo>
                      <a:pt x="34723" y="1162"/>
                    </a:lnTo>
                    <a:close/>
                    <a:moveTo>
                      <a:pt x="40958" y="1162"/>
                    </a:moveTo>
                    <a:lnTo>
                      <a:pt x="40958" y="3547"/>
                    </a:lnTo>
                    <a:lnTo>
                      <a:pt x="38562" y="3547"/>
                    </a:lnTo>
                    <a:lnTo>
                      <a:pt x="38562" y="1162"/>
                    </a:lnTo>
                    <a:close/>
                    <a:moveTo>
                      <a:pt x="2689" y="1"/>
                    </a:moveTo>
                    <a:cubicBezTo>
                      <a:pt x="1203" y="1"/>
                      <a:pt x="0" y="1204"/>
                      <a:pt x="0" y="2689"/>
                    </a:cubicBezTo>
                    <a:lnTo>
                      <a:pt x="0" y="42287"/>
                    </a:lnTo>
                    <a:cubicBezTo>
                      <a:pt x="0" y="43783"/>
                      <a:pt x="1203" y="44986"/>
                      <a:pt x="2689" y="44986"/>
                    </a:cubicBezTo>
                    <a:lnTo>
                      <a:pt x="42287" y="44986"/>
                    </a:lnTo>
                    <a:cubicBezTo>
                      <a:pt x="43783" y="44986"/>
                      <a:pt x="44986" y="43783"/>
                      <a:pt x="44986" y="42287"/>
                    </a:cubicBezTo>
                    <a:lnTo>
                      <a:pt x="44986" y="2689"/>
                    </a:lnTo>
                    <a:cubicBezTo>
                      <a:pt x="44986" y="1193"/>
                      <a:pt x="43783" y="1"/>
                      <a:pt x="4228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6"/>
              <p:cNvSpPr/>
              <p:nvPr/>
            </p:nvSpPr>
            <p:spPr>
              <a:xfrm>
                <a:off x="5013419" y="104774"/>
                <a:ext cx="124791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18" y="4478"/>
                    </a:lnTo>
                    <a:lnTo>
                      <a:pt x="13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6"/>
              <p:cNvSpPr/>
              <p:nvPr/>
            </p:nvSpPr>
            <p:spPr>
              <a:xfrm>
                <a:off x="5379565" y="104774"/>
                <a:ext cx="124885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478" extrusionOk="0">
                    <a:moveTo>
                      <a:pt x="1" y="0"/>
                    </a:moveTo>
                    <a:lnTo>
                      <a:pt x="1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6"/>
              <p:cNvSpPr/>
              <p:nvPr/>
            </p:nvSpPr>
            <p:spPr>
              <a:xfrm>
                <a:off x="5742874" y="104774"/>
                <a:ext cx="124791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6"/>
              <p:cNvSpPr/>
              <p:nvPr/>
            </p:nvSpPr>
            <p:spPr>
              <a:xfrm>
                <a:off x="6109115" y="104774"/>
                <a:ext cx="125737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29" y="4478"/>
                    </a:lnTo>
                    <a:lnTo>
                      <a:pt x="132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6"/>
              <p:cNvSpPr/>
              <p:nvPr/>
            </p:nvSpPr>
            <p:spPr>
              <a:xfrm>
                <a:off x="6464476" y="104774"/>
                <a:ext cx="124791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18" y="4478"/>
                    </a:lnTo>
                    <a:lnTo>
                      <a:pt x="13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6"/>
              <p:cNvSpPr/>
              <p:nvPr/>
            </p:nvSpPr>
            <p:spPr>
              <a:xfrm>
                <a:off x="6830623" y="104774"/>
                <a:ext cx="124885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478" extrusionOk="0">
                    <a:moveTo>
                      <a:pt x="1" y="0"/>
                    </a:moveTo>
                    <a:lnTo>
                      <a:pt x="1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6"/>
              <p:cNvSpPr/>
              <p:nvPr/>
            </p:nvSpPr>
            <p:spPr>
              <a:xfrm>
                <a:off x="7194877" y="104774"/>
                <a:ext cx="124885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478" extrusionOk="0">
                    <a:moveTo>
                      <a:pt x="1" y="0"/>
                    </a:moveTo>
                    <a:lnTo>
                      <a:pt x="1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6"/>
              <p:cNvSpPr/>
              <p:nvPr/>
            </p:nvSpPr>
            <p:spPr>
              <a:xfrm>
                <a:off x="7560173" y="104774"/>
                <a:ext cx="125737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29" y="4478"/>
                    </a:lnTo>
                    <a:lnTo>
                      <a:pt x="132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6"/>
              <p:cNvSpPr/>
              <p:nvPr/>
            </p:nvSpPr>
            <p:spPr>
              <a:xfrm>
                <a:off x="7917521" y="104774"/>
                <a:ext cx="124791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18" y="4478"/>
                    </a:lnTo>
                    <a:lnTo>
                      <a:pt x="13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6"/>
              <p:cNvSpPr/>
              <p:nvPr/>
            </p:nvSpPr>
            <p:spPr>
              <a:xfrm>
                <a:off x="8283667" y="104774"/>
                <a:ext cx="124885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478" extrusionOk="0">
                    <a:moveTo>
                      <a:pt x="1" y="0"/>
                    </a:moveTo>
                    <a:lnTo>
                      <a:pt x="1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74" name="Google Shape;174;p6"/>
              <p:cNvGrpSpPr/>
              <p:nvPr/>
            </p:nvGrpSpPr>
            <p:grpSpPr>
              <a:xfrm>
                <a:off x="8858628" y="2669114"/>
                <a:ext cx="195118" cy="1031451"/>
                <a:chOff x="10074632" y="2664492"/>
                <a:chExt cx="471299" cy="982053"/>
              </a:xfrm>
            </p:grpSpPr>
            <p:sp>
              <p:nvSpPr>
                <p:cNvPr id="175" name="Google Shape;175;p6"/>
                <p:cNvSpPr/>
                <p:nvPr/>
              </p:nvSpPr>
              <p:spPr>
                <a:xfrm>
                  <a:off x="10074632" y="3248842"/>
                  <a:ext cx="411936" cy="397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3" h="4415" extrusionOk="0">
                      <a:moveTo>
                        <a:pt x="0" y="0"/>
                      </a:moveTo>
                      <a:lnTo>
                        <a:pt x="0" y="4415"/>
                      </a:lnTo>
                      <a:lnTo>
                        <a:pt x="4572" y="4415"/>
                      </a:lnTo>
                      <a:lnTo>
                        <a:pt x="4572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" name="Google Shape;176;p6"/>
                <p:cNvSpPr/>
                <p:nvPr/>
              </p:nvSpPr>
              <p:spPr>
                <a:xfrm>
                  <a:off x="10074632" y="2664492"/>
                  <a:ext cx="471299" cy="474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2" h="5264" extrusionOk="0">
                      <a:moveTo>
                        <a:pt x="0" y="1"/>
                      </a:moveTo>
                      <a:lnTo>
                        <a:pt x="0" y="5263"/>
                      </a:lnTo>
                      <a:lnTo>
                        <a:pt x="5231" y="5263"/>
                      </a:lnTo>
                      <a:lnTo>
                        <a:pt x="523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77" name="Google Shape;177;p6"/>
            <p:cNvSpPr/>
            <p:nvPr/>
          </p:nvSpPr>
          <p:spPr>
            <a:xfrm>
              <a:off x="81150" y="2201325"/>
              <a:ext cx="201000" cy="451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8" name="Google Shape;178;p6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u="sng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6"/>
          <p:cNvSpPr txBox="1">
            <a:spLocks noGrp="1"/>
          </p:cNvSpPr>
          <p:nvPr>
            <p:ph type="title" idx="2"/>
          </p:nvPr>
        </p:nvSpPr>
        <p:spPr>
          <a:xfrm>
            <a:off x="3125650" y="1449325"/>
            <a:ext cx="1333200" cy="54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100" b="0">
                <a:highlight>
                  <a:schemeClr val="accent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6"/>
          <p:cNvSpPr txBox="1">
            <a:spLocks noGrp="1"/>
          </p:cNvSpPr>
          <p:nvPr>
            <p:ph type="title" idx="3"/>
          </p:nvPr>
        </p:nvSpPr>
        <p:spPr>
          <a:xfrm>
            <a:off x="3127298" y="2915620"/>
            <a:ext cx="1335000" cy="54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100" b="0">
                <a:highlight>
                  <a:schemeClr val="accent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6"/>
          <p:cNvSpPr txBox="1">
            <a:spLocks noGrp="1"/>
          </p:cNvSpPr>
          <p:nvPr>
            <p:ph type="subTitle" idx="1"/>
          </p:nvPr>
        </p:nvSpPr>
        <p:spPr>
          <a:xfrm>
            <a:off x="3127298" y="3492225"/>
            <a:ext cx="36951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82" name="Google Shape;182;p6"/>
          <p:cNvSpPr txBox="1">
            <a:spLocks noGrp="1"/>
          </p:cNvSpPr>
          <p:nvPr>
            <p:ph type="subTitle" idx="4"/>
          </p:nvPr>
        </p:nvSpPr>
        <p:spPr>
          <a:xfrm>
            <a:off x="3125648" y="2026198"/>
            <a:ext cx="3694200" cy="84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7"/>
          <p:cNvGrpSpPr/>
          <p:nvPr/>
        </p:nvGrpSpPr>
        <p:grpSpPr>
          <a:xfrm>
            <a:off x="81150" y="104774"/>
            <a:ext cx="8972595" cy="4933888"/>
            <a:chOff x="81150" y="104774"/>
            <a:chExt cx="8972595" cy="4933888"/>
          </a:xfrm>
        </p:grpSpPr>
        <p:grpSp>
          <p:nvGrpSpPr>
            <p:cNvPr id="185" name="Google Shape;185;p7"/>
            <p:cNvGrpSpPr/>
            <p:nvPr/>
          </p:nvGrpSpPr>
          <p:grpSpPr>
            <a:xfrm>
              <a:off x="189174" y="104774"/>
              <a:ext cx="8864571" cy="4933888"/>
              <a:chOff x="189174" y="104774"/>
              <a:chExt cx="8864571" cy="4933888"/>
            </a:xfrm>
          </p:grpSpPr>
          <p:sp>
            <p:nvSpPr>
              <p:cNvPr id="186" name="Google Shape;186;p7"/>
              <p:cNvSpPr/>
              <p:nvPr/>
            </p:nvSpPr>
            <p:spPr>
              <a:xfrm>
                <a:off x="4465996" y="183971"/>
                <a:ext cx="4488771" cy="4854691"/>
              </a:xfrm>
              <a:custGeom>
                <a:avLst/>
                <a:gdLst/>
                <a:ahLst/>
                <a:cxnLst/>
                <a:rect l="l" t="t" r="r" b="b"/>
                <a:pathLst>
                  <a:path w="47445" h="47445" extrusionOk="0">
                    <a:moveTo>
                      <a:pt x="43522" y="1235"/>
                    </a:moveTo>
                    <a:cubicBezTo>
                      <a:pt x="45018" y="1235"/>
                      <a:pt x="46221" y="2438"/>
                      <a:pt x="46221" y="3923"/>
                    </a:cubicBezTo>
                    <a:lnTo>
                      <a:pt x="46221" y="43521"/>
                    </a:lnTo>
                    <a:cubicBezTo>
                      <a:pt x="46221" y="45017"/>
                      <a:pt x="45018" y="46220"/>
                      <a:pt x="43522" y="46220"/>
                    </a:cubicBezTo>
                    <a:lnTo>
                      <a:pt x="3924" y="46220"/>
                    </a:lnTo>
                    <a:cubicBezTo>
                      <a:pt x="2438" y="46220"/>
                      <a:pt x="1235" y="45017"/>
                      <a:pt x="1235" y="43521"/>
                    </a:cubicBezTo>
                    <a:lnTo>
                      <a:pt x="1235" y="3923"/>
                    </a:lnTo>
                    <a:cubicBezTo>
                      <a:pt x="1235" y="2438"/>
                      <a:pt x="2438" y="1235"/>
                      <a:pt x="3924" y="1235"/>
                    </a:cubicBezTo>
                    <a:close/>
                    <a:moveTo>
                      <a:pt x="3924" y="0"/>
                    </a:moveTo>
                    <a:cubicBezTo>
                      <a:pt x="1769" y="0"/>
                      <a:pt x="1" y="1758"/>
                      <a:pt x="1" y="3923"/>
                    </a:cubicBezTo>
                    <a:lnTo>
                      <a:pt x="1" y="43521"/>
                    </a:lnTo>
                    <a:cubicBezTo>
                      <a:pt x="1" y="45676"/>
                      <a:pt x="1758" y="47445"/>
                      <a:pt x="3924" y="47445"/>
                    </a:cubicBezTo>
                    <a:lnTo>
                      <a:pt x="43522" y="47445"/>
                    </a:lnTo>
                    <a:cubicBezTo>
                      <a:pt x="45687" y="47445"/>
                      <a:pt x="47445" y="45697"/>
                      <a:pt x="47445" y="43521"/>
                    </a:cubicBezTo>
                    <a:lnTo>
                      <a:pt x="47445" y="3923"/>
                    </a:lnTo>
                    <a:cubicBezTo>
                      <a:pt x="47445" y="1768"/>
                      <a:pt x="45687" y="0"/>
                      <a:pt x="435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7"/>
              <p:cNvSpPr/>
              <p:nvPr/>
            </p:nvSpPr>
            <p:spPr>
              <a:xfrm>
                <a:off x="4559094" y="284553"/>
                <a:ext cx="4303714" cy="4652399"/>
              </a:xfrm>
              <a:custGeom>
                <a:avLst/>
                <a:gdLst/>
                <a:ahLst/>
                <a:cxnLst/>
                <a:rect l="l" t="t" r="r" b="b"/>
                <a:pathLst>
                  <a:path w="45489" h="45468" extrusionOk="0">
                    <a:moveTo>
                      <a:pt x="42538" y="492"/>
                    </a:moveTo>
                    <a:cubicBezTo>
                      <a:pt x="43887" y="492"/>
                      <a:pt x="44986" y="1591"/>
                      <a:pt x="44986" y="2940"/>
                    </a:cubicBezTo>
                    <a:lnTo>
                      <a:pt x="44986" y="42538"/>
                    </a:lnTo>
                    <a:cubicBezTo>
                      <a:pt x="44986" y="43888"/>
                      <a:pt x="43887" y="44986"/>
                      <a:pt x="42538" y="44986"/>
                    </a:cubicBezTo>
                    <a:lnTo>
                      <a:pt x="2940" y="44986"/>
                    </a:lnTo>
                    <a:cubicBezTo>
                      <a:pt x="1601" y="44986"/>
                      <a:pt x="502" y="43888"/>
                      <a:pt x="502" y="42538"/>
                    </a:cubicBezTo>
                    <a:lnTo>
                      <a:pt x="502" y="2940"/>
                    </a:lnTo>
                    <a:cubicBezTo>
                      <a:pt x="502" y="1591"/>
                      <a:pt x="1590" y="492"/>
                      <a:pt x="2940" y="492"/>
                    </a:cubicBezTo>
                    <a:close/>
                    <a:moveTo>
                      <a:pt x="2940" y="1"/>
                    </a:moveTo>
                    <a:cubicBezTo>
                      <a:pt x="1318" y="1"/>
                      <a:pt x="0" y="1319"/>
                      <a:pt x="0" y="2940"/>
                    </a:cubicBezTo>
                    <a:lnTo>
                      <a:pt x="0" y="42528"/>
                    </a:lnTo>
                    <a:cubicBezTo>
                      <a:pt x="0" y="44149"/>
                      <a:pt x="1318" y="45468"/>
                      <a:pt x="2940" y="45468"/>
                    </a:cubicBezTo>
                    <a:lnTo>
                      <a:pt x="42538" y="45468"/>
                    </a:lnTo>
                    <a:cubicBezTo>
                      <a:pt x="44159" y="45468"/>
                      <a:pt x="45488" y="44160"/>
                      <a:pt x="45488" y="42538"/>
                    </a:cubicBezTo>
                    <a:lnTo>
                      <a:pt x="45488" y="2940"/>
                    </a:lnTo>
                    <a:cubicBezTo>
                      <a:pt x="45488" y="1319"/>
                      <a:pt x="44159" y="1"/>
                      <a:pt x="42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7"/>
              <p:cNvSpPr/>
              <p:nvPr/>
            </p:nvSpPr>
            <p:spPr>
              <a:xfrm>
                <a:off x="189174" y="183971"/>
                <a:ext cx="4488771" cy="4854691"/>
              </a:xfrm>
              <a:custGeom>
                <a:avLst/>
                <a:gdLst/>
                <a:ahLst/>
                <a:cxnLst/>
                <a:rect l="l" t="t" r="r" b="b"/>
                <a:pathLst>
                  <a:path w="47445" h="47445" extrusionOk="0">
                    <a:moveTo>
                      <a:pt x="43522" y="1235"/>
                    </a:moveTo>
                    <a:cubicBezTo>
                      <a:pt x="45018" y="1235"/>
                      <a:pt x="46221" y="2438"/>
                      <a:pt x="46221" y="3923"/>
                    </a:cubicBezTo>
                    <a:lnTo>
                      <a:pt x="46221" y="43521"/>
                    </a:lnTo>
                    <a:cubicBezTo>
                      <a:pt x="46221" y="45017"/>
                      <a:pt x="45018" y="46220"/>
                      <a:pt x="43522" y="46220"/>
                    </a:cubicBezTo>
                    <a:lnTo>
                      <a:pt x="3924" y="46220"/>
                    </a:lnTo>
                    <a:cubicBezTo>
                      <a:pt x="2438" y="46220"/>
                      <a:pt x="1235" y="45017"/>
                      <a:pt x="1235" y="43521"/>
                    </a:cubicBezTo>
                    <a:lnTo>
                      <a:pt x="1235" y="3923"/>
                    </a:lnTo>
                    <a:cubicBezTo>
                      <a:pt x="1235" y="2438"/>
                      <a:pt x="2438" y="1235"/>
                      <a:pt x="3924" y="1235"/>
                    </a:cubicBezTo>
                    <a:close/>
                    <a:moveTo>
                      <a:pt x="3924" y="0"/>
                    </a:moveTo>
                    <a:cubicBezTo>
                      <a:pt x="1769" y="0"/>
                      <a:pt x="1" y="1758"/>
                      <a:pt x="1" y="3923"/>
                    </a:cubicBezTo>
                    <a:lnTo>
                      <a:pt x="1" y="43521"/>
                    </a:lnTo>
                    <a:cubicBezTo>
                      <a:pt x="1" y="45676"/>
                      <a:pt x="1758" y="47445"/>
                      <a:pt x="3924" y="47445"/>
                    </a:cubicBezTo>
                    <a:lnTo>
                      <a:pt x="43522" y="47445"/>
                    </a:lnTo>
                    <a:cubicBezTo>
                      <a:pt x="45687" y="47445"/>
                      <a:pt x="47445" y="45697"/>
                      <a:pt x="47445" y="43521"/>
                    </a:cubicBezTo>
                    <a:lnTo>
                      <a:pt x="47445" y="3923"/>
                    </a:lnTo>
                    <a:cubicBezTo>
                      <a:pt x="47445" y="1768"/>
                      <a:pt x="45687" y="0"/>
                      <a:pt x="435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7"/>
              <p:cNvSpPr/>
              <p:nvPr/>
            </p:nvSpPr>
            <p:spPr>
              <a:xfrm>
                <a:off x="282272" y="284553"/>
                <a:ext cx="4303714" cy="4652399"/>
              </a:xfrm>
              <a:custGeom>
                <a:avLst/>
                <a:gdLst/>
                <a:ahLst/>
                <a:cxnLst/>
                <a:rect l="l" t="t" r="r" b="b"/>
                <a:pathLst>
                  <a:path w="45489" h="45468" extrusionOk="0">
                    <a:moveTo>
                      <a:pt x="42538" y="492"/>
                    </a:moveTo>
                    <a:cubicBezTo>
                      <a:pt x="43887" y="492"/>
                      <a:pt x="44986" y="1591"/>
                      <a:pt x="44986" y="2940"/>
                    </a:cubicBezTo>
                    <a:lnTo>
                      <a:pt x="44986" y="42538"/>
                    </a:lnTo>
                    <a:cubicBezTo>
                      <a:pt x="44986" y="43888"/>
                      <a:pt x="43887" y="44986"/>
                      <a:pt x="42538" y="44986"/>
                    </a:cubicBezTo>
                    <a:lnTo>
                      <a:pt x="2940" y="44986"/>
                    </a:lnTo>
                    <a:cubicBezTo>
                      <a:pt x="1601" y="44986"/>
                      <a:pt x="502" y="43888"/>
                      <a:pt x="502" y="42538"/>
                    </a:cubicBezTo>
                    <a:lnTo>
                      <a:pt x="502" y="2940"/>
                    </a:lnTo>
                    <a:cubicBezTo>
                      <a:pt x="502" y="1591"/>
                      <a:pt x="1590" y="492"/>
                      <a:pt x="2940" y="492"/>
                    </a:cubicBezTo>
                    <a:close/>
                    <a:moveTo>
                      <a:pt x="2940" y="1"/>
                    </a:moveTo>
                    <a:cubicBezTo>
                      <a:pt x="1318" y="1"/>
                      <a:pt x="0" y="1319"/>
                      <a:pt x="0" y="2940"/>
                    </a:cubicBezTo>
                    <a:lnTo>
                      <a:pt x="0" y="42528"/>
                    </a:lnTo>
                    <a:cubicBezTo>
                      <a:pt x="0" y="44149"/>
                      <a:pt x="1318" y="45468"/>
                      <a:pt x="2940" y="45468"/>
                    </a:cubicBezTo>
                    <a:lnTo>
                      <a:pt x="42538" y="45468"/>
                    </a:lnTo>
                    <a:cubicBezTo>
                      <a:pt x="44159" y="45468"/>
                      <a:pt x="45488" y="44160"/>
                      <a:pt x="45488" y="42538"/>
                    </a:cubicBezTo>
                    <a:lnTo>
                      <a:pt x="45488" y="2940"/>
                    </a:lnTo>
                    <a:cubicBezTo>
                      <a:pt x="45488" y="1319"/>
                      <a:pt x="44159" y="1"/>
                      <a:pt x="42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7"/>
              <p:cNvSpPr/>
              <p:nvPr/>
            </p:nvSpPr>
            <p:spPr>
              <a:xfrm>
                <a:off x="306020" y="310236"/>
                <a:ext cx="4256125" cy="4603182"/>
              </a:xfrm>
              <a:custGeom>
                <a:avLst/>
                <a:gdLst/>
                <a:ahLst/>
                <a:cxnLst/>
                <a:rect l="l" t="t" r="r" b="b"/>
                <a:pathLst>
                  <a:path w="44986" h="44987" extrusionOk="0">
                    <a:moveTo>
                      <a:pt x="6434" y="1162"/>
                    </a:moveTo>
                    <a:lnTo>
                      <a:pt x="6434" y="3547"/>
                    </a:lnTo>
                    <a:lnTo>
                      <a:pt x="4038" y="3547"/>
                    </a:lnTo>
                    <a:lnTo>
                      <a:pt x="4038" y="1162"/>
                    </a:lnTo>
                    <a:close/>
                    <a:moveTo>
                      <a:pt x="10263" y="1162"/>
                    </a:moveTo>
                    <a:lnTo>
                      <a:pt x="10263" y="3547"/>
                    </a:lnTo>
                    <a:lnTo>
                      <a:pt x="7868" y="3547"/>
                    </a:lnTo>
                    <a:lnTo>
                      <a:pt x="7868" y="1162"/>
                    </a:lnTo>
                    <a:close/>
                    <a:moveTo>
                      <a:pt x="14092" y="1162"/>
                    </a:moveTo>
                    <a:lnTo>
                      <a:pt x="14092" y="3547"/>
                    </a:lnTo>
                    <a:lnTo>
                      <a:pt x="11707" y="3547"/>
                    </a:lnTo>
                    <a:lnTo>
                      <a:pt x="11707" y="1162"/>
                    </a:lnTo>
                    <a:close/>
                    <a:moveTo>
                      <a:pt x="17942" y="1162"/>
                    </a:moveTo>
                    <a:lnTo>
                      <a:pt x="17942" y="3547"/>
                    </a:lnTo>
                    <a:lnTo>
                      <a:pt x="15546" y="3547"/>
                    </a:lnTo>
                    <a:lnTo>
                      <a:pt x="15546" y="1162"/>
                    </a:lnTo>
                    <a:close/>
                    <a:moveTo>
                      <a:pt x="21771" y="1162"/>
                    </a:moveTo>
                    <a:lnTo>
                      <a:pt x="21771" y="3547"/>
                    </a:lnTo>
                    <a:lnTo>
                      <a:pt x="19375" y="3547"/>
                    </a:lnTo>
                    <a:lnTo>
                      <a:pt x="19375" y="1162"/>
                    </a:lnTo>
                    <a:close/>
                    <a:moveTo>
                      <a:pt x="25600" y="1162"/>
                    </a:moveTo>
                    <a:lnTo>
                      <a:pt x="25600" y="3547"/>
                    </a:lnTo>
                    <a:lnTo>
                      <a:pt x="23204" y="3547"/>
                    </a:lnTo>
                    <a:lnTo>
                      <a:pt x="23204" y="1162"/>
                    </a:lnTo>
                    <a:close/>
                    <a:moveTo>
                      <a:pt x="29450" y="1162"/>
                    </a:moveTo>
                    <a:lnTo>
                      <a:pt x="29450" y="3547"/>
                    </a:lnTo>
                    <a:lnTo>
                      <a:pt x="27054" y="3547"/>
                    </a:lnTo>
                    <a:lnTo>
                      <a:pt x="27054" y="1162"/>
                    </a:lnTo>
                    <a:close/>
                    <a:moveTo>
                      <a:pt x="33279" y="1162"/>
                    </a:moveTo>
                    <a:lnTo>
                      <a:pt x="33279" y="3547"/>
                    </a:lnTo>
                    <a:lnTo>
                      <a:pt x="30883" y="3547"/>
                    </a:lnTo>
                    <a:lnTo>
                      <a:pt x="30883" y="1162"/>
                    </a:lnTo>
                    <a:close/>
                    <a:moveTo>
                      <a:pt x="37108" y="1162"/>
                    </a:moveTo>
                    <a:lnTo>
                      <a:pt x="37108" y="3547"/>
                    </a:lnTo>
                    <a:lnTo>
                      <a:pt x="34723" y="3547"/>
                    </a:lnTo>
                    <a:lnTo>
                      <a:pt x="34723" y="1162"/>
                    </a:lnTo>
                    <a:close/>
                    <a:moveTo>
                      <a:pt x="40958" y="1162"/>
                    </a:moveTo>
                    <a:lnTo>
                      <a:pt x="40958" y="3547"/>
                    </a:lnTo>
                    <a:lnTo>
                      <a:pt x="38562" y="3547"/>
                    </a:lnTo>
                    <a:lnTo>
                      <a:pt x="38562" y="1162"/>
                    </a:lnTo>
                    <a:close/>
                    <a:moveTo>
                      <a:pt x="2689" y="1"/>
                    </a:moveTo>
                    <a:cubicBezTo>
                      <a:pt x="1203" y="1"/>
                      <a:pt x="0" y="1204"/>
                      <a:pt x="0" y="2689"/>
                    </a:cubicBezTo>
                    <a:lnTo>
                      <a:pt x="0" y="42287"/>
                    </a:lnTo>
                    <a:cubicBezTo>
                      <a:pt x="0" y="43783"/>
                      <a:pt x="1203" y="44986"/>
                      <a:pt x="2689" y="44986"/>
                    </a:cubicBezTo>
                    <a:lnTo>
                      <a:pt x="42287" y="44986"/>
                    </a:lnTo>
                    <a:cubicBezTo>
                      <a:pt x="43783" y="44986"/>
                      <a:pt x="44986" y="43783"/>
                      <a:pt x="44986" y="42287"/>
                    </a:cubicBezTo>
                    <a:lnTo>
                      <a:pt x="44986" y="2689"/>
                    </a:lnTo>
                    <a:cubicBezTo>
                      <a:pt x="44986" y="1193"/>
                      <a:pt x="43783" y="1"/>
                      <a:pt x="4228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7"/>
              <p:cNvSpPr/>
              <p:nvPr/>
            </p:nvSpPr>
            <p:spPr>
              <a:xfrm>
                <a:off x="736597" y="104774"/>
                <a:ext cx="124791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18" y="4478"/>
                    </a:lnTo>
                    <a:lnTo>
                      <a:pt x="13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7"/>
              <p:cNvSpPr/>
              <p:nvPr/>
            </p:nvSpPr>
            <p:spPr>
              <a:xfrm>
                <a:off x="1102744" y="104774"/>
                <a:ext cx="124885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478" extrusionOk="0">
                    <a:moveTo>
                      <a:pt x="1" y="0"/>
                    </a:moveTo>
                    <a:lnTo>
                      <a:pt x="1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7"/>
              <p:cNvSpPr/>
              <p:nvPr/>
            </p:nvSpPr>
            <p:spPr>
              <a:xfrm>
                <a:off x="1466052" y="104774"/>
                <a:ext cx="124791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7"/>
              <p:cNvSpPr/>
              <p:nvPr/>
            </p:nvSpPr>
            <p:spPr>
              <a:xfrm>
                <a:off x="1832293" y="104774"/>
                <a:ext cx="125737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29" y="4478"/>
                    </a:lnTo>
                    <a:lnTo>
                      <a:pt x="132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7"/>
              <p:cNvSpPr/>
              <p:nvPr/>
            </p:nvSpPr>
            <p:spPr>
              <a:xfrm>
                <a:off x="2187655" y="104774"/>
                <a:ext cx="124791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18" y="4478"/>
                    </a:lnTo>
                    <a:lnTo>
                      <a:pt x="13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7"/>
              <p:cNvSpPr/>
              <p:nvPr/>
            </p:nvSpPr>
            <p:spPr>
              <a:xfrm>
                <a:off x="2553801" y="104774"/>
                <a:ext cx="124885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478" extrusionOk="0">
                    <a:moveTo>
                      <a:pt x="1" y="0"/>
                    </a:moveTo>
                    <a:lnTo>
                      <a:pt x="1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7"/>
              <p:cNvSpPr/>
              <p:nvPr/>
            </p:nvSpPr>
            <p:spPr>
              <a:xfrm>
                <a:off x="2918056" y="104774"/>
                <a:ext cx="124885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478" extrusionOk="0">
                    <a:moveTo>
                      <a:pt x="1" y="0"/>
                    </a:moveTo>
                    <a:lnTo>
                      <a:pt x="1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7"/>
              <p:cNvSpPr/>
              <p:nvPr/>
            </p:nvSpPr>
            <p:spPr>
              <a:xfrm>
                <a:off x="3283351" y="104774"/>
                <a:ext cx="125737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29" y="4478"/>
                    </a:lnTo>
                    <a:lnTo>
                      <a:pt x="132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7"/>
              <p:cNvSpPr/>
              <p:nvPr/>
            </p:nvSpPr>
            <p:spPr>
              <a:xfrm>
                <a:off x="3640699" y="104774"/>
                <a:ext cx="124791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18" y="4478"/>
                    </a:lnTo>
                    <a:lnTo>
                      <a:pt x="13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7"/>
              <p:cNvSpPr/>
              <p:nvPr/>
            </p:nvSpPr>
            <p:spPr>
              <a:xfrm>
                <a:off x="4006846" y="104774"/>
                <a:ext cx="124885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478" extrusionOk="0">
                    <a:moveTo>
                      <a:pt x="1" y="0"/>
                    </a:moveTo>
                    <a:lnTo>
                      <a:pt x="1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7"/>
              <p:cNvSpPr/>
              <p:nvPr/>
            </p:nvSpPr>
            <p:spPr>
              <a:xfrm>
                <a:off x="4557831" y="310236"/>
                <a:ext cx="4256125" cy="4603182"/>
              </a:xfrm>
              <a:custGeom>
                <a:avLst/>
                <a:gdLst/>
                <a:ahLst/>
                <a:cxnLst/>
                <a:rect l="l" t="t" r="r" b="b"/>
                <a:pathLst>
                  <a:path w="44986" h="44987" extrusionOk="0">
                    <a:moveTo>
                      <a:pt x="6434" y="1162"/>
                    </a:moveTo>
                    <a:lnTo>
                      <a:pt x="6434" y="3547"/>
                    </a:lnTo>
                    <a:lnTo>
                      <a:pt x="4038" y="3547"/>
                    </a:lnTo>
                    <a:lnTo>
                      <a:pt x="4038" y="1162"/>
                    </a:lnTo>
                    <a:close/>
                    <a:moveTo>
                      <a:pt x="10263" y="1162"/>
                    </a:moveTo>
                    <a:lnTo>
                      <a:pt x="10263" y="3547"/>
                    </a:lnTo>
                    <a:lnTo>
                      <a:pt x="7868" y="3547"/>
                    </a:lnTo>
                    <a:lnTo>
                      <a:pt x="7868" y="1162"/>
                    </a:lnTo>
                    <a:close/>
                    <a:moveTo>
                      <a:pt x="14092" y="1162"/>
                    </a:moveTo>
                    <a:lnTo>
                      <a:pt x="14092" y="3547"/>
                    </a:lnTo>
                    <a:lnTo>
                      <a:pt x="11707" y="3547"/>
                    </a:lnTo>
                    <a:lnTo>
                      <a:pt x="11707" y="1162"/>
                    </a:lnTo>
                    <a:close/>
                    <a:moveTo>
                      <a:pt x="17942" y="1162"/>
                    </a:moveTo>
                    <a:lnTo>
                      <a:pt x="17942" y="3547"/>
                    </a:lnTo>
                    <a:lnTo>
                      <a:pt x="15546" y="3547"/>
                    </a:lnTo>
                    <a:lnTo>
                      <a:pt x="15546" y="1162"/>
                    </a:lnTo>
                    <a:close/>
                    <a:moveTo>
                      <a:pt x="21771" y="1162"/>
                    </a:moveTo>
                    <a:lnTo>
                      <a:pt x="21771" y="3547"/>
                    </a:lnTo>
                    <a:lnTo>
                      <a:pt x="19375" y="3547"/>
                    </a:lnTo>
                    <a:lnTo>
                      <a:pt x="19375" y="1162"/>
                    </a:lnTo>
                    <a:close/>
                    <a:moveTo>
                      <a:pt x="25600" y="1162"/>
                    </a:moveTo>
                    <a:lnTo>
                      <a:pt x="25600" y="3547"/>
                    </a:lnTo>
                    <a:lnTo>
                      <a:pt x="23204" y="3547"/>
                    </a:lnTo>
                    <a:lnTo>
                      <a:pt x="23204" y="1162"/>
                    </a:lnTo>
                    <a:close/>
                    <a:moveTo>
                      <a:pt x="29450" y="1162"/>
                    </a:moveTo>
                    <a:lnTo>
                      <a:pt x="29450" y="3547"/>
                    </a:lnTo>
                    <a:lnTo>
                      <a:pt x="27054" y="3547"/>
                    </a:lnTo>
                    <a:lnTo>
                      <a:pt x="27054" y="1162"/>
                    </a:lnTo>
                    <a:close/>
                    <a:moveTo>
                      <a:pt x="33279" y="1162"/>
                    </a:moveTo>
                    <a:lnTo>
                      <a:pt x="33279" y="3547"/>
                    </a:lnTo>
                    <a:lnTo>
                      <a:pt x="30883" y="3547"/>
                    </a:lnTo>
                    <a:lnTo>
                      <a:pt x="30883" y="1162"/>
                    </a:lnTo>
                    <a:close/>
                    <a:moveTo>
                      <a:pt x="37108" y="1162"/>
                    </a:moveTo>
                    <a:lnTo>
                      <a:pt x="37108" y="3547"/>
                    </a:lnTo>
                    <a:lnTo>
                      <a:pt x="34723" y="3547"/>
                    </a:lnTo>
                    <a:lnTo>
                      <a:pt x="34723" y="1162"/>
                    </a:lnTo>
                    <a:close/>
                    <a:moveTo>
                      <a:pt x="40958" y="1162"/>
                    </a:moveTo>
                    <a:lnTo>
                      <a:pt x="40958" y="3547"/>
                    </a:lnTo>
                    <a:lnTo>
                      <a:pt x="38562" y="3547"/>
                    </a:lnTo>
                    <a:lnTo>
                      <a:pt x="38562" y="1162"/>
                    </a:lnTo>
                    <a:close/>
                    <a:moveTo>
                      <a:pt x="2689" y="1"/>
                    </a:moveTo>
                    <a:cubicBezTo>
                      <a:pt x="1203" y="1"/>
                      <a:pt x="0" y="1204"/>
                      <a:pt x="0" y="2689"/>
                    </a:cubicBezTo>
                    <a:lnTo>
                      <a:pt x="0" y="42287"/>
                    </a:lnTo>
                    <a:cubicBezTo>
                      <a:pt x="0" y="43783"/>
                      <a:pt x="1203" y="44986"/>
                      <a:pt x="2689" y="44986"/>
                    </a:cubicBezTo>
                    <a:lnTo>
                      <a:pt x="42287" y="44986"/>
                    </a:lnTo>
                    <a:cubicBezTo>
                      <a:pt x="43783" y="44986"/>
                      <a:pt x="44986" y="43783"/>
                      <a:pt x="44986" y="42287"/>
                    </a:cubicBezTo>
                    <a:lnTo>
                      <a:pt x="44986" y="2689"/>
                    </a:lnTo>
                    <a:cubicBezTo>
                      <a:pt x="44986" y="1193"/>
                      <a:pt x="43783" y="1"/>
                      <a:pt x="4228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7"/>
              <p:cNvSpPr/>
              <p:nvPr/>
            </p:nvSpPr>
            <p:spPr>
              <a:xfrm>
                <a:off x="5013419" y="104774"/>
                <a:ext cx="124791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18" y="4478"/>
                    </a:lnTo>
                    <a:lnTo>
                      <a:pt x="13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7"/>
              <p:cNvSpPr/>
              <p:nvPr/>
            </p:nvSpPr>
            <p:spPr>
              <a:xfrm>
                <a:off x="5379565" y="104774"/>
                <a:ext cx="124885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478" extrusionOk="0">
                    <a:moveTo>
                      <a:pt x="1" y="0"/>
                    </a:moveTo>
                    <a:lnTo>
                      <a:pt x="1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7"/>
              <p:cNvSpPr/>
              <p:nvPr/>
            </p:nvSpPr>
            <p:spPr>
              <a:xfrm>
                <a:off x="5742874" y="104774"/>
                <a:ext cx="124791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7"/>
              <p:cNvSpPr/>
              <p:nvPr/>
            </p:nvSpPr>
            <p:spPr>
              <a:xfrm>
                <a:off x="6109115" y="104774"/>
                <a:ext cx="125737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29" y="4478"/>
                    </a:lnTo>
                    <a:lnTo>
                      <a:pt x="132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7"/>
              <p:cNvSpPr/>
              <p:nvPr/>
            </p:nvSpPr>
            <p:spPr>
              <a:xfrm>
                <a:off x="6464476" y="104774"/>
                <a:ext cx="124791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18" y="4478"/>
                    </a:lnTo>
                    <a:lnTo>
                      <a:pt x="13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7"/>
              <p:cNvSpPr/>
              <p:nvPr/>
            </p:nvSpPr>
            <p:spPr>
              <a:xfrm>
                <a:off x="6830623" y="104774"/>
                <a:ext cx="124885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478" extrusionOk="0">
                    <a:moveTo>
                      <a:pt x="1" y="0"/>
                    </a:moveTo>
                    <a:lnTo>
                      <a:pt x="1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7"/>
              <p:cNvSpPr/>
              <p:nvPr/>
            </p:nvSpPr>
            <p:spPr>
              <a:xfrm>
                <a:off x="7194877" y="104774"/>
                <a:ext cx="124885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478" extrusionOk="0">
                    <a:moveTo>
                      <a:pt x="1" y="0"/>
                    </a:moveTo>
                    <a:lnTo>
                      <a:pt x="1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7"/>
              <p:cNvSpPr/>
              <p:nvPr/>
            </p:nvSpPr>
            <p:spPr>
              <a:xfrm>
                <a:off x="7560173" y="104774"/>
                <a:ext cx="125737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29" y="4478"/>
                    </a:lnTo>
                    <a:lnTo>
                      <a:pt x="132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7"/>
              <p:cNvSpPr/>
              <p:nvPr/>
            </p:nvSpPr>
            <p:spPr>
              <a:xfrm>
                <a:off x="7917521" y="104774"/>
                <a:ext cx="124791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18" y="4478"/>
                    </a:lnTo>
                    <a:lnTo>
                      <a:pt x="13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7"/>
              <p:cNvSpPr/>
              <p:nvPr/>
            </p:nvSpPr>
            <p:spPr>
              <a:xfrm>
                <a:off x="8283667" y="104774"/>
                <a:ext cx="124885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478" extrusionOk="0">
                    <a:moveTo>
                      <a:pt x="1" y="0"/>
                    </a:moveTo>
                    <a:lnTo>
                      <a:pt x="1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12" name="Google Shape;212;p7"/>
              <p:cNvGrpSpPr/>
              <p:nvPr/>
            </p:nvGrpSpPr>
            <p:grpSpPr>
              <a:xfrm>
                <a:off x="8858628" y="2669114"/>
                <a:ext cx="195118" cy="1031451"/>
                <a:chOff x="10074632" y="2664492"/>
                <a:chExt cx="471299" cy="982053"/>
              </a:xfrm>
            </p:grpSpPr>
            <p:sp>
              <p:nvSpPr>
                <p:cNvPr id="213" name="Google Shape;213;p7"/>
                <p:cNvSpPr/>
                <p:nvPr/>
              </p:nvSpPr>
              <p:spPr>
                <a:xfrm>
                  <a:off x="10074632" y="3248842"/>
                  <a:ext cx="411936" cy="397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3" h="4415" extrusionOk="0">
                      <a:moveTo>
                        <a:pt x="0" y="0"/>
                      </a:moveTo>
                      <a:lnTo>
                        <a:pt x="0" y="4415"/>
                      </a:lnTo>
                      <a:lnTo>
                        <a:pt x="4572" y="4415"/>
                      </a:lnTo>
                      <a:lnTo>
                        <a:pt x="4572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" name="Google Shape;214;p7"/>
                <p:cNvSpPr/>
                <p:nvPr/>
              </p:nvSpPr>
              <p:spPr>
                <a:xfrm>
                  <a:off x="10074632" y="2664492"/>
                  <a:ext cx="471299" cy="474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2" h="5264" extrusionOk="0">
                      <a:moveTo>
                        <a:pt x="0" y="1"/>
                      </a:moveTo>
                      <a:lnTo>
                        <a:pt x="0" y="5263"/>
                      </a:lnTo>
                      <a:lnTo>
                        <a:pt x="5231" y="5263"/>
                      </a:lnTo>
                      <a:lnTo>
                        <a:pt x="523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5" name="Google Shape;215;p7"/>
            <p:cNvSpPr/>
            <p:nvPr/>
          </p:nvSpPr>
          <p:spPr>
            <a:xfrm>
              <a:off x="81150" y="2201325"/>
              <a:ext cx="201000" cy="451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6" name="Google Shape;216;p7"/>
          <p:cNvSpPr txBox="1">
            <a:spLocks noGrp="1"/>
          </p:cNvSpPr>
          <p:nvPr>
            <p:ph type="title"/>
          </p:nvPr>
        </p:nvSpPr>
        <p:spPr>
          <a:xfrm>
            <a:off x="713225" y="1493775"/>
            <a:ext cx="31146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u="sng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17" name="Google Shape;217;p7"/>
          <p:cNvSpPr txBox="1">
            <a:spLocks noGrp="1"/>
          </p:cNvSpPr>
          <p:nvPr>
            <p:ph type="subTitle" idx="1"/>
          </p:nvPr>
        </p:nvSpPr>
        <p:spPr>
          <a:xfrm>
            <a:off x="713225" y="2368438"/>
            <a:ext cx="2918400" cy="13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ONE_COLUMN_TEXT_2_1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p8"/>
          <p:cNvGrpSpPr/>
          <p:nvPr/>
        </p:nvGrpSpPr>
        <p:grpSpPr>
          <a:xfrm>
            <a:off x="49400" y="104774"/>
            <a:ext cx="8905367" cy="4933888"/>
            <a:chOff x="49400" y="104774"/>
            <a:chExt cx="8905367" cy="4933888"/>
          </a:xfrm>
        </p:grpSpPr>
        <p:grpSp>
          <p:nvGrpSpPr>
            <p:cNvPr id="220" name="Google Shape;220;p8"/>
            <p:cNvGrpSpPr/>
            <p:nvPr/>
          </p:nvGrpSpPr>
          <p:grpSpPr>
            <a:xfrm>
              <a:off x="49400" y="104774"/>
              <a:ext cx="8905367" cy="4933888"/>
              <a:chOff x="49400" y="104774"/>
              <a:chExt cx="8905367" cy="4933888"/>
            </a:xfrm>
          </p:grpSpPr>
          <p:grpSp>
            <p:nvGrpSpPr>
              <p:cNvPr id="221" name="Google Shape;221;p8"/>
              <p:cNvGrpSpPr/>
              <p:nvPr/>
            </p:nvGrpSpPr>
            <p:grpSpPr>
              <a:xfrm>
                <a:off x="81150" y="104774"/>
                <a:ext cx="8873617" cy="4933888"/>
                <a:chOff x="81150" y="104774"/>
                <a:chExt cx="8873617" cy="4933888"/>
              </a:xfrm>
            </p:grpSpPr>
            <p:grpSp>
              <p:nvGrpSpPr>
                <p:cNvPr id="222" name="Google Shape;222;p8"/>
                <p:cNvGrpSpPr/>
                <p:nvPr/>
              </p:nvGrpSpPr>
              <p:grpSpPr>
                <a:xfrm>
                  <a:off x="189174" y="104774"/>
                  <a:ext cx="8765593" cy="4933888"/>
                  <a:chOff x="189174" y="104774"/>
                  <a:chExt cx="8765593" cy="4933888"/>
                </a:xfrm>
              </p:grpSpPr>
              <p:sp>
                <p:nvSpPr>
                  <p:cNvPr id="223" name="Google Shape;223;p8"/>
                  <p:cNvSpPr/>
                  <p:nvPr/>
                </p:nvSpPr>
                <p:spPr>
                  <a:xfrm>
                    <a:off x="4465996" y="183971"/>
                    <a:ext cx="4488771" cy="48546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445" h="47445" extrusionOk="0">
                        <a:moveTo>
                          <a:pt x="43522" y="1235"/>
                        </a:moveTo>
                        <a:cubicBezTo>
                          <a:pt x="45018" y="1235"/>
                          <a:pt x="46221" y="2438"/>
                          <a:pt x="46221" y="3923"/>
                        </a:cubicBezTo>
                        <a:lnTo>
                          <a:pt x="46221" y="43521"/>
                        </a:lnTo>
                        <a:cubicBezTo>
                          <a:pt x="46221" y="45017"/>
                          <a:pt x="45018" y="46220"/>
                          <a:pt x="43522" y="46220"/>
                        </a:cubicBezTo>
                        <a:lnTo>
                          <a:pt x="3924" y="46220"/>
                        </a:lnTo>
                        <a:cubicBezTo>
                          <a:pt x="2438" y="46220"/>
                          <a:pt x="1235" y="45017"/>
                          <a:pt x="1235" y="43521"/>
                        </a:cubicBezTo>
                        <a:lnTo>
                          <a:pt x="1235" y="3923"/>
                        </a:lnTo>
                        <a:cubicBezTo>
                          <a:pt x="1235" y="2438"/>
                          <a:pt x="2438" y="1235"/>
                          <a:pt x="3924" y="1235"/>
                        </a:cubicBezTo>
                        <a:close/>
                        <a:moveTo>
                          <a:pt x="3924" y="0"/>
                        </a:moveTo>
                        <a:cubicBezTo>
                          <a:pt x="1769" y="0"/>
                          <a:pt x="1" y="1758"/>
                          <a:pt x="1" y="3923"/>
                        </a:cubicBezTo>
                        <a:lnTo>
                          <a:pt x="1" y="43521"/>
                        </a:lnTo>
                        <a:cubicBezTo>
                          <a:pt x="1" y="45676"/>
                          <a:pt x="1758" y="47445"/>
                          <a:pt x="3924" y="47445"/>
                        </a:cubicBezTo>
                        <a:lnTo>
                          <a:pt x="43522" y="47445"/>
                        </a:lnTo>
                        <a:cubicBezTo>
                          <a:pt x="45687" y="47445"/>
                          <a:pt x="47445" y="45697"/>
                          <a:pt x="47445" y="43521"/>
                        </a:cubicBezTo>
                        <a:lnTo>
                          <a:pt x="47445" y="3923"/>
                        </a:lnTo>
                        <a:cubicBezTo>
                          <a:pt x="47445" y="1768"/>
                          <a:pt x="45687" y="0"/>
                          <a:pt x="4352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  <a:effectLst>
                    <a:outerShdw blurRad="57150" dist="19050" dir="5400000" algn="bl" rotWithShape="0">
                      <a:srgbClr val="000000">
                        <a:alpha val="50000"/>
                      </a:srgb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4" name="Google Shape;224;p8"/>
                  <p:cNvSpPr/>
                  <p:nvPr/>
                </p:nvSpPr>
                <p:spPr>
                  <a:xfrm>
                    <a:off x="4559094" y="284553"/>
                    <a:ext cx="4303714" cy="46523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489" h="45468" extrusionOk="0">
                        <a:moveTo>
                          <a:pt x="42538" y="492"/>
                        </a:moveTo>
                        <a:cubicBezTo>
                          <a:pt x="43887" y="492"/>
                          <a:pt x="44986" y="1591"/>
                          <a:pt x="44986" y="2940"/>
                        </a:cubicBezTo>
                        <a:lnTo>
                          <a:pt x="44986" y="42538"/>
                        </a:lnTo>
                        <a:cubicBezTo>
                          <a:pt x="44986" y="43888"/>
                          <a:pt x="43887" y="44986"/>
                          <a:pt x="42538" y="44986"/>
                        </a:cubicBezTo>
                        <a:lnTo>
                          <a:pt x="2940" y="44986"/>
                        </a:lnTo>
                        <a:cubicBezTo>
                          <a:pt x="1601" y="44986"/>
                          <a:pt x="502" y="43888"/>
                          <a:pt x="502" y="42538"/>
                        </a:cubicBezTo>
                        <a:lnTo>
                          <a:pt x="502" y="2940"/>
                        </a:lnTo>
                        <a:cubicBezTo>
                          <a:pt x="502" y="1591"/>
                          <a:pt x="1590" y="492"/>
                          <a:pt x="2940" y="492"/>
                        </a:cubicBezTo>
                        <a:close/>
                        <a:moveTo>
                          <a:pt x="2940" y="1"/>
                        </a:moveTo>
                        <a:cubicBezTo>
                          <a:pt x="1318" y="1"/>
                          <a:pt x="0" y="1319"/>
                          <a:pt x="0" y="2940"/>
                        </a:cubicBezTo>
                        <a:lnTo>
                          <a:pt x="0" y="42528"/>
                        </a:lnTo>
                        <a:cubicBezTo>
                          <a:pt x="0" y="44149"/>
                          <a:pt x="1318" y="45468"/>
                          <a:pt x="2940" y="45468"/>
                        </a:cubicBezTo>
                        <a:lnTo>
                          <a:pt x="42538" y="45468"/>
                        </a:lnTo>
                        <a:cubicBezTo>
                          <a:pt x="44159" y="45468"/>
                          <a:pt x="45488" y="44160"/>
                          <a:pt x="45488" y="42538"/>
                        </a:cubicBezTo>
                        <a:lnTo>
                          <a:pt x="45488" y="2940"/>
                        </a:lnTo>
                        <a:cubicBezTo>
                          <a:pt x="45488" y="1319"/>
                          <a:pt x="44159" y="1"/>
                          <a:pt x="42538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5" name="Google Shape;225;p8"/>
                  <p:cNvSpPr/>
                  <p:nvPr/>
                </p:nvSpPr>
                <p:spPr>
                  <a:xfrm>
                    <a:off x="189174" y="183971"/>
                    <a:ext cx="4488771" cy="48546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445" h="47445" extrusionOk="0">
                        <a:moveTo>
                          <a:pt x="43522" y="1235"/>
                        </a:moveTo>
                        <a:cubicBezTo>
                          <a:pt x="45018" y="1235"/>
                          <a:pt x="46221" y="2438"/>
                          <a:pt x="46221" y="3923"/>
                        </a:cubicBezTo>
                        <a:lnTo>
                          <a:pt x="46221" y="43521"/>
                        </a:lnTo>
                        <a:cubicBezTo>
                          <a:pt x="46221" y="45017"/>
                          <a:pt x="45018" y="46220"/>
                          <a:pt x="43522" y="46220"/>
                        </a:cubicBezTo>
                        <a:lnTo>
                          <a:pt x="3924" y="46220"/>
                        </a:lnTo>
                        <a:cubicBezTo>
                          <a:pt x="2438" y="46220"/>
                          <a:pt x="1235" y="45017"/>
                          <a:pt x="1235" y="43521"/>
                        </a:cubicBezTo>
                        <a:lnTo>
                          <a:pt x="1235" y="3923"/>
                        </a:lnTo>
                        <a:cubicBezTo>
                          <a:pt x="1235" y="2438"/>
                          <a:pt x="2438" y="1235"/>
                          <a:pt x="3924" y="1235"/>
                        </a:cubicBezTo>
                        <a:close/>
                        <a:moveTo>
                          <a:pt x="3924" y="0"/>
                        </a:moveTo>
                        <a:cubicBezTo>
                          <a:pt x="1769" y="0"/>
                          <a:pt x="1" y="1758"/>
                          <a:pt x="1" y="3923"/>
                        </a:cubicBezTo>
                        <a:lnTo>
                          <a:pt x="1" y="43521"/>
                        </a:lnTo>
                        <a:cubicBezTo>
                          <a:pt x="1" y="45676"/>
                          <a:pt x="1758" y="47445"/>
                          <a:pt x="3924" y="47445"/>
                        </a:cubicBezTo>
                        <a:lnTo>
                          <a:pt x="43522" y="47445"/>
                        </a:lnTo>
                        <a:cubicBezTo>
                          <a:pt x="45687" y="47445"/>
                          <a:pt x="47445" y="45697"/>
                          <a:pt x="47445" y="43521"/>
                        </a:cubicBezTo>
                        <a:lnTo>
                          <a:pt x="47445" y="3923"/>
                        </a:lnTo>
                        <a:cubicBezTo>
                          <a:pt x="47445" y="1768"/>
                          <a:pt x="45687" y="0"/>
                          <a:pt x="4352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  <a:effectLst>
                    <a:outerShdw blurRad="57150" dist="19050" dir="5400000" algn="bl" rotWithShape="0">
                      <a:srgbClr val="000000">
                        <a:alpha val="50000"/>
                      </a:srgb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6" name="Google Shape;226;p8"/>
                  <p:cNvSpPr/>
                  <p:nvPr/>
                </p:nvSpPr>
                <p:spPr>
                  <a:xfrm>
                    <a:off x="282272" y="284553"/>
                    <a:ext cx="4303714" cy="46523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489" h="45468" extrusionOk="0">
                        <a:moveTo>
                          <a:pt x="42538" y="492"/>
                        </a:moveTo>
                        <a:cubicBezTo>
                          <a:pt x="43887" y="492"/>
                          <a:pt x="44986" y="1591"/>
                          <a:pt x="44986" y="2940"/>
                        </a:cubicBezTo>
                        <a:lnTo>
                          <a:pt x="44986" y="42538"/>
                        </a:lnTo>
                        <a:cubicBezTo>
                          <a:pt x="44986" y="43888"/>
                          <a:pt x="43887" y="44986"/>
                          <a:pt x="42538" y="44986"/>
                        </a:cubicBezTo>
                        <a:lnTo>
                          <a:pt x="2940" y="44986"/>
                        </a:lnTo>
                        <a:cubicBezTo>
                          <a:pt x="1601" y="44986"/>
                          <a:pt x="502" y="43888"/>
                          <a:pt x="502" y="42538"/>
                        </a:cubicBezTo>
                        <a:lnTo>
                          <a:pt x="502" y="2940"/>
                        </a:lnTo>
                        <a:cubicBezTo>
                          <a:pt x="502" y="1591"/>
                          <a:pt x="1590" y="492"/>
                          <a:pt x="2940" y="492"/>
                        </a:cubicBezTo>
                        <a:close/>
                        <a:moveTo>
                          <a:pt x="2940" y="1"/>
                        </a:moveTo>
                        <a:cubicBezTo>
                          <a:pt x="1318" y="1"/>
                          <a:pt x="0" y="1319"/>
                          <a:pt x="0" y="2940"/>
                        </a:cubicBezTo>
                        <a:lnTo>
                          <a:pt x="0" y="42528"/>
                        </a:lnTo>
                        <a:cubicBezTo>
                          <a:pt x="0" y="44149"/>
                          <a:pt x="1318" y="45468"/>
                          <a:pt x="2940" y="45468"/>
                        </a:cubicBezTo>
                        <a:lnTo>
                          <a:pt x="42538" y="45468"/>
                        </a:lnTo>
                        <a:cubicBezTo>
                          <a:pt x="44159" y="45468"/>
                          <a:pt x="45488" y="44160"/>
                          <a:pt x="45488" y="42538"/>
                        </a:cubicBezTo>
                        <a:lnTo>
                          <a:pt x="45488" y="2940"/>
                        </a:lnTo>
                        <a:cubicBezTo>
                          <a:pt x="45488" y="1319"/>
                          <a:pt x="44159" y="1"/>
                          <a:pt x="42538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7" name="Google Shape;227;p8"/>
                  <p:cNvSpPr/>
                  <p:nvPr/>
                </p:nvSpPr>
                <p:spPr>
                  <a:xfrm>
                    <a:off x="306020" y="310236"/>
                    <a:ext cx="4256125" cy="46031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986" h="44987" extrusionOk="0">
                        <a:moveTo>
                          <a:pt x="6434" y="1162"/>
                        </a:moveTo>
                        <a:lnTo>
                          <a:pt x="6434" y="3547"/>
                        </a:lnTo>
                        <a:lnTo>
                          <a:pt x="4038" y="3547"/>
                        </a:lnTo>
                        <a:lnTo>
                          <a:pt x="4038" y="1162"/>
                        </a:lnTo>
                        <a:close/>
                        <a:moveTo>
                          <a:pt x="10263" y="1162"/>
                        </a:moveTo>
                        <a:lnTo>
                          <a:pt x="10263" y="3547"/>
                        </a:lnTo>
                        <a:lnTo>
                          <a:pt x="7868" y="3547"/>
                        </a:lnTo>
                        <a:lnTo>
                          <a:pt x="7868" y="1162"/>
                        </a:lnTo>
                        <a:close/>
                        <a:moveTo>
                          <a:pt x="14092" y="1162"/>
                        </a:moveTo>
                        <a:lnTo>
                          <a:pt x="14092" y="3547"/>
                        </a:lnTo>
                        <a:lnTo>
                          <a:pt x="11707" y="3547"/>
                        </a:lnTo>
                        <a:lnTo>
                          <a:pt x="11707" y="1162"/>
                        </a:lnTo>
                        <a:close/>
                        <a:moveTo>
                          <a:pt x="17942" y="1162"/>
                        </a:moveTo>
                        <a:lnTo>
                          <a:pt x="17942" y="3547"/>
                        </a:lnTo>
                        <a:lnTo>
                          <a:pt x="15546" y="3547"/>
                        </a:lnTo>
                        <a:lnTo>
                          <a:pt x="15546" y="1162"/>
                        </a:lnTo>
                        <a:close/>
                        <a:moveTo>
                          <a:pt x="21771" y="1162"/>
                        </a:moveTo>
                        <a:lnTo>
                          <a:pt x="21771" y="3547"/>
                        </a:lnTo>
                        <a:lnTo>
                          <a:pt x="19375" y="3547"/>
                        </a:lnTo>
                        <a:lnTo>
                          <a:pt x="19375" y="1162"/>
                        </a:lnTo>
                        <a:close/>
                        <a:moveTo>
                          <a:pt x="25600" y="1162"/>
                        </a:moveTo>
                        <a:lnTo>
                          <a:pt x="25600" y="3547"/>
                        </a:lnTo>
                        <a:lnTo>
                          <a:pt x="23204" y="3547"/>
                        </a:lnTo>
                        <a:lnTo>
                          <a:pt x="23204" y="1162"/>
                        </a:lnTo>
                        <a:close/>
                        <a:moveTo>
                          <a:pt x="29450" y="1162"/>
                        </a:moveTo>
                        <a:lnTo>
                          <a:pt x="29450" y="3547"/>
                        </a:lnTo>
                        <a:lnTo>
                          <a:pt x="27054" y="3547"/>
                        </a:lnTo>
                        <a:lnTo>
                          <a:pt x="27054" y="1162"/>
                        </a:lnTo>
                        <a:close/>
                        <a:moveTo>
                          <a:pt x="33279" y="1162"/>
                        </a:moveTo>
                        <a:lnTo>
                          <a:pt x="33279" y="3547"/>
                        </a:lnTo>
                        <a:lnTo>
                          <a:pt x="30883" y="3547"/>
                        </a:lnTo>
                        <a:lnTo>
                          <a:pt x="30883" y="1162"/>
                        </a:lnTo>
                        <a:close/>
                        <a:moveTo>
                          <a:pt x="37108" y="1162"/>
                        </a:moveTo>
                        <a:lnTo>
                          <a:pt x="37108" y="3547"/>
                        </a:lnTo>
                        <a:lnTo>
                          <a:pt x="34723" y="3547"/>
                        </a:lnTo>
                        <a:lnTo>
                          <a:pt x="34723" y="1162"/>
                        </a:lnTo>
                        <a:close/>
                        <a:moveTo>
                          <a:pt x="40958" y="1162"/>
                        </a:moveTo>
                        <a:lnTo>
                          <a:pt x="40958" y="3547"/>
                        </a:lnTo>
                        <a:lnTo>
                          <a:pt x="38562" y="3547"/>
                        </a:lnTo>
                        <a:lnTo>
                          <a:pt x="38562" y="1162"/>
                        </a:lnTo>
                        <a:close/>
                        <a:moveTo>
                          <a:pt x="2689" y="1"/>
                        </a:moveTo>
                        <a:cubicBezTo>
                          <a:pt x="1203" y="1"/>
                          <a:pt x="0" y="1204"/>
                          <a:pt x="0" y="2689"/>
                        </a:cubicBezTo>
                        <a:lnTo>
                          <a:pt x="0" y="42287"/>
                        </a:lnTo>
                        <a:cubicBezTo>
                          <a:pt x="0" y="43783"/>
                          <a:pt x="1203" y="44986"/>
                          <a:pt x="2689" y="44986"/>
                        </a:cubicBezTo>
                        <a:lnTo>
                          <a:pt x="42287" y="44986"/>
                        </a:lnTo>
                        <a:cubicBezTo>
                          <a:pt x="43783" y="44986"/>
                          <a:pt x="44986" y="43783"/>
                          <a:pt x="44986" y="42287"/>
                        </a:cubicBezTo>
                        <a:lnTo>
                          <a:pt x="44986" y="2689"/>
                        </a:lnTo>
                        <a:cubicBezTo>
                          <a:pt x="44986" y="1193"/>
                          <a:pt x="43783" y="1"/>
                          <a:pt x="42287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8" name="Google Shape;228;p8"/>
                  <p:cNvSpPr/>
                  <p:nvPr/>
                </p:nvSpPr>
                <p:spPr>
                  <a:xfrm>
                    <a:off x="736597" y="104774"/>
                    <a:ext cx="124791" cy="458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9" h="4478" extrusionOk="0">
                        <a:moveTo>
                          <a:pt x="0" y="0"/>
                        </a:moveTo>
                        <a:lnTo>
                          <a:pt x="0" y="4478"/>
                        </a:lnTo>
                        <a:lnTo>
                          <a:pt x="1318" y="4478"/>
                        </a:lnTo>
                        <a:lnTo>
                          <a:pt x="1318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9" name="Google Shape;229;p8"/>
                  <p:cNvSpPr/>
                  <p:nvPr/>
                </p:nvSpPr>
                <p:spPr>
                  <a:xfrm>
                    <a:off x="1102744" y="104774"/>
                    <a:ext cx="124885" cy="458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0" h="4478" extrusionOk="0">
                        <a:moveTo>
                          <a:pt x="1" y="0"/>
                        </a:moveTo>
                        <a:lnTo>
                          <a:pt x="1" y="4478"/>
                        </a:lnTo>
                        <a:lnTo>
                          <a:pt x="1319" y="4478"/>
                        </a:lnTo>
                        <a:lnTo>
                          <a:pt x="1319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30" name="Google Shape;230;p8"/>
                  <p:cNvSpPr/>
                  <p:nvPr/>
                </p:nvSpPr>
                <p:spPr>
                  <a:xfrm>
                    <a:off x="1466052" y="104774"/>
                    <a:ext cx="124791" cy="458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9" h="4478" extrusionOk="0">
                        <a:moveTo>
                          <a:pt x="0" y="0"/>
                        </a:moveTo>
                        <a:lnTo>
                          <a:pt x="0" y="4478"/>
                        </a:lnTo>
                        <a:lnTo>
                          <a:pt x="1319" y="4478"/>
                        </a:lnTo>
                        <a:lnTo>
                          <a:pt x="1319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31" name="Google Shape;231;p8"/>
                  <p:cNvSpPr/>
                  <p:nvPr/>
                </p:nvSpPr>
                <p:spPr>
                  <a:xfrm>
                    <a:off x="1832293" y="104774"/>
                    <a:ext cx="125737" cy="458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9" h="4478" extrusionOk="0">
                        <a:moveTo>
                          <a:pt x="0" y="0"/>
                        </a:moveTo>
                        <a:lnTo>
                          <a:pt x="0" y="4478"/>
                        </a:lnTo>
                        <a:lnTo>
                          <a:pt x="1329" y="4478"/>
                        </a:lnTo>
                        <a:lnTo>
                          <a:pt x="1329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32" name="Google Shape;232;p8"/>
                  <p:cNvSpPr/>
                  <p:nvPr/>
                </p:nvSpPr>
                <p:spPr>
                  <a:xfrm>
                    <a:off x="2187655" y="104774"/>
                    <a:ext cx="124791" cy="458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9" h="4478" extrusionOk="0">
                        <a:moveTo>
                          <a:pt x="0" y="0"/>
                        </a:moveTo>
                        <a:lnTo>
                          <a:pt x="0" y="4478"/>
                        </a:lnTo>
                        <a:lnTo>
                          <a:pt x="1318" y="4478"/>
                        </a:lnTo>
                        <a:lnTo>
                          <a:pt x="1318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33" name="Google Shape;233;p8"/>
                  <p:cNvSpPr/>
                  <p:nvPr/>
                </p:nvSpPr>
                <p:spPr>
                  <a:xfrm>
                    <a:off x="2553801" y="104774"/>
                    <a:ext cx="124885" cy="458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0" h="4478" extrusionOk="0">
                        <a:moveTo>
                          <a:pt x="1" y="0"/>
                        </a:moveTo>
                        <a:lnTo>
                          <a:pt x="1" y="4478"/>
                        </a:lnTo>
                        <a:lnTo>
                          <a:pt x="1319" y="4478"/>
                        </a:lnTo>
                        <a:lnTo>
                          <a:pt x="1319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34" name="Google Shape;234;p8"/>
                  <p:cNvSpPr/>
                  <p:nvPr/>
                </p:nvSpPr>
                <p:spPr>
                  <a:xfrm>
                    <a:off x="2918056" y="104774"/>
                    <a:ext cx="124885" cy="458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0" h="4478" extrusionOk="0">
                        <a:moveTo>
                          <a:pt x="1" y="0"/>
                        </a:moveTo>
                        <a:lnTo>
                          <a:pt x="1" y="4478"/>
                        </a:lnTo>
                        <a:lnTo>
                          <a:pt x="1319" y="4478"/>
                        </a:lnTo>
                        <a:lnTo>
                          <a:pt x="1319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35" name="Google Shape;235;p8"/>
                  <p:cNvSpPr/>
                  <p:nvPr/>
                </p:nvSpPr>
                <p:spPr>
                  <a:xfrm>
                    <a:off x="3283351" y="104774"/>
                    <a:ext cx="125737" cy="458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9" h="4478" extrusionOk="0">
                        <a:moveTo>
                          <a:pt x="0" y="0"/>
                        </a:moveTo>
                        <a:lnTo>
                          <a:pt x="0" y="4478"/>
                        </a:lnTo>
                        <a:lnTo>
                          <a:pt x="1329" y="4478"/>
                        </a:lnTo>
                        <a:lnTo>
                          <a:pt x="1329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36" name="Google Shape;236;p8"/>
                  <p:cNvSpPr/>
                  <p:nvPr/>
                </p:nvSpPr>
                <p:spPr>
                  <a:xfrm>
                    <a:off x="3640699" y="104774"/>
                    <a:ext cx="124791" cy="458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9" h="4478" extrusionOk="0">
                        <a:moveTo>
                          <a:pt x="0" y="0"/>
                        </a:moveTo>
                        <a:lnTo>
                          <a:pt x="0" y="4478"/>
                        </a:lnTo>
                        <a:lnTo>
                          <a:pt x="1318" y="4478"/>
                        </a:lnTo>
                        <a:lnTo>
                          <a:pt x="1318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37" name="Google Shape;237;p8"/>
                  <p:cNvSpPr/>
                  <p:nvPr/>
                </p:nvSpPr>
                <p:spPr>
                  <a:xfrm>
                    <a:off x="4006846" y="104774"/>
                    <a:ext cx="124885" cy="458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0" h="4478" extrusionOk="0">
                        <a:moveTo>
                          <a:pt x="1" y="0"/>
                        </a:moveTo>
                        <a:lnTo>
                          <a:pt x="1" y="4478"/>
                        </a:lnTo>
                        <a:lnTo>
                          <a:pt x="1319" y="4478"/>
                        </a:lnTo>
                        <a:lnTo>
                          <a:pt x="1319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38" name="Google Shape;238;p8"/>
                  <p:cNvSpPr/>
                  <p:nvPr/>
                </p:nvSpPr>
                <p:spPr>
                  <a:xfrm>
                    <a:off x="4557831" y="310236"/>
                    <a:ext cx="4256125" cy="46031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986" h="44987" extrusionOk="0">
                        <a:moveTo>
                          <a:pt x="6434" y="1162"/>
                        </a:moveTo>
                        <a:lnTo>
                          <a:pt x="6434" y="3547"/>
                        </a:lnTo>
                        <a:lnTo>
                          <a:pt x="4038" y="3547"/>
                        </a:lnTo>
                        <a:lnTo>
                          <a:pt x="4038" y="1162"/>
                        </a:lnTo>
                        <a:close/>
                        <a:moveTo>
                          <a:pt x="10263" y="1162"/>
                        </a:moveTo>
                        <a:lnTo>
                          <a:pt x="10263" y="3547"/>
                        </a:lnTo>
                        <a:lnTo>
                          <a:pt x="7868" y="3547"/>
                        </a:lnTo>
                        <a:lnTo>
                          <a:pt x="7868" y="1162"/>
                        </a:lnTo>
                        <a:close/>
                        <a:moveTo>
                          <a:pt x="14092" y="1162"/>
                        </a:moveTo>
                        <a:lnTo>
                          <a:pt x="14092" y="3547"/>
                        </a:lnTo>
                        <a:lnTo>
                          <a:pt x="11707" y="3547"/>
                        </a:lnTo>
                        <a:lnTo>
                          <a:pt x="11707" y="1162"/>
                        </a:lnTo>
                        <a:close/>
                        <a:moveTo>
                          <a:pt x="17942" y="1162"/>
                        </a:moveTo>
                        <a:lnTo>
                          <a:pt x="17942" y="3547"/>
                        </a:lnTo>
                        <a:lnTo>
                          <a:pt x="15546" y="3547"/>
                        </a:lnTo>
                        <a:lnTo>
                          <a:pt x="15546" y="1162"/>
                        </a:lnTo>
                        <a:close/>
                        <a:moveTo>
                          <a:pt x="21771" y="1162"/>
                        </a:moveTo>
                        <a:lnTo>
                          <a:pt x="21771" y="3547"/>
                        </a:lnTo>
                        <a:lnTo>
                          <a:pt x="19375" y="3547"/>
                        </a:lnTo>
                        <a:lnTo>
                          <a:pt x="19375" y="1162"/>
                        </a:lnTo>
                        <a:close/>
                        <a:moveTo>
                          <a:pt x="25600" y="1162"/>
                        </a:moveTo>
                        <a:lnTo>
                          <a:pt x="25600" y="3547"/>
                        </a:lnTo>
                        <a:lnTo>
                          <a:pt x="23204" y="3547"/>
                        </a:lnTo>
                        <a:lnTo>
                          <a:pt x="23204" y="1162"/>
                        </a:lnTo>
                        <a:close/>
                        <a:moveTo>
                          <a:pt x="29450" y="1162"/>
                        </a:moveTo>
                        <a:lnTo>
                          <a:pt x="29450" y="3547"/>
                        </a:lnTo>
                        <a:lnTo>
                          <a:pt x="27054" y="3547"/>
                        </a:lnTo>
                        <a:lnTo>
                          <a:pt x="27054" y="1162"/>
                        </a:lnTo>
                        <a:close/>
                        <a:moveTo>
                          <a:pt x="33279" y="1162"/>
                        </a:moveTo>
                        <a:lnTo>
                          <a:pt x="33279" y="3547"/>
                        </a:lnTo>
                        <a:lnTo>
                          <a:pt x="30883" y="3547"/>
                        </a:lnTo>
                        <a:lnTo>
                          <a:pt x="30883" y="1162"/>
                        </a:lnTo>
                        <a:close/>
                        <a:moveTo>
                          <a:pt x="37108" y="1162"/>
                        </a:moveTo>
                        <a:lnTo>
                          <a:pt x="37108" y="3547"/>
                        </a:lnTo>
                        <a:lnTo>
                          <a:pt x="34723" y="3547"/>
                        </a:lnTo>
                        <a:lnTo>
                          <a:pt x="34723" y="1162"/>
                        </a:lnTo>
                        <a:close/>
                        <a:moveTo>
                          <a:pt x="40958" y="1162"/>
                        </a:moveTo>
                        <a:lnTo>
                          <a:pt x="40958" y="3547"/>
                        </a:lnTo>
                        <a:lnTo>
                          <a:pt x="38562" y="3547"/>
                        </a:lnTo>
                        <a:lnTo>
                          <a:pt x="38562" y="1162"/>
                        </a:lnTo>
                        <a:close/>
                        <a:moveTo>
                          <a:pt x="2689" y="1"/>
                        </a:moveTo>
                        <a:cubicBezTo>
                          <a:pt x="1203" y="1"/>
                          <a:pt x="0" y="1204"/>
                          <a:pt x="0" y="2689"/>
                        </a:cubicBezTo>
                        <a:lnTo>
                          <a:pt x="0" y="42287"/>
                        </a:lnTo>
                        <a:cubicBezTo>
                          <a:pt x="0" y="43783"/>
                          <a:pt x="1203" y="44986"/>
                          <a:pt x="2689" y="44986"/>
                        </a:cubicBezTo>
                        <a:lnTo>
                          <a:pt x="42287" y="44986"/>
                        </a:lnTo>
                        <a:cubicBezTo>
                          <a:pt x="43783" y="44986"/>
                          <a:pt x="44986" y="43783"/>
                          <a:pt x="44986" y="42287"/>
                        </a:cubicBezTo>
                        <a:lnTo>
                          <a:pt x="44986" y="2689"/>
                        </a:lnTo>
                        <a:cubicBezTo>
                          <a:pt x="44986" y="1193"/>
                          <a:pt x="43783" y="1"/>
                          <a:pt x="42287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39" name="Google Shape;239;p8"/>
                  <p:cNvSpPr/>
                  <p:nvPr/>
                </p:nvSpPr>
                <p:spPr>
                  <a:xfrm>
                    <a:off x="5013419" y="104774"/>
                    <a:ext cx="124791" cy="458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9" h="4478" extrusionOk="0">
                        <a:moveTo>
                          <a:pt x="0" y="0"/>
                        </a:moveTo>
                        <a:lnTo>
                          <a:pt x="0" y="4478"/>
                        </a:lnTo>
                        <a:lnTo>
                          <a:pt x="1318" y="4478"/>
                        </a:lnTo>
                        <a:lnTo>
                          <a:pt x="1318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0" name="Google Shape;240;p8"/>
                  <p:cNvSpPr/>
                  <p:nvPr/>
                </p:nvSpPr>
                <p:spPr>
                  <a:xfrm>
                    <a:off x="5379565" y="104774"/>
                    <a:ext cx="124885" cy="458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0" h="4478" extrusionOk="0">
                        <a:moveTo>
                          <a:pt x="1" y="0"/>
                        </a:moveTo>
                        <a:lnTo>
                          <a:pt x="1" y="4478"/>
                        </a:lnTo>
                        <a:lnTo>
                          <a:pt x="1319" y="4478"/>
                        </a:lnTo>
                        <a:lnTo>
                          <a:pt x="1319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1" name="Google Shape;241;p8"/>
                  <p:cNvSpPr/>
                  <p:nvPr/>
                </p:nvSpPr>
                <p:spPr>
                  <a:xfrm>
                    <a:off x="5742874" y="104774"/>
                    <a:ext cx="124791" cy="458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9" h="4478" extrusionOk="0">
                        <a:moveTo>
                          <a:pt x="0" y="0"/>
                        </a:moveTo>
                        <a:lnTo>
                          <a:pt x="0" y="4478"/>
                        </a:lnTo>
                        <a:lnTo>
                          <a:pt x="1319" y="4478"/>
                        </a:lnTo>
                        <a:lnTo>
                          <a:pt x="1319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" name="Google Shape;242;p8"/>
                  <p:cNvSpPr/>
                  <p:nvPr/>
                </p:nvSpPr>
                <p:spPr>
                  <a:xfrm>
                    <a:off x="6109115" y="104774"/>
                    <a:ext cx="125737" cy="458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9" h="4478" extrusionOk="0">
                        <a:moveTo>
                          <a:pt x="0" y="0"/>
                        </a:moveTo>
                        <a:lnTo>
                          <a:pt x="0" y="4478"/>
                        </a:lnTo>
                        <a:lnTo>
                          <a:pt x="1329" y="4478"/>
                        </a:lnTo>
                        <a:lnTo>
                          <a:pt x="1329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" name="Google Shape;243;p8"/>
                  <p:cNvSpPr/>
                  <p:nvPr/>
                </p:nvSpPr>
                <p:spPr>
                  <a:xfrm>
                    <a:off x="6464476" y="104774"/>
                    <a:ext cx="124791" cy="458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9" h="4478" extrusionOk="0">
                        <a:moveTo>
                          <a:pt x="0" y="0"/>
                        </a:moveTo>
                        <a:lnTo>
                          <a:pt x="0" y="4478"/>
                        </a:lnTo>
                        <a:lnTo>
                          <a:pt x="1318" y="4478"/>
                        </a:lnTo>
                        <a:lnTo>
                          <a:pt x="1318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4" name="Google Shape;244;p8"/>
                  <p:cNvSpPr/>
                  <p:nvPr/>
                </p:nvSpPr>
                <p:spPr>
                  <a:xfrm>
                    <a:off x="6830623" y="104774"/>
                    <a:ext cx="124885" cy="458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0" h="4478" extrusionOk="0">
                        <a:moveTo>
                          <a:pt x="1" y="0"/>
                        </a:moveTo>
                        <a:lnTo>
                          <a:pt x="1" y="4478"/>
                        </a:lnTo>
                        <a:lnTo>
                          <a:pt x="1319" y="4478"/>
                        </a:lnTo>
                        <a:lnTo>
                          <a:pt x="1319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5" name="Google Shape;245;p8"/>
                  <p:cNvSpPr/>
                  <p:nvPr/>
                </p:nvSpPr>
                <p:spPr>
                  <a:xfrm>
                    <a:off x="7194877" y="104774"/>
                    <a:ext cx="124885" cy="458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0" h="4478" extrusionOk="0">
                        <a:moveTo>
                          <a:pt x="1" y="0"/>
                        </a:moveTo>
                        <a:lnTo>
                          <a:pt x="1" y="4478"/>
                        </a:lnTo>
                        <a:lnTo>
                          <a:pt x="1319" y="4478"/>
                        </a:lnTo>
                        <a:lnTo>
                          <a:pt x="1319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6" name="Google Shape;246;p8"/>
                  <p:cNvSpPr/>
                  <p:nvPr/>
                </p:nvSpPr>
                <p:spPr>
                  <a:xfrm>
                    <a:off x="7560173" y="104774"/>
                    <a:ext cx="125737" cy="458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9" h="4478" extrusionOk="0">
                        <a:moveTo>
                          <a:pt x="0" y="0"/>
                        </a:moveTo>
                        <a:lnTo>
                          <a:pt x="0" y="4478"/>
                        </a:lnTo>
                        <a:lnTo>
                          <a:pt x="1329" y="4478"/>
                        </a:lnTo>
                        <a:lnTo>
                          <a:pt x="1329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7" name="Google Shape;247;p8"/>
                  <p:cNvSpPr/>
                  <p:nvPr/>
                </p:nvSpPr>
                <p:spPr>
                  <a:xfrm>
                    <a:off x="7917521" y="104774"/>
                    <a:ext cx="124791" cy="458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9" h="4478" extrusionOk="0">
                        <a:moveTo>
                          <a:pt x="0" y="0"/>
                        </a:moveTo>
                        <a:lnTo>
                          <a:pt x="0" y="4478"/>
                        </a:lnTo>
                        <a:lnTo>
                          <a:pt x="1318" y="4478"/>
                        </a:lnTo>
                        <a:lnTo>
                          <a:pt x="1318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8" name="Google Shape;248;p8"/>
                  <p:cNvSpPr/>
                  <p:nvPr/>
                </p:nvSpPr>
                <p:spPr>
                  <a:xfrm>
                    <a:off x="8283667" y="104774"/>
                    <a:ext cx="124885" cy="458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0" h="4478" extrusionOk="0">
                        <a:moveTo>
                          <a:pt x="1" y="0"/>
                        </a:moveTo>
                        <a:lnTo>
                          <a:pt x="1" y="4478"/>
                        </a:lnTo>
                        <a:lnTo>
                          <a:pt x="1319" y="4478"/>
                        </a:lnTo>
                        <a:lnTo>
                          <a:pt x="1319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249" name="Google Shape;249;p8"/>
                <p:cNvSpPr/>
                <p:nvPr/>
              </p:nvSpPr>
              <p:spPr>
                <a:xfrm>
                  <a:off x="81150" y="2201325"/>
                  <a:ext cx="201000" cy="45150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50" name="Google Shape;250;p8"/>
              <p:cNvSpPr/>
              <p:nvPr/>
            </p:nvSpPr>
            <p:spPr>
              <a:xfrm>
                <a:off x="49400" y="2674050"/>
                <a:ext cx="232800" cy="4932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1" name="Google Shape;251;p8"/>
            <p:cNvSpPr/>
            <p:nvPr/>
          </p:nvSpPr>
          <p:spPr>
            <a:xfrm rot="5400000">
              <a:off x="8369138" y="3118738"/>
              <a:ext cx="421725" cy="745950"/>
            </a:xfrm>
            <a:prstGeom prst="flowChartOffpageConnector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2" name="Google Shape;252;p8"/>
          <p:cNvSpPr txBox="1">
            <a:spLocks noGrp="1"/>
          </p:cNvSpPr>
          <p:nvPr>
            <p:ph type="title"/>
          </p:nvPr>
        </p:nvSpPr>
        <p:spPr>
          <a:xfrm>
            <a:off x="713225" y="1363325"/>
            <a:ext cx="4119900" cy="97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 u="sng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53" name="Google Shape;253;p8"/>
          <p:cNvSpPr txBox="1">
            <a:spLocks noGrp="1"/>
          </p:cNvSpPr>
          <p:nvPr>
            <p:ph type="subTitle" idx="1"/>
          </p:nvPr>
        </p:nvSpPr>
        <p:spPr>
          <a:xfrm>
            <a:off x="713225" y="2379175"/>
            <a:ext cx="3890700" cy="10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" name="Google Shape;255;p9"/>
          <p:cNvGrpSpPr/>
          <p:nvPr/>
        </p:nvGrpSpPr>
        <p:grpSpPr>
          <a:xfrm>
            <a:off x="81150" y="104774"/>
            <a:ext cx="8972600" cy="4933859"/>
            <a:chOff x="81150" y="104774"/>
            <a:chExt cx="8972600" cy="4933859"/>
          </a:xfrm>
        </p:grpSpPr>
        <p:grpSp>
          <p:nvGrpSpPr>
            <p:cNvPr id="256" name="Google Shape;256;p9"/>
            <p:cNvGrpSpPr/>
            <p:nvPr/>
          </p:nvGrpSpPr>
          <p:grpSpPr>
            <a:xfrm>
              <a:off x="189174" y="104774"/>
              <a:ext cx="8864576" cy="4933859"/>
              <a:chOff x="189174" y="104774"/>
              <a:chExt cx="8864576" cy="4933859"/>
            </a:xfrm>
          </p:grpSpPr>
          <p:grpSp>
            <p:nvGrpSpPr>
              <p:cNvPr id="257" name="Google Shape;257;p9"/>
              <p:cNvGrpSpPr/>
              <p:nvPr/>
            </p:nvGrpSpPr>
            <p:grpSpPr>
              <a:xfrm>
                <a:off x="189174" y="104774"/>
                <a:ext cx="8839995" cy="4933859"/>
                <a:chOff x="189174" y="104774"/>
                <a:chExt cx="8839995" cy="4933859"/>
              </a:xfrm>
            </p:grpSpPr>
            <p:grpSp>
              <p:nvGrpSpPr>
                <p:cNvPr id="258" name="Google Shape;258;p9"/>
                <p:cNvGrpSpPr/>
                <p:nvPr/>
              </p:nvGrpSpPr>
              <p:grpSpPr>
                <a:xfrm>
                  <a:off x="189174" y="104774"/>
                  <a:ext cx="8765642" cy="4933859"/>
                  <a:chOff x="642925" y="399966"/>
                  <a:chExt cx="8345846" cy="4343568"/>
                </a:xfrm>
              </p:grpSpPr>
              <p:sp>
                <p:nvSpPr>
                  <p:cNvPr id="259" name="Google Shape;259;p9"/>
                  <p:cNvSpPr/>
                  <p:nvPr/>
                </p:nvSpPr>
                <p:spPr>
                  <a:xfrm>
                    <a:off x="4714925" y="469688"/>
                    <a:ext cx="4273846" cy="42738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445" h="47445" extrusionOk="0">
                        <a:moveTo>
                          <a:pt x="43522" y="1235"/>
                        </a:moveTo>
                        <a:cubicBezTo>
                          <a:pt x="45018" y="1235"/>
                          <a:pt x="46221" y="2438"/>
                          <a:pt x="46221" y="3923"/>
                        </a:cubicBezTo>
                        <a:lnTo>
                          <a:pt x="46221" y="43521"/>
                        </a:lnTo>
                        <a:cubicBezTo>
                          <a:pt x="46221" y="45017"/>
                          <a:pt x="45018" y="46220"/>
                          <a:pt x="43522" y="46220"/>
                        </a:cubicBezTo>
                        <a:lnTo>
                          <a:pt x="3924" y="46220"/>
                        </a:lnTo>
                        <a:cubicBezTo>
                          <a:pt x="2438" y="46220"/>
                          <a:pt x="1235" y="45017"/>
                          <a:pt x="1235" y="43521"/>
                        </a:cubicBezTo>
                        <a:lnTo>
                          <a:pt x="1235" y="3923"/>
                        </a:lnTo>
                        <a:cubicBezTo>
                          <a:pt x="1235" y="2438"/>
                          <a:pt x="2438" y="1235"/>
                          <a:pt x="3924" y="1235"/>
                        </a:cubicBezTo>
                        <a:close/>
                        <a:moveTo>
                          <a:pt x="3924" y="0"/>
                        </a:moveTo>
                        <a:cubicBezTo>
                          <a:pt x="1769" y="0"/>
                          <a:pt x="1" y="1758"/>
                          <a:pt x="1" y="3923"/>
                        </a:cubicBezTo>
                        <a:lnTo>
                          <a:pt x="1" y="43521"/>
                        </a:lnTo>
                        <a:cubicBezTo>
                          <a:pt x="1" y="45676"/>
                          <a:pt x="1758" y="47445"/>
                          <a:pt x="3924" y="47445"/>
                        </a:cubicBezTo>
                        <a:lnTo>
                          <a:pt x="43522" y="47445"/>
                        </a:lnTo>
                        <a:cubicBezTo>
                          <a:pt x="45687" y="47445"/>
                          <a:pt x="47445" y="45697"/>
                          <a:pt x="47445" y="43521"/>
                        </a:cubicBezTo>
                        <a:lnTo>
                          <a:pt x="47445" y="3923"/>
                        </a:lnTo>
                        <a:cubicBezTo>
                          <a:pt x="47445" y="1768"/>
                          <a:pt x="45687" y="0"/>
                          <a:pt x="4352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  <a:effectLst>
                    <a:outerShdw blurRad="57150" dist="19050" dir="5400000" algn="bl" rotWithShape="0">
                      <a:srgbClr val="000000">
                        <a:alpha val="50000"/>
                      </a:srgb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60" name="Google Shape;260;p9"/>
                  <p:cNvSpPr/>
                  <p:nvPr/>
                </p:nvSpPr>
                <p:spPr>
                  <a:xfrm>
                    <a:off x="4803564" y="558237"/>
                    <a:ext cx="4097649" cy="40957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489" h="45468" extrusionOk="0">
                        <a:moveTo>
                          <a:pt x="42538" y="492"/>
                        </a:moveTo>
                        <a:cubicBezTo>
                          <a:pt x="43887" y="492"/>
                          <a:pt x="44986" y="1591"/>
                          <a:pt x="44986" y="2940"/>
                        </a:cubicBezTo>
                        <a:lnTo>
                          <a:pt x="44986" y="42538"/>
                        </a:lnTo>
                        <a:cubicBezTo>
                          <a:pt x="44986" y="43888"/>
                          <a:pt x="43887" y="44986"/>
                          <a:pt x="42538" y="44986"/>
                        </a:cubicBezTo>
                        <a:lnTo>
                          <a:pt x="2940" y="44986"/>
                        </a:lnTo>
                        <a:cubicBezTo>
                          <a:pt x="1601" y="44986"/>
                          <a:pt x="502" y="43888"/>
                          <a:pt x="502" y="42538"/>
                        </a:cubicBezTo>
                        <a:lnTo>
                          <a:pt x="502" y="2940"/>
                        </a:lnTo>
                        <a:cubicBezTo>
                          <a:pt x="502" y="1591"/>
                          <a:pt x="1590" y="492"/>
                          <a:pt x="2940" y="492"/>
                        </a:cubicBezTo>
                        <a:close/>
                        <a:moveTo>
                          <a:pt x="2940" y="1"/>
                        </a:moveTo>
                        <a:cubicBezTo>
                          <a:pt x="1318" y="1"/>
                          <a:pt x="0" y="1319"/>
                          <a:pt x="0" y="2940"/>
                        </a:cubicBezTo>
                        <a:lnTo>
                          <a:pt x="0" y="42528"/>
                        </a:lnTo>
                        <a:cubicBezTo>
                          <a:pt x="0" y="44149"/>
                          <a:pt x="1318" y="45468"/>
                          <a:pt x="2940" y="45468"/>
                        </a:cubicBezTo>
                        <a:lnTo>
                          <a:pt x="42538" y="45468"/>
                        </a:lnTo>
                        <a:cubicBezTo>
                          <a:pt x="44159" y="45468"/>
                          <a:pt x="45488" y="44160"/>
                          <a:pt x="45488" y="42538"/>
                        </a:cubicBezTo>
                        <a:lnTo>
                          <a:pt x="45488" y="2940"/>
                        </a:lnTo>
                        <a:cubicBezTo>
                          <a:pt x="45488" y="1319"/>
                          <a:pt x="44159" y="1"/>
                          <a:pt x="42538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61" name="Google Shape;261;p9"/>
                  <p:cNvSpPr/>
                  <p:nvPr/>
                </p:nvSpPr>
                <p:spPr>
                  <a:xfrm>
                    <a:off x="642925" y="469688"/>
                    <a:ext cx="4273846" cy="42738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445" h="47445" extrusionOk="0">
                        <a:moveTo>
                          <a:pt x="43522" y="1235"/>
                        </a:moveTo>
                        <a:cubicBezTo>
                          <a:pt x="45018" y="1235"/>
                          <a:pt x="46221" y="2438"/>
                          <a:pt x="46221" y="3923"/>
                        </a:cubicBezTo>
                        <a:lnTo>
                          <a:pt x="46221" y="43521"/>
                        </a:lnTo>
                        <a:cubicBezTo>
                          <a:pt x="46221" y="45017"/>
                          <a:pt x="45018" y="46220"/>
                          <a:pt x="43522" y="46220"/>
                        </a:cubicBezTo>
                        <a:lnTo>
                          <a:pt x="3924" y="46220"/>
                        </a:lnTo>
                        <a:cubicBezTo>
                          <a:pt x="2438" y="46220"/>
                          <a:pt x="1235" y="45017"/>
                          <a:pt x="1235" y="43521"/>
                        </a:cubicBezTo>
                        <a:lnTo>
                          <a:pt x="1235" y="3923"/>
                        </a:lnTo>
                        <a:cubicBezTo>
                          <a:pt x="1235" y="2438"/>
                          <a:pt x="2438" y="1235"/>
                          <a:pt x="3924" y="1235"/>
                        </a:cubicBezTo>
                        <a:close/>
                        <a:moveTo>
                          <a:pt x="3924" y="0"/>
                        </a:moveTo>
                        <a:cubicBezTo>
                          <a:pt x="1769" y="0"/>
                          <a:pt x="1" y="1758"/>
                          <a:pt x="1" y="3923"/>
                        </a:cubicBezTo>
                        <a:lnTo>
                          <a:pt x="1" y="43521"/>
                        </a:lnTo>
                        <a:cubicBezTo>
                          <a:pt x="1" y="45676"/>
                          <a:pt x="1758" y="47445"/>
                          <a:pt x="3924" y="47445"/>
                        </a:cubicBezTo>
                        <a:lnTo>
                          <a:pt x="43522" y="47445"/>
                        </a:lnTo>
                        <a:cubicBezTo>
                          <a:pt x="45687" y="47445"/>
                          <a:pt x="47445" y="45697"/>
                          <a:pt x="47445" y="43521"/>
                        </a:cubicBezTo>
                        <a:lnTo>
                          <a:pt x="47445" y="3923"/>
                        </a:lnTo>
                        <a:cubicBezTo>
                          <a:pt x="47445" y="1768"/>
                          <a:pt x="45687" y="0"/>
                          <a:pt x="4352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  <a:effectLst>
                    <a:outerShdw blurRad="57150" dist="19050" dir="5400000" algn="bl" rotWithShape="0">
                      <a:srgbClr val="000000">
                        <a:alpha val="50000"/>
                      </a:srgb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62" name="Google Shape;262;p9"/>
                  <p:cNvSpPr/>
                  <p:nvPr/>
                </p:nvSpPr>
                <p:spPr>
                  <a:xfrm>
                    <a:off x="731564" y="558237"/>
                    <a:ext cx="4097649" cy="40957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489" h="45468" extrusionOk="0">
                        <a:moveTo>
                          <a:pt x="42538" y="492"/>
                        </a:moveTo>
                        <a:cubicBezTo>
                          <a:pt x="43887" y="492"/>
                          <a:pt x="44986" y="1591"/>
                          <a:pt x="44986" y="2940"/>
                        </a:cubicBezTo>
                        <a:lnTo>
                          <a:pt x="44986" y="42538"/>
                        </a:lnTo>
                        <a:cubicBezTo>
                          <a:pt x="44986" y="43888"/>
                          <a:pt x="43887" y="44986"/>
                          <a:pt x="42538" y="44986"/>
                        </a:cubicBezTo>
                        <a:lnTo>
                          <a:pt x="2940" y="44986"/>
                        </a:lnTo>
                        <a:cubicBezTo>
                          <a:pt x="1601" y="44986"/>
                          <a:pt x="502" y="43888"/>
                          <a:pt x="502" y="42538"/>
                        </a:cubicBezTo>
                        <a:lnTo>
                          <a:pt x="502" y="2940"/>
                        </a:lnTo>
                        <a:cubicBezTo>
                          <a:pt x="502" y="1591"/>
                          <a:pt x="1590" y="492"/>
                          <a:pt x="2940" y="492"/>
                        </a:cubicBezTo>
                        <a:close/>
                        <a:moveTo>
                          <a:pt x="2940" y="1"/>
                        </a:moveTo>
                        <a:cubicBezTo>
                          <a:pt x="1318" y="1"/>
                          <a:pt x="0" y="1319"/>
                          <a:pt x="0" y="2940"/>
                        </a:cubicBezTo>
                        <a:lnTo>
                          <a:pt x="0" y="42528"/>
                        </a:lnTo>
                        <a:cubicBezTo>
                          <a:pt x="0" y="44149"/>
                          <a:pt x="1318" y="45468"/>
                          <a:pt x="2940" y="45468"/>
                        </a:cubicBezTo>
                        <a:lnTo>
                          <a:pt x="42538" y="45468"/>
                        </a:lnTo>
                        <a:cubicBezTo>
                          <a:pt x="44159" y="45468"/>
                          <a:pt x="45488" y="44160"/>
                          <a:pt x="45488" y="42538"/>
                        </a:cubicBezTo>
                        <a:lnTo>
                          <a:pt x="45488" y="2940"/>
                        </a:lnTo>
                        <a:cubicBezTo>
                          <a:pt x="45488" y="1319"/>
                          <a:pt x="44159" y="1"/>
                          <a:pt x="42538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63" name="Google Shape;263;p9"/>
                  <p:cNvSpPr/>
                  <p:nvPr/>
                </p:nvSpPr>
                <p:spPr>
                  <a:xfrm>
                    <a:off x="754174" y="580847"/>
                    <a:ext cx="4052339" cy="40524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986" h="44987" extrusionOk="0">
                        <a:moveTo>
                          <a:pt x="6434" y="1162"/>
                        </a:moveTo>
                        <a:lnTo>
                          <a:pt x="6434" y="3547"/>
                        </a:lnTo>
                        <a:lnTo>
                          <a:pt x="4038" y="3547"/>
                        </a:lnTo>
                        <a:lnTo>
                          <a:pt x="4038" y="1162"/>
                        </a:lnTo>
                        <a:close/>
                        <a:moveTo>
                          <a:pt x="10263" y="1162"/>
                        </a:moveTo>
                        <a:lnTo>
                          <a:pt x="10263" y="3547"/>
                        </a:lnTo>
                        <a:lnTo>
                          <a:pt x="7868" y="3547"/>
                        </a:lnTo>
                        <a:lnTo>
                          <a:pt x="7868" y="1162"/>
                        </a:lnTo>
                        <a:close/>
                        <a:moveTo>
                          <a:pt x="14092" y="1162"/>
                        </a:moveTo>
                        <a:lnTo>
                          <a:pt x="14092" y="3547"/>
                        </a:lnTo>
                        <a:lnTo>
                          <a:pt x="11707" y="3547"/>
                        </a:lnTo>
                        <a:lnTo>
                          <a:pt x="11707" y="1162"/>
                        </a:lnTo>
                        <a:close/>
                        <a:moveTo>
                          <a:pt x="17942" y="1162"/>
                        </a:moveTo>
                        <a:lnTo>
                          <a:pt x="17942" y="3547"/>
                        </a:lnTo>
                        <a:lnTo>
                          <a:pt x="15546" y="3547"/>
                        </a:lnTo>
                        <a:lnTo>
                          <a:pt x="15546" y="1162"/>
                        </a:lnTo>
                        <a:close/>
                        <a:moveTo>
                          <a:pt x="21771" y="1162"/>
                        </a:moveTo>
                        <a:lnTo>
                          <a:pt x="21771" y="3547"/>
                        </a:lnTo>
                        <a:lnTo>
                          <a:pt x="19375" y="3547"/>
                        </a:lnTo>
                        <a:lnTo>
                          <a:pt x="19375" y="1162"/>
                        </a:lnTo>
                        <a:close/>
                        <a:moveTo>
                          <a:pt x="25600" y="1162"/>
                        </a:moveTo>
                        <a:lnTo>
                          <a:pt x="25600" y="3547"/>
                        </a:lnTo>
                        <a:lnTo>
                          <a:pt x="23204" y="3547"/>
                        </a:lnTo>
                        <a:lnTo>
                          <a:pt x="23204" y="1162"/>
                        </a:lnTo>
                        <a:close/>
                        <a:moveTo>
                          <a:pt x="29450" y="1162"/>
                        </a:moveTo>
                        <a:lnTo>
                          <a:pt x="29450" y="3547"/>
                        </a:lnTo>
                        <a:lnTo>
                          <a:pt x="27054" y="3547"/>
                        </a:lnTo>
                        <a:lnTo>
                          <a:pt x="27054" y="1162"/>
                        </a:lnTo>
                        <a:close/>
                        <a:moveTo>
                          <a:pt x="33279" y="1162"/>
                        </a:moveTo>
                        <a:lnTo>
                          <a:pt x="33279" y="3547"/>
                        </a:lnTo>
                        <a:lnTo>
                          <a:pt x="30883" y="3547"/>
                        </a:lnTo>
                        <a:lnTo>
                          <a:pt x="30883" y="1162"/>
                        </a:lnTo>
                        <a:close/>
                        <a:moveTo>
                          <a:pt x="37108" y="1162"/>
                        </a:moveTo>
                        <a:lnTo>
                          <a:pt x="37108" y="3547"/>
                        </a:lnTo>
                        <a:lnTo>
                          <a:pt x="34723" y="3547"/>
                        </a:lnTo>
                        <a:lnTo>
                          <a:pt x="34723" y="1162"/>
                        </a:lnTo>
                        <a:close/>
                        <a:moveTo>
                          <a:pt x="40958" y="1162"/>
                        </a:moveTo>
                        <a:lnTo>
                          <a:pt x="40958" y="3547"/>
                        </a:lnTo>
                        <a:lnTo>
                          <a:pt x="38562" y="3547"/>
                        </a:lnTo>
                        <a:lnTo>
                          <a:pt x="38562" y="1162"/>
                        </a:lnTo>
                        <a:close/>
                        <a:moveTo>
                          <a:pt x="2689" y="1"/>
                        </a:moveTo>
                        <a:cubicBezTo>
                          <a:pt x="1203" y="1"/>
                          <a:pt x="0" y="1204"/>
                          <a:pt x="0" y="2689"/>
                        </a:cubicBezTo>
                        <a:lnTo>
                          <a:pt x="0" y="42287"/>
                        </a:lnTo>
                        <a:cubicBezTo>
                          <a:pt x="0" y="43783"/>
                          <a:pt x="1203" y="44986"/>
                          <a:pt x="2689" y="44986"/>
                        </a:cubicBezTo>
                        <a:lnTo>
                          <a:pt x="42287" y="44986"/>
                        </a:lnTo>
                        <a:cubicBezTo>
                          <a:pt x="43783" y="44986"/>
                          <a:pt x="44986" y="43783"/>
                          <a:pt x="44986" y="42287"/>
                        </a:cubicBezTo>
                        <a:lnTo>
                          <a:pt x="44986" y="2689"/>
                        </a:lnTo>
                        <a:cubicBezTo>
                          <a:pt x="44986" y="1193"/>
                          <a:pt x="43783" y="1"/>
                          <a:pt x="42287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64" name="Google Shape;264;p9"/>
                  <p:cNvSpPr/>
                  <p:nvPr/>
                </p:nvSpPr>
                <p:spPr>
                  <a:xfrm>
                    <a:off x="1164131" y="399966"/>
                    <a:ext cx="118816" cy="4033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9" h="4478" extrusionOk="0">
                        <a:moveTo>
                          <a:pt x="0" y="0"/>
                        </a:moveTo>
                        <a:lnTo>
                          <a:pt x="0" y="4478"/>
                        </a:lnTo>
                        <a:lnTo>
                          <a:pt x="1318" y="4478"/>
                        </a:lnTo>
                        <a:lnTo>
                          <a:pt x="1318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65" name="Google Shape;265;p9"/>
                  <p:cNvSpPr/>
                  <p:nvPr/>
                </p:nvSpPr>
                <p:spPr>
                  <a:xfrm>
                    <a:off x="1512743" y="399966"/>
                    <a:ext cx="118906" cy="4033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0" h="4478" extrusionOk="0">
                        <a:moveTo>
                          <a:pt x="1" y="0"/>
                        </a:moveTo>
                        <a:lnTo>
                          <a:pt x="1" y="4478"/>
                        </a:lnTo>
                        <a:lnTo>
                          <a:pt x="1319" y="4478"/>
                        </a:lnTo>
                        <a:lnTo>
                          <a:pt x="1319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66" name="Google Shape;266;p9"/>
                  <p:cNvSpPr/>
                  <p:nvPr/>
                </p:nvSpPr>
                <p:spPr>
                  <a:xfrm>
                    <a:off x="1858652" y="399966"/>
                    <a:ext cx="118816" cy="4033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9" h="4478" extrusionOk="0">
                        <a:moveTo>
                          <a:pt x="0" y="0"/>
                        </a:moveTo>
                        <a:lnTo>
                          <a:pt x="0" y="4478"/>
                        </a:lnTo>
                        <a:lnTo>
                          <a:pt x="1319" y="4478"/>
                        </a:lnTo>
                        <a:lnTo>
                          <a:pt x="1319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67" name="Google Shape;267;p9"/>
                  <p:cNvSpPr/>
                  <p:nvPr/>
                </p:nvSpPr>
                <p:spPr>
                  <a:xfrm>
                    <a:off x="2207353" y="399966"/>
                    <a:ext cx="119716" cy="4033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9" h="4478" extrusionOk="0">
                        <a:moveTo>
                          <a:pt x="0" y="0"/>
                        </a:moveTo>
                        <a:lnTo>
                          <a:pt x="0" y="4478"/>
                        </a:lnTo>
                        <a:lnTo>
                          <a:pt x="1329" y="4478"/>
                        </a:lnTo>
                        <a:lnTo>
                          <a:pt x="1329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68" name="Google Shape;268;p9"/>
                  <p:cNvSpPr/>
                  <p:nvPr/>
                </p:nvSpPr>
                <p:spPr>
                  <a:xfrm>
                    <a:off x="2545696" y="399966"/>
                    <a:ext cx="118816" cy="4033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9" h="4478" extrusionOk="0">
                        <a:moveTo>
                          <a:pt x="0" y="0"/>
                        </a:moveTo>
                        <a:lnTo>
                          <a:pt x="0" y="4478"/>
                        </a:lnTo>
                        <a:lnTo>
                          <a:pt x="1318" y="4478"/>
                        </a:lnTo>
                        <a:lnTo>
                          <a:pt x="1318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69" name="Google Shape;269;p9"/>
                  <p:cNvSpPr/>
                  <p:nvPr/>
                </p:nvSpPr>
                <p:spPr>
                  <a:xfrm>
                    <a:off x="2894307" y="399966"/>
                    <a:ext cx="118906" cy="4033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0" h="4478" extrusionOk="0">
                        <a:moveTo>
                          <a:pt x="1" y="0"/>
                        </a:moveTo>
                        <a:lnTo>
                          <a:pt x="1" y="4478"/>
                        </a:lnTo>
                        <a:lnTo>
                          <a:pt x="1319" y="4478"/>
                        </a:lnTo>
                        <a:lnTo>
                          <a:pt x="1319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0" name="Google Shape;270;p9"/>
                  <p:cNvSpPr/>
                  <p:nvPr/>
                </p:nvSpPr>
                <p:spPr>
                  <a:xfrm>
                    <a:off x="3241117" y="399966"/>
                    <a:ext cx="118906" cy="4033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0" h="4478" extrusionOk="0">
                        <a:moveTo>
                          <a:pt x="1" y="0"/>
                        </a:moveTo>
                        <a:lnTo>
                          <a:pt x="1" y="4478"/>
                        </a:lnTo>
                        <a:lnTo>
                          <a:pt x="1319" y="4478"/>
                        </a:lnTo>
                        <a:lnTo>
                          <a:pt x="1319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1" name="Google Shape;271;p9"/>
                  <p:cNvSpPr/>
                  <p:nvPr/>
                </p:nvSpPr>
                <p:spPr>
                  <a:xfrm>
                    <a:off x="3588918" y="399966"/>
                    <a:ext cx="119716" cy="4033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9" h="4478" extrusionOk="0">
                        <a:moveTo>
                          <a:pt x="0" y="0"/>
                        </a:moveTo>
                        <a:lnTo>
                          <a:pt x="0" y="4478"/>
                        </a:lnTo>
                        <a:lnTo>
                          <a:pt x="1329" y="4478"/>
                        </a:lnTo>
                        <a:lnTo>
                          <a:pt x="1329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2" name="Google Shape;272;p9"/>
                  <p:cNvSpPr/>
                  <p:nvPr/>
                </p:nvSpPr>
                <p:spPr>
                  <a:xfrm>
                    <a:off x="3929152" y="399966"/>
                    <a:ext cx="118816" cy="4033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9" h="4478" extrusionOk="0">
                        <a:moveTo>
                          <a:pt x="0" y="0"/>
                        </a:moveTo>
                        <a:lnTo>
                          <a:pt x="0" y="4478"/>
                        </a:lnTo>
                        <a:lnTo>
                          <a:pt x="1318" y="4478"/>
                        </a:lnTo>
                        <a:lnTo>
                          <a:pt x="1318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3" name="Google Shape;273;p9"/>
                  <p:cNvSpPr/>
                  <p:nvPr/>
                </p:nvSpPr>
                <p:spPr>
                  <a:xfrm>
                    <a:off x="4277764" y="399966"/>
                    <a:ext cx="118906" cy="4033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0" h="4478" extrusionOk="0">
                        <a:moveTo>
                          <a:pt x="1" y="0"/>
                        </a:moveTo>
                        <a:lnTo>
                          <a:pt x="1" y="4478"/>
                        </a:lnTo>
                        <a:lnTo>
                          <a:pt x="1319" y="4478"/>
                        </a:lnTo>
                        <a:lnTo>
                          <a:pt x="1319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4" name="Google Shape;274;p9"/>
                  <p:cNvSpPr/>
                  <p:nvPr/>
                </p:nvSpPr>
                <p:spPr>
                  <a:xfrm>
                    <a:off x="4802362" y="580847"/>
                    <a:ext cx="4052339" cy="40524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986" h="44987" extrusionOk="0">
                        <a:moveTo>
                          <a:pt x="6434" y="1162"/>
                        </a:moveTo>
                        <a:lnTo>
                          <a:pt x="6434" y="3547"/>
                        </a:lnTo>
                        <a:lnTo>
                          <a:pt x="4038" y="3547"/>
                        </a:lnTo>
                        <a:lnTo>
                          <a:pt x="4038" y="1162"/>
                        </a:lnTo>
                        <a:close/>
                        <a:moveTo>
                          <a:pt x="10263" y="1162"/>
                        </a:moveTo>
                        <a:lnTo>
                          <a:pt x="10263" y="3547"/>
                        </a:lnTo>
                        <a:lnTo>
                          <a:pt x="7868" y="3547"/>
                        </a:lnTo>
                        <a:lnTo>
                          <a:pt x="7868" y="1162"/>
                        </a:lnTo>
                        <a:close/>
                        <a:moveTo>
                          <a:pt x="14092" y="1162"/>
                        </a:moveTo>
                        <a:lnTo>
                          <a:pt x="14092" y="3547"/>
                        </a:lnTo>
                        <a:lnTo>
                          <a:pt x="11707" y="3547"/>
                        </a:lnTo>
                        <a:lnTo>
                          <a:pt x="11707" y="1162"/>
                        </a:lnTo>
                        <a:close/>
                        <a:moveTo>
                          <a:pt x="17942" y="1162"/>
                        </a:moveTo>
                        <a:lnTo>
                          <a:pt x="17942" y="3547"/>
                        </a:lnTo>
                        <a:lnTo>
                          <a:pt x="15546" y="3547"/>
                        </a:lnTo>
                        <a:lnTo>
                          <a:pt x="15546" y="1162"/>
                        </a:lnTo>
                        <a:close/>
                        <a:moveTo>
                          <a:pt x="21771" y="1162"/>
                        </a:moveTo>
                        <a:lnTo>
                          <a:pt x="21771" y="3547"/>
                        </a:lnTo>
                        <a:lnTo>
                          <a:pt x="19375" y="3547"/>
                        </a:lnTo>
                        <a:lnTo>
                          <a:pt x="19375" y="1162"/>
                        </a:lnTo>
                        <a:close/>
                        <a:moveTo>
                          <a:pt x="25600" y="1162"/>
                        </a:moveTo>
                        <a:lnTo>
                          <a:pt x="25600" y="3547"/>
                        </a:lnTo>
                        <a:lnTo>
                          <a:pt x="23204" y="3547"/>
                        </a:lnTo>
                        <a:lnTo>
                          <a:pt x="23204" y="1162"/>
                        </a:lnTo>
                        <a:close/>
                        <a:moveTo>
                          <a:pt x="29450" y="1162"/>
                        </a:moveTo>
                        <a:lnTo>
                          <a:pt x="29450" y="3547"/>
                        </a:lnTo>
                        <a:lnTo>
                          <a:pt x="27054" y="3547"/>
                        </a:lnTo>
                        <a:lnTo>
                          <a:pt x="27054" y="1162"/>
                        </a:lnTo>
                        <a:close/>
                        <a:moveTo>
                          <a:pt x="33279" y="1162"/>
                        </a:moveTo>
                        <a:lnTo>
                          <a:pt x="33279" y="3547"/>
                        </a:lnTo>
                        <a:lnTo>
                          <a:pt x="30883" y="3547"/>
                        </a:lnTo>
                        <a:lnTo>
                          <a:pt x="30883" y="1162"/>
                        </a:lnTo>
                        <a:close/>
                        <a:moveTo>
                          <a:pt x="37108" y="1162"/>
                        </a:moveTo>
                        <a:lnTo>
                          <a:pt x="37108" y="3547"/>
                        </a:lnTo>
                        <a:lnTo>
                          <a:pt x="34723" y="3547"/>
                        </a:lnTo>
                        <a:lnTo>
                          <a:pt x="34723" y="1162"/>
                        </a:lnTo>
                        <a:close/>
                        <a:moveTo>
                          <a:pt x="40958" y="1162"/>
                        </a:moveTo>
                        <a:lnTo>
                          <a:pt x="40958" y="3547"/>
                        </a:lnTo>
                        <a:lnTo>
                          <a:pt x="38562" y="3547"/>
                        </a:lnTo>
                        <a:lnTo>
                          <a:pt x="38562" y="1162"/>
                        </a:lnTo>
                        <a:close/>
                        <a:moveTo>
                          <a:pt x="2689" y="1"/>
                        </a:moveTo>
                        <a:cubicBezTo>
                          <a:pt x="1203" y="1"/>
                          <a:pt x="0" y="1204"/>
                          <a:pt x="0" y="2689"/>
                        </a:cubicBezTo>
                        <a:lnTo>
                          <a:pt x="0" y="42287"/>
                        </a:lnTo>
                        <a:cubicBezTo>
                          <a:pt x="0" y="43783"/>
                          <a:pt x="1203" y="44986"/>
                          <a:pt x="2689" y="44986"/>
                        </a:cubicBezTo>
                        <a:lnTo>
                          <a:pt x="42287" y="44986"/>
                        </a:lnTo>
                        <a:cubicBezTo>
                          <a:pt x="43783" y="44986"/>
                          <a:pt x="44986" y="43783"/>
                          <a:pt x="44986" y="42287"/>
                        </a:cubicBezTo>
                        <a:lnTo>
                          <a:pt x="44986" y="2689"/>
                        </a:lnTo>
                        <a:cubicBezTo>
                          <a:pt x="44986" y="1193"/>
                          <a:pt x="43783" y="1"/>
                          <a:pt x="42287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5" name="Google Shape;275;p9"/>
                  <p:cNvSpPr/>
                  <p:nvPr/>
                </p:nvSpPr>
                <p:spPr>
                  <a:xfrm>
                    <a:off x="5236131" y="399966"/>
                    <a:ext cx="118816" cy="4033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9" h="4478" extrusionOk="0">
                        <a:moveTo>
                          <a:pt x="0" y="0"/>
                        </a:moveTo>
                        <a:lnTo>
                          <a:pt x="0" y="4478"/>
                        </a:lnTo>
                        <a:lnTo>
                          <a:pt x="1318" y="4478"/>
                        </a:lnTo>
                        <a:lnTo>
                          <a:pt x="1318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6" name="Google Shape;276;p9"/>
                  <p:cNvSpPr/>
                  <p:nvPr/>
                </p:nvSpPr>
                <p:spPr>
                  <a:xfrm>
                    <a:off x="5584743" y="399966"/>
                    <a:ext cx="118906" cy="4033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0" h="4478" extrusionOk="0">
                        <a:moveTo>
                          <a:pt x="1" y="0"/>
                        </a:moveTo>
                        <a:lnTo>
                          <a:pt x="1" y="4478"/>
                        </a:lnTo>
                        <a:lnTo>
                          <a:pt x="1319" y="4478"/>
                        </a:lnTo>
                        <a:lnTo>
                          <a:pt x="1319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7" name="Google Shape;277;p9"/>
                  <p:cNvSpPr/>
                  <p:nvPr/>
                </p:nvSpPr>
                <p:spPr>
                  <a:xfrm>
                    <a:off x="5930652" y="399966"/>
                    <a:ext cx="118816" cy="4033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9" h="4478" extrusionOk="0">
                        <a:moveTo>
                          <a:pt x="0" y="0"/>
                        </a:moveTo>
                        <a:lnTo>
                          <a:pt x="0" y="4478"/>
                        </a:lnTo>
                        <a:lnTo>
                          <a:pt x="1319" y="4478"/>
                        </a:lnTo>
                        <a:lnTo>
                          <a:pt x="1319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8" name="Google Shape;278;p9"/>
                  <p:cNvSpPr/>
                  <p:nvPr/>
                </p:nvSpPr>
                <p:spPr>
                  <a:xfrm>
                    <a:off x="6279353" y="399966"/>
                    <a:ext cx="119716" cy="4033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9" h="4478" extrusionOk="0">
                        <a:moveTo>
                          <a:pt x="0" y="0"/>
                        </a:moveTo>
                        <a:lnTo>
                          <a:pt x="0" y="4478"/>
                        </a:lnTo>
                        <a:lnTo>
                          <a:pt x="1329" y="4478"/>
                        </a:lnTo>
                        <a:lnTo>
                          <a:pt x="1329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9" name="Google Shape;279;p9"/>
                  <p:cNvSpPr/>
                  <p:nvPr/>
                </p:nvSpPr>
                <p:spPr>
                  <a:xfrm>
                    <a:off x="6617696" y="399966"/>
                    <a:ext cx="118816" cy="4033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9" h="4478" extrusionOk="0">
                        <a:moveTo>
                          <a:pt x="0" y="0"/>
                        </a:moveTo>
                        <a:lnTo>
                          <a:pt x="0" y="4478"/>
                        </a:lnTo>
                        <a:lnTo>
                          <a:pt x="1318" y="4478"/>
                        </a:lnTo>
                        <a:lnTo>
                          <a:pt x="1318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80" name="Google Shape;280;p9"/>
                  <p:cNvSpPr/>
                  <p:nvPr/>
                </p:nvSpPr>
                <p:spPr>
                  <a:xfrm>
                    <a:off x="6966307" y="399966"/>
                    <a:ext cx="118906" cy="4033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0" h="4478" extrusionOk="0">
                        <a:moveTo>
                          <a:pt x="1" y="0"/>
                        </a:moveTo>
                        <a:lnTo>
                          <a:pt x="1" y="4478"/>
                        </a:lnTo>
                        <a:lnTo>
                          <a:pt x="1319" y="4478"/>
                        </a:lnTo>
                        <a:lnTo>
                          <a:pt x="1319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81" name="Google Shape;281;p9"/>
                  <p:cNvSpPr/>
                  <p:nvPr/>
                </p:nvSpPr>
                <p:spPr>
                  <a:xfrm>
                    <a:off x="7313117" y="399966"/>
                    <a:ext cx="118906" cy="4033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0" h="4478" extrusionOk="0">
                        <a:moveTo>
                          <a:pt x="1" y="0"/>
                        </a:moveTo>
                        <a:lnTo>
                          <a:pt x="1" y="4478"/>
                        </a:lnTo>
                        <a:lnTo>
                          <a:pt x="1319" y="4478"/>
                        </a:lnTo>
                        <a:lnTo>
                          <a:pt x="1319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82" name="Google Shape;282;p9"/>
                  <p:cNvSpPr/>
                  <p:nvPr/>
                </p:nvSpPr>
                <p:spPr>
                  <a:xfrm>
                    <a:off x="7660918" y="399966"/>
                    <a:ext cx="119716" cy="4033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9" h="4478" extrusionOk="0">
                        <a:moveTo>
                          <a:pt x="0" y="0"/>
                        </a:moveTo>
                        <a:lnTo>
                          <a:pt x="0" y="4478"/>
                        </a:lnTo>
                        <a:lnTo>
                          <a:pt x="1329" y="4478"/>
                        </a:lnTo>
                        <a:lnTo>
                          <a:pt x="1329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83" name="Google Shape;283;p9"/>
                  <p:cNvSpPr/>
                  <p:nvPr/>
                </p:nvSpPr>
                <p:spPr>
                  <a:xfrm>
                    <a:off x="8001152" y="399966"/>
                    <a:ext cx="118816" cy="4033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9" h="4478" extrusionOk="0">
                        <a:moveTo>
                          <a:pt x="0" y="0"/>
                        </a:moveTo>
                        <a:lnTo>
                          <a:pt x="0" y="4478"/>
                        </a:lnTo>
                        <a:lnTo>
                          <a:pt x="1318" y="4478"/>
                        </a:lnTo>
                        <a:lnTo>
                          <a:pt x="1318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84" name="Google Shape;284;p9"/>
                  <p:cNvSpPr/>
                  <p:nvPr/>
                </p:nvSpPr>
                <p:spPr>
                  <a:xfrm>
                    <a:off x="8349764" y="399966"/>
                    <a:ext cx="118906" cy="4033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0" h="4478" extrusionOk="0">
                        <a:moveTo>
                          <a:pt x="1" y="0"/>
                        </a:moveTo>
                        <a:lnTo>
                          <a:pt x="1" y="4478"/>
                        </a:lnTo>
                        <a:lnTo>
                          <a:pt x="1319" y="4478"/>
                        </a:lnTo>
                        <a:lnTo>
                          <a:pt x="1319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285" name="Google Shape;285;p9"/>
                <p:cNvSpPr/>
                <p:nvPr/>
              </p:nvSpPr>
              <p:spPr>
                <a:xfrm>
                  <a:off x="8858628" y="3282857"/>
                  <a:ext cx="170541" cy="417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3" h="4415" extrusionOk="0">
                      <a:moveTo>
                        <a:pt x="0" y="0"/>
                      </a:moveTo>
                      <a:lnTo>
                        <a:pt x="0" y="4415"/>
                      </a:lnTo>
                      <a:lnTo>
                        <a:pt x="4572" y="4415"/>
                      </a:lnTo>
                      <a:lnTo>
                        <a:pt x="4572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86" name="Google Shape;286;p9"/>
              <p:cNvSpPr/>
              <p:nvPr/>
            </p:nvSpPr>
            <p:spPr>
              <a:xfrm rot="5400000">
                <a:off x="8341738" y="2453688"/>
                <a:ext cx="497425" cy="926600"/>
              </a:xfrm>
              <a:prstGeom prst="flowChartOffpageConnector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87" name="Google Shape;287;p9"/>
            <p:cNvSpPr/>
            <p:nvPr/>
          </p:nvSpPr>
          <p:spPr>
            <a:xfrm>
              <a:off x="81150" y="2201325"/>
              <a:ext cx="201000" cy="451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8" name="Google Shape;288;p9"/>
          <p:cNvSpPr txBox="1">
            <a:spLocks noGrp="1"/>
          </p:cNvSpPr>
          <p:nvPr>
            <p:ph type="title"/>
          </p:nvPr>
        </p:nvSpPr>
        <p:spPr>
          <a:xfrm>
            <a:off x="2469550" y="1319400"/>
            <a:ext cx="4205100" cy="250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" name="Google Shape;290;p10"/>
          <p:cNvGrpSpPr/>
          <p:nvPr/>
        </p:nvGrpSpPr>
        <p:grpSpPr>
          <a:xfrm>
            <a:off x="189174" y="104774"/>
            <a:ext cx="8864571" cy="4933859"/>
            <a:chOff x="189174" y="104774"/>
            <a:chExt cx="8864571" cy="4933859"/>
          </a:xfrm>
        </p:grpSpPr>
        <p:grpSp>
          <p:nvGrpSpPr>
            <p:cNvPr id="291" name="Google Shape;291;p10"/>
            <p:cNvGrpSpPr/>
            <p:nvPr/>
          </p:nvGrpSpPr>
          <p:grpSpPr>
            <a:xfrm>
              <a:off x="189174" y="104774"/>
              <a:ext cx="8765642" cy="4933859"/>
              <a:chOff x="642925" y="399966"/>
              <a:chExt cx="8345846" cy="4343568"/>
            </a:xfrm>
          </p:grpSpPr>
          <p:sp>
            <p:nvSpPr>
              <p:cNvPr id="292" name="Google Shape;292;p10"/>
              <p:cNvSpPr/>
              <p:nvPr/>
            </p:nvSpPr>
            <p:spPr>
              <a:xfrm>
                <a:off x="4714925" y="469688"/>
                <a:ext cx="4273846" cy="4273846"/>
              </a:xfrm>
              <a:custGeom>
                <a:avLst/>
                <a:gdLst/>
                <a:ahLst/>
                <a:cxnLst/>
                <a:rect l="l" t="t" r="r" b="b"/>
                <a:pathLst>
                  <a:path w="47445" h="47445" extrusionOk="0">
                    <a:moveTo>
                      <a:pt x="43522" y="1235"/>
                    </a:moveTo>
                    <a:cubicBezTo>
                      <a:pt x="45018" y="1235"/>
                      <a:pt x="46221" y="2438"/>
                      <a:pt x="46221" y="3923"/>
                    </a:cubicBezTo>
                    <a:lnTo>
                      <a:pt x="46221" y="43521"/>
                    </a:lnTo>
                    <a:cubicBezTo>
                      <a:pt x="46221" y="45017"/>
                      <a:pt x="45018" y="46220"/>
                      <a:pt x="43522" y="46220"/>
                    </a:cubicBezTo>
                    <a:lnTo>
                      <a:pt x="3924" y="46220"/>
                    </a:lnTo>
                    <a:cubicBezTo>
                      <a:pt x="2438" y="46220"/>
                      <a:pt x="1235" y="45017"/>
                      <a:pt x="1235" y="43521"/>
                    </a:cubicBezTo>
                    <a:lnTo>
                      <a:pt x="1235" y="3923"/>
                    </a:lnTo>
                    <a:cubicBezTo>
                      <a:pt x="1235" y="2438"/>
                      <a:pt x="2438" y="1235"/>
                      <a:pt x="3924" y="1235"/>
                    </a:cubicBezTo>
                    <a:close/>
                    <a:moveTo>
                      <a:pt x="3924" y="0"/>
                    </a:moveTo>
                    <a:cubicBezTo>
                      <a:pt x="1769" y="0"/>
                      <a:pt x="1" y="1758"/>
                      <a:pt x="1" y="3923"/>
                    </a:cubicBezTo>
                    <a:lnTo>
                      <a:pt x="1" y="43521"/>
                    </a:lnTo>
                    <a:cubicBezTo>
                      <a:pt x="1" y="45676"/>
                      <a:pt x="1758" y="47445"/>
                      <a:pt x="3924" y="47445"/>
                    </a:cubicBezTo>
                    <a:lnTo>
                      <a:pt x="43522" y="47445"/>
                    </a:lnTo>
                    <a:cubicBezTo>
                      <a:pt x="45687" y="47445"/>
                      <a:pt x="47445" y="45697"/>
                      <a:pt x="47445" y="43521"/>
                    </a:cubicBezTo>
                    <a:lnTo>
                      <a:pt x="47445" y="3923"/>
                    </a:lnTo>
                    <a:cubicBezTo>
                      <a:pt x="47445" y="1768"/>
                      <a:pt x="45687" y="0"/>
                      <a:pt x="435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10"/>
              <p:cNvSpPr/>
              <p:nvPr/>
            </p:nvSpPr>
            <p:spPr>
              <a:xfrm>
                <a:off x="4803564" y="558237"/>
                <a:ext cx="4097649" cy="4095757"/>
              </a:xfrm>
              <a:custGeom>
                <a:avLst/>
                <a:gdLst/>
                <a:ahLst/>
                <a:cxnLst/>
                <a:rect l="l" t="t" r="r" b="b"/>
                <a:pathLst>
                  <a:path w="45489" h="45468" extrusionOk="0">
                    <a:moveTo>
                      <a:pt x="42538" y="492"/>
                    </a:moveTo>
                    <a:cubicBezTo>
                      <a:pt x="43887" y="492"/>
                      <a:pt x="44986" y="1591"/>
                      <a:pt x="44986" y="2940"/>
                    </a:cubicBezTo>
                    <a:lnTo>
                      <a:pt x="44986" y="42538"/>
                    </a:lnTo>
                    <a:cubicBezTo>
                      <a:pt x="44986" y="43888"/>
                      <a:pt x="43887" y="44986"/>
                      <a:pt x="42538" y="44986"/>
                    </a:cubicBezTo>
                    <a:lnTo>
                      <a:pt x="2940" y="44986"/>
                    </a:lnTo>
                    <a:cubicBezTo>
                      <a:pt x="1601" y="44986"/>
                      <a:pt x="502" y="43888"/>
                      <a:pt x="502" y="42538"/>
                    </a:cubicBezTo>
                    <a:lnTo>
                      <a:pt x="502" y="2940"/>
                    </a:lnTo>
                    <a:cubicBezTo>
                      <a:pt x="502" y="1591"/>
                      <a:pt x="1590" y="492"/>
                      <a:pt x="2940" y="492"/>
                    </a:cubicBezTo>
                    <a:close/>
                    <a:moveTo>
                      <a:pt x="2940" y="1"/>
                    </a:moveTo>
                    <a:cubicBezTo>
                      <a:pt x="1318" y="1"/>
                      <a:pt x="0" y="1319"/>
                      <a:pt x="0" y="2940"/>
                    </a:cubicBezTo>
                    <a:lnTo>
                      <a:pt x="0" y="42528"/>
                    </a:lnTo>
                    <a:cubicBezTo>
                      <a:pt x="0" y="44149"/>
                      <a:pt x="1318" y="45468"/>
                      <a:pt x="2940" y="45468"/>
                    </a:cubicBezTo>
                    <a:lnTo>
                      <a:pt x="42538" y="45468"/>
                    </a:lnTo>
                    <a:cubicBezTo>
                      <a:pt x="44159" y="45468"/>
                      <a:pt x="45488" y="44160"/>
                      <a:pt x="45488" y="42538"/>
                    </a:cubicBezTo>
                    <a:lnTo>
                      <a:pt x="45488" y="2940"/>
                    </a:lnTo>
                    <a:cubicBezTo>
                      <a:pt x="45488" y="1319"/>
                      <a:pt x="44159" y="1"/>
                      <a:pt x="42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10"/>
              <p:cNvSpPr/>
              <p:nvPr/>
            </p:nvSpPr>
            <p:spPr>
              <a:xfrm>
                <a:off x="642925" y="469688"/>
                <a:ext cx="4273846" cy="4273846"/>
              </a:xfrm>
              <a:custGeom>
                <a:avLst/>
                <a:gdLst/>
                <a:ahLst/>
                <a:cxnLst/>
                <a:rect l="l" t="t" r="r" b="b"/>
                <a:pathLst>
                  <a:path w="47445" h="47445" extrusionOk="0">
                    <a:moveTo>
                      <a:pt x="43522" y="1235"/>
                    </a:moveTo>
                    <a:cubicBezTo>
                      <a:pt x="45018" y="1235"/>
                      <a:pt x="46221" y="2438"/>
                      <a:pt x="46221" y="3923"/>
                    </a:cubicBezTo>
                    <a:lnTo>
                      <a:pt x="46221" y="43521"/>
                    </a:lnTo>
                    <a:cubicBezTo>
                      <a:pt x="46221" y="45017"/>
                      <a:pt x="45018" y="46220"/>
                      <a:pt x="43522" y="46220"/>
                    </a:cubicBezTo>
                    <a:lnTo>
                      <a:pt x="3924" y="46220"/>
                    </a:lnTo>
                    <a:cubicBezTo>
                      <a:pt x="2438" y="46220"/>
                      <a:pt x="1235" y="45017"/>
                      <a:pt x="1235" y="43521"/>
                    </a:cubicBezTo>
                    <a:lnTo>
                      <a:pt x="1235" y="3923"/>
                    </a:lnTo>
                    <a:cubicBezTo>
                      <a:pt x="1235" y="2438"/>
                      <a:pt x="2438" y="1235"/>
                      <a:pt x="3924" y="1235"/>
                    </a:cubicBezTo>
                    <a:close/>
                    <a:moveTo>
                      <a:pt x="3924" y="0"/>
                    </a:moveTo>
                    <a:cubicBezTo>
                      <a:pt x="1769" y="0"/>
                      <a:pt x="1" y="1758"/>
                      <a:pt x="1" y="3923"/>
                    </a:cubicBezTo>
                    <a:lnTo>
                      <a:pt x="1" y="43521"/>
                    </a:lnTo>
                    <a:cubicBezTo>
                      <a:pt x="1" y="45676"/>
                      <a:pt x="1758" y="47445"/>
                      <a:pt x="3924" y="47445"/>
                    </a:cubicBezTo>
                    <a:lnTo>
                      <a:pt x="43522" y="47445"/>
                    </a:lnTo>
                    <a:cubicBezTo>
                      <a:pt x="45687" y="47445"/>
                      <a:pt x="47445" y="45697"/>
                      <a:pt x="47445" y="43521"/>
                    </a:cubicBezTo>
                    <a:lnTo>
                      <a:pt x="47445" y="3923"/>
                    </a:lnTo>
                    <a:cubicBezTo>
                      <a:pt x="47445" y="1768"/>
                      <a:pt x="45687" y="0"/>
                      <a:pt x="435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10"/>
              <p:cNvSpPr/>
              <p:nvPr/>
            </p:nvSpPr>
            <p:spPr>
              <a:xfrm>
                <a:off x="731564" y="558237"/>
                <a:ext cx="4097649" cy="4095757"/>
              </a:xfrm>
              <a:custGeom>
                <a:avLst/>
                <a:gdLst/>
                <a:ahLst/>
                <a:cxnLst/>
                <a:rect l="l" t="t" r="r" b="b"/>
                <a:pathLst>
                  <a:path w="45489" h="45468" extrusionOk="0">
                    <a:moveTo>
                      <a:pt x="42538" y="492"/>
                    </a:moveTo>
                    <a:cubicBezTo>
                      <a:pt x="43887" y="492"/>
                      <a:pt x="44986" y="1591"/>
                      <a:pt x="44986" y="2940"/>
                    </a:cubicBezTo>
                    <a:lnTo>
                      <a:pt x="44986" y="42538"/>
                    </a:lnTo>
                    <a:cubicBezTo>
                      <a:pt x="44986" y="43888"/>
                      <a:pt x="43887" y="44986"/>
                      <a:pt x="42538" y="44986"/>
                    </a:cubicBezTo>
                    <a:lnTo>
                      <a:pt x="2940" y="44986"/>
                    </a:lnTo>
                    <a:cubicBezTo>
                      <a:pt x="1601" y="44986"/>
                      <a:pt x="502" y="43888"/>
                      <a:pt x="502" y="42538"/>
                    </a:cubicBezTo>
                    <a:lnTo>
                      <a:pt x="502" y="2940"/>
                    </a:lnTo>
                    <a:cubicBezTo>
                      <a:pt x="502" y="1591"/>
                      <a:pt x="1590" y="492"/>
                      <a:pt x="2940" y="492"/>
                    </a:cubicBezTo>
                    <a:close/>
                    <a:moveTo>
                      <a:pt x="2940" y="1"/>
                    </a:moveTo>
                    <a:cubicBezTo>
                      <a:pt x="1318" y="1"/>
                      <a:pt x="0" y="1319"/>
                      <a:pt x="0" y="2940"/>
                    </a:cubicBezTo>
                    <a:lnTo>
                      <a:pt x="0" y="42528"/>
                    </a:lnTo>
                    <a:cubicBezTo>
                      <a:pt x="0" y="44149"/>
                      <a:pt x="1318" y="45468"/>
                      <a:pt x="2940" y="45468"/>
                    </a:cubicBezTo>
                    <a:lnTo>
                      <a:pt x="42538" y="45468"/>
                    </a:lnTo>
                    <a:cubicBezTo>
                      <a:pt x="44159" y="45468"/>
                      <a:pt x="45488" y="44160"/>
                      <a:pt x="45488" y="42538"/>
                    </a:cubicBezTo>
                    <a:lnTo>
                      <a:pt x="45488" y="2940"/>
                    </a:lnTo>
                    <a:cubicBezTo>
                      <a:pt x="45488" y="1319"/>
                      <a:pt x="44159" y="1"/>
                      <a:pt x="42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10"/>
              <p:cNvSpPr/>
              <p:nvPr/>
            </p:nvSpPr>
            <p:spPr>
              <a:xfrm>
                <a:off x="754174" y="580847"/>
                <a:ext cx="4052339" cy="4052429"/>
              </a:xfrm>
              <a:custGeom>
                <a:avLst/>
                <a:gdLst/>
                <a:ahLst/>
                <a:cxnLst/>
                <a:rect l="l" t="t" r="r" b="b"/>
                <a:pathLst>
                  <a:path w="44986" h="44987" extrusionOk="0">
                    <a:moveTo>
                      <a:pt x="6434" y="1162"/>
                    </a:moveTo>
                    <a:lnTo>
                      <a:pt x="6434" y="3547"/>
                    </a:lnTo>
                    <a:lnTo>
                      <a:pt x="4038" y="3547"/>
                    </a:lnTo>
                    <a:lnTo>
                      <a:pt x="4038" y="1162"/>
                    </a:lnTo>
                    <a:close/>
                    <a:moveTo>
                      <a:pt x="10263" y="1162"/>
                    </a:moveTo>
                    <a:lnTo>
                      <a:pt x="10263" y="3547"/>
                    </a:lnTo>
                    <a:lnTo>
                      <a:pt x="7868" y="3547"/>
                    </a:lnTo>
                    <a:lnTo>
                      <a:pt x="7868" y="1162"/>
                    </a:lnTo>
                    <a:close/>
                    <a:moveTo>
                      <a:pt x="14092" y="1162"/>
                    </a:moveTo>
                    <a:lnTo>
                      <a:pt x="14092" y="3547"/>
                    </a:lnTo>
                    <a:lnTo>
                      <a:pt x="11707" y="3547"/>
                    </a:lnTo>
                    <a:lnTo>
                      <a:pt x="11707" y="1162"/>
                    </a:lnTo>
                    <a:close/>
                    <a:moveTo>
                      <a:pt x="17942" y="1162"/>
                    </a:moveTo>
                    <a:lnTo>
                      <a:pt x="17942" y="3547"/>
                    </a:lnTo>
                    <a:lnTo>
                      <a:pt x="15546" y="3547"/>
                    </a:lnTo>
                    <a:lnTo>
                      <a:pt x="15546" y="1162"/>
                    </a:lnTo>
                    <a:close/>
                    <a:moveTo>
                      <a:pt x="21771" y="1162"/>
                    </a:moveTo>
                    <a:lnTo>
                      <a:pt x="21771" y="3547"/>
                    </a:lnTo>
                    <a:lnTo>
                      <a:pt x="19375" y="3547"/>
                    </a:lnTo>
                    <a:lnTo>
                      <a:pt x="19375" y="1162"/>
                    </a:lnTo>
                    <a:close/>
                    <a:moveTo>
                      <a:pt x="25600" y="1162"/>
                    </a:moveTo>
                    <a:lnTo>
                      <a:pt x="25600" y="3547"/>
                    </a:lnTo>
                    <a:lnTo>
                      <a:pt x="23204" y="3547"/>
                    </a:lnTo>
                    <a:lnTo>
                      <a:pt x="23204" y="1162"/>
                    </a:lnTo>
                    <a:close/>
                    <a:moveTo>
                      <a:pt x="29450" y="1162"/>
                    </a:moveTo>
                    <a:lnTo>
                      <a:pt x="29450" y="3547"/>
                    </a:lnTo>
                    <a:lnTo>
                      <a:pt x="27054" y="3547"/>
                    </a:lnTo>
                    <a:lnTo>
                      <a:pt x="27054" y="1162"/>
                    </a:lnTo>
                    <a:close/>
                    <a:moveTo>
                      <a:pt x="33279" y="1162"/>
                    </a:moveTo>
                    <a:lnTo>
                      <a:pt x="33279" y="3547"/>
                    </a:lnTo>
                    <a:lnTo>
                      <a:pt x="30883" y="3547"/>
                    </a:lnTo>
                    <a:lnTo>
                      <a:pt x="30883" y="1162"/>
                    </a:lnTo>
                    <a:close/>
                    <a:moveTo>
                      <a:pt x="37108" y="1162"/>
                    </a:moveTo>
                    <a:lnTo>
                      <a:pt x="37108" y="3547"/>
                    </a:lnTo>
                    <a:lnTo>
                      <a:pt x="34723" y="3547"/>
                    </a:lnTo>
                    <a:lnTo>
                      <a:pt x="34723" y="1162"/>
                    </a:lnTo>
                    <a:close/>
                    <a:moveTo>
                      <a:pt x="40958" y="1162"/>
                    </a:moveTo>
                    <a:lnTo>
                      <a:pt x="40958" y="3547"/>
                    </a:lnTo>
                    <a:lnTo>
                      <a:pt x="38562" y="3547"/>
                    </a:lnTo>
                    <a:lnTo>
                      <a:pt x="38562" y="1162"/>
                    </a:lnTo>
                    <a:close/>
                    <a:moveTo>
                      <a:pt x="2689" y="1"/>
                    </a:moveTo>
                    <a:cubicBezTo>
                      <a:pt x="1203" y="1"/>
                      <a:pt x="0" y="1204"/>
                      <a:pt x="0" y="2689"/>
                    </a:cubicBezTo>
                    <a:lnTo>
                      <a:pt x="0" y="42287"/>
                    </a:lnTo>
                    <a:cubicBezTo>
                      <a:pt x="0" y="43783"/>
                      <a:pt x="1203" y="44986"/>
                      <a:pt x="2689" y="44986"/>
                    </a:cubicBezTo>
                    <a:lnTo>
                      <a:pt x="42287" y="44986"/>
                    </a:lnTo>
                    <a:cubicBezTo>
                      <a:pt x="43783" y="44986"/>
                      <a:pt x="44986" y="43783"/>
                      <a:pt x="44986" y="42287"/>
                    </a:cubicBezTo>
                    <a:lnTo>
                      <a:pt x="44986" y="2689"/>
                    </a:lnTo>
                    <a:cubicBezTo>
                      <a:pt x="44986" y="1193"/>
                      <a:pt x="43783" y="1"/>
                      <a:pt x="4228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10"/>
              <p:cNvSpPr/>
              <p:nvPr/>
            </p:nvSpPr>
            <p:spPr>
              <a:xfrm>
                <a:off x="1164131" y="399966"/>
                <a:ext cx="118816" cy="403378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18" y="4478"/>
                    </a:lnTo>
                    <a:lnTo>
                      <a:pt x="13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10"/>
              <p:cNvSpPr/>
              <p:nvPr/>
            </p:nvSpPr>
            <p:spPr>
              <a:xfrm>
                <a:off x="1512743" y="399966"/>
                <a:ext cx="118906" cy="403378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478" extrusionOk="0">
                    <a:moveTo>
                      <a:pt x="1" y="0"/>
                    </a:moveTo>
                    <a:lnTo>
                      <a:pt x="1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10"/>
              <p:cNvSpPr/>
              <p:nvPr/>
            </p:nvSpPr>
            <p:spPr>
              <a:xfrm>
                <a:off x="1858652" y="399966"/>
                <a:ext cx="118816" cy="403378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10"/>
              <p:cNvSpPr/>
              <p:nvPr/>
            </p:nvSpPr>
            <p:spPr>
              <a:xfrm>
                <a:off x="2207353" y="399966"/>
                <a:ext cx="119716" cy="403378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29" y="4478"/>
                    </a:lnTo>
                    <a:lnTo>
                      <a:pt x="132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10"/>
              <p:cNvSpPr/>
              <p:nvPr/>
            </p:nvSpPr>
            <p:spPr>
              <a:xfrm>
                <a:off x="2545696" y="399966"/>
                <a:ext cx="118816" cy="403378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18" y="4478"/>
                    </a:lnTo>
                    <a:lnTo>
                      <a:pt x="13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10"/>
              <p:cNvSpPr/>
              <p:nvPr/>
            </p:nvSpPr>
            <p:spPr>
              <a:xfrm>
                <a:off x="2894307" y="399966"/>
                <a:ext cx="118906" cy="403378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478" extrusionOk="0">
                    <a:moveTo>
                      <a:pt x="1" y="0"/>
                    </a:moveTo>
                    <a:lnTo>
                      <a:pt x="1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10"/>
              <p:cNvSpPr/>
              <p:nvPr/>
            </p:nvSpPr>
            <p:spPr>
              <a:xfrm>
                <a:off x="3241117" y="399966"/>
                <a:ext cx="118906" cy="403378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478" extrusionOk="0">
                    <a:moveTo>
                      <a:pt x="1" y="0"/>
                    </a:moveTo>
                    <a:lnTo>
                      <a:pt x="1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10"/>
              <p:cNvSpPr/>
              <p:nvPr/>
            </p:nvSpPr>
            <p:spPr>
              <a:xfrm>
                <a:off x="3588918" y="399966"/>
                <a:ext cx="119716" cy="403378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29" y="4478"/>
                    </a:lnTo>
                    <a:lnTo>
                      <a:pt x="132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10"/>
              <p:cNvSpPr/>
              <p:nvPr/>
            </p:nvSpPr>
            <p:spPr>
              <a:xfrm>
                <a:off x="3929152" y="399966"/>
                <a:ext cx="118816" cy="403378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18" y="4478"/>
                    </a:lnTo>
                    <a:lnTo>
                      <a:pt x="13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10"/>
              <p:cNvSpPr/>
              <p:nvPr/>
            </p:nvSpPr>
            <p:spPr>
              <a:xfrm>
                <a:off x="4277764" y="399966"/>
                <a:ext cx="118906" cy="403378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478" extrusionOk="0">
                    <a:moveTo>
                      <a:pt x="1" y="0"/>
                    </a:moveTo>
                    <a:lnTo>
                      <a:pt x="1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10"/>
              <p:cNvSpPr/>
              <p:nvPr/>
            </p:nvSpPr>
            <p:spPr>
              <a:xfrm>
                <a:off x="4802362" y="580847"/>
                <a:ext cx="4052339" cy="4052429"/>
              </a:xfrm>
              <a:custGeom>
                <a:avLst/>
                <a:gdLst/>
                <a:ahLst/>
                <a:cxnLst/>
                <a:rect l="l" t="t" r="r" b="b"/>
                <a:pathLst>
                  <a:path w="44986" h="44987" extrusionOk="0">
                    <a:moveTo>
                      <a:pt x="6434" y="1162"/>
                    </a:moveTo>
                    <a:lnTo>
                      <a:pt x="6434" y="3547"/>
                    </a:lnTo>
                    <a:lnTo>
                      <a:pt x="4038" y="3547"/>
                    </a:lnTo>
                    <a:lnTo>
                      <a:pt x="4038" y="1162"/>
                    </a:lnTo>
                    <a:close/>
                    <a:moveTo>
                      <a:pt x="10263" y="1162"/>
                    </a:moveTo>
                    <a:lnTo>
                      <a:pt x="10263" y="3547"/>
                    </a:lnTo>
                    <a:lnTo>
                      <a:pt x="7868" y="3547"/>
                    </a:lnTo>
                    <a:lnTo>
                      <a:pt x="7868" y="1162"/>
                    </a:lnTo>
                    <a:close/>
                    <a:moveTo>
                      <a:pt x="14092" y="1162"/>
                    </a:moveTo>
                    <a:lnTo>
                      <a:pt x="14092" y="3547"/>
                    </a:lnTo>
                    <a:lnTo>
                      <a:pt x="11707" y="3547"/>
                    </a:lnTo>
                    <a:lnTo>
                      <a:pt x="11707" y="1162"/>
                    </a:lnTo>
                    <a:close/>
                    <a:moveTo>
                      <a:pt x="17942" y="1162"/>
                    </a:moveTo>
                    <a:lnTo>
                      <a:pt x="17942" y="3547"/>
                    </a:lnTo>
                    <a:lnTo>
                      <a:pt x="15546" y="3547"/>
                    </a:lnTo>
                    <a:lnTo>
                      <a:pt x="15546" y="1162"/>
                    </a:lnTo>
                    <a:close/>
                    <a:moveTo>
                      <a:pt x="21771" y="1162"/>
                    </a:moveTo>
                    <a:lnTo>
                      <a:pt x="21771" y="3547"/>
                    </a:lnTo>
                    <a:lnTo>
                      <a:pt x="19375" y="3547"/>
                    </a:lnTo>
                    <a:lnTo>
                      <a:pt x="19375" y="1162"/>
                    </a:lnTo>
                    <a:close/>
                    <a:moveTo>
                      <a:pt x="25600" y="1162"/>
                    </a:moveTo>
                    <a:lnTo>
                      <a:pt x="25600" y="3547"/>
                    </a:lnTo>
                    <a:lnTo>
                      <a:pt x="23204" y="3547"/>
                    </a:lnTo>
                    <a:lnTo>
                      <a:pt x="23204" y="1162"/>
                    </a:lnTo>
                    <a:close/>
                    <a:moveTo>
                      <a:pt x="29450" y="1162"/>
                    </a:moveTo>
                    <a:lnTo>
                      <a:pt x="29450" y="3547"/>
                    </a:lnTo>
                    <a:lnTo>
                      <a:pt x="27054" y="3547"/>
                    </a:lnTo>
                    <a:lnTo>
                      <a:pt x="27054" y="1162"/>
                    </a:lnTo>
                    <a:close/>
                    <a:moveTo>
                      <a:pt x="33279" y="1162"/>
                    </a:moveTo>
                    <a:lnTo>
                      <a:pt x="33279" y="3547"/>
                    </a:lnTo>
                    <a:lnTo>
                      <a:pt x="30883" y="3547"/>
                    </a:lnTo>
                    <a:lnTo>
                      <a:pt x="30883" y="1162"/>
                    </a:lnTo>
                    <a:close/>
                    <a:moveTo>
                      <a:pt x="37108" y="1162"/>
                    </a:moveTo>
                    <a:lnTo>
                      <a:pt x="37108" y="3547"/>
                    </a:lnTo>
                    <a:lnTo>
                      <a:pt x="34723" y="3547"/>
                    </a:lnTo>
                    <a:lnTo>
                      <a:pt x="34723" y="1162"/>
                    </a:lnTo>
                    <a:close/>
                    <a:moveTo>
                      <a:pt x="40958" y="1162"/>
                    </a:moveTo>
                    <a:lnTo>
                      <a:pt x="40958" y="3547"/>
                    </a:lnTo>
                    <a:lnTo>
                      <a:pt x="38562" y="3547"/>
                    </a:lnTo>
                    <a:lnTo>
                      <a:pt x="38562" y="1162"/>
                    </a:lnTo>
                    <a:close/>
                    <a:moveTo>
                      <a:pt x="2689" y="1"/>
                    </a:moveTo>
                    <a:cubicBezTo>
                      <a:pt x="1203" y="1"/>
                      <a:pt x="0" y="1204"/>
                      <a:pt x="0" y="2689"/>
                    </a:cubicBezTo>
                    <a:lnTo>
                      <a:pt x="0" y="42287"/>
                    </a:lnTo>
                    <a:cubicBezTo>
                      <a:pt x="0" y="43783"/>
                      <a:pt x="1203" y="44986"/>
                      <a:pt x="2689" y="44986"/>
                    </a:cubicBezTo>
                    <a:lnTo>
                      <a:pt x="42287" y="44986"/>
                    </a:lnTo>
                    <a:cubicBezTo>
                      <a:pt x="43783" y="44986"/>
                      <a:pt x="44986" y="43783"/>
                      <a:pt x="44986" y="42287"/>
                    </a:cubicBezTo>
                    <a:lnTo>
                      <a:pt x="44986" y="2689"/>
                    </a:lnTo>
                    <a:cubicBezTo>
                      <a:pt x="44986" y="1193"/>
                      <a:pt x="43783" y="1"/>
                      <a:pt x="4228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10"/>
              <p:cNvSpPr/>
              <p:nvPr/>
            </p:nvSpPr>
            <p:spPr>
              <a:xfrm>
                <a:off x="5236131" y="399966"/>
                <a:ext cx="118816" cy="403378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18" y="4478"/>
                    </a:lnTo>
                    <a:lnTo>
                      <a:pt x="13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10"/>
              <p:cNvSpPr/>
              <p:nvPr/>
            </p:nvSpPr>
            <p:spPr>
              <a:xfrm>
                <a:off x="5584743" y="399966"/>
                <a:ext cx="118906" cy="403378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478" extrusionOk="0">
                    <a:moveTo>
                      <a:pt x="1" y="0"/>
                    </a:moveTo>
                    <a:lnTo>
                      <a:pt x="1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10"/>
              <p:cNvSpPr/>
              <p:nvPr/>
            </p:nvSpPr>
            <p:spPr>
              <a:xfrm>
                <a:off x="5930652" y="399966"/>
                <a:ext cx="118816" cy="403378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10"/>
              <p:cNvSpPr/>
              <p:nvPr/>
            </p:nvSpPr>
            <p:spPr>
              <a:xfrm>
                <a:off x="6279353" y="399966"/>
                <a:ext cx="119716" cy="403378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29" y="4478"/>
                    </a:lnTo>
                    <a:lnTo>
                      <a:pt x="132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10"/>
              <p:cNvSpPr/>
              <p:nvPr/>
            </p:nvSpPr>
            <p:spPr>
              <a:xfrm>
                <a:off x="6617696" y="399966"/>
                <a:ext cx="118816" cy="403378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18" y="4478"/>
                    </a:lnTo>
                    <a:lnTo>
                      <a:pt x="13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10"/>
              <p:cNvSpPr/>
              <p:nvPr/>
            </p:nvSpPr>
            <p:spPr>
              <a:xfrm>
                <a:off x="6966307" y="399966"/>
                <a:ext cx="118906" cy="403378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478" extrusionOk="0">
                    <a:moveTo>
                      <a:pt x="1" y="0"/>
                    </a:moveTo>
                    <a:lnTo>
                      <a:pt x="1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10"/>
              <p:cNvSpPr/>
              <p:nvPr/>
            </p:nvSpPr>
            <p:spPr>
              <a:xfrm>
                <a:off x="7313117" y="399966"/>
                <a:ext cx="118906" cy="403378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478" extrusionOk="0">
                    <a:moveTo>
                      <a:pt x="1" y="0"/>
                    </a:moveTo>
                    <a:lnTo>
                      <a:pt x="1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10"/>
              <p:cNvSpPr/>
              <p:nvPr/>
            </p:nvSpPr>
            <p:spPr>
              <a:xfrm>
                <a:off x="7660918" y="399966"/>
                <a:ext cx="119716" cy="403378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29" y="4478"/>
                    </a:lnTo>
                    <a:lnTo>
                      <a:pt x="132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10"/>
              <p:cNvSpPr/>
              <p:nvPr/>
            </p:nvSpPr>
            <p:spPr>
              <a:xfrm>
                <a:off x="8001152" y="399966"/>
                <a:ext cx="118816" cy="403378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4478" extrusionOk="0">
                    <a:moveTo>
                      <a:pt x="0" y="0"/>
                    </a:moveTo>
                    <a:lnTo>
                      <a:pt x="0" y="4478"/>
                    </a:lnTo>
                    <a:lnTo>
                      <a:pt x="1318" y="4478"/>
                    </a:lnTo>
                    <a:lnTo>
                      <a:pt x="13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10"/>
              <p:cNvSpPr/>
              <p:nvPr/>
            </p:nvSpPr>
            <p:spPr>
              <a:xfrm>
                <a:off x="8349764" y="399966"/>
                <a:ext cx="118906" cy="403378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478" extrusionOk="0">
                    <a:moveTo>
                      <a:pt x="1" y="0"/>
                    </a:moveTo>
                    <a:lnTo>
                      <a:pt x="1" y="4478"/>
                    </a:lnTo>
                    <a:lnTo>
                      <a:pt x="1319" y="447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8" name="Google Shape;318;p10"/>
            <p:cNvGrpSpPr/>
            <p:nvPr/>
          </p:nvGrpSpPr>
          <p:grpSpPr>
            <a:xfrm>
              <a:off x="8858628" y="2217819"/>
              <a:ext cx="195118" cy="1482746"/>
              <a:chOff x="10074632" y="2234809"/>
              <a:chExt cx="471299" cy="1411736"/>
            </a:xfrm>
          </p:grpSpPr>
          <p:sp>
            <p:nvSpPr>
              <p:cNvPr id="319" name="Google Shape;319;p10"/>
              <p:cNvSpPr/>
              <p:nvPr/>
            </p:nvSpPr>
            <p:spPr>
              <a:xfrm>
                <a:off x="10074632" y="2234809"/>
                <a:ext cx="411936" cy="397793"/>
              </a:xfrm>
              <a:custGeom>
                <a:avLst/>
                <a:gdLst/>
                <a:ahLst/>
                <a:cxnLst/>
                <a:rect l="l" t="t" r="r" b="b"/>
                <a:pathLst>
                  <a:path w="4573" h="4416" extrusionOk="0">
                    <a:moveTo>
                      <a:pt x="0" y="0"/>
                    </a:moveTo>
                    <a:lnTo>
                      <a:pt x="0" y="4415"/>
                    </a:lnTo>
                    <a:lnTo>
                      <a:pt x="4572" y="4415"/>
                    </a:lnTo>
                    <a:lnTo>
                      <a:pt x="457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10"/>
              <p:cNvSpPr/>
              <p:nvPr/>
            </p:nvSpPr>
            <p:spPr>
              <a:xfrm>
                <a:off x="10074632" y="3248842"/>
                <a:ext cx="411936" cy="397703"/>
              </a:xfrm>
              <a:custGeom>
                <a:avLst/>
                <a:gdLst/>
                <a:ahLst/>
                <a:cxnLst/>
                <a:rect l="l" t="t" r="r" b="b"/>
                <a:pathLst>
                  <a:path w="4573" h="4415" extrusionOk="0">
                    <a:moveTo>
                      <a:pt x="0" y="0"/>
                    </a:moveTo>
                    <a:lnTo>
                      <a:pt x="0" y="4415"/>
                    </a:lnTo>
                    <a:lnTo>
                      <a:pt x="4572" y="4415"/>
                    </a:lnTo>
                    <a:lnTo>
                      <a:pt x="457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10"/>
              <p:cNvSpPr/>
              <p:nvPr/>
            </p:nvSpPr>
            <p:spPr>
              <a:xfrm>
                <a:off x="10074632" y="2664492"/>
                <a:ext cx="471299" cy="474181"/>
              </a:xfrm>
              <a:custGeom>
                <a:avLst/>
                <a:gdLst/>
                <a:ahLst/>
                <a:cxnLst/>
                <a:rect l="l" t="t" r="r" b="b"/>
                <a:pathLst>
                  <a:path w="5232" h="5264" extrusionOk="0">
                    <a:moveTo>
                      <a:pt x="0" y="1"/>
                    </a:moveTo>
                    <a:lnTo>
                      <a:pt x="0" y="5263"/>
                    </a:lnTo>
                    <a:lnTo>
                      <a:pt x="5231" y="5263"/>
                    </a:lnTo>
                    <a:lnTo>
                      <a:pt x="523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22" name="Google Shape;322;p10"/>
          <p:cNvSpPr txBox="1">
            <a:spLocks noGrp="1"/>
          </p:cNvSpPr>
          <p:nvPr>
            <p:ph type="title"/>
          </p:nvPr>
        </p:nvSpPr>
        <p:spPr>
          <a:xfrm>
            <a:off x="713225" y="1581038"/>
            <a:ext cx="4045200" cy="65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u="sng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23" name="Google Shape;323;p10"/>
          <p:cNvSpPr txBox="1">
            <a:spLocks noGrp="1"/>
          </p:cNvSpPr>
          <p:nvPr>
            <p:ph type="subTitle" idx="1"/>
          </p:nvPr>
        </p:nvSpPr>
        <p:spPr>
          <a:xfrm>
            <a:off x="713225" y="2327363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3"/>
        </a:solidFill>
        <a:effectLst/>
      </p:bgPr>
    </p:bg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orditas"/>
              <a:buNone/>
              <a:defRPr sz="3500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vo"/>
              <a:buChar char="●"/>
              <a:defRPr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vo"/>
              <a:buChar char="○"/>
              <a:defRPr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vo"/>
              <a:buChar char="■"/>
              <a:defRPr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vo"/>
              <a:buChar char="●"/>
              <a:defRPr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vo"/>
              <a:buChar char="○"/>
              <a:defRPr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vo"/>
              <a:buChar char="■"/>
              <a:defRPr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vo"/>
              <a:buChar char="●"/>
              <a:defRPr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vo"/>
              <a:buChar char="○"/>
              <a:defRPr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vo"/>
              <a:buChar char="■"/>
              <a:defRPr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9" r:id="rId9"/>
    <p:sldLayoutId id="2147483660" r:id="rId10"/>
    <p:sldLayoutId id="2147483663" r:id="rId11"/>
    <p:sldLayoutId id="2147483664" r:id="rId12"/>
    <p:sldLayoutId id="2147483665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2" r:id="rId19"/>
    <p:sldLayoutId id="2147483673" r:id="rId20"/>
    <p:sldLayoutId id="2147483674" r:id="rId2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2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32"/>
          <p:cNvSpPr txBox="1">
            <a:spLocks noGrp="1"/>
          </p:cNvSpPr>
          <p:nvPr>
            <p:ph type="subTitle" idx="1"/>
          </p:nvPr>
        </p:nvSpPr>
        <p:spPr>
          <a:xfrm rot="875799">
            <a:off x="5382070" y="2480630"/>
            <a:ext cx="2806790" cy="57694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C00000"/>
                </a:solidFill>
              </a:rPr>
              <a:t>Done by: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Entisar Al-Obaidallah</a:t>
            </a:r>
            <a:endParaRPr dirty="0"/>
          </a:p>
        </p:txBody>
      </p:sp>
      <p:sp>
        <p:nvSpPr>
          <p:cNvPr id="838" name="Google Shape;838;p32"/>
          <p:cNvSpPr txBox="1">
            <a:spLocks noGrp="1"/>
          </p:cNvSpPr>
          <p:nvPr>
            <p:ph type="ctrTitle"/>
          </p:nvPr>
        </p:nvSpPr>
        <p:spPr>
          <a:xfrm rot="-359371">
            <a:off x="890508" y="1656266"/>
            <a:ext cx="3924423" cy="199393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u="sng" dirty="0"/>
              <a:t>Unit</a:t>
            </a:r>
            <a:r>
              <a:rPr lang="en" sz="5000" u="sng" dirty="0">
                <a:solidFill>
                  <a:schemeClr val="accent1"/>
                </a:solidFill>
              </a:rPr>
              <a:t>2</a:t>
            </a:r>
            <a:r>
              <a:rPr lang="en" sz="5000" u="sng" dirty="0"/>
              <a:t> </a:t>
            </a:r>
            <a:br>
              <a:rPr lang="en" sz="5000" u="sng" dirty="0"/>
            </a:br>
            <a:r>
              <a:rPr lang="en" sz="5000" u="sng" dirty="0"/>
              <a:t>Careers</a:t>
            </a:r>
            <a:br>
              <a:rPr lang="en" sz="5000" u="sng" dirty="0"/>
            </a:br>
            <a:br>
              <a:rPr lang="en" sz="900" u="sng" dirty="0"/>
            </a:br>
            <a:r>
              <a:rPr lang="en" sz="3200" dirty="0"/>
              <a:t> </a:t>
            </a:r>
            <a:r>
              <a:rPr lang="en" sz="1400" dirty="0">
                <a:highlight>
                  <a:schemeClr val="accent1"/>
                </a:highlight>
              </a:rPr>
              <a:t>Language in context+ Conversation</a:t>
            </a:r>
            <a:endParaRPr sz="2200" dirty="0">
              <a:highlight>
                <a:schemeClr val="accent1"/>
              </a:highlight>
            </a:endParaRPr>
          </a:p>
        </p:txBody>
      </p:sp>
      <p:sp>
        <p:nvSpPr>
          <p:cNvPr id="839" name="Google Shape;839;p32"/>
          <p:cNvSpPr/>
          <p:nvPr/>
        </p:nvSpPr>
        <p:spPr>
          <a:xfrm>
            <a:off x="5728700" y="836625"/>
            <a:ext cx="472051" cy="786266"/>
          </a:xfrm>
          <a:custGeom>
            <a:avLst/>
            <a:gdLst/>
            <a:ahLst/>
            <a:cxnLst/>
            <a:rect l="l" t="t" r="r" b="b"/>
            <a:pathLst>
              <a:path w="7764" h="12932" extrusionOk="0">
                <a:moveTo>
                  <a:pt x="2229" y="1"/>
                </a:moveTo>
                <a:cubicBezTo>
                  <a:pt x="1632" y="53"/>
                  <a:pt x="1193" y="315"/>
                  <a:pt x="963" y="744"/>
                </a:cubicBezTo>
                <a:cubicBezTo>
                  <a:pt x="607" y="1413"/>
                  <a:pt x="806" y="2376"/>
                  <a:pt x="1078" y="3140"/>
                </a:cubicBezTo>
                <a:lnTo>
                  <a:pt x="1706" y="3140"/>
                </a:lnTo>
                <a:cubicBezTo>
                  <a:pt x="1434" y="2418"/>
                  <a:pt x="1214" y="1528"/>
                  <a:pt x="1486" y="1005"/>
                </a:cubicBezTo>
                <a:cubicBezTo>
                  <a:pt x="1612" y="744"/>
                  <a:pt x="1873" y="597"/>
                  <a:pt x="2281" y="566"/>
                </a:cubicBezTo>
                <a:lnTo>
                  <a:pt x="2333" y="566"/>
                </a:lnTo>
                <a:cubicBezTo>
                  <a:pt x="3955" y="566"/>
                  <a:pt x="6267" y="7241"/>
                  <a:pt x="6916" y="10149"/>
                </a:cubicBezTo>
                <a:cubicBezTo>
                  <a:pt x="7135" y="11164"/>
                  <a:pt x="6602" y="12043"/>
                  <a:pt x="5943" y="12294"/>
                </a:cubicBezTo>
                <a:cubicBezTo>
                  <a:pt x="5798" y="12350"/>
                  <a:pt x="5650" y="12378"/>
                  <a:pt x="5501" y="12378"/>
                </a:cubicBezTo>
                <a:cubicBezTo>
                  <a:pt x="4854" y="12378"/>
                  <a:pt x="4187" y="11853"/>
                  <a:pt x="3652" y="10892"/>
                </a:cubicBezTo>
                <a:cubicBezTo>
                  <a:pt x="1664" y="7397"/>
                  <a:pt x="618" y="3391"/>
                  <a:pt x="607" y="3338"/>
                </a:cubicBezTo>
                <a:cubicBezTo>
                  <a:pt x="572" y="3207"/>
                  <a:pt x="456" y="3119"/>
                  <a:pt x="327" y="3119"/>
                </a:cubicBezTo>
                <a:cubicBezTo>
                  <a:pt x="302" y="3119"/>
                  <a:pt x="277" y="3122"/>
                  <a:pt x="251" y="3129"/>
                </a:cubicBezTo>
                <a:cubicBezTo>
                  <a:pt x="95" y="3160"/>
                  <a:pt x="0" y="3317"/>
                  <a:pt x="42" y="3474"/>
                </a:cubicBezTo>
                <a:cubicBezTo>
                  <a:pt x="63" y="3516"/>
                  <a:pt x="1120" y="7607"/>
                  <a:pt x="3149" y="11164"/>
                </a:cubicBezTo>
                <a:cubicBezTo>
                  <a:pt x="3965" y="12618"/>
                  <a:pt x="4886" y="12932"/>
                  <a:pt x="5514" y="12932"/>
                </a:cubicBezTo>
                <a:cubicBezTo>
                  <a:pt x="5796" y="12932"/>
                  <a:pt x="6037" y="12869"/>
                  <a:pt x="6152" y="12817"/>
                </a:cubicBezTo>
                <a:cubicBezTo>
                  <a:pt x="7188" y="12461"/>
                  <a:pt x="7763" y="11258"/>
                  <a:pt x="7491" y="10044"/>
                </a:cubicBezTo>
                <a:cubicBezTo>
                  <a:pt x="7460" y="9940"/>
                  <a:pt x="4991" y="1"/>
                  <a:pt x="233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0" name="Google Shape;840;p32"/>
          <p:cNvSpPr/>
          <p:nvPr/>
        </p:nvSpPr>
        <p:spPr>
          <a:xfrm rot="4245893">
            <a:off x="6516025" y="284180"/>
            <a:ext cx="472044" cy="786254"/>
          </a:xfrm>
          <a:custGeom>
            <a:avLst/>
            <a:gdLst/>
            <a:ahLst/>
            <a:cxnLst/>
            <a:rect l="l" t="t" r="r" b="b"/>
            <a:pathLst>
              <a:path w="7764" h="12932" extrusionOk="0">
                <a:moveTo>
                  <a:pt x="2229" y="1"/>
                </a:moveTo>
                <a:cubicBezTo>
                  <a:pt x="1632" y="53"/>
                  <a:pt x="1193" y="315"/>
                  <a:pt x="963" y="744"/>
                </a:cubicBezTo>
                <a:cubicBezTo>
                  <a:pt x="607" y="1413"/>
                  <a:pt x="806" y="2376"/>
                  <a:pt x="1078" y="3140"/>
                </a:cubicBezTo>
                <a:lnTo>
                  <a:pt x="1706" y="3140"/>
                </a:lnTo>
                <a:cubicBezTo>
                  <a:pt x="1434" y="2418"/>
                  <a:pt x="1214" y="1528"/>
                  <a:pt x="1486" y="1005"/>
                </a:cubicBezTo>
                <a:cubicBezTo>
                  <a:pt x="1612" y="744"/>
                  <a:pt x="1873" y="597"/>
                  <a:pt x="2281" y="566"/>
                </a:cubicBezTo>
                <a:lnTo>
                  <a:pt x="2333" y="566"/>
                </a:lnTo>
                <a:cubicBezTo>
                  <a:pt x="3955" y="566"/>
                  <a:pt x="6267" y="7241"/>
                  <a:pt x="6916" y="10149"/>
                </a:cubicBezTo>
                <a:cubicBezTo>
                  <a:pt x="7135" y="11164"/>
                  <a:pt x="6602" y="12043"/>
                  <a:pt x="5943" y="12294"/>
                </a:cubicBezTo>
                <a:cubicBezTo>
                  <a:pt x="5798" y="12350"/>
                  <a:pt x="5650" y="12378"/>
                  <a:pt x="5501" y="12378"/>
                </a:cubicBezTo>
                <a:cubicBezTo>
                  <a:pt x="4854" y="12378"/>
                  <a:pt x="4187" y="11853"/>
                  <a:pt x="3652" y="10892"/>
                </a:cubicBezTo>
                <a:cubicBezTo>
                  <a:pt x="1664" y="7397"/>
                  <a:pt x="618" y="3391"/>
                  <a:pt x="607" y="3338"/>
                </a:cubicBezTo>
                <a:cubicBezTo>
                  <a:pt x="572" y="3207"/>
                  <a:pt x="456" y="3119"/>
                  <a:pt x="327" y="3119"/>
                </a:cubicBezTo>
                <a:cubicBezTo>
                  <a:pt x="302" y="3119"/>
                  <a:pt x="277" y="3122"/>
                  <a:pt x="251" y="3129"/>
                </a:cubicBezTo>
                <a:cubicBezTo>
                  <a:pt x="95" y="3160"/>
                  <a:pt x="0" y="3317"/>
                  <a:pt x="42" y="3474"/>
                </a:cubicBezTo>
                <a:cubicBezTo>
                  <a:pt x="63" y="3516"/>
                  <a:pt x="1120" y="7607"/>
                  <a:pt x="3149" y="11164"/>
                </a:cubicBezTo>
                <a:cubicBezTo>
                  <a:pt x="3965" y="12618"/>
                  <a:pt x="4886" y="12932"/>
                  <a:pt x="5514" y="12932"/>
                </a:cubicBezTo>
                <a:cubicBezTo>
                  <a:pt x="5796" y="12932"/>
                  <a:pt x="6037" y="12869"/>
                  <a:pt x="6152" y="12817"/>
                </a:cubicBezTo>
                <a:cubicBezTo>
                  <a:pt x="7188" y="12461"/>
                  <a:pt x="7763" y="11258"/>
                  <a:pt x="7491" y="10044"/>
                </a:cubicBezTo>
                <a:cubicBezTo>
                  <a:pt x="7460" y="9940"/>
                  <a:pt x="4991" y="1"/>
                  <a:pt x="23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41" name="Google Shape;841;p32"/>
          <p:cNvGrpSpPr/>
          <p:nvPr/>
        </p:nvGrpSpPr>
        <p:grpSpPr>
          <a:xfrm rot="3164498">
            <a:off x="-959572" y="3132081"/>
            <a:ext cx="3230549" cy="1861176"/>
            <a:chOff x="6527046" y="299151"/>
            <a:chExt cx="3230604" cy="1861208"/>
          </a:xfrm>
        </p:grpSpPr>
        <p:sp>
          <p:nvSpPr>
            <p:cNvPr id="842" name="Google Shape;842;p32"/>
            <p:cNvSpPr/>
            <p:nvPr/>
          </p:nvSpPr>
          <p:spPr>
            <a:xfrm rot="1571944">
              <a:off x="6533015" y="467500"/>
              <a:ext cx="113450" cy="53441"/>
            </a:xfrm>
            <a:custGeom>
              <a:avLst/>
              <a:gdLst/>
              <a:ahLst/>
              <a:cxnLst/>
              <a:rect l="l" t="t" r="r" b="b"/>
              <a:pathLst>
                <a:path w="1382" h="651" extrusionOk="0">
                  <a:moveTo>
                    <a:pt x="1077" y="0"/>
                  </a:moveTo>
                  <a:cubicBezTo>
                    <a:pt x="1071" y="0"/>
                    <a:pt x="1064" y="0"/>
                    <a:pt x="1058" y="1"/>
                  </a:cubicBezTo>
                  <a:lnTo>
                    <a:pt x="294" y="53"/>
                  </a:lnTo>
                  <a:cubicBezTo>
                    <a:pt x="126" y="74"/>
                    <a:pt x="1" y="210"/>
                    <a:pt x="22" y="367"/>
                  </a:cubicBezTo>
                  <a:cubicBezTo>
                    <a:pt x="32" y="518"/>
                    <a:pt x="168" y="650"/>
                    <a:pt x="319" y="650"/>
                  </a:cubicBezTo>
                  <a:cubicBezTo>
                    <a:pt x="324" y="650"/>
                    <a:pt x="330" y="650"/>
                    <a:pt x="336" y="650"/>
                  </a:cubicBezTo>
                  <a:lnTo>
                    <a:pt x="1089" y="597"/>
                  </a:lnTo>
                  <a:cubicBezTo>
                    <a:pt x="1267" y="576"/>
                    <a:pt x="1382" y="430"/>
                    <a:pt x="1371" y="273"/>
                  </a:cubicBezTo>
                  <a:cubicBezTo>
                    <a:pt x="1351" y="113"/>
                    <a:pt x="1226" y="0"/>
                    <a:pt x="10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38100" dir="198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2"/>
            <p:cNvSpPr/>
            <p:nvPr/>
          </p:nvSpPr>
          <p:spPr>
            <a:xfrm rot="1571944">
              <a:off x="6596175" y="440930"/>
              <a:ext cx="91942" cy="140868"/>
            </a:xfrm>
            <a:custGeom>
              <a:avLst/>
              <a:gdLst/>
              <a:ahLst/>
              <a:cxnLst/>
              <a:rect l="l" t="t" r="r" b="b"/>
              <a:pathLst>
                <a:path w="1120" h="1716" extrusionOk="0">
                  <a:moveTo>
                    <a:pt x="994" y="0"/>
                  </a:moveTo>
                  <a:lnTo>
                    <a:pt x="0" y="555"/>
                  </a:lnTo>
                  <a:lnTo>
                    <a:pt x="63" y="1297"/>
                  </a:lnTo>
                  <a:lnTo>
                    <a:pt x="1119" y="1716"/>
                  </a:lnTo>
                  <a:lnTo>
                    <a:pt x="9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38100" dir="198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2"/>
            <p:cNvSpPr/>
            <p:nvPr/>
          </p:nvSpPr>
          <p:spPr>
            <a:xfrm rot="1571944">
              <a:off x="6654527" y="381396"/>
              <a:ext cx="231989" cy="354716"/>
            </a:xfrm>
            <a:custGeom>
              <a:avLst/>
              <a:gdLst/>
              <a:ahLst/>
              <a:cxnLst/>
              <a:rect l="l" t="t" r="r" b="b"/>
              <a:pathLst>
                <a:path w="2826" h="4321" extrusionOk="0">
                  <a:moveTo>
                    <a:pt x="2511" y="0"/>
                  </a:moveTo>
                  <a:lnTo>
                    <a:pt x="1" y="1371"/>
                  </a:lnTo>
                  <a:lnTo>
                    <a:pt x="137" y="3254"/>
                  </a:lnTo>
                  <a:lnTo>
                    <a:pt x="2825" y="4321"/>
                  </a:lnTo>
                  <a:lnTo>
                    <a:pt x="2825" y="4321"/>
                  </a:lnTo>
                  <a:lnTo>
                    <a:pt x="251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38100" dir="198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2"/>
            <p:cNvSpPr/>
            <p:nvPr/>
          </p:nvSpPr>
          <p:spPr>
            <a:xfrm rot="1571944">
              <a:off x="8174862" y="1041227"/>
              <a:ext cx="777320" cy="502644"/>
            </a:xfrm>
            <a:custGeom>
              <a:avLst/>
              <a:gdLst/>
              <a:ahLst/>
              <a:cxnLst/>
              <a:rect l="l" t="t" r="r" b="b"/>
              <a:pathLst>
                <a:path w="9469" h="6123" extrusionOk="0">
                  <a:moveTo>
                    <a:pt x="8548" y="0"/>
                  </a:moveTo>
                  <a:cubicBezTo>
                    <a:pt x="8531" y="0"/>
                    <a:pt x="8513" y="1"/>
                    <a:pt x="8495" y="3"/>
                  </a:cubicBezTo>
                  <a:lnTo>
                    <a:pt x="0" y="630"/>
                  </a:lnTo>
                  <a:lnTo>
                    <a:pt x="481" y="6123"/>
                  </a:lnTo>
                  <a:lnTo>
                    <a:pt x="8893" y="5506"/>
                  </a:lnTo>
                  <a:cubicBezTo>
                    <a:pt x="9217" y="5485"/>
                    <a:pt x="9468" y="5202"/>
                    <a:pt x="9437" y="4878"/>
                  </a:cubicBezTo>
                  <a:lnTo>
                    <a:pt x="9123" y="547"/>
                  </a:lnTo>
                  <a:cubicBezTo>
                    <a:pt x="9103" y="241"/>
                    <a:pt x="8841" y="0"/>
                    <a:pt x="85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38100" dir="198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2"/>
            <p:cNvSpPr/>
            <p:nvPr/>
          </p:nvSpPr>
          <p:spPr>
            <a:xfrm rot="1571944">
              <a:off x="6797493" y="600516"/>
              <a:ext cx="1494386" cy="555100"/>
            </a:xfrm>
            <a:custGeom>
              <a:avLst/>
              <a:gdLst/>
              <a:ahLst/>
              <a:cxnLst/>
              <a:rect l="l" t="t" r="r" b="b"/>
              <a:pathLst>
                <a:path w="18204" h="6762" extrusionOk="0">
                  <a:moveTo>
                    <a:pt x="17712" y="0"/>
                  </a:moveTo>
                  <a:lnTo>
                    <a:pt x="576" y="1256"/>
                  </a:lnTo>
                  <a:cubicBezTo>
                    <a:pt x="241" y="1277"/>
                    <a:pt x="0" y="1559"/>
                    <a:pt x="21" y="1884"/>
                  </a:cubicBezTo>
                  <a:lnTo>
                    <a:pt x="335" y="6215"/>
                  </a:lnTo>
                  <a:cubicBezTo>
                    <a:pt x="375" y="6521"/>
                    <a:pt x="619" y="6761"/>
                    <a:pt x="919" y="6761"/>
                  </a:cubicBezTo>
                  <a:cubicBezTo>
                    <a:pt x="937" y="6761"/>
                    <a:pt x="955" y="6761"/>
                    <a:pt x="973" y="6759"/>
                  </a:cubicBezTo>
                  <a:lnTo>
                    <a:pt x="18204" y="5493"/>
                  </a:lnTo>
                  <a:lnTo>
                    <a:pt x="1771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38100" dir="198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2"/>
            <p:cNvSpPr/>
            <p:nvPr/>
          </p:nvSpPr>
          <p:spPr>
            <a:xfrm rot="1571944">
              <a:off x="8179539" y="1141118"/>
              <a:ext cx="1494468" cy="726670"/>
            </a:xfrm>
            <a:custGeom>
              <a:avLst/>
              <a:gdLst/>
              <a:ahLst/>
              <a:cxnLst/>
              <a:rect l="l" t="t" r="r" b="b"/>
              <a:pathLst>
                <a:path w="18205" h="8852" extrusionOk="0">
                  <a:moveTo>
                    <a:pt x="14985" y="1"/>
                  </a:moveTo>
                  <a:cubicBezTo>
                    <a:pt x="14901" y="1"/>
                    <a:pt x="14817" y="4"/>
                    <a:pt x="14731" y="11"/>
                  </a:cubicBezTo>
                  <a:lnTo>
                    <a:pt x="1" y="1099"/>
                  </a:lnTo>
                  <a:lnTo>
                    <a:pt x="472" y="7585"/>
                  </a:lnTo>
                  <a:lnTo>
                    <a:pt x="14156" y="6570"/>
                  </a:lnTo>
                  <a:lnTo>
                    <a:pt x="13392" y="7292"/>
                  </a:lnTo>
                  <a:lnTo>
                    <a:pt x="2093" y="8119"/>
                  </a:lnTo>
                  <a:cubicBezTo>
                    <a:pt x="1884" y="8129"/>
                    <a:pt x="1738" y="8318"/>
                    <a:pt x="1748" y="8506"/>
                  </a:cubicBezTo>
                  <a:cubicBezTo>
                    <a:pt x="1768" y="8708"/>
                    <a:pt x="1935" y="8852"/>
                    <a:pt x="2126" y="8852"/>
                  </a:cubicBezTo>
                  <a:cubicBezTo>
                    <a:pt x="2132" y="8852"/>
                    <a:pt x="2139" y="8851"/>
                    <a:pt x="2146" y="8851"/>
                  </a:cubicBezTo>
                  <a:lnTo>
                    <a:pt x="13559" y="8014"/>
                  </a:lnTo>
                  <a:cubicBezTo>
                    <a:pt x="13664" y="8004"/>
                    <a:pt x="13748" y="7962"/>
                    <a:pt x="13811" y="7910"/>
                  </a:cubicBezTo>
                  <a:lnTo>
                    <a:pt x="15369" y="6466"/>
                  </a:lnTo>
                  <a:cubicBezTo>
                    <a:pt x="17001" y="6278"/>
                    <a:pt x="18205" y="4855"/>
                    <a:pt x="18079" y="3244"/>
                  </a:cubicBezTo>
                  <a:lnTo>
                    <a:pt x="18058" y="2804"/>
                  </a:lnTo>
                  <a:cubicBezTo>
                    <a:pt x="17949" y="1214"/>
                    <a:pt x="16592" y="1"/>
                    <a:pt x="149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38100" dir="198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8" name="Google Shape;848;p32"/>
          <p:cNvGrpSpPr/>
          <p:nvPr/>
        </p:nvGrpSpPr>
        <p:grpSpPr>
          <a:xfrm rot="-2281363">
            <a:off x="4953925" y="2845818"/>
            <a:ext cx="6092217" cy="3758344"/>
            <a:chOff x="-818514" y="4503794"/>
            <a:chExt cx="6091958" cy="3758185"/>
          </a:xfrm>
        </p:grpSpPr>
        <p:sp>
          <p:nvSpPr>
            <p:cNvPr id="849" name="Google Shape;849;p32"/>
            <p:cNvSpPr/>
            <p:nvPr/>
          </p:nvSpPr>
          <p:spPr>
            <a:xfrm rot="1374113">
              <a:off x="-771243" y="5627856"/>
              <a:ext cx="6034827" cy="1273097"/>
            </a:xfrm>
            <a:custGeom>
              <a:avLst/>
              <a:gdLst/>
              <a:ahLst/>
              <a:cxnLst/>
              <a:rect l="l" t="t" r="r" b="b"/>
              <a:pathLst>
                <a:path w="81509" h="17195" extrusionOk="0">
                  <a:moveTo>
                    <a:pt x="80028" y="1"/>
                  </a:moveTo>
                  <a:cubicBezTo>
                    <a:pt x="80002" y="1"/>
                    <a:pt x="79976" y="2"/>
                    <a:pt x="79950" y="5"/>
                  </a:cubicBezTo>
                  <a:lnTo>
                    <a:pt x="597" y="9452"/>
                  </a:lnTo>
                  <a:cubicBezTo>
                    <a:pt x="241" y="9494"/>
                    <a:pt x="1" y="9819"/>
                    <a:pt x="43" y="10164"/>
                  </a:cubicBezTo>
                  <a:lnTo>
                    <a:pt x="880" y="17194"/>
                  </a:lnTo>
                  <a:lnTo>
                    <a:pt x="81509" y="7601"/>
                  </a:lnTo>
                  <a:lnTo>
                    <a:pt x="80661" y="560"/>
                  </a:lnTo>
                  <a:cubicBezTo>
                    <a:pt x="80623" y="231"/>
                    <a:pt x="80343" y="1"/>
                    <a:pt x="800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2"/>
            <p:cNvSpPr/>
            <p:nvPr/>
          </p:nvSpPr>
          <p:spPr>
            <a:xfrm rot="1374113">
              <a:off x="-868843" y="6176749"/>
              <a:ext cx="5996845" cy="956063"/>
            </a:xfrm>
            <a:custGeom>
              <a:avLst/>
              <a:gdLst/>
              <a:ahLst/>
              <a:cxnLst/>
              <a:rect l="l" t="t" r="r" b="b"/>
              <a:pathLst>
                <a:path w="80996" h="12913" extrusionOk="0">
                  <a:moveTo>
                    <a:pt x="80630" y="0"/>
                  </a:moveTo>
                  <a:lnTo>
                    <a:pt x="1" y="9594"/>
                  </a:lnTo>
                  <a:lnTo>
                    <a:pt x="335" y="12345"/>
                  </a:lnTo>
                  <a:cubicBezTo>
                    <a:pt x="365" y="12680"/>
                    <a:pt x="654" y="12913"/>
                    <a:pt x="976" y="12913"/>
                  </a:cubicBezTo>
                  <a:cubicBezTo>
                    <a:pt x="996" y="12913"/>
                    <a:pt x="1016" y="12912"/>
                    <a:pt x="1036" y="12910"/>
                  </a:cubicBezTo>
                  <a:lnTo>
                    <a:pt x="80389" y="3453"/>
                  </a:lnTo>
                  <a:cubicBezTo>
                    <a:pt x="80745" y="3411"/>
                    <a:pt x="80996" y="3086"/>
                    <a:pt x="80954" y="2741"/>
                  </a:cubicBezTo>
                  <a:lnTo>
                    <a:pt x="8063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51" name="Google Shape;851;p32"/>
            <p:cNvGrpSpPr/>
            <p:nvPr/>
          </p:nvGrpSpPr>
          <p:grpSpPr>
            <a:xfrm>
              <a:off x="-375664" y="5232205"/>
              <a:ext cx="5328415" cy="1751778"/>
              <a:chOff x="14861" y="5336980"/>
              <a:chExt cx="5328415" cy="1751778"/>
            </a:xfrm>
          </p:grpSpPr>
          <p:sp>
            <p:nvSpPr>
              <p:cNvPr id="852" name="Google Shape;852;p32"/>
              <p:cNvSpPr/>
              <p:nvPr/>
            </p:nvSpPr>
            <p:spPr>
              <a:xfrm rot="1374113">
                <a:off x="59111" y="5335546"/>
                <a:ext cx="40351" cy="235591"/>
              </a:xfrm>
              <a:custGeom>
                <a:avLst/>
                <a:gdLst/>
                <a:ahLst/>
                <a:cxnLst/>
                <a:rect l="l" t="t" r="r" b="b"/>
                <a:pathLst>
                  <a:path w="545" h="3182" extrusionOk="0">
                    <a:moveTo>
                      <a:pt x="179" y="1"/>
                    </a:moveTo>
                    <a:lnTo>
                      <a:pt x="1" y="22"/>
                    </a:lnTo>
                    <a:lnTo>
                      <a:pt x="377" y="3181"/>
                    </a:lnTo>
                    <a:lnTo>
                      <a:pt x="545" y="3160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32"/>
              <p:cNvSpPr/>
              <p:nvPr/>
            </p:nvSpPr>
            <p:spPr>
              <a:xfrm rot="1374113">
                <a:off x="137359" y="5355006"/>
                <a:ext cx="31096" cy="158813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145" extrusionOk="0">
                    <a:moveTo>
                      <a:pt x="168" y="0"/>
                    </a:moveTo>
                    <a:lnTo>
                      <a:pt x="1" y="21"/>
                    </a:lnTo>
                    <a:lnTo>
                      <a:pt x="252" y="2145"/>
                    </a:lnTo>
                    <a:lnTo>
                      <a:pt x="419" y="2124"/>
                    </a:lnTo>
                    <a:lnTo>
                      <a:pt x="1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32"/>
              <p:cNvSpPr/>
              <p:nvPr/>
            </p:nvSpPr>
            <p:spPr>
              <a:xfrm rot="1374113">
                <a:off x="204167" y="5373988"/>
                <a:ext cx="31096" cy="158813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145" extrusionOk="0">
                    <a:moveTo>
                      <a:pt x="168" y="0"/>
                    </a:moveTo>
                    <a:lnTo>
                      <a:pt x="1" y="21"/>
                    </a:lnTo>
                    <a:lnTo>
                      <a:pt x="252" y="2145"/>
                    </a:lnTo>
                    <a:lnTo>
                      <a:pt x="419" y="2124"/>
                    </a:lnTo>
                    <a:lnTo>
                      <a:pt x="1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32"/>
              <p:cNvSpPr/>
              <p:nvPr/>
            </p:nvSpPr>
            <p:spPr>
              <a:xfrm rot="1374113">
                <a:off x="267681" y="5393063"/>
                <a:ext cx="30282" cy="158073"/>
              </a:xfrm>
              <a:custGeom>
                <a:avLst/>
                <a:gdLst/>
                <a:ahLst/>
                <a:cxnLst/>
                <a:rect l="l" t="t" r="r" b="b"/>
                <a:pathLst>
                  <a:path w="409" h="2135" extrusionOk="0">
                    <a:moveTo>
                      <a:pt x="168" y="0"/>
                    </a:moveTo>
                    <a:lnTo>
                      <a:pt x="1" y="21"/>
                    </a:lnTo>
                    <a:lnTo>
                      <a:pt x="242" y="2134"/>
                    </a:lnTo>
                    <a:lnTo>
                      <a:pt x="409" y="2113"/>
                    </a:lnTo>
                    <a:lnTo>
                      <a:pt x="1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32"/>
              <p:cNvSpPr/>
              <p:nvPr/>
            </p:nvSpPr>
            <p:spPr>
              <a:xfrm rot="1374113">
                <a:off x="332086" y="5411835"/>
                <a:ext cx="30282" cy="158073"/>
              </a:xfrm>
              <a:custGeom>
                <a:avLst/>
                <a:gdLst/>
                <a:ahLst/>
                <a:cxnLst/>
                <a:rect l="l" t="t" r="r" b="b"/>
                <a:pathLst>
                  <a:path w="409" h="2135" extrusionOk="0">
                    <a:moveTo>
                      <a:pt x="168" y="0"/>
                    </a:moveTo>
                    <a:lnTo>
                      <a:pt x="1" y="11"/>
                    </a:lnTo>
                    <a:lnTo>
                      <a:pt x="241" y="2135"/>
                    </a:lnTo>
                    <a:lnTo>
                      <a:pt x="409" y="2114"/>
                    </a:lnTo>
                    <a:lnTo>
                      <a:pt x="1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32"/>
              <p:cNvSpPr/>
              <p:nvPr/>
            </p:nvSpPr>
            <p:spPr>
              <a:xfrm rot="1374113">
                <a:off x="381722" y="5429654"/>
                <a:ext cx="39611" cy="235591"/>
              </a:xfrm>
              <a:custGeom>
                <a:avLst/>
                <a:gdLst/>
                <a:ahLst/>
                <a:cxnLst/>
                <a:rect l="l" t="t" r="r" b="b"/>
                <a:pathLst>
                  <a:path w="535" h="3182" extrusionOk="0">
                    <a:moveTo>
                      <a:pt x="168" y="1"/>
                    </a:moveTo>
                    <a:lnTo>
                      <a:pt x="1" y="22"/>
                    </a:lnTo>
                    <a:lnTo>
                      <a:pt x="367" y="3181"/>
                    </a:lnTo>
                    <a:lnTo>
                      <a:pt x="534" y="3160"/>
                    </a:lnTo>
                    <a:lnTo>
                      <a:pt x="1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32"/>
              <p:cNvSpPr/>
              <p:nvPr/>
            </p:nvSpPr>
            <p:spPr>
              <a:xfrm rot="1374113">
                <a:off x="460085" y="5449287"/>
                <a:ext cx="31096" cy="158073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135" extrusionOk="0">
                    <a:moveTo>
                      <a:pt x="168" y="0"/>
                    </a:moveTo>
                    <a:lnTo>
                      <a:pt x="1" y="21"/>
                    </a:lnTo>
                    <a:lnTo>
                      <a:pt x="252" y="2134"/>
                    </a:lnTo>
                    <a:lnTo>
                      <a:pt x="419" y="2113"/>
                    </a:lnTo>
                    <a:lnTo>
                      <a:pt x="1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32"/>
              <p:cNvSpPr/>
              <p:nvPr/>
            </p:nvSpPr>
            <p:spPr>
              <a:xfrm rot="1374113">
                <a:off x="526892" y="5468269"/>
                <a:ext cx="31096" cy="158073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135" extrusionOk="0">
                    <a:moveTo>
                      <a:pt x="168" y="0"/>
                    </a:moveTo>
                    <a:lnTo>
                      <a:pt x="1" y="21"/>
                    </a:lnTo>
                    <a:lnTo>
                      <a:pt x="252" y="2134"/>
                    </a:lnTo>
                    <a:lnTo>
                      <a:pt x="419" y="2113"/>
                    </a:lnTo>
                    <a:lnTo>
                      <a:pt x="1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32"/>
              <p:cNvSpPr/>
              <p:nvPr/>
            </p:nvSpPr>
            <p:spPr>
              <a:xfrm rot="1374113">
                <a:off x="589263" y="5487853"/>
                <a:ext cx="31022" cy="158073"/>
              </a:xfrm>
              <a:custGeom>
                <a:avLst/>
                <a:gdLst/>
                <a:ahLst/>
                <a:cxnLst/>
                <a:rect l="l" t="t" r="r" b="b"/>
                <a:pathLst>
                  <a:path w="419" h="2135" extrusionOk="0">
                    <a:moveTo>
                      <a:pt x="168" y="0"/>
                    </a:moveTo>
                    <a:lnTo>
                      <a:pt x="1" y="11"/>
                    </a:lnTo>
                    <a:lnTo>
                      <a:pt x="241" y="2135"/>
                    </a:lnTo>
                    <a:lnTo>
                      <a:pt x="419" y="2114"/>
                    </a:lnTo>
                    <a:lnTo>
                      <a:pt x="1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32"/>
              <p:cNvSpPr/>
              <p:nvPr/>
            </p:nvSpPr>
            <p:spPr>
              <a:xfrm rot="1374113">
                <a:off x="654523" y="5506058"/>
                <a:ext cx="30282" cy="158813"/>
              </a:xfrm>
              <a:custGeom>
                <a:avLst/>
                <a:gdLst/>
                <a:ahLst/>
                <a:cxnLst/>
                <a:rect l="l" t="t" r="r" b="b"/>
                <a:pathLst>
                  <a:path w="409" h="2145" extrusionOk="0">
                    <a:moveTo>
                      <a:pt x="168" y="0"/>
                    </a:moveTo>
                    <a:lnTo>
                      <a:pt x="1" y="21"/>
                    </a:lnTo>
                    <a:lnTo>
                      <a:pt x="241" y="2145"/>
                    </a:lnTo>
                    <a:lnTo>
                      <a:pt x="409" y="2124"/>
                    </a:lnTo>
                    <a:lnTo>
                      <a:pt x="1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32"/>
              <p:cNvSpPr/>
              <p:nvPr/>
            </p:nvSpPr>
            <p:spPr>
              <a:xfrm rot="1374113">
                <a:off x="707167" y="5525116"/>
                <a:ext cx="39611" cy="235591"/>
              </a:xfrm>
              <a:custGeom>
                <a:avLst/>
                <a:gdLst/>
                <a:ahLst/>
                <a:cxnLst/>
                <a:rect l="l" t="t" r="r" b="b"/>
                <a:pathLst>
                  <a:path w="535" h="3182" extrusionOk="0">
                    <a:moveTo>
                      <a:pt x="168" y="1"/>
                    </a:moveTo>
                    <a:lnTo>
                      <a:pt x="1" y="22"/>
                    </a:lnTo>
                    <a:lnTo>
                      <a:pt x="367" y="3181"/>
                    </a:lnTo>
                    <a:lnTo>
                      <a:pt x="534" y="3160"/>
                    </a:lnTo>
                    <a:lnTo>
                      <a:pt x="1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32"/>
              <p:cNvSpPr/>
              <p:nvPr/>
            </p:nvSpPr>
            <p:spPr>
              <a:xfrm rot="1374113">
                <a:off x="785563" y="5544591"/>
                <a:ext cx="30282" cy="158073"/>
              </a:xfrm>
              <a:custGeom>
                <a:avLst/>
                <a:gdLst/>
                <a:ahLst/>
                <a:cxnLst/>
                <a:rect l="l" t="t" r="r" b="b"/>
                <a:pathLst>
                  <a:path w="409" h="2135" extrusionOk="0">
                    <a:moveTo>
                      <a:pt x="168" y="0"/>
                    </a:moveTo>
                    <a:lnTo>
                      <a:pt x="0" y="21"/>
                    </a:lnTo>
                    <a:lnTo>
                      <a:pt x="241" y="2134"/>
                    </a:lnTo>
                    <a:lnTo>
                      <a:pt x="409" y="2124"/>
                    </a:lnTo>
                    <a:lnTo>
                      <a:pt x="1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32"/>
              <p:cNvSpPr/>
              <p:nvPr/>
            </p:nvSpPr>
            <p:spPr>
              <a:xfrm rot="1374113">
                <a:off x="851371" y="5564111"/>
                <a:ext cx="31022" cy="158073"/>
              </a:xfrm>
              <a:custGeom>
                <a:avLst/>
                <a:gdLst/>
                <a:ahLst/>
                <a:cxnLst/>
                <a:rect l="l" t="t" r="r" b="b"/>
                <a:pathLst>
                  <a:path w="419" h="2135" extrusionOk="0">
                    <a:moveTo>
                      <a:pt x="168" y="0"/>
                    </a:moveTo>
                    <a:lnTo>
                      <a:pt x="0" y="21"/>
                    </a:lnTo>
                    <a:lnTo>
                      <a:pt x="251" y="2135"/>
                    </a:lnTo>
                    <a:lnTo>
                      <a:pt x="419" y="2114"/>
                    </a:lnTo>
                    <a:lnTo>
                      <a:pt x="1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32"/>
              <p:cNvSpPr/>
              <p:nvPr/>
            </p:nvSpPr>
            <p:spPr>
              <a:xfrm rot="1374113">
                <a:off x="914258" y="5582260"/>
                <a:ext cx="31096" cy="158147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136" extrusionOk="0">
                    <a:moveTo>
                      <a:pt x="168" y="1"/>
                    </a:moveTo>
                    <a:lnTo>
                      <a:pt x="1" y="22"/>
                    </a:lnTo>
                    <a:lnTo>
                      <a:pt x="252" y="2135"/>
                    </a:lnTo>
                    <a:lnTo>
                      <a:pt x="419" y="2114"/>
                    </a:lnTo>
                    <a:lnTo>
                      <a:pt x="1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32"/>
              <p:cNvSpPr/>
              <p:nvPr/>
            </p:nvSpPr>
            <p:spPr>
              <a:xfrm rot="1374113">
                <a:off x="980036" y="5599829"/>
                <a:ext cx="30282" cy="158073"/>
              </a:xfrm>
              <a:custGeom>
                <a:avLst/>
                <a:gdLst/>
                <a:ahLst/>
                <a:cxnLst/>
                <a:rect l="l" t="t" r="r" b="b"/>
                <a:pathLst>
                  <a:path w="409" h="2135" extrusionOk="0">
                    <a:moveTo>
                      <a:pt x="167" y="0"/>
                    </a:moveTo>
                    <a:lnTo>
                      <a:pt x="0" y="21"/>
                    </a:lnTo>
                    <a:lnTo>
                      <a:pt x="241" y="2135"/>
                    </a:lnTo>
                    <a:lnTo>
                      <a:pt x="408" y="2124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32"/>
              <p:cNvSpPr/>
              <p:nvPr/>
            </p:nvSpPr>
            <p:spPr>
              <a:xfrm rot="1374113">
                <a:off x="1032093" y="5620308"/>
                <a:ext cx="39537" cy="234777"/>
              </a:xfrm>
              <a:custGeom>
                <a:avLst/>
                <a:gdLst/>
                <a:ahLst/>
                <a:cxnLst/>
                <a:rect l="l" t="t" r="r" b="b"/>
                <a:pathLst>
                  <a:path w="534" h="3171" extrusionOk="0">
                    <a:moveTo>
                      <a:pt x="168" y="1"/>
                    </a:moveTo>
                    <a:lnTo>
                      <a:pt x="0" y="11"/>
                    </a:lnTo>
                    <a:lnTo>
                      <a:pt x="366" y="3171"/>
                    </a:lnTo>
                    <a:lnTo>
                      <a:pt x="534" y="3150"/>
                    </a:lnTo>
                    <a:lnTo>
                      <a:pt x="1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32"/>
              <p:cNvSpPr/>
              <p:nvPr/>
            </p:nvSpPr>
            <p:spPr>
              <a:xfrm rot="1374113">
                <a:off x="1110543" y="5639144"/>
                <a:ext cx="31096" cy="158073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135" extrusionOk="0">
                    <a:moveTo>
                      <a:pt x="168" y="1"/>
                    </a:moveTo>
                    <a:lnTo>
                      <a:pt x="1" y="21"/>
                    </a:lnTo>
                    <a:lnTo>
                      <a:pt x="252" y="2135"/>
                    </a:lnTo>
                    <a:lnTo>
                      <a:pt x="419" y="2124"/>
                    </a:lnTo>
                    <a:lnTo>
                      <a:pt x="1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32"/>
              <p:cNvSpPr/>
              <p:nvPr/>
            </p:nvSpPr>
            <p:spPr>
              <a:xfrm rot="1374113">
                <a:off x="1176222" y="5658488"/>
                <a:ext cx="31096" cy="158887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146" extrusionOk="0">
                    <a:moveTo>
                      <a:pt x="168" y="1"/>
                    </a:moveTo>
                    <a:lnTo>
                      <a:pt x="1" y="22"/>
                    </a:lnTo>
                    <a:lnTo>
                      <a:pt x="252" y="2146"/>
                    </a:lnTo>
                    <a:lnTo>
                      <a:pt x="419" y="2125"/>
                    </a:lnTo>
                    <a:lnTo>
                      <a:pt x="1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32"/>
              <p:cNvSpPr/>
              <p:nvPr/>
            </p:nvSpPr>
            <p:spPr>
              <a:xfrm rot="1374113">
                <a:off x="1240788" y="5677202"/>
                <a:ext cx="30282" cy="158073"/>
              </a:xfrm>
              <a:custGeom>
                <a:avLst/>
                <a:gdLst/>
                <a:ahLst/>
                <a:cxnLst/>
                <a:rect l="l" t="t" r="r" b="b"/>
                <a:pathLst>
                  <a:path w="409" h="2135" extrusionOk="0">
                    <a:moveTo>
                      <a:pt x="168" y="0"/>
                    </a:moveTo>
                    <a:lnTo>
                      <a:pt x="0" y="21"/>
                    </a:lnTo>
                    <a:lnTo>
                      <a:pt x="241" y="2135"/>
                    </a:lnTo>
                    <a:lnTo>
                      <a:pt x="408" y="2114"/>
                    </a:lnTo>
                    <a:lnTo>
                      <a:pt x="1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32"/>
              <p:cNvSpPr/>
              <p:nvPr/>
            </p:nvSpPr>
            <p:spPr>
              <a:xfrm rot="1374113">
                <a:off x="1304808" y="5696694"/>
                <a:ext cx="30282" cy="158073"/>
              </a:xfrm>
              <a:custGeom>
                <a:avLst/>
                <a:gdLst/>
                <a:ahLst/>
                <a:cxnLst/>
                <a:rect l="l" t="t" r="r" b="b"/>
                <a:pathLst>
                  <a:path w="409" h="2135" extrusionOk="0">
                    <a:moveTo>
                      <a:pt x="168" y="0"/>
                    </a:moveTo>
                    <a:lnTo>
                      <a:pt x="1" y="21"/>
                    </a:lnTo>
                    <a:lnTo>
                      <a:pt x="242" y="2134"/>
                    </a:lnTo>
                    <a:lnTo>
                      <a:pt x="409" y="2113"/>
                    </a:lnTo>
                    <a:lnTo>
                      <a:pt x="1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32"/>
              <p:cNvSpPr/>
              <p:nvPr/>
            </p:nvSpPr>
            <p:spPr>
              <a:xfrm rot="1374113">
                <a:off x="1356409" y="5714486"/>
                <a:ext cx="39537" cy="234703"/>
              </a:xfrm>
              <a:custGeom>
                <a:avLst/>
                <a:gdLst/>
                <a:ahLst/>
                <a:cxnLst/>
                <a:rect l="l" t="t" r="r" b="b"/>
                <a:pathLst>
                  <a:path w="534" h="3170" extrusionOk="0">
                    <a:moveTo>
                      <a:pt x="167" y="0"/>
                    </a:moveTo>
                    <a:lnTo>
                      <a:pt x="0" y="21"/>
                    </a:lnTo>
                    <a:lnTo>
                      <a:pt x="356" y="3170"/>
                    </a:lnTo>
                    <a:lnTo>
                      <a:pt x="534" y="3149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32"/>
              <p:cNvSpPr/>
              <p:nvPr/>
            </p:nvSpPr>
            <p:spPr>
              <a:xfrm rot="1374113">
                <a:off x="1433575" y="5734378"/>
                <a:ext cx="31022" cy="158147"/>
              </a:xfrm>
              <a:custGeom>
                <a:avLst/>
                <a:gdLst/>
                <a:ahLst/>
                <a:cxnLst/>
                <a:rect l="l" t="t" r="r" b="b"/>
                <a:pathLst>
                  <a:path w="419" h="2136" extrusionOk="0">
                    <a:moveTo>
                      <a:pt x="168" y="1"/>
                    </a:moveTo>
                    <a:lnTo>
                      <a:pt x="0" y="22"/>
                    </a:lnTo>
                    <a:lnTo>
                      <a:pt x="251" y="2135"/>
                    </a:lnTo>
                    <a:lnTo>
                      <a:pt x="419" y="2114"/>
                    </a:lnTo>
                    <a:lnTo>
                      <a:pt x="1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32"/>
              <p:cNvSpPr/>
              <p:nvPr/>
            </p:nvSpPr>
            <p:spPr>
              <a:xfrm rot="1374113">
                <a:off x="1500267" y="5753187"/>
                <a:ext cx="30282" cy="158887"/>
              </a:xfrm>
              <a:custGeom>
                <a:avLst/>
                <a:gdLst/>
                <a:ahLst/>
                <a:cxnLst/>
                <a:rect l="l" t="t" r="r" b="b"/>
                <a:pathLst>
                  <a:path w="409" h="2146" extrusionOk="0">
                    <a:moveTo>
                      <a:pt x="168" y="1"/>
                    </a:moveTo>
                    <a:lnTo>
                      <a:pt x="1" y="22"/>
                    </a:lnTo>
                    <a:lnTo>
                      <a:pt x="241" y="2145"/>
                    </a:lnTo>
                    <a:lnTo>
                      <a:pt x="409" y="2125"/>
                    </a:lnTo>
                    <a:lnTo>
                      <a:pt x="1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32"/>
              <p:cNvSpPr/>
              <p:nvPr/>
            </p:nvSpPr>
            <p:spPr>
              <a:xfrm rot="1374113">
                <a:off x="1563052" y="5772280"/>
                <a:ext cx="31022" cy="158073"/>
              </a:xfrm>
              <a:custGeom>
                <a:avLst/>
                <a:gdLst/>
                <a:ahLst/>
                <a:cxnLst/>
                <a:rect l="l" t="t" r="r" b="b"/>
                <a:pathLst>
                  <a:path w="419" h="2135" extrusionOk="0">
                    <a:moveTo>
                      <a:pt x="168" y="1"/>
                    </a:moveTo>
                    <a:lnTo>
                      <a:pt x="0" y="11"/>
                    </a:lnTo>
                    <a:lnTo>
                      <a:pt x="251" y="2135"/>
                    </a:lnTo>
                    <a:lnTo>
                      <a:pt x="419" y="2114"/>
                    </a:lnTo>
                    <a:lnTo>
                      <a:pt x="1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32"/>
              <p:cNvSpPr/>
              <p:nvPr/>
            </p:nvSpPr>
            <p:spPr>
              <a:xfrm rot="1374113">
                <a:off x="1628111" y="5791407"/>
                <a:ext cx="31022" cy="158073"/>
              </a:xfrm>
              <a:custGeom>
                <a:avLst/>
                <a:gdLst/>
                <a:ahLst/>
                <a:cxnLst/>
                <a:rect l="l" t="t" r="r" b="b"/>
                <a:pathLst>
                  <a:path w="419" h="2135" extrusionOk="0">
                    <a:moveTo>
                      <a:pt x="168" y="0"/>
                    </a:moveTo>
                    <a:lnTo>
                      <a:pt x="0" y="21"/>
                    </a:lnTo>
                    <a:lnTo>
                      <a:pt x="241" y="2134"/>
                    </a:lnTo>
                    <a:lnTo>
                      <a:pt x="419" y="2113"/>
                    </a:lnTo>
                    <a:lnTo>
                      <a:pt x="1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" name="Google Shape;877;p32"/>
              <p:cNvSpPr/>
              <p:nvPr/>
            </p:nvSpPr>
            <p:spPr>
              <a:xfrm rot="1374113">
                <a:off x="1682695" y="5809454"/>
                <a:ext cx="39537" cy="235517"/>
              </a:xfrm>
              <a:custGeom>
                <a:avLst/>
                <a:gdLst/>
                <a:ahLst/>
                <a:cxnLst/>
                <a:rect l="l" t="t" r="r" b="b"/>
                <a:pathLst>
                  <a:path w="534" h="3181" extrusionOk="0">
                    <a:moveTo>
                      <a:pt x="178" y="1"/>
                    </a:moveTo>
                    <a:lnTo>
                      <a:pt x="0" y="21"/>
                    </a:lnTo>
                    <a:lnTo>
                      <a:pt x="367" y="3181"/>
                    </a:lnTo>
                    <a:lnTo>
                      <a:pt x="534" y="3160"/>
                    </a:lnTo>
                    <a:lnTo>
                      <a:pt x="1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878;p32"/>
              <p:cNvSpPr/>
              <p:nvPr/>
            </p:nvSpPr>
            <p:spPr>
              <a:xfrm rot="1374113">
                <a:off x="2001554" y="5903078"/>
                <a:ext cx="40351" cy="234777"/>
              </a:xfrm>
              <a:custGeom>
                <a:avLst/>
                <a:gdLst/>
                <a:ahLst/>
                <a:cxnLst/>
                <a:rect l="l" t="t" r="r" b="b"/>
                <a:pathLst>
                  <a:path w="545" h="3171" extrusionOk="0">
                    <a:moveTo>
                      <a:pt x="178" y="1"/>
                    </a:moveTo>
                    <a:lnTo>
                      <a:pt x="0" y="22"/>
                    </a:lnTo>
                    <a:lnTo>
                      <a:pt x="377" y="3171"/>
                    </a:lnTo>
                    <a:lnTo>
                      <a:pt x="544" y="3150"/>
                    </a:lnTo>
                    <a:lnTo>
                      <a:pt x="1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32"/>
              <p:cNvSpPr/>
              <p:nvPr/>
            </p:nvSpPr>
            <p:spPr>
              <a:xfrm rot="1374113">
                <a:off x="1761737" y="5829316"/>
                <a:ext cx="31096" cy="158147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136" extrusionOk="0">
                    <a:moveTo>
                      <a:pt x="168" y="1"/>
                    </a:moveTo>
                    <a:lnTo>
                      <a:pt x="1" y="11"/>
                    </a:lnTo>
                    <a:lnTo>
                      <a:pt x="252" y="2135"/>
                    </a:lnTo>
                    <a:lnTo>
                      <a:pt x="419" y="2114"/>
                    </a:lnTo>
                    <a:lnTo>
                      <a:pt x="1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32"/>
              <p:cNvSpPr/>
              <p:nvPr/>
            </p:nvSpPr>
            <p:spPr>
              <a:xfrm rot="1374113">
                <a:off x="1827894" y="5847852"/>
                <a:ext cx="30282" cy="158147"/>
              </a:xfrm>
              <a:custGeom>
                <a:avLst/>
                <a:gdLst/>
                <a:ahLst/>
                <a:cxnLst/>
                <a:rect l="l" t="t" r="r" b="b"/>
                <a:pathLst>
                  <a:path w="409" h="2136" extrusionOk="0">
                    <a:moveTo>
                      <a:pt x="168" y="1"/>
                    </a:moveTo>
                    <a:lnTo>
                      <a:pt x="0" y="22"/>
                    </a:lnTo>
                    <a:lnTo>
                      <a:pt x="241" y="2135"/>
                    </a:lnTo>
                    <a:lnTo>
                      <a:pt x="408" y="2125"/>
                    </a:lnTo>
                    <a:lnTo>
                      <a:pt x="1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32"/>
              <p:cNvSpPr/>
              <p:nvPr/>
            </p:nvSpPr>
            <p:spPr>
              <a:xfrm rot="1374113">
                <a:off x="1890565" y="5866771"/>
                <a:ext cx="30282" cy="158073"/>
              </a:xfrm>
              <a:custGeom>
                <a:avLst/>
                <a:gdLst/>
                <a:ahLst/>
                <a:cxnLst/>
                <a:rect l="l" t="t" r="r" b="b"/>
                <a:pathLst>
                  <a:path w="409" h="2135" extrusionOk="0">
                    <a:moveTo>
                      <a:pt x="167" y="1"/>
                    </a:moveTo>
                    <a:lnTo>
                      <a:pt x="0" y="22"/>
                    </a:lnTo>
                    <a:lnTo>
                      <a:pt x="241" y="2135"/>
                    </a:lnTo>
                    <a:lnTo>
                      <a:pt x="408" y="2114"/>
                    </a:lnTo>
                    <a:lnTo>
                      <a:pt x="16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32"/>
              <p:cNvSpPr/>
              <p:nvPr/>
            </p:nvSpPr>
            <p:spPr>
              <a:xfrm rot="1374113">
                <a:off x="1954840" y="5885740"/>
                <a:ext cx="31096" cy="158073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135" extrusionOk="0">
                    <a:moveTo>
                      <a:pt x="168" y="0"/>
                    </a:moveTo>
                    <a:lnTo>
                      <a:pt x="1" y="21"/>
                    </a:lnTo>
                    <a:lnTo>
                      <a:pt x="252" y="2134"/>
                    </a:lnTo>
                    <a:lnTo>
                      <a:pt x="419" y="2113"/>
                    </a:lnTo>
                    <a:lnTo>
                      <a:pt x="1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32"/>
              <p:cNvSpPr/>
              <p:nvPr/>
            </p:nvSpPr>
            <p:spPr>
              <a:xfrm rot="1374113">
                <a:off x="2089776" y="5926583"/>
                <a:ext cx="30282" cy="158073"/>
              </a:xfrm>
              <a:custGeom>
                <a:avLst/>
                <a:gdLst/>
                <a:ahLst/>
                <a:cxnLst/>
                <a:rect l="l" t="t" r="r" b="b"/>
                <a:pathLst>
                  <a:path w="409" h="2135" extrusionOk="0">
                    <a:moveTo>
                      <a:pt x="168" y="0"/>
                    </a:moveTo>
                    <a:lnTo>
                      <a:pt x="0" y="21"/>
                    </a:lnTo>
                    <a:lnTo>
                      <a:pt x="241" y="2134"/>
                    </a:lnTo>
                    <a:lnTo>
                      <a:pt x="408" y="2114"/>
                    </a:lnTo>
                    <a:lnTo>
                      <a:pt x="1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32"/>
              <p:cNvSpPr/>
              <p:nvPr/>
            </p:nvSpPr>
            <p:spPr>
              <a:xfrm rot="1374113">
                <a:off x="2156478" y="5943989"/>
                <a:ext cx="31022" cy="158073"/>
              </a:xfrm>
              <a:custGeom>
                <a:avLst/>
                <a:gdLst/>
                <a:ahLst/>
                <a:cxnLst/>
                <a:rect l="l" t="t" r="r" b="b"/>
                <a:pathLst>
                  <a:path w="419" h="2135" extrusionOk="0">
                    <a:moveTo>
                      <a:pt x="167" y="0"/>
                    </a:moveTo>
                    <a:lnTo>
                      <a:pt x="0" y="21"/>
                    </a:lnTo>
                    <a:lnTo>
                      <a:pt x="241" y="2134"/>
                    </a:lnTo>
                    <a:lnTo>
                      <a:pt x="419" y="2124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32"/>
              <p:cNvSpPr/>
              <p:nvPr/>
            </p:nvSpPr>
            <p:spPr>
              <a:xfrm rot="1374113">
                <a:off x="2219527" y="5963875"/>
                <a:ext cx="31022" cy="158073"/>
              </a:xfrm>
              <a:custGeom>
                <a:avLst/>
                <a:gdLst/>
                <a:ahLst/>
                <a:cxnLst/>
                <a:rect l="l" t="t" r="r" b="b"/>
                <a:pathLst>
                  <a:path w="419" h="2135" extrusionOk="0">
                    <a:moveTo>
                      <a:pt x="178" y="1"/>
                    </a:moveTo>
                    <a:lnTo>
                      <a:pt x="0" y="11"/>
                    </a:lnTo>
                    <a:lnTo>
                      <a:pt x="251" y="2135"/>
                    </a:lnTo>
                    <a:lnTo>
                      <a:pt x="419" y="2114"/>
                    </a:lnTo>
                    <a:lnTo>
                      <a:pt x="1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32"/>
              <p:cNvSpPr/>
              <p:nvPr/>
            </p:nvSpPr>
            <p:spPr>
              <a:xfrm rot="1374113">
                <a:off x="2284298" y="5983685"/>
                <a:ext cx="31022" cy="158073"/>
              </a:xfrm>
              <a:custGeom>
                <a:avLst/>
                <a:gdLst/>
                <a:ahLst/>
                <a:cxnLst/>
                <a:rect l="l" t="t" r="r" b="b"/>
                <a:pathLst>
                  <a:path w="419" h="2135" extrusionOk="0">
                    <a:moveTo>
                      <a:pt x="168" y="0"/>
                    </a:moveTo>
                    <a:lnTo>
                      <a:pt x="0" y="11"/>
                    </a:lnTo>
                    <a:lnTo>
                      <a:pt x="252" y="2135"/>
                    </a:lnTo>
                    <a:lnTo>
                      <a:pt x="419" y="2114"/>
                    </a:lnTo>
                    <a:lnTo>
                      <a:pt x="1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32"/>
              <p:cNvSpPr/>
              <p:nvPr/>
            </p:nvSpPr>
            <p:spPr>
              <a:xfrm rot="1374113">
                <a:off x="2333889" y="5999626"/>
                <a:ext cx="39537" cy="235591"/>
              </a:xfrm>
              <a:custGeom>
                <a:avLst/>
                <a:gdLst/>
                <a:ahLst/>
                <a:cxnLst/>
                <a:rect l="l" t="t" r="r" b="b"/>
                <a:pathLst>
                  <a:path w="534" h="3182" extrusionOk="0">
                    <a:moveTo>
                      <a:pt x="168" y="1"/>
                    </a:moveTo>
                    <a:lnTo>
                      <a:pt x="0" y="22"/>
                    </a:lnTo>
                    <a:lnTo>
                      <a:pt x="366" y="3181"/>
                    </a:lnTo>
                    <a:lnTo>
                      <a:pt x="534" y="3160"/>
                    </a:lnTo>
                    <a:lnTo>
                      <a:pt x="1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32"/>
              <p:cNvSpPr/>
              <p:nvPr/>
            </p:nvSpPr>
            <p:spPr>
              <a:xfrm rot="1374113">
                <a:off x="2412329" y="6020979"/>
                <a:ext cx="31022" cy="158073"/>
              </a:xfrm>
              <a:custGeom>
                <a:avLst/>
                <a:gdLst/>
                <a:ahLst/>
                <a:cxnLst/>
                <a:rect l="l" t="t" r="r" b="b"/>
                <a:pathLst>
                  <a:path w="419" h="2135" extrusionOk="0">
                    <a:moveTo>
                      <a:pt x="168" y="0"/>
                    </a:moveTo>
                    <a:lnTo>
                      <a:pt x="0" y="21"/>
                    </a:lnTo>
                    <a:lnTo>
                      <a:pt x="241" y="2134"/>
                    </a:lnTo>
                    <a:lnTo>
                      <a:pt x="419" y="2113"/>
                    </a:lnTo>
                    <a:lnTo>
                      <a:pt x="1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32"/>
              <p:cNvSpPr/>
              <p:nvPr/>
            </p:nvSpPr>
            <p:spPr>
              <a:xfrm rot="1374113">
                <a:off x="2478771" y="6038923"/>
                <a:ext cx="31022" cy="158073"/>
              </a:xfrm>
              <a:custGeom>
                <a:avLst/>
                <a:gdLst/>
                <a:ahLst/>
                <a:cxnLst/>
                <a:rect l="l" t="t" r="r" b="b"/>
                <a:pathLst>
                  <a:path w="419" h="2135" extrusionOk="0">
                    <a:moveTo>
                      <a:pt x="178" y="1"/>
                    </a:moveTo>
                    <a:lnTo>
                      <a:pt x="0" y="22"/>
                    </a:lnTo>
                    <a:lnTo>
                      <a:pt x="251" y="2135"/>
                    </a:lnTo>
                    <a:lnTo>
                      <a:pt x="419" y="2114"/>
                    </a:lnTo>
                    <a:lnTo>
                      <a:pt x="1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32"/>
              <p:cNvSpPr/>
              <p:nvPr/>
            </p:nvSpPr>
            <p:spPr>
              <a:xfrm rot="1374113">
                <a:off x="2542426" y="6057301"/>
                <a:ext cx="30282" cy="158073"/>
              </a:xfrm>
              <a:custGeom>
                <a:avLst/>
                <a:gdLst/>
                <a:ahLst/>
                <a:cxnLst/>
                <a:rect l="l" t="t" r="r" b="b"/>
                <a:pathLst>
                  <a:path w="409" h="2135" extrusionOk="0">
                    <a:moveTo>
                      <a:pt x="168" y="0"/>
                    </a:moveTo>
                    <a:lnTo>
                      <a:pt x="0" y="21"/>
                    </a:lnTo>
                    <a:lnTo>
                      <a:pt x="241" y="2134"/>
                    </a:lnTo>
                    <a:lnTo>
                      <a:pt x="408" y="2113"/>
                    </a:lnTo>
                    <a:lnTo>
                      <a:pt x="1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32"/>
              <p:cNvSpPr/>
              <p:nvPr/>
            </p:nvSpPr>
            <p:spPr>
              <a:xfrm rot="1374113">
                <a:off x="2605444" y="6077346"/>
                <a:ext cx="31096" cy="158073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135" extrusionOk="0">
                    <a:moveTo>
                      <a:pt x="168" y="0"/>
                    </a:moveTo>
                    <a:lnTo>
                      <a:pt x="1" y="11"/>
                    </a:lnTo>
                    <a:lnTo>
                      <a:pt x="241" y="2135"/>
                    </a:lnTo>
                    <a:lnTo>
                      <a:pt x="419" y="2114"/>
                    </a:lnTo>
                    <a:lnTo>
                      <a:pt x="1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32"/>
              <p:cNvSpPr/>
              <p:nvPr/>
            </p:nvSpPr>
            <p:spPr>
              <a:xfrm rot="1374113">
                <a:off x="2659334" y="6095088"/>
                <a:ext cx="39537" cy="235591"/>
              </a:xfrm>
              <a:custGeom>
                <a:avLst/>
                <a:gdLst/>
                <a:ahLst/>
                <a:cxnLst/>
                <a:rect l="l" t="t" r="r" b="b"/>
                <a:pathLst>
                  <a:path w="534" h="3182" extrusionOk="0">
                    <a:moveTo>
                      <a:pt x="167" y="1"/>
                    </a:moveTo>
                    <a:lnTo>
                      <a:pt x="0" y="22"/>
                    </a:lnTo>
                    <a:lnTo>
                      <a:pt x="366" y="3181"/>
                    </a:lnTo>
                    <a:lnTo>
                      <a:pt x="534" y="3160"/>
                    </a:lnTo>
                    <a:lnTo>
                      <a:pt x="16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32"/>
              <p:cNvSpPr/>
              <p:nvPr/>
            </p:nvSpPr>
            <p:spPr>
              <a:xfrm rot="1374113">
                <a:off x="2737785" y="6113924"/>
                <a:ext cx="31096" cy="158887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146" extrusionOk="0">
                    <a:moveTo>
                      <a:pt x="168" y="1"/>
                    </a:moveTo>
                    <a:lnTo>
                      <a:pt x="1" y="22"/>
                    </a:lnTo>
                    <a:lnTo>
                      <a:pt x="252" y="2145"/>
                    </a:lnTo>
                    <a:lnTo>
                      <a:pt x="419" y="2124"/>
                    </a:lnTo>
                    <a:lnTo>
                      <a:pt x="1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32"/>
              <p:cNvSpPr/>
              <p:nvPr/>
            </p:nvSpPr>
            <p:spPr>
              <a:xfrm rot="1374113">
                <a:off x="2803466" y="6134068"/>
                <a:ext cx="31022" cy="158073"/>
              </a:xfrm>
              <a:custGeom>
                <a:avLst/>
                <a:gdLst/>
                <a:ahLst/>
                <a:cxnLst/>
                <a:rect l="l" t="t" r="r" b="b"/>
                <a:pathLst>
                  <a:path w="419" h="2135" extrusionOk="0">
                    <a:moveTo>
                      <a:pt x="168" y="1"/>
                    </a:moveTo>
                    <a:lnTo>
                      <a:pt x="0" y="21"/>
                    </a:lnTo>
                    <a:lnTo>
                      <a:pt x="241" y="2135"/>
                    </a:lnTo>
                    <a:lnTo>
                      <a:pt x="419" y="2114"/>
                    </a:lnTo>
                    <a:lnTo>
                      <a:pt x="1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32"/>
              <p:cNvSpPr/>
              <p:nvPr/>
            </p:nvSpPr>
            <p:spPr>
              <a:xfrm rot="1374113">
                <a:off x="2868189" y="6152014"/>
                <a:ext cx="30282" cy="158073"/>
              </a:xfrm>
              <a:custGeom>
                <a:avLst/>
                <a:gdLst/>
                <a:ahLst/>
                <a:cxnLst/>
                <a:rect l="l" t="t" r="r" b="b"/>
                <a:pathLst>
                  <a:path w="409" h="2135" extrusionOk="0">
                    <a:moveTo>
                      <a:pt x="168" y="0"/>
                    </a:moveTo>
                    <a:lnTo>
                      <a:pt x="0" y="21"/>
                    </a:lnTo>
                    <a:lnTo>
                      <a:pt x="241" y="2135"/>
                    </a:lnTo>
                    <a:lnTo>
                      <a:pt x="408" y="2114"/>
                    </a:lnTo>
                    <a:lnTo>
                      <a:pt x="1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32"/>
              <p:cNvSpPr/>
              <p:nvPr/>
            </p:nvSpPr>
            <p:spPr>
              <a:xfrm rot="1374113">
                <a:off x="2932176" y="6171665"/>
                <a:ext cx="31096" cy="158073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135" extrusionOk="0">
                    <a:moveTo>
                      <a:pt x="168" y="0"/>
                    </a:moveTo>
                    <a:lnTo>
                      <a:pt x="1" y="21"/>
                    </a:lnTo>
                    <a:lnTo>
                      <a:pt x="252" y="2135"/>
                    </a:lnTo>
                    <a:lnTo>
                      <a:pt x="419" y="2114"/>
                    </a:lnTo>
                    <a:lnTo>
                      <a:pt x="1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32"/>
              <p:cNvSpPr/>
              <p:nvPr/>
            </p:nvSpPr>
            <p:spPr>
              <a:xfrm rot="1374113">
                <a:off x="2984330" y="6189568"/>
                <a:ext cx="39611" cy="235517"/>
              </a:xfrm>
              <a:custGeom>
                <a:avLst/>
                <a:gdLst/>
                <a:ahLst/>
                <a:cxnLst/>
                <a:rect l="l" t="t" r="r" b="b"/>
                <a:pathLst>
                  <a:path w="535" h="3181" extrusionOk="0">
                    <a:moveTo>
                      <a:pt x="168" y="0"/>
                    </a:moveTo>
                    <a:lnTo>
                      <a:pt x="0" y="21"/>
                    </a:lnTo>
                    <a:lnTo>
                      <a:pt x="367" y="3181"/>
                    </a:lnTo>
                    <a:lnTo>
                      <a:pt x="534" y="3160"/>
                    </a:lnTo>
                    <a:lnTo>
                      <a:pt x="1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32"/>
              <p:cNvSpPr/>
              <p:nvPr/>
            </p:nvSpPr>
            <p:spPr>
              <a:xfrm rot="1374113">
                <a:off x="3062710" y="6209116"/>
                <a:ext cx="31022" cy="158073"/>
              </a:xfrm>
              <a:custGeom>
                <a:avLst/>
                <a:gdLst/>
                <a:ahLst/>
                <a:cxnLst/>
                <a:rect l="l" t="t" r="r" b="b"/>
                <a:pathLst>
                  <a:path w="419" h="2135" extrusionOk="0">
                    <a:moveTo>
                      <a:pt x="178" y="1"/>
                    </a:moveTo>
                    <a:lnTo>
                      <a:pt x="0" y="22"/>
                    </a:lnTo>
                    <a:lnTo>
                      <a:pt x="251" y="2135"/>
                    </a:lnTo>
                    <a:lnTo>
                      <a:pt x="419" y="2114"/>
                    </a:lnTo>
                    <a:lnTo>
                      <a:pt x="1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32"/>
              <p:cNvSpPr/>
              <p:nvPr/>
            </p:nvSpPr>
            <p:spPr>
              <a:xfrm rot="1374113">
                <a:off x="3129623" y="6229675"/>
                <a:ext cx="30282" cy="158073"/>
              </a:xfrm>
              <a:custGeom>
                <a:avLst/>
                <a:gdLst/>
                <a:ahLst/>
                <a:cxnLst/>
                <a:rect l="l" t="t" r="r" b="b"/>
                <a:pathLst>
                  <a:path w="409" h="2135" extrusionOk="0">
                    <a:moveTo>
                      <a:pt x="168" y="0"/>
                    </a:moveTo>
                    <a:lnTo>
                      <a:pt x="1" y="11"/>
                    </a:lnTo>
                    <a:lnTo>
                      <a:pt x="241" y="2135"/>
                    </a:lnTo>
                    <a:lnTo>
                      <a:pt x="409" y="2114"/>
                    </a:lnTo>
                    <a:lnTo>
                      <a:pt x="1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32"/>
              <p:cNvSpPr/>
              <p:nvPr/>
            </p:nvSpPr>
            <p:spPr>
              <a:xfrm rot="1374113">
                <a:off x="3191870" y="6247694"/>
                <a:ext cx="31022" cy="158147"/>
              </a:xfrm>
              <a:custGeom>
                <a:avLst/>
                <a:gdLst/>
                <a:ahLst/>
                <a:cxnLst/>
                <a:rect l="l" t="t" r="r" b="b"/>
                <a:pathLst>
                  <a:path w="419" h="2136" extrusionOk="0">
                    <a:moveTo>
                      <a:pt x="168" y="1"/>
                    </a:moveTo>
                    <a:lnTo>
                      <a:pt x="0" y="11"/>
                    </a:lnTo>
                    <a:lnTo>
                      <a:pt x="241" y="2135"/>
                    </a:lnTo>
                    <a:lnTo>
                      <a:pt x="419" y="2114"/>
                    </a:lnTo>
                    <a:lnTo>
                      <a:pt x="1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32"/>
              <p:cNvSpPr/>
              <p:nvPr/>
            </p:nvSpPr>
            <p:spPr>
              <a:xfrm rot="1374113">
                <a:off x="3256078" y="6266334"/>
                <a:ext cx="30282" cy="158813"/>
              </a:xfrm>
              <a:custGeom>
                <a:avLst/>
                <a:gdLst/>
                <a:ahLst/>
                <a:cxnLst/>
                <a:rect l="l" t="t" r="r" b="b"/>
                <a:pathLst>
                  <a:path w="409" h="2145" extrusionOk="0">
                    <a:moveTo>
                      <a:pt x="168" y="0"/>
                    </a:moveTo>
                    <a:lnTo>
                      <a:pt x="1" y="21"/>
                    </a:lnTo>
                    <a:lnTo>
                      <a:pt x="241" y="2145"/>
                    </a:lnTo>
                    <a:lnTo>
                      <a:pt x="409" y="2124"/>
                    </a:lnTo>
                    <a:lnTo>
                      <a:pt x="1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32"/>
              <p:cNvSpPr/>
              <p:nvPr/>
            </p:nvSpPr>
            <p:spPr>
              <a:xfrm rot="1374113">
                <a:off x="3307449" y="6284820"/>
                <a:ext cx="39611" cy="234777"/>
              </a:xfrm>
              <a:custGeom>
                <a:avLst/>
                <a:gdLst/>
                <a:ahLst/>
                <a:cxnLst/>
                <a:rect l="l" t="t" r="r" b="b"/>
                <a:pathLst>
                  <a:path w="535" h="3171" extrusionOk="0">
                    <a:moveTo>
                      <a:pt x="168" y="1"/>
                    </a:moveTo>
                    <a:lnTo>
                      <a:pt x="1" y="22"/>
                    </a:lnTo>
                    <a:lnTo>
                      <a:pt x="367" y="3171"/>
                    </a:lnTo>
                    <a:lnTo>
                      <a:pt x="535" y="3160"/>
                    </a:lnTo>
                    <a:lnTo>
                      <a:pt x="1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32"/>
              <p:cNvSpPr/>
              <p:nvPr/>
            </p:nvSpPr>
            <p:spPr>
              <a:xfrm rot="1374113">
                <a:off x="3386723" y="6303973"/>
                <a:ext cx="31022" cy="158073"/>
              </a:xfrm>
              <a:custGeom>
                <a:avLst/>
                <a:gdLst/>
                <a:ahLst/>
                <a:cxnLst/>
                <a:rect l="l" t="t" r="r" b="b"/>
                <a:pathLst>
                  <a:path w="419" h="2135" extrusionOk="0">
                    <a:moveTo>
                      <a:pt x="168" y="1"/>
                    </a:moveTo>
                    <a:lnTo>
                      <a:pt x="0" y="21"/>
                    </a:lnTo>
                    <a:lnTo>
                      <a:pt x="251" y="2135"/>
                    </a:lnTo>
                    <a:lnTo>
                      <a:pt x="419" y="2124"/>
                    </a:lnTo>
                    <a:lnTo>
                      <a:pt x="1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32"/>
              <p:cNvSpPr/>
              <p:nvPr/>
            </p:nvSpPr>
            <p:spPr>
              <a:xfrm rot="1374113">
                <a:off x="3453228" y="6323635"/>
                <a:ext cx="31022" cy="158147"/>
              </a:xfrm>
              <a:custGeom>
                <a:avLst/>
                <a:gdLst/>
                <a:ahLst/>
                <a:cxnLst/>
                <a:rect l="l" t="t" r="r" b="b"/>
                <a:pathLst>
                  <a:path w="419" h="2136" extrusionOk="0">
                    <a:moveTo>
                      <a:pt x="168" y="1"/>
                    </a:moveTo>
                    <a:lnTo>
                      <a:pt x="0" y="22"/>
                    </a:lnTo>
                    <a:lnTo>
                      <a:pt x="251" y="2135"/>
                    </a:lnTo>
                    <a:lnTo>
                      <a:pt x="419" y="2125"/>
                    </a:lnTo>
                    <a:lnTo>
                      <a:pt x="1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32"/>
              <p:cNvSpPr/>
              <p:nvPr/>
            </p:nvSpPr>
            <p:spPr>
              <a:xfrm rot="1374113">
                <a:off x="3515466" y="6341411"/>
                <a:ext cx="30282" cy="158073"/>
              </a:xfrm>
              <a:custGeom>
                <a:avLst/>
                <a:gdLst/>
                <a:ahLst/>
                <a:cxnLst/>
                <a:rect l="l" t="t" r="r" b="b"/>
                <a:pathLst>
                  <a:path w="409" h="2135" extrusionOk="0">
                    <a:moveTo>
                      <a:pt x="168" y="0"/>
                    </a:moveTo>
                    <a:lnTo>
                      <a:pt x="1" y="21"/>
                    </a:lnTo>
                    <a:lnTo>
                      <a:pt x="241" y="2134"/>
                    </a:lnTo>
                    <a:lnTo>
                      <a:pt x="409" y="2124"/>
                    </a:lnTo>
                    <a:lnTo>
                      <a:pt x="1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32"/>
              <p:cNvSpPr/>
              <p:nvPr/>
            </p:nvSpPr>
            <p:spPr>
              <a:xfrm rot="1374113">
                <a:off x="3580236" y="6361221"/>
                <a:ext cx="30282" cy="158073"/>
              </a:xfrm>
              <a:custGeom>
                <a:avLst/>
                <a:gdLst/>
                <a:ahLst/>
                <a:cxnLst/>
                <a:rect l="l" t="t" r="r" b="b"/>
                <a:pathLst>
                  <a:path w="409" h="2135" extrusionOk="0">
                    <a:moveTo>
                      <a:pt x="168" y="0"/>
                    </a:moveTo>
                    <a:lnTo>
                      <a:pt x="1" y="21"/>
                    </a:lnTo>
                    <a:lnTo>
                      <a:pt x="241" y="2134"/>
                    </a:lnTo>
                    <a:lnTo>
                      <a:pt x="409" y="2124"/>
                    </a:lnTo>
                    <a:lnTo>
                      <a:pt x="1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32"/>
              <p:cNvSpPr/>
              <p:nvPr/>
            </p:nvSpPr>
            <p:spPr>
              <a:xfrm rot="1374113">
                <a:off x="3634788" y="6379426"/>
                <a:ext cx="39611" cy="235517"/>
              </a:xfrm>
              <a:custGeom>
                <a:avLst/>
                <a:gdLst/>
                <a:ahLst/>
                <a:cxnLst/>
                <a:rect l="l" t="t" r="r" b="b"/>
                <a:pathLst>
                  <a:path w="535" h="3181" extrusionOk="0">
                    <a:moveTo>
                      <a:pt x="168" y="1"/>
                    </a:moveTo>
                    <a:lnTo>
                      <a:pt x="1" y="22"/>
                    </a:lnTo>
                    <a:lnTo>
                      <a:pt x="367" y="3181"/>
                    </a:lnTo>
                    <a:lnTo>
                      <a:pt x="534" y="3160"/>
                    </a:lnTo>
                    <a:lnTo>
                      <a:pt x="1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32"/>
              <p:cNvSpPr/>
              <p:nvPr/>
            </p:nvSpPr>
            <p:spPr>
              <a:xfrm rot="1374113">
                <a:off x="3953188" y="6473756"/>
                <a:ext cx="40351" cy="235517"/>
              </a:xfrm>
              <a:custGeom>
                <a:avLst/>
                <a:gdLst/>
                <a:ahLst/>
                <a:cxnLst/>
                <a:rect l="l" t="t" r="r" b="b"/>
                <a:pathLst>
                  <a:path w="545" h="3181" extrusionOk="0">
                    <a:moveTo>
                      <a:pt x="168" y="0"/>
                    </a:moveTo>
                    <a:lnTo>
                      <a:pt x="0" y="21"/>
                    </a:lnTo>
                    <a:lnTo>
                      <a:pt x="367" y="3181"/>
                    </a:lnTo>
                    <a:lnTo>
                      <a:pt x="545" y="3160"/>
                    </a:lnTo>
                    <a:lnTo>
                      <a:pt x="1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32"/>
              <p:cNvSpPr/>
              <p:nvPr/>
            </p:nvSpPr>
            <p:spPr>
              <a:xfrm rot="1374113">
                <a:off x="3712546" y="6400417"/>
                <a:ext cx="31096" cy="158147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136" extrusionOk="0">
                    <a:moveTo>
                      <a:pt x="168" y="1"/>
                    </a:moveTo>
                    <a:lnTo>
                      <a:pt x="1" y="22"/>
                    </a:lnTo>
                    <a:lnTo>
                      <a:pt x="241" y="2135"/>
                    </a:lnTo>
                    <a:lnTo>
                      <a:pt x="419" y="2114"/>
                    </a:lnTo>
                    <a:lnTo>
                      <a:pt x="1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32"/>
              <p:cNvSpPr/>
              <p:nvPr/>
            </p:nvSpPr>
            <p:spPr>
              <a:xfrm rot="1374113">
                <a:off x="3779529" y="6418530"/>
                <a:ext cx="30282" cy="158887"/>
              </a:xfrm>
              <a:custGeom>
                <a:avLst/>
                <a:gdLst/>
                <a:ahLst/>
                <a:cxnLst/>
                <a:rect l="l" t="t" r="r" b="b"/>
                <a:pathLst>
                  <a:path w="409" h="2146" extrusionOk="0">
                    <a:moveTo>
                      <a:pt x="168" y="0"/>
                    </a:moveTo>
                    <a:lnTo>
                      <a:pt x="1" y="21"/>
                    </a:lnTo>
                    <a:lnTo>
                      <a:pt x="241" y="2145"/>
                    </a:lnTo>
                    <a:lnTo>
                      <a:pt x="409" y="2124"/>
                    </a:lnTo>
                    <a:lnTo>
                      <a:pt x="1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32"/>
              <p:cNvSpPr/>
              <p:nvPr/>
            </p:nvSpPr>
            <p:spPr>
              <a:xfrm rot="1374113">
                <a:off x="3843310" y="6437175"/>
                <a:ext cx="31096" cy="158073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135" extrusionOk="0">
                    <a:moveTo>
                      <a:pt x="168" y="1"/>
                    </a:moveTo>
                    <a:lnTo>
                      <a:pt x="1" y="22"/>
                    </a:lnTo>
                    <a:lnTo>
                      <a:pt x="252" y="2135"/>
                    </a:lnTo>
                    <a:lnTo>
                      <a:pt x="419" y="2124"/>
                    </a:lnTo>
                    <a:lnTo>
                      <a:pt x="1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32"/>
              <p:cNvSpPr/>
              <p:nvPr/>
            </p:nvSpPr>
            <p:spPr>
              <a:xfrm rot="1374113">
                <a:off x="3907240" y="6456664"/>
                <a:ext cx="31096" cy="158887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146" extrusionOk="0">
                    <a:moveTo>
                      <a:pt x="168" y="1"/>
                    </a:moveTo>
                    <a:lnTo>
                      <a:pt x="1" y="21"/>
                    </a:lnTo>
                    <a:lnTo>
                      <a:pt x="241" y="2145"/>
                    </a:lnTo>
                    <a:lnTo>
                      <a:pt x="419" y="2124"/>
                    </a:lnTo>
                    <a:lnTo>
                      <a:pt x="1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32"/>
              <p:cNvSpPr/>
              <p:nvPr/>
            </p:nvSpPr>
            <p:spPr>
              <a:xfrm rot="1374113">
                <a:off x="4042143" y="6495945"/>
                <a:ext cx="31096" cy="158147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136" extrusionOk="0">
                    <a:moveTo>
                      <a:pt x="168" y="1"/>
                    </a:moveTo>
                    <a:lnTo>
                      <a:pt x="1" y="22"/>
                    </a:lnTo>
                    <a:lnTo>
                      <a:pt x="252" y="2135"/>
                    </a:lnTo>
                    <a:lnTo>
                      <a:pt x="419" y="2114"/>
                    </a:lnTo>
                    <a:lnTo>
                      <a:pt x="1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32"/>
              <p:cNvSpPr/>
              <p:nvPr/>
            </p:nvSpPr>
            <p:spPr>
              <a:xfrm rot="1374113">
                <a:off x="4108806" y="6514899"/>
                <a:ext cx="31096" cy="158887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146" extrusionOk="0">
                    <a:moveTo>
                      <a:pt x="168" y="1"/>
                    </a:moveTo>
                    <a:lnTo>
                      <a:pt x="1" y="22"/>
                    </a:lnTo>
                    <a:lnTo>
                      <a:pt x="252" y="2145"/>
                    </a:lnTo>
                    <a:lnTo>
                      <a:pt x="419" y="2125"/>
                    </a:lnTo>
                    <a:lnTo>
                      <a:pt x="1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32"/>
              <p:cNvSpPr/>
              <p:nvPr/>
            </p:nvSpPr>
            <p:spPr>
              <a:xfrm rot="1374113">
                <a:off x="4171462" y="6533815"/>
                <a:ext cx="31096" cy="158887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146" extrusionOk="0">
                    <a:moveTo>
                      <a:pt x="168" y="1"/>
                    </a:moveTo>
                    <a:lnTo>
                      <a:pt x="1" y="22"/>
                    </a:lnTo>
                    <a:lnTo>
                      <a:pt x="252" y="2145"/>
                    </a:lnTo>
                    <a:lnTo>
                      <a:pt x="419" y="2124"/>
                    </a:lnTo>
                    <a:lnTo>
                      <a:pt x="1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32"/>
              <p:cNvSpPr/>
              <p:nvPr/>
            </p:nvSpPr>
            <p:spPr>
              <a:xfrm rot="1374113">
                <a:off x="4237461" y="6553133"/>
                <a:ext cx="30282" cy="158073"/>
              </a:xfrm>
              <a:custGeom>
                <a:avLst/>
                <a:gdLst/>
                <a:ahLst/>
                <a:cxnLst/>
                <a:rect l="l" t="t" r="r" b="b"/>
                <a:pathLst>
                  <a:path w="409" h="2135" extrusionOk="0">
                    <a:moveTo>
                      <a:pt x="168" y="0"/>
                    </a:moveTo>
                    <a:lnTo>
                      <a:pt x="0" y="21"/>
                    </a:lnTo>
                    <a:lnTo>
                      <a:pt x="241" y="2134"/>
                    </a:lnTo>
                    <a:lnTo>
                      <a:pt x="408" y="2124"/>
                    </a:lnTo>
                    <a:lnTo>
                      <a:pt x="1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32"/>
              <p:cNvSpPr/>
              <p:nvPr/>
            </p:nvSpPr>
            <p:spPr>
              <a:xfrm rot="1374113">
                <a:off x="4285144" y="6570077"/>
                <a:ext cx="39537" cy="234777"/>
              </a:xfrm>
              <a:custGeom>
                <a:avLst/>
                <a:gdLst/>
                <a:ahLst/>
                <a:cxnLst/>
                <a:rect l="l" t="t" r="r" b="b"/>
                <a:pathLst>
                  <a:path w="534" h="3171" extrusionOk="0">
                    <a:moveTo>
                      <a:pt x="167" y="0"/>
                    </a:moveTo>
                    <a:lnTo>
                      <a:pt x="0" y="11"/>
                    </a:lnTo>
                    <a:lnTo>
                      <a:pt x="366" y="3170"/>
                    </a:lnTo>
                    <a:lnTo>
                      <a:pt x="534" y="3149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32"/>
              <p:cNvSpPr/>
              <p:nvPr/>
            </p:nvSpPr>
            <p:spPr>
              <a:xfrm rot="1374113">
                <a:off x="4365362" y="6590327"/>
                <a:ext cx="30282" cy="158887"/>
              </a:xfrm>
              <a:custGeom>
                <a:avLst/>
                <a:gdLst/>
                <a:ahLst/>
                <a:cxnLst/>
                <a:rect l="l" t="t" r="r" b="b"/>
                <a:pathLst>
                  <a:path w="409" h="2146" extrusionOk="0">
                    <a:moveTo>
                      <a:pt x="168" y="1"/>
                    </a:moveTo>
                    <a:lnTo>
                      <a:pt x="0" y="22"/>
                    </a:lnTo>
                    <a:lnTo>
                      <a:pt x="241" y="2145"/>
                    </a:lnTo>
                    <a:lnTo>
                      <a:pt x="408" y="2125"/>
                    </a:lnTo>
                    <a:lnTo>
                      <a:pt x="1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32"/>
              <p:cNvSpPr/>
              <p:nvPr/>
            </p:nvSpPr>
            <p:spPr>
              <a:xfrm rot="1374113">
                <a:off x="4430973" y="6610457"/>
                <a:ext cx="30282" cy="158073"/>
              </a:xfrm>
              <a:custGeom>
                <a:avLst/>
                <a:gdLst/>
                <a:ahLst/>
                <a:cxnLst/>
                <a:rect l="l" t="t" r="r" b="b"/>
                <a:pathLst>
                  <a:path w="409" h="2135" extrusionOk="0">
                    <a:moveTo>
                      <a:pt x="168" y="1"/>
                    </a:moveTo>
                    <a:lnTo>
                      <a:pt x="1" y="22"/>
                    </a:lnTo>
                    <a:lnTo>
                      <a:pt x="241" y="2135"/>
                    </a:lnTo>
                    <a:lnTo>
                      <a:pt x="409" y="2124"/>
                    </a:lnTo>
                    <a:lnTo>
                      <a:pt x="1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32"/>
              <p:cNvSpPr/>
              <p:nvPr/>
            </p:nvSpPr>
            <p:spPr>
              <a:xfrm rot="1374113">
                <a:off x="4493206" y="6628547"/>
                <a:ext cx="31022" cy="158073"/>
              </a:xfrm>
              <a:custGeom>
                <a:avLst/>
                <a:gdLst/>
                <a:ahLst/>
                <a:cxnLst/>
                <a:rect l="l" t="t" r="r" b="b"/>
                <a:pathLst>
                  <a:path w="419" h="2135" extrusionOk="0">
                    <a:moveTo>
                      <a:pt x="168" y="0"/>
                    </a:moveTo>
                    <a:lnTo>
                      <a:pt x="0" y="10"/>
                    </a:lnTo>
                    <a:lnTo>
                      <a:pt x="251" y="2134"/>
                    </a:lnTo>
                    <a:lnTo>
                      <a:pt x="419" y="2113"/>
                    </a:lnTo>
                    <a:lnTo>
                      <a:pt x="1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32"/>
              <p:cNvSpPr/>
              <p:nvPr/>
            </p:nvSpPr>
            <p:spPr>
              <a:xfrm rot="1374113">
                <a:off x="4558972" y="6647909"/>
                <a:ext cx="31096" cy="158073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135" extrusionOk="0">
                    <a:moveTo>
                      <a:pt x="179" y="0"/>
                    </a:moveTo>
                    <a:lnTo>
                      <a:pt x="1" y="21"/>
                    </a:lnTo>
                    <a:lnTo>
                      <a:pt x="252" y="2135"/>
                    </a:lnTo>
                    <a:lnTo>
                      <a:pt x="419" y="2114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32"/>
              <p:cNvSpPr/>
              <p:nvPr/>
            </p:nvSpPr>
            <p:spPr>
              <a:xfrm rot="1374113">
                <a:off x="4611128" y="6665798"/>
                <a:ext cx="39537" cy="235517"/>
              </a:xfrm>
              <a:custGeom>
                <a:avLst/>
                <a:gdLst/>
                <a:ahLst/>
                <a:cxnLst/>
                <a:rect l="l" t="t" r="r" b="b"/>
                <a:pathLst>
                  <a:path w="534" h="3181" extrusionOk="0">
                    <a:moveTo>
                      <a:pt x="168" y="0"/>
                    </a:moveTo>
                    <a:lnTo>
                      <a:pt x="0" y="21"/>
                    </a:lnTo>
                    <a:lnTo>
                      <a:pt x="367" y="3181"/>
                    </a:lnTo>
                    <a:lnTo>
                      <a:pt x="534" y="3160"/>
                    </a:lnTo>
                    <a:lnTo>
                      <a:pt x="1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32"/>
              <p:cNvSpPr/>
              <p:nvPr/>
            </p:nvSpPr>
            <p:spPr>
              <a:xfrm rot="1374113">
                <a:off x="4689822" y="6684534"/>
                <a:ext cx="30282" cy="158073"/>
              </a:xfrm>
              <a:custGeom>
                <a:avLst/>
                <a:gdLst/>
                <a:ahLst/>
                <a:cxnLst/>
                <a:rect l="l" t="t" r="r" b="b"/>
                <a:pathLst>
                  <a:path w="409" h="2135" extrusionOk="0">
                    <a:moveTo>
                      <a:pt x="168" y="0"/>
                    </a:moveTo>
                    <a:lnTo>
                      <a:pt x="0" y="21"/>
                    </a:lnTo>
                    <a:lnTo>
                      <a:pt x="241" y="2134"/>
                    </a:lnTo>
                    <a:lnTo>
                      <a:pt x="408" y="2114"/>
                    </a:lnTo>
                    <a:lnTo>
                      <a:pt x="1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32"/>
              <p:cNvSpPr/>
              <p:nvPr/>
            </p:nvSpPr>
            <p:spPr>
              <a:xfrm rot="1374113">
                <a:off x="4756991" y="6704645"/>
                <a:ext cx="31096" cy="158073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135" extrusionOk="0">
                    <a:moveTo>
                      <a:pt x="168" y="1"/>
                    </a:moveTo>
                    <a:lnTo>
                      <a:pt x="1" y="22"/>
                    </a:lnTo>
                    <a:lnTo>
                      <a:pt x="241" y="2135"/>
                    </a:lnTo>
                    <a:lnTo>
                      <a:pt x="419" y="2124"/>
                    </a:lnTo>
                    <a:lnTo>
                      <a:pt x="1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32"/>
              <p:cNvSpPr/>
              <p:nvPr/>
            </p:nvSpPr>
            <p:spPr>
              <a:xfrm rot="1374113">
                <a:off x="4818968" y="6723259"/>
                <a:ext cx="31022" cy="158073"/>
              </a:xfrm>
              <a:custGeom>
                <a:avLst/>
                <a:gdLst/>
                <a:ahLst/>
                <a:cxnLst/>
                <a:rect l="l" t="t" r="r" b="b"/>
                <a:pathLst>
                  <a:path w="419" h="2135" extrusionOk="0">
                    <a:moveTo>
                      <a:pt x="178" y="0"/>
                    </a:moveTo>
                    <a:lnTo>
                      <a:pt x="0" y="11"/>
                    </a:lnTo>
                    <a:lnTo>
                      <a:pt x="251" y="2135"/>
                    </a:lnTo>
                    <a:lnTo>
                      <a:pt x="419" y="2114"/>
                    </a:lnTo>
                    <a:lnTo>
                      <a:pt x="17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32"/>
              <p:cNvSpPr/>
              <p:nvPr/>
            </p:nvSpPr>
            <p:spPr>
              <a:xfrm rot="1374113">
                <a:off x="4883590" y="6741334"/>
                <a:ext cx="31096" cy="158073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135" extrusionOk="0">
                    <a:moveTo>
                      <a:pt x="168" y="0"/>
                    </a:moveTo>
                    <a:lnTo>
                      <a:pt x="1" y="21"/>
                    </a:lnTo>
                    <a:lnTo>
                      <a:pt x="252" y="2135"/>
                    </a:lnTo>
                    <a:lnTo>
                      <a:pt x="419" y="2114"/>
                    </a:lnTo>
                    <a:lnTo>
                      <a:pt x="1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32"/>
              <p:cNvSpPr/>
              <p:nvPr/>
            </p:nvSpPr>
            <p:spPr>
              <a:xfrm rot="1374113">
                <a:off x="4936876" y="6760507"/>
                <a:ext cx="39537" cy="235591"/>
              </a:xfrm>
              <a:custGeom>
                <a:avLst/>
                <a:gdLst/>
                <a:ahLst/>
                <a:cxnLst/>
                <a:rect l="l" t="t" r="r" b="b"/>
                <a:pathLst>
                  <a:path w="534" h="3182" extrusionOk="0">
                    <a:moveTo>
                      <a:pt x="168" y="1"/>
                    </a:moveTo>
                    <a:lnTo>
                      <a:pt x="0" y="22"/>
                    </a:lnTo>
                    <a:lnTo>
                      <a:pt x="366" y="3181"/>
                    </a:lnTo>
                    <a:lnTo>
                      <a:pt x="534" y="3160"/>
                    </a:lnTo>
                    <a:lnTo>
                      <a:pt x="1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32"/>
              <p:cNvSpPr/>
              <p:nvPr/>
            </p:nvSpPr>
            <p:spPr>
              <a:xfrm rot="1374113">
                <a:off x="5014486" y="6779838"/>
                <a:ext cx="31096" cy="158073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135" extrusionOk="0">
                    <a:moveTo>
                      <a:pt x="178" y="0"/>
                    </a:moveTo>
                    <a:lnTo>
                      <a:pt x="1" y="21"/>
                    </a:lnTo>
                    <a:lnTo>
                      <a:pt x="252" y="2134"/>
                    </a:lnTo>
                    <a:lnTo>
                      <a:pt x="419" y="2113"/>
                    </a:lnTo>
                    <a:lnTo>
                      <a:pt x="17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929;p32"/>
              <p:cNvSpPr/>
              <p:nvPr/>
            </p:nvSpPr>
            <p:spPr>
              <a:xfrm rot="1374113">
                <a:off x="5080023" y="6799879"/>
                <a:ext cx="31022" cy="158147"/>
              </a:xfrm>
              <a:custGeom>
                <a:avLst/>
                <a:gdLst/>
                <a:ahLst/>
                <a:cxnLst/>
                <a:rect l="l" t="t" r="r" b="b"/>
                <a:pathLst>
                  <a:path w="419" h="2136" extrusionOk="0">
                    <a:moveTo>
                      <a:pt x="168" y="1"/>
                    </a:moveTo>
                    <a:lnTo>
                      <a:pt x="0" y="22"/>
                    </a:lnTo>
                    <a:lnTo>
                      <a:pt x="241" y="2135"/>
                    </a:lnTo>
                    <a:lnTo>
                      <a:pt x="419" y="2114"/>
                    </a:lnTo>
                    <a:lnTo>
                      <a:pt x="1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930;p32"/>
              <p:cNvSpPr/>
              <p:nvPr/>
            </p:nvSpPr>
            <p:spPr>
              <a:xfrm rot="1374113">
                <a:off x="5144343" y="6818707"/>
                <a:ext cx="31096" cy="158073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135" extrusionOk="0">
                    <a:moveTo>
                      <a:pt x="168" y="0"/>
                    </a:moveTo>
                    <a:lnTo>
                      <a:pt x="1" y="11"/>
                    </a:lnTo>
                    <a:lnTo>
                      <a:pt x="252" y="2135"/>
                    </a:lnTo>
                    <a:lnTo>
                      <a:pt x="419" y="2114"/>
                    </a:lnTo>
                    <a:lnTo>
                      <a:pt x="1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931;p32"/>
              <p:cNvSpPr/>
              <p:nvPr/>
            </p:nvSpPr>
            <p:spPr>
              <a:xfrm rot="1374113">
                <a:off x="5208098" y="6837031"/>
                <a:ext cx="30282" cy="158073"/>
              </a:xfrm>
              <a:custGeom>
                <a:avLst/>
                <a:gdLst/>
                <a:ahLst/>
                <a:cxnLst/>
                <a:rect l="l" t="t" r="r" b="b"/>
                <a:pathLst>
                  <a:path w="409" h="2135" extrusionOk="0">
                    <a:moveTo>
                      <a:pt x="168" y="1"/>
                    </a:moveTo>
                    <a:lnTo>
                      <a:pt x="0" y="11"/>
                    </a:lnTo>
                    <a:lnTo>
                      <a:pt x="241" y="2135"/>
                    </a:lnTo>
                    <a:lnTo>
                      <a:pt x="408" y="2114"/>
                    </a:lnTo>
                    <a:lnTo>
                      <a:pt x="1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32"/>
              <p:cNvSpPr/>
              <p:nvPr/>
            </p:nvSpPr>
            <p:spPr>
              <a:xfrm rot="1374113">
                <a:off x="5259457" y="6854759"/>
                <a:ext cx="39537" cy="235591"/>
              </a:xfrm>
              <a:custGeom>
                <a:avLst/>
                <a:gdLst/>
                <a:ahLst/>
                <a:cxnLst/>
                <a:rect l="l" t="t" r="r" b="b"/>
                <a:pathLst>
                  <a:path w="534" h="3182" extrusionOk="0">
                    <a:moveTo>
                      <a:pt x="168" y="1"/>
                    </a:moveTo>
                    <a:lnTo>
                      <a:pt x="0" y="22"/>
                    </a:lnTo>
                    <a:lnTo>
                      <a:pt x="366" y="3181"/>
                    </a:lnTo>
                    <a:lnTo>
                      <a:pt x="534" y="3160"/>
                    </a:lnTo>
                    <a:lnTo>
                      <a:pt x="1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33" name="Google Shape;933;p32"/>
          <p:cNvSpPr/>
          <p:nvPr/>
        </p:nvSpPr>
        <p:spPr>
          <a:xfrm rot="3347031">
            <a:off x="7666706" y="1699422"/>
            <a:ext cx="1268681" cy="359128"/>
          </a:xfrm>
          <a:prstGeom prst="rect">
            <a:avLst/>
          </a:prstGeom>
          <a:solidFill>
            <a:srgbClr val="F3C995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صورة 28">
            <a:extLst>
              <a:ext uri="{FF2B5EF4-FFF2-40B4-BE49-F238E27FC236}">
                <a16:creationId xmlns:a16="http://schemas.microsoft.com/office/drawing/2014/main" id="{A8BD2809-58B8-9FE2-B505-71CD96F5E1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63" t="11340" r="49735" b="23539"/>
          <a:stretch/>
        </p:blipFill>
        <p:spPr>
          <a:xfrm>
            <a:off x="1815362" y="830510"/>
            <a:ext cx="5276007" cy="37582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Pronounciation">
            <a:hlinkClick r:id="" action="ppaction://media"/>
            <a:extLst>
              <a:ext uri="{FF2B5EF4-FFF2-40B4-BE49-F238E27FC236}">
                <a16:creationId xmlns:a16="http://schemas.microsoft.com/office/drawing/2014/main" id="{A39B6A6C-5B8C-A746-212C-98114CE875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12395" y="738232"/>
            <a:ext cx="908705" cy="778498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id="{EFA3E28F-71A9-3C95-7E75-7B969122B44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2447" t="9134" b="58736"/>
          <a:stretch/>
        </p:blipFill>
        <p:spPr>
          <a:xfrm rot="20737274">
            <a:off x="6878974" y="855677"/>
            <a:ext cx="1472791" cy="1057013"/>
          </a:xfrm>
          <a:prstGeom prst="roundRect">
            <a:avLst>
              <a:gd name="adj" fmla="val 16667"/>
            </a:avLst>
          </a:prstGeom>
          <a:ln w="38100">
            <a:solidFill>
              <a:srgbClr val="EDAF6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0" name="Picture 2" descr="Pronunciation Vector Art Stock Images | Depositphotos">
            <a:extLst>
              <a:ext uri="{FF2B5EF4-FFF2-40B4-BE49-F238E27FC236}">
                <a16:creationId xmlns:a16="http://schemas.microsoft.com/office/drawing/2014/main" id="{BBD9D866-2377-2558-5934-A2C8FDF224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47" t="54150" r="2212" b="10296"/>
          <a:stretch/>
        </p:blipFill>
        <p:spPr bwMode="auto">
          <a:xfrm rot="20624742">
            <a:off x="6925154" y="2244010"/>
            <a:ext cx="1501296" cy="1035864"/>
          </a:xfrm>
          <a:prstGeom prst="roundRect">
            <a:avLst>
              <a:gd name="adj" fmla="val 16667"/>
            </a:avLst>
          </a:prstGeom>
          <a:ln w="38100">
            <a:solidFill>
              <a:srgbClr val="EDAF6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" name="AutoShape 4" descr="Pronunciation Vector Art Stock Images | Depositphotos">
            <a:extLst>
              <a:ext uri="{FF2B5EF4-FFF2-40B4-BE49-F238E27FC236}">
                <a16:creationId xmlns:a16="http://schemas.microsoft.com/office/drawing/2014/main" id="{9016E641-88A6-93C0-0486-2A492BCF65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2051" name="صورة 2050">
            <a:extLst>
              <a:ext uri="{FF2B5EF4-FFF2-40B4-BE49-F238E27FC236}">
                <a16:creationId xmlns:a16="http://schemas.microsoft.com/office/drawing/2014/main" id="{C64EA381-4D86-BD34-041C-079DD0AC477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126" t="8155" r="54567" b="56127"/>
          <a:stretch/>
        </p:blipFill>
        <p:spPr>
          <a:xfrm rot="20624101">
            <a:off x="7128511" y="3523093"/>
            <a:ext cx="1430319" cy="1034014"/>
          </a:xfrm>
          <a:prstGeom prst="roundRect">
            <a:avLst>
              <a:gd name="adj" fmla="val 16667"/>
            </a:avLst>
          </a:prstGeom>
          <a:ln w="28575">
            <a:solidFill>
              <a:srgbClr val="EDAF6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34694F08-775A-1CE7-CC2A-DFD8D6864E33}"/>
              </a:ext>
            </a:extLst>
          </p:cNvPr>
          <p:cNvSpPr/>
          <p:nvPr/>
        </p:nvSpPr>
        <p:spPr>
          <a:xfrm>
            <a:off x="2861911" y="1588680"/>
            <a:ext cx="3061459" cy="215843"/>
          </a:xfrm>
          <a:prstGeom prst="rect">
            <a:avLst/>
          </a:prstGeom>
          <a:solidFill>
            <a:srgbClr val="C000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4" name="Google Shape;1514;p53"/>
          <p:cNvGrpSpPr/>
          <p:nvPr/>
        </p:nvGrpSpPr>
        <p:grpSpPr>
          <a:xfrm rot="1138712">
            <a:off x="7876850" y="3959774"/>
            <a:ext cx="770953" cy="792191"/>
            <a:chOff x="3222475" y="4201525"/>
            <a:chExt cx="770986" cy="792225"/>
          </a:xfrm>
        </p:grpSpPr>
        <p:sp>
          <p:nvSpPr>
            <p:cNvPr id="1515" name="Google Shape;1515;p53"/>
            <p:cNvSpPr/>
            <p:nvPr/>
          </p:nvSpPr>
          <p:spPr>
            <a:xfrm>
              <a:off x="3222475" y="4201525"/>
              <a:ext cx="770986" cy="792225"/>
            </a:xfrm>
            <a:custGeom>
              <a:avLst/>
              <a:gdLst/>
              <a:ahLst/>
              <a:cxnLst/>
              <a:rect l="l" t="t" r="r" b="b"/>
              <a:pathLst>
                <a:path w="15645" h="16076" extrusionOk="0">
                  <a:moveTo>
                    <a:pt x="7739" y="1310"/>
                  </a:moveTo>
                  <a:cubicBezTo>
                    <a:pt x="7939" y="1877"/>
                    <a:pt x="8306" y="2377"/>
                    <a:pt x="8773" y="2778"/>
                  </a:cubicBezTo>
                  <a:cubicBezTo>
                    <a:pt x="9228" y="3034"/>
                    <a:pt x="9756" y="3193"/>
                    <a:pt x="10274" y="3193"/>
                  </a:cubicBezTo>
                  <a:cubicBezTo>
                    <a:pt x="10363" y="3193"/>
                    <a:pt x="10453" y="3188"/>
                    <a:pt x="10541" y="3178"/>
                  </a:cubicBezTo>
                  <a:cubicBezTo>
                    <a:pt x="11175" y="3145"/>
                    <a:pt x="11775" y="2944"/>
                    <a:pt x="12276" y="2578"/>
                  </a:cubicBezTo>
                  <a:lnTo>
                    <a:pt x="12276" y="2578"/>
                  </a:lnTo>
                  <a:cubicBezTo>
                    <a:pt x="11876" y="4779"/>
                    <a:pt x="12776" y="6147"/>
                    <a:pt x="14811" y="6881"/>
                  </a:cubicBezTo>
                  <a:cubicBezTo>
                    <a:pt x="13510" y="7915"/>
                    <a:pt x="13210" y="9816"/>
                    <a:pt x="14177" y="11217"/>
                  </a:cubicBezTo>
                  <a:cubicBezTo>
                    <a:pt x="13910" y="11317"/>
                    <a:pt x="13610" y="11250"/>
                    <a:pt x="13343" y="11384"/>
                  </a:cubicBezTo>
                  <a:cubicBezTo>
                    <a:pt x="12709" y="11617"/>
                    <a:pt x="12142" y="12051"/>
                    <a:pt x="11709" y="12585"/>
                  </a:cubicBezTo>
                  <a:cubicBezTo>
                    <a:pt x="11142" y="13319"/>
                    <a:pt x="10708" y="14086"/>
                    <a:pt x="10441" y="14953"/>
                  </a:cubicBezTo>
                  <a:cubicBezTo>
                    <a:pt x="10274" y="14953"/>
                    <a:pt x="10208" y="14820"/>
                    <a:pt x="10108" y="14720"/>
                  </a:cubicBezTo>
                  <a:cubicBezTo>
                    <a:pt x="9340" y="14019"/>
                    <a:pt x="8340" y="13652"/>
                    <a:pt x="7339" y="13652"/>
                  </a:cubicBezTo>
                  <a:cubicBezTo>
                    <a:pt x="7294" y="13650"/>
                    <a:pt x="7250" y="13649"/>
                    <a:pt x="7206" y="13649"/>
                  </a:cubicBezTo>
                  <a:cubicBezTo>
                    <a:pt x="6554" y="13649"/>
                    <a:pt x="5935" y="13876"/>
                    <a:pt x="5404" y="14219"/>
                  </a:cubicBezTo>
                  <a:cubicBezTo>
                    <a:pt x="5338" y="14286"/>
                    <a:pt x="5271" y="14319"/>
                    <a:pt x="5204" y="14353"/>
                  </a:cubicBezTo>
                  <a:lnTo>
                    <a:pt x="5104" y="14353"/>
                  </a:lnTo>
                  <a:cubicBezTo>
                    <a:pt x="5004" y="13685"/>
                    <a:pt x="4670" y="13085"/>
                    <a:pt x="4170" y="12618"/>
                  </a:cubicBezTo>
                  <a:cubicBezTo>
                    <a:pt x="3636" y="12151"/>
                    <a:pt x="2969" y="12151"/>
                    <a:pt x="2269" y="12151"/>
                  </a:cubicBezTo>
                  <a:cubicBezTo>
                    <a:pt x="2469" y="11751"/>
                    <a:pt x="2602" y="11317"/>
                    <a:pt x="2702" y="10883"/>
                  </a:cubicBezTo>
                  <a:cubicBezTo>
                    <a:pt x="2836" y="10183"/>
                    <a:pt x="2669" y="9449"/>
                    <a:pt x="2235" y="8882"/>
                  </a:cubicBezTo>
                  <a:cubicBezTo>
                    <a:pt x="1835" y="8382"/>
                    <a:pt x="1368" y="7981"/>
                    <a:pt x="868" y="7614"/>
                  </a:cubicBezTo>
                  <a:cubicBezTo>
                    <a:pt x="1401" y="7281"/>
                    <a:pt x="2002" y="7081"/>
                    <a:pt x="2369" y="6547"/>
                  </a:cubicBezTo>
                  <a:cubicBezTo>
                    <a:pt x="2802" y="6080"/>
                    <a:pt x="3069" y="5480"/>
                    <a:pt x="3169" y="4879"/>
                  </a:cubicBezTo>
                  <a:cubicBezTo>
                    <a:pt x="3203" y="4212"/>
                    <a:pt x="3103" y="3545"/>
                    <a:pt x="2936" y="2911"/>
                  </a:cubicBezTo>
                  <a:lnTo>
                    <a:pt x="2936" y="2911"/>
                  </a:lnTo>
                  <a:cubicBezTo>
                    <a:pt x="3436" y="3078"/>
                    <a:pt x="3970" y="3178"/>
                    <a:pt x="4504" y="3211"/>
                  </a:cubicBezTo>
                  <a:cubicBezTo>
                    <a:pt x="4546" y="3213"/>
                    <a:pt x="4587" y="3214"/>
                    <a:pt x="4629" y="3214"/>
                  </a:cubicBezTo>
                  <a:cubicBezTo>
                    <a:pt x="5417" y="3214"/>
                    <a:pt x="6168" y="2916"/>
                    <a:pt x="6739" y="2377"/>
                  </a:cubicBezTo>
                  <a:cubicBezTo>
                    <a:pt x="7105" y="2044"/>
                    <a:pt x="7439" y="1710"/>
                    <a:pt x="7739" y="1310"/>
                  </a:cubicBezTo>
                  <a:close/>
                  <a:moveTo>
                    <a:pt x="8050" y="0"/>
                  </a:moveTo>
                  <a:cubicBezTo>
                    <a:pt x="8004" y="0"/>
                    <a:pt x="7957" y="12"/>
                    <a:pt x="7906" y="42"/>
                  </a:cubicBezTo>
                  <a:lnTo>
                    <a:pt x="7673" y="443"/>
                  </a:lnTo>
                  <a:cubicBezTo>
                    <a:pt x="7472" y="910"/>
                    <a:pt x="7206" y="1310"/>
                    <a:pt x="6872" y="1710"/>
                  </a:cubicBezTo>
                  <a:cubicBezTo>
                    <a:pt x="6391" y="2352"/>
                    <a:pt x="5633" y="2746"/>
                    <a:pt x="4834" y="2746"/>
                  </a:cubicBezTo>
                  <a:cubicBezTo>
                    <a:pt x="4802" y="2746"/>
                    <a:pt x="4769" y="2746"/>
                    <a:pt x="4737" y="2744"/>
                  </a:cubicBezTo>
                  <a:cubicBezTo>
                    <a:pt x="4037" y="2711"/>
                    <a:pt x="3369" y="2578"/>
                    <a:pt x="2736" y="2311"/>
                  </a:cubicBezTo>
                  <a:cubicBezTo>
                    <a:pt x="2665" y="2263"/>
                    <a:pt x="2586" y="2241"/>
                    <a:pt x="2505" y="2241"/>
                  </a:cubicBezTo>
                  <a:cubicBezTo>
                    <a:pt x="2359" y="2241"/>
                    <a:pt x="2210" y="2315"/>
                    <a:pt x="2102" y="2444"/>
                  </a:cubicBezTo>
                  <a:cubicBezTo>
                    <a:pt x="2102" y="2544"/>
                    <a:pt x="2135" y="2644"/>
                    <a:pt x="2169" y="2711"/>
                  </a:cubicBezTo>
                  <a:cubicBezTo>
                    <a:pt x="2335" y="3011"/>
                    <a:pt x="2435" y="3311"/>
                    <a:pt x="2502" y="3612"/>
                  </a:cubicBezTo>
                  <a:cubicBezTo>
                    <a:pt x="2636" y="4012"/>
                    <a:pt x="2669" y="4412"/>
                    <a:pt x="2602" y="4812"/>
                  </a:cubicBezTo>
                  <a:cubicBezTo>
                    <a:pt x="2435" y="5413"/>
                    <a:pt x="2102" y="5947"/>
                    <a:pt x="1635" y="6347"/>
                  </a:cubicBezTo>
                  <a:cubicBezTo>
                    <a:pt x="1268" y="6747"/>
                    <a:pt x="801" y="7047"/>
                    <a:pt x="301" y="7248"/>
                  </a:cubicBezTo>
                  <a:cubicBezTo>
                    <a:pt x="134" y="7281"/>
                    <a:pt x="34" y="7414"/>
                    <a:pt x="0" y="7581"/>
                  </a:cubicBezTo>
                  <a:cubicBezTo>
                    <a:pt x="67" y="7815"/>
                    <a:pt x="267" y="7881"/>
                    <a:pt x="467" y="7981"/>
                  </a:cubicBezTo>
                  <a:cubicBezTo>
                    <a:pt x="1235" y="8348"/>
                    <a:pt x="1835" y="9049"/>
                    <a:pt x="2069" y="9883"/>
                  </a:cubicBezTo>
                  <a:cubicBezTo>
                    <a:pt x="2302" y="10550"/>
                    <a:pt x="2235" y="11250"/>
                    <a:pt x="1868" y="11851"/>
                  </a:cubicBezTo>
                  <a:cubicBezTo>
                    <a:pt x="1768" y="12051"/>
                    <a:pt x="1702" y="12251"/>
                    <a:pt x="1602" y="12485"/>
                  </a:cubicBezTo>
                  <a:cubicBezTo>
                    <a:pt x="1802" y="12685"/>
                    <a:pt x="1802" y="12685"/>
                    <a:pt x="2035" y="12685"/>
                  </a:cubicBezTo>
                  <a:cubicBezTo>
                    <a:pt x="2335" y="12685"/>
                    <a:pt x="2636" y="12718"/>
                    <a:pt x="2936" y="12751"/>
                  </a:cubicBezTo>
                  <a:cubicBezTo>
                    <a:pt x="4170" y="13018"/>
                    <a:pt x="4704" y="13719"/>
                    <a:pt x="4570" y="14953"/>
                  </a:cubicBezTo>
                  <a:cubicBezTo>
                    <a:pt x="4570" y="15086"/>
                    <a:pt x="4537" y="15220"/>
                    <a:pt x="4737" y="15287"/>
                  </a:cubicBezTo>
                  <a:cubicBezTo>
                    <a:pt x="4937" y="15187"/>
                    <a:pt x="5171" y="15086"/>
                    <a:pt x="5371" y="14953"/>
                  </a:cubicBezTo>
                  <a:cubicBezTo>
                    <a:pt x="5910" y="14440"/>
                    <a:pt x="6626" y="14183"/>
                    <a:pt x="7353" y="14183"/>
                  </a:cubicBezTo>
                  <a:cubicBezTo>
                    <a:pt x="7571" y="14183"/>
                    <a:pt x="7791" y="14206"/>
                    <a:pt x="8006" y="14253"/>
                  </a:cubicBezTo>
                  <a:cubicBezTo>
                    <a:pt x="8506" y="14353"/>
                    <a:pt x="9007" y="14586"/>
                    <a:pt x="9374" y="14953"/>
                  </a:cubicBezTo>
                  <a:cubicBezTo>
                    <a:pt x="9741" y="15387"/>
                    <a:pt x="10274" y="15620"/>
                    <a:pt x="10641" y="16054"/>
                  </a:cubicBezTo>
                  <a:cubicBezTo>
                    <a:pt x="10655" y="16068"/>
                    <a:pt x="10680" y="16076"/>
                    <a:pt x="10712" y="16076"/>
                  </a:cubicBezTo>
                  <a:cubicBezTo>
                    <a:pt x="10758" y="16076"/>
                    <a:pt x="10816" y="16060"/>
                    <a:pt x="10875" y="16020"/>
                  </a:cubicBezTo>
                  <a:cubicBezTo>
                    <a:pt x="11042" y="14953"/>
                    <a:pt x="11208" y="13852"/>
                    <a:pt x="12009" y="12952"/>
                  </a:cubicBezTo>
                  <a:cubicBezTo>
                    <a:pt x="12720" y="12112"/>
                    <a:pt x="13775" y="11616"/>
                    <a:pt x="14901" y="11616"/>
                  </a:cubicBezTo>
                  <a:cubicBezTo>
                    <a:pt x="14938" y="11616"/>
                    <a:pt x="14974" y="11616"/>
                    <a:pt x="15011" y="11617"/>
                  </a:cubicBezTo>
                  <a:cubicBezTo>
                    <a:pt x="15145" y="11350"/>
                    <a:pt x="14978" y="11250"/>
                    <a:pt x="14844" y="11117"/>
                  </a:cubicBezTo>
                  <a:cubicBezTo>
                    <a:pt x="14544" y="10817"/>
                    <a:pt x="14311" y="10416"/>
                    <a:pt x="14244" y="9949"/>
                  </a:cubicBezTo>
                  <a:cubicBezTo>
                    <a:pt x="14110" y="9116"/>
                    <a:pt x="14344" y="8215"/>
                    <a:pt x="14911" y="7548"/>
                  </a:cubicBezTo>
                  <a:cubicBezTo>
                    <a:pt x="15111" y="7281"/>
                    <a:pt x="15411" y="7081"/>
                    <a:pt x="15645" y="6847"/>
                  </a:cubicBezTo>
                  <a:cubicBezTo>
                    <a:pt x="15645" y="6714"/>
                    <a:pt x="15578" y="6580"/>
                    <a:pt x="15478" y="6514"/>
                  </a:cubicBezTo>
                  <a:cubicBezTo>
                    <a:pt x="15145" y="6414"/>
                    <a:pt x="14844" y="6347"/>
                    <a:pt x="14511" y="6247"/>
                  </a:cubicBezTo>
                  <a:cubicBezTo>
                    <a:pt x="14077" y="6080"/>
                    <a:pt x="13677" y="5813"/>
                    <a:pt x="13410" y="5446"/>
                  </a:cubicBezTo>
                  <a:cubicBezTo>
                    <a:pt x="12709" y="4579"/>
                    <a:pt x="12543" y="3411"/>
                    <a:pt x="12910" y="2377"/>
                  </a:cubicBezTo>
                  <a:cubicBezTo>
                    <a:pt x="13010" y="2244"/>
                    <a:pt x="13010" y="2077"/>
                    <a:pt x="12943" y="1910"/>
                  </a:cubicBezTo>
                  <a:cubicBezTo>
                    <a:pt x="12892" y="1880"/>
                    <a:pt x="12842" y="1868"/>
                    <a:pt x="12792" y="1868"/>
                  </a:cubicBezTo>
                  <a:cubicBezTo>
                    <a:pt x="12678" y="1868"/>
                    <a:pt x="12569" y="1931"/>
                    <a:pt x="12476" y="1977"/>
                  </a:cubicBezTo>
                  <a:cubicBezTo>
                    <a:pt x="12009" y="2244"/>
                    <a:pt x="11509" y="2444"/>
                    <a:pt x="11008" y="2644"/>
                  </a:cubicBezTo>
                  <a:cubicBezTo>
                    <a:pt x="10793" y="2712"/>
                    <a:pt x="10566" y="2746"/>
                    <a:pt x="10339" y="2746"/>
                  </a:cubicBezTo>
                  <a:cubicBezTo>
                    <a:pt x="9899" y="2746"/>
                    <a:pt x="9459" y="2620"/>
                    <a:pt x="9107" y="2377"/>
                  </a:cubicBezTo>
                  <a:cubicBezTo>
                    <a:pt x="8873" y="2277"/>
                    <a:pt x="8707" y="2077"/>
                    <a:pt x="8607" y="1844"/>
                  </a:cubicBezTo>
                  <a:cubicBezTo>
                    <a:pt x="8440" y="1543"/>
                    <a:pt x="8373" y="1210"/>
                    <a:pt x="8340" y="876"/>
                  </a:cubicBezTo>
                  <a:lnTo>
                    <a:pt x="8340" y="109"/>
                  </a:lnTo>
                  <a:cubicBezTo>
                    <a:pt x="8247" y="63"/>
                    <a:pt x="8154" y="0"/>
                    <a:pt x="805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53"/>
            <p:cNvSpPr/>
            <p:nvPr/>
          </p:nvSpPr>
          <p:spPr>
            <a:xfrm>
              <a:off x="3419740" y="4428459"/>
              <a:ext cx="360040" cy="360532"/>
            </a:xfrm>
            <a:custGeom>
              <a:avLst/>
              <a:gdLst/>
              <a:ahLst/>
              <a:cxnLst/>
              <a:rect l="l" t="t" r="r" b="b"/>
              <a:pathLst>
                <a:path w="7306" h="7316" extrusionOk="0">
                  <a:moveTo>
                    <a:pt x="3813" y="608"/>
                  </a:moveTo>
                  <a:cubicBezTo>
                    <a:pt x="4544" y="608"/>
                    <a:pt x="5267" y="886"/>
                    <a:pt x="5804" y="1442"/>
                  </a:cubicBezTo>
                  <a:cubicBezTo>
                    <a:pt x="6371" y="2009"/>
                    <a:pt x="6738" y="2776"/>
                    <a:pt x="6838" y="3577"/>
                  </a:cubicBezTo>
                  <a:cubicBezTo>
                    <a:pt x="6872" y="3710"/>
                    <a:pt x="6872" y="3843"/>
                    <a:pt x="6838" y="3977"/>
                  </a:cubicBezTo>
                  <a:cubicBezTo>
                    <a:pt x="6538" y="5078"/>
                    <a:pt x="6071" y="6078"/>
                    <a:pt x="4937" y="6545"/>
                  </a:cubicBezTo>
                  <a:cubicBezTo>
                    <a:pt x="4503" y="6712"/>
                    <a:pt x="4036" y="6812"/>
                    <a:pt x="3569" y="6846"/>
                  </a:cubicBezTo>
                  <a:cubicBezTo>
                    <a:pt x="1802" y="6779"/>
                    <a:pt x="501" y="5244"/>
                    <a:pt x="701" y="3543"/>
                  </a:cubicBezTo>
                  <a:cubicBezTo>
                    <a:pt x="801" y="2576"/>
                    <a:pt x="1335" y="1675"/>
                    <a:pt x="2135" y="1141"/>
                  </a:cubicBezTo>
                  <a:cubicBezTo>
                    <a:pt x="2639" y="786"/>
                    <a:pt x="3229" y="608"/>
                    <a:pt x="3813" y="608"/>
                  </a:cubicBezTo>
                  <a:close/>
                  <a:moveTo>
                    <a:pt x="3577" y="1"/>
                  </a:moveTo>
                  <a:cubicBezTo>
                    <a:pt x="2591" y="1"/>
                    <a:pt x="1792" y="501"/>
                    <a:pt x="1068" y="1375"/>
                  </a:cubicBezTo>
                  <a:cubicBezTo>
                    <a:pt x="300" y="2276"/>
                    <a:pt x="0" y="3476"/>
                    <a:pt x="267" y="4644"/>
                  </a:cubicBezTo>
                  <a:cubicBezTo>
                    <a:pt x="434" y="5678"/>
                    <a:pt x="1101" y="6579"/>
                    <a:pt x="2068" y="6979"/>
                  </a:cubicBezTo>
                  <a:cubicBezTo>
                    <a:pt x="2550" y="7206"/>
                    <a:pt x="3058" y="7316"/>
                    <a:pt x="3563" y="7316"/>
                  </a:cubicBezTo>
                  <a:cubicBezTo>
                    <a:pt x="4318" y="7316"/>
                    <a:pt x="5065" y="7072"/>
                    <a:pt x="5704" y="6612"/>
                  </a:cubicBezTo>
                  <a:cubicBezTo>
                    <a:pt x="6705" y="5912"/>
                    <a:pt x="7305" y="4711"/>
                    <a:pt x="7239" y="3476"/>
                  </a:cubicBezTo>
                  <a:cubicBezTo>
                    <a:pt x="7239" y="2876"/>
                    <a:pt x="7105" y="2309"/>
                    <a:pt x="6805" y="1809"/>
                  </a:cubicBezTo>
                  <a:cubicBezTo>
                    <a:pt x="6338" y="975"/>
                    <a:pt x="5571" y="374"/>
                    <a:pt x="4637" y="174"/>
                  </a:cubicBezTo>
                  <a:cubicBezTo>
                    <a:pt x="4260" y="57"/>
                    <a:pt x="3908" y="1"/>
                    <a:pt x="357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7" name="Google Shape;1517;p53"/>
          <p:cNvGrpSpPr/>
          <p:nvPr/>
        </p:nvGrpSpPr>
        <p:grpSpPr>
          <a:xfrm rot="-308556">
            <a:off x="462261" y="770250"/>
            <a:ext cx="681944" cy="697609"/>
            <a:chOff x="1616325" y="4672325"/>
            <a:chExt cx="396150" cy="405250"/>
          </a:xfrm>
        </p:grpSpPr>
        <p:sp>
          <p:nvSpPr>
            <p:cNvPr id="1518" name="Google Shape;1518;p53"/>
            <p:cNvSpPr/>
            <p:nvPr/>
          </p:nvSpPr>
          <p:spPr>
            <a:xfrm>
              <a:off x="1616325" y="4672325"/>
              <a:ext cx="396150" cy="237925"/>
            </a:xfrm>
            <a:custGeom>
              <a:avLst/>
              <a:gdLst/>
              <a:ahLst/>
              <a:cxnLst/>
              <a:rect l="l" t="t" r="r" b="b"/>
              <a:pathLst>
                <a:path w="15846" h="9517" extrusionOk="0">
                  <a:moveTo>
                    <a:pt x="7532" y="881"/>
                  </a:moveTo>
                  <a:cubicBezTo>
                    <a:pt x="7737" y="881"/>
                    <a:pt x="7942" y="908"/>
                    <a:pt x="8140" y="960"/>
                  </a:cubicBezTo>
                  <a:cubicBezTo>
                    <a:pt x="8407" y="1026"/>
                    <a:pt x="8673" y="1193"/>
                    <a:pt x="8840" y="1393"/>
                  </a:cubicBezTo>
                  <a:lnTo>
                    <a:pt x="9207" y="1860"/>
                  </a:lnTo>
                  <a:cubicBezTo>
                    <a:pt x="9374" y="2494"/>
                    <a:pt x="9374" y="3161"/>
                    <a:pt x="9808" y="3695"/>
                  </a:cubicBezTo>
                  <a:cubicBezTo>
                    <a:pt x="9895" y="3732"/>
                    <a:pt x="9983" y="3751"/>
                    <a:pt x="10068" y="3751"/>
                  </a:cubicBezTo>
                  <a:cubicBezTo>
                    <a:pt x="10211" y="3751"/>
                    <a:pt x="10350" y="3699"/>
                    <a:pt x="10475" y="3595"/>
                  </a:cubicBezTo>
                  <a:cubicBezTo>
                    <a:pt x="10742" y="3428"/>
                    <a:pt x="11008" y="3328"/>
                    <a:pt x="11309" y="3261"/>
                  </a:cubicBezTo>
                  <a:cubicBezTo>
                    <a:pt x="11397" y="3235"/>
                    <a:pt x="11486" y="3222"/>
                    <a:pt x="11572" y="3222"/>
                  </a:cubicBezTo>
                  <a:cubicBezTo>
                    <a:pt x="12138" y="3222"/>
                    <a:pt x="12621" y="3755"/>
                    <a:pt x="12476" y="4362"/>
                  </a:cubicBezTo>
                  <a:cubicBezTo>
                    <a:pt x="12443" y="4629"/>
                    <a:pt x="12443" y="4629"/>
                    <a:pt x="12643" y="4996"/>
                  </a:cubicBezTo>
                  <a:cubicBezTo>
                    <a:pt x="12682" y="5009"/>
                    <a:pt x="12720" y="5014"/>
                    <a:pt x="12757" y="5014"/>
                  </a:cubicBezTo>
                  <a:cubicBezTo>
                    <a:pt x="12909" y="5014"/>
                    <a:pt x="13049" y="4923"/>
                    <a:pt x="13210" y="4896"/>
                  </a:cubicBezTo>
                  <a:cubicBezTo>
                    <a:pt x="13399" y="4852"/>
                    <a:pt x="13595" y="4828"/>
                    <a:pt x="13791" y="4828"/>
                  </a:cubicBezTo>
                  <a:cubicBezTo>
                    <a:pt x="14045" y="4828"/>
                    <a:pt x="14300" y="4869"/>
                    <a:pt x="14544" y="4963"/>
                  </a:cubicBezTo>
                  <a:cubicBezTo>
                    <a:pt x="15111" y="5196"/>
                    <a:pt x="15345" y="5897"/>
                    <a:pt x="14978" y="6397"/>
                  </a:cubicBezTo>
                  <a:cubicBezTo>
                    <a:pt x="14744" y="6797"/>
                    <a:pt x="14377" y="7097"/>
                    <a:pt x="13977" y="7298"/>
                  </a:cubicBezTo>
                  <a:cubicBezTo>
                    <a:pt x="13477" y="7564"/>
                    <a:pt x="12943" y="7731"/>
                    <a:pt x="12409" y="7798"/>
                  </a:cubicBezTo>
                  <a:cubicBezTo>
                    <a:pt x="12109" y="7798"/>
                    <a:pt x="11776" y="7865"/>
                    <a:pt x="11509" y="8065"/>
                  </a:cubicBezTo>
                  <a:cubicBezTo>
                    <a:pt x="11442" y="8265"/>
                    <a:pt x="11209" y="8365"/>
                    <a:pt x="10975" y="8465"/>
                  </a:cubicBezTo>
                  <a:cubicBezTo>
                    <a:pt x="10245" y="8789"/>
                    <a:pt x="9472" y="8960"/>
                    <a:pt x="8690" y="8960"/>
                  </a:cubicBezTo>
                  <a:cubicBezTo>
                    <a:pt x="8507" y="8960"/>
                    <a:pt x="8323" y="8951"/>
                    <a:pt x="8140" y="8932"/>
                  </a:cubicBezTo>
                  <a:cubicBezTo>
                    <a:pt x="7673" y="8899"/>
                    <a:pt x="7206" y="8765"/>
                    <a:pt x="6772" y="8598"/>
                  </a:cubicBezTo>
                  <a:cubicBezTo>
                    <a:pt x="6268" y="8413"/>
                    <a:pt x="5763" y="8311"/>
                    <a:pt x="5242" y="8311"/>
                  </a:cubicBezTo>
                  <a:cubicBezTo>
                    <a:pt x="5108" y="8311"/>
                    <a:pt x="4974" y="8318"/>
                    <a:pt x="4837" y="8332"/>
                  </a:cubicBezTo>
                  <a:cubicBezTo>
                    <a:pt x="4513" y="8370"/>
                    <a:pt x="4184" y="8389"/>
                    <a:pt x="3853" y="8389"/>
                  </a:cubicBezTo>
                  <a:cubicBezTo>
                    <a:pt x="3025" y="8389"/>
                    <a:pt x="2188" y="8270"/>
                    <a:pt x="1402" y="8031"/>
                  </a:cubicBezTo>
                  <a:cubicBezTo>
                    <a:pt x="468" y="6997"/>
                    <a:pt x="534" y="6030"/>
                    <a:pt x="1502" y="5363"/>
                  </a:cubicBezTo>
                  <a:lnTo>
                    <a:pt x="2669" y="5163"/>
                  </a:lnTo>
                  <a:cubicBezTo>
                    <a:pt x="2769" y="4896"/>
                    <a:pt x="2836" y="4596"/>
                    <a:pt x="2836" y="4262"/>
                  </a:cubicBezTo>
                  <a:cubicBezTo>
                    <a:pt x="2903" y="3995"/>
                    <a:pt x="3069" y="3762"/>
                    <a:pt x="3270" y="3562"/>
                  </a:cubicBezTo>
                  <a:cubicBezTo>
                    <a:pt x="3342" y="3531"/>
                    <a:pt x="3405" y="3517"/>
                    <a:pt x="3462" y="3517"/>
                  </a:cubicBezTo>
                  <a:cubicBezTo>
                    <a:pt x="3774" y="3517"/>
                    <a:pt x="3893" y="3916"/>
                    <a:pt x="4204" y="4029"/>
                  </a:cubicBezTo>
                  <a:cubicBezTo>
                    <a:pt x="4437" y="4029"/>
                    <a:pt x="4537" y="3862"/>
                    <a:pt x="4570" y="3595"/>
                  </a:cubicBezTo>
                  <a:cubicBezTo>
                    <a:pt x="4637" y="3228"/>
                    <a:pt x="4771" y="2861"/>
                    <a:pt x="4971" y="2527"/>
                  </a:cubicBezTo>
                  <a:cubicBezTo>
                    <a:pt x="5271" y="2027"/>
                    <a:pt x="5705" y="1560"/>
                    <a:pt x="6238" y="1260"/>
                  </a:cubicBezTo>
                  <a:cubicBezTo>
                    <a:pt x="6628" y="1008"/>
                    <a:pt x="7081" y="881"/>
                    <a:pt x="7532" y="881"/>
                  </a:cubicBezTo>
                  <a:close/>
                  <a:moveTo>
                    <a:pt x="7580" y="0"/>
                  </a:moveTo>
                  <a:cubicBezTo>
                    <a:pt x="7265" y="0"/>
                    <a:pt x="6946" y="62"/>
                    <a:pt x="6639" y="192"/>
                  </a:cubicBezTo>
                  <a:cubicBezTo>
                    <a:pt x="5304" y="726"/>
                    <a:pt x="4337" y="1894"/>
                    <a:pt x="4070" y="3295"/>
                  </a:cubicBezTo>
                  <a:cubicBezTo>
                    <a:pt x="3903" y="3095"/>
                    <a:pt x="3636" y="2994"/>
                    <a:pt x="3403" y="2994"/>
                  </a:cubicBezTo>
                  <a:cubicBezTo>
                    <a:pt x="2836" y="3095"/>
                    <a:pt x="2402" y="3562"/>
                    <a:pt x="2369" y="4129"/>
                  </a:cubicBezTo>
                  <a:cubicBezTo>
                    <a:pt x="2336" y="4329"/>
                    <a:pt x="2269" y="4529"/>
                    <a:pt x="2169" y="4696"/>
                  </a:cubicBezTo>
                  <a:lnTo>
                    <a:pt x="1835" y="4696"/>
                  </a:lnTo>
                  <a:cubicBezTo>
                    <a:pt x="1268" y="4729"/>
                    <a:pt x="768" y="4996"/>
                    <a:pt x="501" y="5463"/>
                  </a:cubicBezTo>
                  <a:cubicBezTo>
                    <a:pt x="67" y="6130"/>
                    <a:pt x="1" y="6931"/>
                    <a:pt x="301" y="7664"/>
                  </a:cubicBezTo>
                  <a:cubicBezTo>
                    <a:pt x="334" y="7731"/>
                    <a:pt x="367" y="7831"/>
                    <a:pt x="434" y="7898"/>
                  </a:cubicBezTo>
                  <a:cubicBezTo>
                    <a:pt x="901" y="8398"/>
                    <a:pt x="1502" y="8732"/>
                    <a:pt x="2135" y="8865"/>
                  </a:cubicBezTo>
                  <a:cubicBezTo>
                    <a:pt x="2155" y="8870"/>
                    <a:pt x="2175" y="8872"/>
                    <a:pt x="2193" y="8872"/>
                  </a:cubicBezTo>
                  <a:cubicBezTo>
                    <a:pt x="2266" y="8872"/>
                    <a:pt x="2330" y="8842"/>
                    <a:pt x="2390" y="8842"/>
                  </a:cubicBezTo>
                  <a:cubicBezTo>
                    <a:pt x="2417" y="8842"/>
                    <a:pt x="2443" y="8848"/>
                    <a:pt x="2469" y="8865"/>
                  </a:cubicBezTo>
                  <a:cubicBezTo>
                    <a:pt x="2869" y="8985"/>
                    <a:pt x="3294" y="9045"/>
                    <a:pt x="3713" y="9045"/>
                  </a:cubicBezTo>
                  <a:cubicBezTo>
                    <a:pt x="3993" y="9045"/>
                    <a:pt x="4270" y="9019"/>
                    <a:pt x="4537" y="8965"/>
                  </a:cubicBezTo>
                  <a:cubicBezTo>
                    <a:pt x="4787" y="8915"/>
                    <a:pt x="5029" y="8890"/>
                    <a:pt x="5271" y="8890"/>
                  </a:cubicBezTo>
                  <a:cubicBezTo>
                    <a:pt x="5513" y="8890"/>
                    <a:pt x="5755" y="8915"/>
                    <a:pt x="6005" y="8965"/>
                  </a:cubicBezTo>
                  <a:cubicBezTo>
                    <a:pt x="6372" y="9032"/>
                    <a:pt x="6739" y="9199"/>
                    <a:pt x="7106" y="9299"/>
                  </a:cubicBezTo>
                  <a:cubicBezTo>
                    <a:pt x="7619" y="9441"/>
                    <a:pt x="8143" y="9517"/>
                    <a:pt x="8670" y="9517"/>
                  </a:cubicBezTo>
                  <a:cubicBezTo>
                    <a:pt x="9136" y="9517"/>
                    <a:pt x="9605" y="9457"/>
                    <a:pt x="10074" y="9332"/>
                  </a:cubicBezTo>
                  <a:cubicBezTo>
                    <a:pt x="10742" y="9166"/>
                    <a:pt x="11409" y="8865"/>
                    <a:pt x="11942" y="8398"/>
                  </a:cubicBezTo>
                  <a:cubicBezTo>
                    <a:pt x="12040" y="8411"/>
                    <a:pt x="12138" y="8418"/>
                    <a:pt x="12234" y="8418"/>
                  </a:cubicBezTo>
                  <a:cubicBezTo>
                    <a:pt x="12400" y="8418"/>
                    <a:pt x="12562" y="8395"/>
                    <a:pt x="12710" y="8332"/>
                  </a:cubicBezTo>
                  <a:cubicBezTo>
                    <a:pt x="13510" y="8265"/>
                    <a:pt x="14277" y="7965"/>
                    <a:pt x="14911" y="7464"/>
                  </a:cubicBezTo>
                  <a:cubicBezTo>
                    <a:pt x="15445" y="6997"/>
                    <a:pt x="15845" y="6497"/>
                    <a:pt x="15778" y="5763"/>
                  </a:cubicBezTo>
                  <a:cubicBezTo>
                    <a:pt x="15720" y="4796"/>
                    <a:pt x="14915" y="4087"/>
                    <a:pt x="13996" y="4087"/>
                  </a:cubicBezTo>
                  <a:cubicBezTo>
                    <a:pt x="13869" y="4087"/>
                    <a:pt x="13740" y="4100"/>
                    <a:pt x="13610" y="4129"/>
                  </a:cubicBezTo>
                  <a:cubicBezTo>
                    <a:pt x="13443" y="4162"/>
                    <a:pt x="13277" y="4195"/>
                    <a:pt x="13110" y="4262"/>
                  </a:cubicBezTo>
                  <a:cubicBezTo>
                    <a:pt x="13110" y="4195"/>
                    <a:pt x="13077" y="4129"/>
                    <a:pt x="13077" y="4062"/>
                  </a:cubicBezTo>
                  <a:cubicBezTo>
                    <a:pt x="12952" y="3096"/>
                    <a:pt x="12362" y="2654"/>
                    <a:pt x="11470" y="2654"/>
                  </a:cubicBezTo>
                  <a:cubicBezTo>
                    <a:pt x="11406" y="2654"/>
                    <a:pt x="11342" y="2656"/>
                    <a:pt x="11275" y="2661"/>
                  </a:cubicBezTo>
                  <a:cubicBezTo>
                    <a:pt x="10908" y="2694"/>
                    <a:pt x="10575" y="2794"/>
                    <a:pt x="10241" y="2961"/>
                  </a:cubicBezTo>
                  <a:cubicBezTo>
                    <a:pt x="10108" y="2594"/>
                    <a:pt x="10008" y="2194"/>
                    <a:pt x="9941" y="1794"/>
                  </a:cubicBezTo>
                  <a:cubicBezTo>
                    <a:pt x="9633" y="689"/>
                    <a:pt x="8633" y="0"/>
                    <a:pt x="758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9" name="Google Shape;1519;p53"/>
            <p:cNvSpPr/>
            <p:nvPr/>
          </p:nvSpPr>
          <p:spPr>
            <a:xfrm>
              <a:off x="1701375" y="4935650"/>
              <a:ext cx="90100" cy="83400"/>
            </a:xfrm>
            <a:custGeom>
              <a:avLst/>
              <a:gdLst/>
              <a:ahLst/>
              <a:cxnLst/>
              <a:rect l="l" t="t" r="r" b="b"/>
              <a:pathLst>
                <a:path w="3604" h="3336" extrusionOk="0">
                  <a:moveTo>
                    <a:pt x="935" y="0"/>
                  </a:moveTo>
                  <a:cubicBezTo>
                    <a:pt x="868" y="67"/>
                    <a:pt x="768" y="100"/>
                    <a:pt x="735" y="200"/>
                  </a:cubicBezTo>
                  <a:cubicBezTo>
                    <a:pt x="635" y="567"/>
                    <a:pt x="935" y="767"/>
                    <a:pt x="1068" y="1068"/>
                  </a:cubicBezTo>
                  <a:cubicBezTo>
                    <a:pt x="735" y="1268"/>
                    <a:pt x="301" y="1101"/>
                    <a:pt x="34" y="1401"/>
                  </a:cubicBezTo>
                  <a:cubicBezTo>
                    <a:pt x="1" y="1735"/>
                    <a:pt x="68" y="1768"/>
                    <a:pt x="335" y="1768"/>
                  </a:cubicBezTo>
                  <a:lnTo>
                    <a:pt x="1168" y="1768"/>
                  </a:lnTo>
                  <a:cubicBezTo>
                    <a:pt x="701" y="2569"/>
                    <a:pt x="601" y="2902"/>
                    <a:pt x="768" y="3336"/>
                  </a:cubicBezTo>
                  <a:cubicBezTo>
                    <a:pt x="1269" y="3002"/>
                    <a:pt x="1435" y="2435"/>
                    <a:pt x="1769" y="1968"/>
                  </a:cubicBezTo>
                  <a:cubicBezTo>
                    <a:pt x="2036" y="2435"/>
                    <a:pt x="2403" y="2802"/>
                    <a:pt x="2836" y="3069"/>
                  </a:cubicBezTo>
                  <a:cubicBezTo>
                    <a:pt x="2970" y="2569"/>
                    <a:pt x="2636" y="2235"/>
                    <a:pt x="2503" y="1835"/>
                  </a:cubicBezTo>
                  <a:cubicBezTo>
                    <a:pt x="2836" y="1635"/>
                    <a:pt x="3303" y="1801"/>
                    <a:pt x="3604" y="1501"/>
                  </a:cubicBezTo>
                  <a:cubicBezTo>
                    <a:pt x="3270" y="1001"/>
                    <a:pt x="2703" y="1334"/>
                    <a:pt x="2269" y="1068"/>
                  </a:cubicBezTo>
                  <a:cubicBezTo>
                    <a:pt x="2336" y="734"/>
                    <a:pt x="2636" y="434"/>
                    <a:pt x="2503" y="34"/>
                  </a:cubicBezTo>
                  <a:lnTo>
                    <a:pt x="2503" y="34"/>
                  </a:lnTo>
                  <a:cubicBezTo>
                    <a:pt x="2102" y="167"/>
                    <a:pt x="2036" y="601"/>
                    <a:pt x="1736" y="767"/>
                  </a:cubicBezTo>
                  <a:cubicBezTo>
                    <a:pt x="1569" y="434"/>
                    <a:pt x="1269" y="167"/>
                    <a:pt x="935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53"/>
            <p:cNvSpPr/>
            <p:nvPr/>
          </p:nvSpPr>
          <p:spPr>
            <a:xfrm>
              <a:off x="1798950" y="4995675"/>
              <a:ext cx="90100" cy="80925"/>
            </a:xfrm>
            <a:custGeom>
              <a:avLst/>
              <a:gdLst/>
              <a:ahLst/>
              <a:cxnLst/>
              <a:rect l="l" t="t" r="r" b="b"/>
              <a:pathLst>
                <a:path w="3604" h="3237" extrusionOk="0">
                  <a:moveTo>
                    <a:pt x="1802" y="1"/>
                  </a:moveTo>
                  <a:lnTo>
                    <a:pt x="1535" y="201"/>
                  </a:lnTo>
                  <a:cubicBezTo>
                    <a:pt x="1502" y="468"/>
                    <a:pt x="1468" y="735"/>
                    <a:pt x="1468" y="968"/>
                  </a:cubicBezTo>
                  <a:lnTo>
                    <a:pt x="1135" y="902"/>
                  </a:lnTo>
                  <a:cubicBezTo>
                    <a:pt x="1065" y="647"/>
                    <a:pt x="996" y="553"/>
                    <a:pt x="814" y="553"/>
                  </a:cubicBezTo>
                  <a:cubicBezTo>
                    <a:pt x="735" y="553"/>
                    <a:pt x="633" y="571"/>
                    <a:pt x="501" y="601"/>
                  </a:cubicBezTo>
                  <a:cubicBezTo>
                    <a:pt x="434" y="902"/>
                    <a:pt x="735" y="1068"/>
                    <a:pt x="835" y="1302"/>
                  </a:cubicBezTo>
                  <a:cubicBezTo>
                    <a:pt x="568" y="1302"/>
                    <a:pt x="301" y="1335"/>
                    <a:pt x="67" y="1469"/>
                  </a:cubicBezTo>
                  <a:cubicBezTo>
                    <a:pt x="101" y="1535"/>
                    <a:pt x="1" y="1635"/>
                    <a:pt x="67" y="1735"/>
                  </a:cubicBezTo>
                  <a:cubicBezTo>
                    <a:pt x="184" y="1813"/>
                    <a:pt x="310" y="1831"/>
                    <a:pt x="443" y="1831"/>
                  </a:cubicBezTo>
                  <a:cubicBezTo>
                    <a:pt x="551" y="1831"/>
                    <a:pt x="663" y="1819"/>
                    <a:pt x="776" y="1819"/>
                  </a:cubicBezTo>
                  <a:cubicBezTo>
                    <a:pt x="883" y="1819"/>
                    <a:pt x="993" y="1829"/>
                    <a:pt x="1102" y="1869"/>
                  </a:cubicBezTo>
                  <a:cubicBezTo>
                    <a:pt x="901" y="2202"/>
                    <a:pt x="468" y="2369"/>
                    <a:pt x="501" y="2903"/>
                  </a:cubicBezTo>
                  <a:cubicBezTo>
                    <a:pt x="868" y="2736"/>
                    <a:pt x="1202" y="2503"/>
                    <a:pt x="1502" y="2236"/>
                  </a:cubicBezTo>
                  <a:lnTo>
                    <a:pt x="1502" y="2236"/>
                  </a:lnTo>
                  <a:cubicBezTo>
                    <a:pt x="1602" y="2603"/>
                    <a:pt x="1435" y="2970"/>
                    <a:pt x="1769" y="3237"/>
                  </a:cubicBezTo>
                  <a:cubicBezTo>
                    <a:pt x="1902" y="2970"/>
                    <a:pt x="2002" y="2703"/>
                    <a:pt x="2069" y="2403"/>
                  </a:cubicBezTo>
                  <a:cubicBezTo>
                    <a:pt x="2302" y="2536"/>
                    <a:pt x="2436" y="2770"/>
                    <a:pt x="2703" y="2770"/>
                  </a:cubicBezTo>
                  <a:cubicBezTo>
                    <a:pt x="2803" y="2770"/>
                    <a:pt x="2869" y="2703"/>
                    <a:pt x="2869" y="2603"/>
                  </a:cubicBezTo>
                  <a:cubicBezTo>
                    <a:pt x="2803" y="2336"/>
                    <a:pt x="2569" y="2169"/>
                    <a:pt x="2402" y="1936"/>
                  </a:cubicBezTo>
                  <a:lnTo>
                    <a:pt x="2503" y="1802"/>
                  </a:lnTo>
                  <a:cubicBezTo>
                    <a:pt x="2544" y="1799"/>
                    <a:pt x="2586" y="1797"/>
                    <a:pt x="2628" y="1797"/>
                  </a:cubicBezTo>
                  <a:cubicBezTo>
                    <a:pt x="2755" y="1797"/>
                    <a:pt x="2884" y="1809"/>
                    <a:pt x="3007" y="1809"/>
                  </a:cubicBezTo>
                  <a:cubicBezTo>
                    <a:pt x="3236" y="1809"/>
                    <a:pt x="3448" y="1768"/>
                    <a:pt x="3603" y="1535"/>
                  </a:cubicBezTo>
                  <a:cubicBezTo>
                    <a:pt x="3236" y="1268"/>
                    <a:pt x="2836" y="1369"/>
                    <a:pt x="2436" y="1235"/>
                  </a:cubicBezTo>
                  <a:cubicBezTo>
                    <a:pt x="2669" y="1002"/>
                    <a:pt x="3003" y="835"/>
                    <a:pt x="3036" y="468"/>
                  </a:cubicBezTo>
                  <a:cubicBezTo>
                    <a:pt x="2995" y="458"/>
                    <a:pt x="2957" y="453"/>
                    <a:pt x="2921" y="453"/>
                  </a:cubicBezTo>
                  <a:cubicBezTo>
                    <a:pt x="2601" y="453"/>
                    <a:pt x="2439" y="815"/>
                    <a:pt x="2169" y="935"/>
                  </a:cubicBezTo>
                  <a:cubicBezTo>
                    <a:pt x="2069" y="701"/>
                    <a:pt x="2136" y="435"/>
                    <a:pt x="2069" y="201"/>
                  </a:cubicBezTo>
                  <a:lnTo>
                    <a:pt x="1802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53"/>
            <p:cNvSpPr/>
            <p:nvPr/>
          </p:nvSpPr>
          <p:spPr>
            <a:xfrm>
              <a:off x="1877350" y="4928525"/>
              <a:ext cx="34200" cy="33000"/>
            </a:xfrm>
            <a:custGeom>
              <a:avLst/>
              <a:gdLst/>
              <a:ahLst/>
              <a:cxnLst/>
              <a:rect l="l" t="t" r="r" b="b"/>
              <a:pathLst>
                <a:path w="1368" h="1320" extrusionOk="0">
                  <a:moveTo>
                    <a:pt x="824" y="1"/>
                  </a:moveTo>
                  <a:cubicBezTo>
                    <a:pt x="600" y="1"/>
                    <a:pt x="377" y="120"/>
                    <a:pt x="267" y="285"/>
                  </a:cubicBezTo>
                  <a:cubicBezTo>
                    <a:pt x="67" y="452"/>
                    <a:pt x="0" y="685"/>
                    <a:pt x="67" y="919"/>
                  </a:cubicBezTo>
                  <a:cubicBezTo>
                    <a:pt x="334" y="1186"/>
                    <a:pt x="526" y="1319"/>
                    <a:pt x="701" y="1319"/>
                  </a:cubicBezTo>
                  <a:cubicBezTo>
                    <a:pt x="876" y="1319"/>
                    <a:pt x="1034" y="1186"/>
                    <a:pt x="1235" y="919"/>
                  </a:cubicBezTo>
                  <a:cubicBezTo>
                    <a:pt x="1268" y="585"/>
                    <a:pt x="1368" y="252"/>
                    <a:pt x="968" y="18"/>
                  </a:cubicBezTo>
                  <a:cubicBezTo>
                    <a:pt x="920" y="7"/>
                    <a:pt x="872" y="1"/>
                    <a:pt x="824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53"/>
            <p:cNvSpPr/>
            <p:nvPr/>
          </p:nvSpPr>
          <p:spPr>
            <a:xfrm>
              <a:off x="1753100" y="5054050"/>
              <a:ext cx="23375" cy="23525"/>
            </a:xfrm>
            <a:custGeom>
              <a:avLst/>
              <a:gdLst/>
              <a:ahLst/>
              <a:cxnLst/>
              <a:rect l="l" t="t" r="r" b="b"/>
              <a:pathLst>
                <a:path w="935" h="941" extrusionOk="0">
                  <a:moveTo>
                    <a:pt x="500" y="1"/>
                  </a:moveTo>
                  <a:cubicBezTo>
                    <a:pt x="434" y="101"/>
                    <a:pt x="300" y="34"/>
                    <a:pt x="200" y="134"/>
                  </a:cubicBezTo>
                  <a:cubicBezTo>
                    <a:pt x="33" y="301"/>
                    <a:pt x="0" y="535"/>
                    <a:pt x="100" y="768"/>
                  </a:cubicBezTo>
                  <a:cubicBezTo>
                    <a:pt x="284" y="881"/>
                    <a:pt x="402" y="941"/>
                    <a:pt x="500" y="941"/>
                  </a:cubicBezTo>
                  <a:cubicBezTo>
                    <a:pt x="632" y="941"/>
                    <a:pt x="728" y="832"/>
                    <a:pt x="901" y="601"/>
                  </a:cubicBezTo>
                  <a:cubicBezTo>
                    <a:pt x="934" y="334"/>
                    <a:pt x="767" y="68"/>
                    <a:pt x="50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53"/>
            <p:cNvSpPr/>
            <p:nvPr/>
          </p:nvSpPr>
          <p:spPr>
            <a:xfrm>
              <a:off x="1647175" y="4927875"/>
              <a:ext cx="21725" cy="22800"/>
            </a:xfrm>
            <a:custGeom>
              <a:avLst/>
              <a:gdLst/>
              <a:ahLst/>
              <a:cxnLst/>
              <a:rect l="l" t="t" r="r" b="b"/>
              <a:pathLst>
                <a:path w="869" h="912" extrusionOk="0">
                  <a:moveTo>
                    <a:pt x="422" y="1"/>
                  </a:moveTo>
                  <a:cubicBezTo>
                    <a:pt x="285" y="1"/>
                    <a:pt x="162" y="126"/>
                    <a:pt x="1" y="378"/>
                  </a:cubicBezTo>
                  <a:cubicBezTo>
                    <a:pt x="34" y="545"/>
                    <a:pt x="134" y="678"/>
                    <a:pt x="234" y="812"/>
                  </a:cubicBezTo>
                  <a:lnTo>
                    <a:pt x="501" y="912"/>
                  </a:lnTo>
                  <a:cubicBezTo>
                    <a:pt x="601" y="812"/>
                    <a:pt x="735" y="812"/>
                    <a:pt x="768" y="745"/>
                  </a:cubicBezTo>
                  <a:cubicBezTo>
                    <a:pt x="835" y="578"/>
                    <a:pt x="868" y="411"/>
                    <a:pt x="835" y="278"/>
                  </a:cubicBezTo>
                  <a:cubicBezTo>
                    <a:pt x="665" y="93"/>
                    <a:pt x="539" y="1"/>
                    <a:pt x="422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53"/>
            <p:cNvSpPr/>
            <p:nvPr/>
          </p:nvSpPr>
          <p:spPr>
            <a:xfrm>
              <a:off x="1816475" y="4933825"/>
              <a:ext cx="22525" cy="21025"/>
            </a:xfrm>
            <a:custGeom>
              <a:avLst/>
              <a:gdLst/>
              <a:ahLst/>
              <a:cxnLst/>
              <a:rect l="l" t="t" r="r" b="b"/>
              <a:pathLst>
                <a:path w="901" h="841" extrusionOk="0">
                  <a:moveTo>
                    <a:pt x="461" y="0"/>
                  </a:moveTo>
                  <a:cubicBezTo>
                    <a:pt x="308" y="0"/>
                    <a:pt x="177" y="145"/>
                    <a:pt x="0" y="440"/>
                  </a:cubicBezTo>
                  <a:cubicBezTo>
                    <a:pt x="34" y="640"/>
                    <a:pt x="200" y="807"/>
                    <a:pt x="401" y="840"/>
                  </a:cubicBezTo>
                  <a:cubicBezTo>
                    <a:pt x="467" y="740"/>
                    <a:pt x="634" y="840"/>
                    <a:pt x="734" y="707"/>
                  </a:cubicBezTo>
                  <a:cubicBezTo>
                    <a:pt x="868" y="574"/>
                    <a:pt x="901" y="407"/>
                    <a:pt x="834" y="207"/>
                  </a:cubicBezTo>
                  <a:cubicBezTo>
                    <a:pt x="684" y="70"/>
                    <a:pt x="567" y="0"/>
                    <a:pt x="461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5" name="Google Shape;1525;p53"/>
            <p:cNvSpPr/>
            <p:nvPr/>
          </p:nvSpPr>
          <p:spPr>
            <a:xfrm>
              <a:off x="1926550" y="4997000"/>
              <a:ext cx="20025" cy="17050"/>
            </a:xfrm>
            <a:custGeom>
              <a:avLst/>
              <a:gdLst/>
              <a:ahLst/>
              <a:cxnLst/>
              <a:rect l="l" t="t" r="r" b="b"/>
              <a:pathLst>
                <a:path w="801" h="682" extrusionOk="0">
                  <a:moveTo>
                    <a:pt x="410" y="1"/>
                  </a:moveTo>
                  <a:cubicBezTo>
                    <a:pt x="190" y="1"/>
                    <a:pt x="154" y="66"/>
                    <a:pt x="0" y="348"/>
                  </a:cubicBezTo>
                  <a:cubicBezTo>
                    <a:pt x="67" y="482"/>
                    <a:pt x="167" y="582"/>
                    <a:pt x="301" y="682"/>
                  </a:cubicBezTo>
                  <a:lnTo>
                    <a:pt x="634" y="648"/>
                  </a:lnTo>
                  <a:cubicBezTo>
                    <a:pt x="768" y="448"/>
                    <a:pt x="801" y="215"/>
                    <a:pt x="668" y="15"/>
                  </a:cubicBezTo>
                  <a:cubicBezTo>
                    <a:pt x="559" y="7"/>
                    <a:pt x="476" y="1"/>
                    <a:pt x="410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 descr="Conversation Clipart">
            <a:extLst>
              <a:ext uri="{FF2B5EF4-FFF2-40B4-BE49-F238E27FC236}">
                <a16:creationId xmlns:a16="http://schemas.microsoft.com/office/drawing/2014/main" id="{74392426-E515-94D7-5B20-913F5FCF7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494" y="946767"/>
            <a:ext cx="2168666" cy="139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B2DE6D2C-9288-E381-AF31-8F04E39F25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239" t="18563" r="3894" b="18034"/>
          <a:stretch/>
        </p:blipFill>
        <p:spPr>
          <a:xfrm>
            <a:off x="1497026" y="1149069"/>
            <a:ext cx="5340744" cy="32610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C00000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3" name="Google Shape;1393;p49"/>
          <p:cNvSpPr txBox="1">
            <a:spLocks noGrp="1"/>
          </p:cNvSpPr>
          <p:nvPr>
            <p:ph type="title"/>
          </p:nvPr>
        </p:nvSpPr>
        <p:spPr>
          <a:xfrm>
            <a:off x="996800" y="1125191"/>
            <a:ext cx="3259611" cy="250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/>
              <a:t>Open </a:t>
            </a:r>
            <a:br>
              <a:rPr lang="en" sz="4000" dirty="0">
                <a:highlight>
                  <a:schemeClr val="accent1"/>
                </a:highlight>
              </a:rPr>
            </a:br>
            <a:r>
              <a:rPr lang="en" sz="2400" dirty="0">
                <a:highlight>
                  <a:schemeClr val="accent1"/>
                </a:highlight>
              </a:rPr>
              <a:t>student’s book p.(25)</a:t>
            </a:r>
            <a:endParaRPr sz="4000" dirty="0">
              <a:highlight>
                <a:schemeClr val="accent1"/>
              </a:highlight>
            </a:endParaRPr>
          </a:p>
        </p:txBody>
      </p:sp>
      <p:grpSp>
        <p:nvGrpSpPr>
          <p:cNvPr id="1394" name="Google Shape;1394;p49"/>
          <p:cNvGrpSpPr/>
          <p:nvPr/>
        </p:nvGrpSpPr>
        <p:grpSpPr>
          <a:xfrm rot="-881870">
            <a:off x="481897" y="2285281"/>
            <a:ext cx="768453" cy="628397"/>
            <a:chOff x="5274722" y="1363849"/>
            <a:chExt cx="630777" cy="515813"/>
          </a:xfrm>
        </p:grpSpPr>
        <p:sp>
          <p:nvSpPr>
            <p:cNvPr id="1395" name="Google Shape;1395;p49"/>
            <p:cNvSpPr/>
            <p:nvPr/>
          </p:nvSpPr>
          <p:spPr>
            <a:xfrm>
              <a:off x="5304168" y="1372990"/>
              <a:ext cx="589940" cy="490269"/>
            </a:xfrm>
            <a:custGeom>
              <a:avLst/>
              <a:gdLst/>
              <a:ahLst/>
              <a:cxnLst/>
              <a:rect l="l" t="t" r="r" b="b"/>
              <a:pathLst>
                <a:path w="20716" h="17216" extrusionOk="0">
                  <a:moveTo>
                    <a:pt x="8427" y="1"/>
                  </a:moveTo>
                  <a:cubicBezTo>
                    <a:pt x="7171" y="1"/>
                    <a:pt x="5923" y="143"/>
                    <a:pt x="4771" y="604"/>
                  </a:cubicBezTo>
                  <a:cubicBezTo>
                    <a:pt x="1935" y="1738"/>
                    <a:pt x="0" y="4774"/>
                    <a:pt x="201" y="7809"/>
                  </a:cubicBezTo>
                  <a:cubicBezTo>
                    <a:pt x="334" y="9944"/>
                    <a:pt x="1602" y="12079"/>
                    <a:pt x="3536" y="12813"/>
                  </a:cubicBezTo>
                  <a:cubicBezTo>
                    <a:pt x="4270" y="13080"/>
                    <a:pt x="5004" y="13180"/>
                    <a:pt x="5771" y="13280"/>
                  </a:cubicBezTo>
                  <a:cubicBezTo>
                    <a:pt x="7506" y="13547"/>
                    <a:pt x="9274" y="13747"/>
                    <a:pt x="11008" y="13947"/>
                  </a:cubicBezTo>
                  <a:cubicBezTo>
                    <a:pt x="11409" y="14047"/>
                    <a:pt x="11809" y="14080"/>
                    <a:pt x="12176" y="14247"/>
                  </a:cubicBezTo>
                  <a:cubicBezTo>
                    <a:pt x="12676" y="14481"/>
                    <a:pt x="13076" y="14948"/>
                    <a:pt x="13443" y="15315"/>
                  </a:cubicBezTo>
                  <a:cubicBezTo>
                    <a:pt x="14277" y="16115"/>
                    <a:pt x="15245" y="16782"/>
                    <a:pt x="16279" y="17216"/>
                  </a:cubicBezTo>
                  <a:lnTo>
                    <a:pt x="16342" y="16943"/>
                  </a:lnTo>
                  <a:lnTo>
                    <a:pt x="16342" y="16943"/>
                  </a:lnTo>
                  <a:cubicBezTo>
                    <a:pt x="16354" y="16947"/>
                    <a:pt x="16366" y="16949"/>
                    <a:pt x="16379" y="16949"/>
                  </a:cubicBezTo>
                  <a:cubicBezTo>
                    <a:pt x="16502" y="16949"/>
                    <a:pt x="16511" y="16779"/>
                    <a:pt x="16407" y="16779"/>
                  </a:cubicBezTo>
                  <a:cubicBezTo>
                    <a:pt x="16399" y="16779"/>
                    <a:pt x="16389" y="16780"/>
                    <a:pt x="16379" y="16782"/>
                  </a:cubicBezTo>
                  <a:lnTo>
                    <a:pt x="16342" y="16943"/>
                  </a:lnTo>
                  <a:lnTo>
                    <a:pt x="16342" y="16943"/>
                  </a:lnTo>
                  <a:cubicBezTo>
                    <a:pt x="16263" y="16915"/>
                    <a:pt x="16212" y="16803"/>
                    <a:pt x="16212" y="16716"/>
                  </a:cubicBezTo>
                  <a:cubicBezTo>
                    <a:pt x="16045" y="15581"/>
                    <a:pt x="15845" y="14447"/>
                    <a:pt x="15678" y="13313"/>
                  </a:cubicBezTo>
                  <a:cubicBezTo>
                    <a:pt x="15612" y="12913"/>
                    <a:pt x="15545" y="12479"/>
                    <a:pt x="15678" y="12112"/>
                  </a:cubicBezTo>
                  <a:cubicBezTo>
                    <a:pt x="15945" y="11445"/>
                    <a:pt x="16646" y="11112"/>
                    <a:pt x="17280" y="10778"/>
                  </a:cubicBezTo>
                  <a:cubicBezTo>
                    <a:pt x="18514" y="10077"/>
                    <a:pt x="19648" y="8977"/>
                    <a:pt x="20182" y="7642"/>
                  </a:cubicBezTo>
                  <a:cubicBezTo>
                    <a:pt x="20715" y="6308"/>
                    <a:pt x="20649" y="4674"/>
                    <a:pt x="19815" y="3473"/>
                  </a:cubicBezTo>
                  <a:cubicBezTo>
                    <a:pt x="18947" y="2172"/>
                    <a:pt x="17380" y="1571"/>
                    <a:pt x="15945" y="1138"/>
                  </a:cubicBezTo>
                  <a:cubicBezTo>
                    <a:pt x="14044" y="604"/>
                    <a:pt x="12042" y="237"/>
                    <a:pt x="10108" y="70"/>
                  </a:cubicBezTo>
                  <a:cubicBezTo>
                    <a:pt x="9551" y="29"/>
                    <a:pt x="8988" y="1"/>
                    <a:pt x="84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49"/>
            <p:cNvSpPr/>
            <p:nvPr/>
          </p:nvSpPr>
          <p:spPr>
            <a:xfrm>
              <a:off x="5274722" y="1363849"/>
              <a:ext cx="630777" cy="515813"/>
            </a:xfrm>
            <a:custGeom>
              <a:avLst/>
              <a:gdLst/>
              <a:ahLst/>
              <a:cxnLst/>
              <a:rect l="l" t="t" r="r" b="b"/>
              <a:pathLst>
                <a:path w="22150" h="18113" extrusionOk="0">
                  <a:moveTo>
                    <a:pt x="9614" y="848"/>
                  </a:moveTo>
                  <a:cubicBezTo>
                    <a:pt x="11133" y="848"/>
                    <a:pt x="12680" y="1084"/>
                    <a:pt x="14110" y="1392"/>
                  </a:cubicBezTo>
                  <a:cubicBezTo>
                    <a:pt x="15211" y="1592"/>
                    <a:pt x="16345" y="1892"/>
                    <a:pt x="17380" y="2226"/>
                  </a:cubicBezTo>
                  <a:cubicBezTo>
                    <a:pt x="18314" y="2493"/>
                    <a:pt x="19181" y="2926"/>
                    <a:pt x="19881" y="3594"/>
                  </a:cubicBezTo>
                  <a:cubicBezTo>
                    <a:pt x="21382" y="4995"/>
                    <a:pt x="21282" y="7330"/>
                    <a:pt x="20115" y="8964"/>
                  </a:cubicBezTo>
                  <a:cubicBezTo>
                    <a:pt x="19481" y="9831"/>
                    <a:pt x="18614" y="10465"/>
                    <a:pt x="17646" y="10966"/>
                  </a:cubicBezTo>
                  <a:cubicBezTo>
                    <a:pt x="16812" y="11433"/>
                    <a:pt x="16045" y="12000"/>
                    <a:pt x="16045" y="13067"/>
                  </a:cubicBezTo>
                  <a:cubicBezTo>
                    <a:pt x="16045" y="13634"/>
                    <a:pt x="16212" y="14268"/>
                    <a:pt x="16312" y="14902"/>
                  </a:cubicBezTo>
                  <a:cubicBezTo>
                    <a:pt x="16430" y="15493"/>
                    <a:pt x="16496" y="16084"/>
                    <a:pt x="16602" y="16675"/>
                  </a:cubicBezTo>
                  <a:lnTo>
                    <a:pt x="16602" y="16675"/>
                  </a:lnTo>
                  <a:cubicBezTo>
                    <a:pt x="16014" y="16347"/>
                    <a:pt x="15460" y="15951"/>
                    <a:pt x="14978" y="15469"/>
                  </a:cubicBezTo>
                  <a:cubicBezTo>
                    <a:pt x="14277" y="14768"/>
                    <a:pt x="13677" y="14134"/>
                    <a:pt x="12643" y="13934"/>
                  </a:cubicBezTo>
                  <a:cubicBezTo>
                    <a:pt x="10341" y="13567"/>
                    <a:pt x="8006" y="13467"/>
                    <a:pt x="5704" y="13000"/>
                  </a:cubicBezTo>
                  <a:cubicBezTo>
                    <a:pt x="3770" y="12633"/>
                    <a:pt x="2435" y="11166"/>
                    <a:pt x="1868" y="9264"/>
                  </a:cubicBezTo>
                  <a:cubicBezTo>
                    <a:pt x="1435" y="7496"/>
                    <a:pt x="1802" y="5628"/>
                    <a:pt x="2769" y="4127"/>
                  </a:cubicBezTo>
                  <a:cubicBezTo>
                    <a:pt x="3803" y="2493"/>
                    <a:pt x="5438" y="1425"/>
                    <a:pt x="7306" y="1058"/>
                  </a:cubicBezTo>
                  <a:cubicBezTo>
                    <a:pt x="8055" y="911"/>
                    <a:pt x="8830" y="848"/>
                    <a:pt x="9614" y="848"/>
                  </a:cubicBezTo>
                  <a:close/>
                  <a:moveTo>
                    <a:pt x="9439" y="1"/>
                  </a:moveTo>
                  <a:cubicBezTo>
                    <a:pt x="8452" y="1"/>
                    <a:pt x="7474" y="94"/>
                    <a:pt x="6538" y="325"/>
                  </a:cubicBezTo>
                  <a:cubicBezTo>
                    <a:pt x="4704" y="792"/>
                    <a:pt x="3136" y="1926"/>
                    <a:pt x="2035" y="3494"/>
                  </a:cubicBezTo>
                  <a:cubicBezTo>
                    <a:pt x="0" y="6496"/>
                    <a:pt x="167" y="11066"/>
                    <a:pt x="3336" y="13234"/>
                  </a:cubicBezTo>
                  <a:cubicBezTo>
                    <a:pt x="4303" y="13901"/>
                    <a:pt x="5438" y="14068"/>
                    <a:pt x="6538" y="14235"/>
                  </a:cubicBezTo>
                  <a:cubicBezTo>
                    <a:pt x="7973" y="14401"/>
                    <a:pt x="9374" y="14568"/>
                    <a:pt x="10775" y="14768"/>
                  </a:cubicBezTo>
                  <a:cubicBezTo>
                    <a:pt x="11375" y="14835"/>
                    <a:pt x="12109" y="14835"/>
                    <a:pt x="12709" y="15068"/>
                  </a:cubicBezTo>
                  <a:cubicBezTo>
                    <a:pt x="13310" y="15235"/>
                    <a:pt x="13677" y="15736"/>
                    <a:pt x="14110" y="16136"/>
                  </a:cubicBezTo>
                  <a:cubicBezTo>
                    <a:pt x="14944" y="16970"/>
                    <a:pt x="15945" y="17637"/>
                    <a:pt x="17013" y="18104"/>
                  </a:cubicBezTo>
                  <a:cubicBezTo>
                    <a:pt x="17048" y="18110"/>
                    <a:pt x="17083" y="18112"/>
                    <a:pt x="17118" y="18112"/>
                  </a:cubicBezTo>
                  <a:cubicBezTo>
                    <a:pt x="17383" y="18112"/>
                    <a:pt x="17609" y="17953"/>
                    <a:pt x="17722" y="17759"/>
                  </a:cubicBezTo>
                  <a:lnTo>
                    <a:pt x="17722" y="17759"/>
                  </a:lnTo>
                  <a:cubicBezTo>
                    <a:pt x="17885" y="17603"/>
                    <a:pt x="17944" y="17349"/>
                    <a:pt x="17880" y="17137"/>
                  </a:cubicBezTo>
                  <a:cubicBezTo>
                    <a:pt x="17856" y="16996"/>
                    <a:pt x="17751" y="16889"/>
                    <a:pt x="17621" y="16837"/>
                  </a:cubicBezTo>
                  <a:lnTo>
                    <a:pt x="17621" y="16837"/>
                  </a:lnTo>
                  <a:cubicBezTo>
                    <a:pt x="17616" y="16811"/>
                    <a:pt x="17613" y="16788"/>
                    <a:pt x="17613" y="16770"/>
                  </a:cubicBezTo>
                  <a:cubicBezTo>
                    <a:pt x="17546" y="16636"/>
                    <a:pt x="17546" y="16503"/>
                    <a:pt x="17513" y="16369"/>
                  </a:cubicBezTo>
                  <a:cubicBezTo>
                    <a:pt x="17480" y="16069"/>
                    <a:pt x="17446" y="15769"/>
                    <a:pt x="17346" y="15469"/>
                  </a:cubicBezTo>
                  <a:cubicBezTo>
                    <a:pt x="17279" y="14835"/>
                    <a:pt x="17146" y="14235"/>
                    <a:pt x="17046" y="13567"/>
                  </a:cubicBezTo>
                  <a:cubicBezTo>
                    <a:pt x="16979" y="13000"/>
                    <a:pt x="17013" y="12600"/>
                    <a:pt x="17446" y="12266"/>
                  </a:cubicBezTo>
                  <a:cubicBezTo>
                    <a:pt x="17813" y="11933"/>
                    <a:pt x="18314" y="11766"/>
                    <a:pt x="18714" y="11499"/>
                  </a:cubicBezTo>
                  <a:cubicBezTo>
                    <a:pt x="20348" y="10565"/>
                    <a:pt x="21649" y="8964"/>
                    <a:pt x="21883" y="7063"/>
                  </a:cubicBezTo>
                  <a:cubicBezTo>
                    <a:pt x="22150" y="5095"/>
                    <a:pt x="21282" y="3293"/>
                    <a:pt x="19548" y="2259"/>
                  </a:cubicBezTo>
                  <a:cubicBezTo>
                    <a:pt x="17713" y="1125"/>
                    <a:pt x="15378" y="725"/>
                    <a:pt x="13310" y="391"/>
                  </a:cubicBezTo>
                  <a:cubicBezTo>
                    <a:pt x="12058" y="164"/>
                    <a:pt x="10741" y="1"/>
                    <a:pt x="94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49"/>
            <p:cNvSpPr/>
            <p:nvPr/>
          </p:nvSpPr>
          <p:spPr>
            <a:xfrm>
              <a:off x="5401048" y="1443213"/>
              <a:ext cx="161524" cy="194359"/>
            </a:xfrm>
            <a:custGeom>
              <a:avLst/>
              <a:gdLst/>
              <a:ahLst/>
              <a:cxnLst/>
              <a:rect l="l" t="t" r="r" b="b"/>
              <a:pathLst>
                <a:path w="5672" h="6825" extrusionOk="0">
                  <a:moveTo>
                    <a:pt x="4246" y="1134"/>
                  </a:moveTo>
                  <a:lnTo>
                    <a:pt x="4246" y="1134"/>
                  </a:lnTo>
                  <a:cubicBezTo>
                    <a:pt x="4268" y="1139"/>
                    <a:pt x="4290" y="1143"/>
                    <a:pt x="4312" y="1145"/>
                  </a:cubicBezTo>
                  <a:lnTo>
                    <a:pt x="4312" y="1145"/>
                  </a:lnTo>
                  <a:cubicBezTo>
                    <a:pt x="4290" y="1146"/>
                    <a:pt x="4271" y="1147"/>
                    <a:pt x="4254" y="1147"/>
                  </a:cubicBezTo>
                  <a:lnTo>
                    <a:pt x="4254" y="1147"/>
                  </a:lnTo>
                  <a:cubicBezTo>
                    <a:pt x="4251" y="1143"/>
                    <a:pt x="4249" y="1138"/>
                    <a:pt x="4246" y="1134"/>
                  </a:cubicBezTo>
                  <a:close/>
                  <a:moveTo>
                    <a:pt x="3553" y="970"/>
                  </a:moveTo>
                  <a:cubicBezTo>
                    <a:pt x="3720" y="970"/>
                    <a:pt x="3892" y="1002"/>
                    <a:pt x="4070" y="1073"/>
                  </a:cubicBezTo>
                  <a:cubicBezTo>
                    <a:pt x="4083" y="1077"/>
                    <a:pt x="4095" y="1080"/>
                    <a:pt x="4107" y="1082"/>
                  </a:cubicBezTo>
                  <a:lnTo>
                    <a:pt x="4107" y="1082"/>
                  </a:lnTo>
                  <a:cubicBezTo>
                    <a:pt x="4130" y="1094"/>
                    <a:pt x="4154" y="1105"/>
                    <a:pt x="4178" y="1114"/>
                  </a:cubicBezTo>
                  <a:lnTo>
                    <a:pt x="4178" y="1114"/>
                  </a:lnTo>
                  <a:cubicBezTo>
                    <a:pt x="4192" y="1106"/>
                    <a:pt x="4212" y="1100"/>
                    <a:pt x="4225" y="1100"/>
                  </a:cubicBezTo>
                  <a:cubicBezTo>
                    <a:pt x="4232" y="1100"/>
                    <a:pt x="4237" y="1102"/>
                    <a:pt x="4237" y="1107"/>
                  </a:cubicBezTo>
                  <a:cubicBezTo>
                    <a:pt x="4237" y="1115"/>
                    <a:pt x="4241" y="1124"/>
                    <a:pt x="4246" y="1134"/>
                  </a:cubicBezTo>
                  <a:lnTo>
                    <a:pt x="4246" y="1134"/>
                  </a:lnTo>
                  <a:cubicBezTo>
                    <a:pt x="4223" y="1129"/>
                    <a:pt x="4200" y="1122"/>
                    <a:pt x="4178" y="1114"/>
                  </a:cubicBezTo>
                  <a:lnTo>
                    <a:pt x="4178" y="1114"/>
                  </a:lnTo>
                  <a:cubicBezTo>
                    <a:pt x="4154" y="1128"/>
                    <a:pt x="4151" y="1147"/>
                    <a:pt x="4246" y="1147"/>
                  </a:cubicBezTo>
                  <a:cubicBezTo>
                    <a:pt x="4248" y="1147"/>
                    <a:pt x="4251" y="1147"/>
                    <a:pt x="4254" y="1147"/>
                  </a:cubicBezTo>
                  <a:lnTo>
                    <a:pt x="4254" y="1147"/>
                  </a:lnTo>
                  <a:cubicBezTo>
                    <a:pt x="4274" y="1177"/>
                    <a:pt x="4304" y="1207"/>
                    <a:pt x="4304" y="1207"/>
                  </a:cubicBezTo>
                  <a:cubicBezTo>
                    <a:pt x="4371" y="1307"/>
                    <a:pt x="4371" y="1374"/>
                    <a:pt x="4404" y="1474"/>
                  </a:cubicBezTo>
                  <a:cubicBezTo>
                    <a:pt x="4471" y="1674"/>
                    <a:pt x="4471" y="1941"/>
                    <a:pt x="4571" y="2141"/>
                  </a:cubicBezTo>
                  <a:cubicBezTo>
                    <a:pt x="4638" y="2675"/>
                    <a:pt x="4738" y="3242"/>
                    <a:pt x="4738" y="3775"/>
                  </a:cubicBezTo>
                  <a:cubicBezTo>
                    <a:pt x="4704" y="4576"/>
                    <a:pt x="4371" y="5477"/>
                    <a:pt x="3537" y="5810"/>
                  </a:cubicBezTo>
                  <a:cubicBezTo>
                    <a:pt x="3338" y="5888"/>
                    <a:pt x="3132" y="5926"/>
                    <a:pt x="2929" y="5926"/>
                  </a:cubicBezTo>
                  <a:cubicBezTo>
                    <a:pt x="2349" y="5926"/>
                    <a:pt x="1790" y="5620"/>
                    <a:pt x="1469" y="5076"/>
                  </a:cubicBezTo>
                  <a:cubicBezTo>
                    <a:pt x="1035" y="4242"/>
                    <a:pt x="1402" y="3108"/>
                    <a:pt x="1802" y="2341"/>
                  </a:cubicBezTo>
                  <a:cubicBezTo>
                    <a:pt x="2159" y="1656"/>
                    <a:pt x="2786" y="970"/>
                    <a:pt x="3553" y="970"/>
                  </a:cubicBezTo>
                  <a:close/>
                  <a:moveTo>
                    <a:pt x="3597" y="1"/>
                  </a:moveTo>
                  <a:cubicBezTo>
                    <a:pt x="2564" y="1"/>
                    <a:pt x="1614" y="777"/>
                    <a:pt x="1102" y="1641"/>
                  </a:cubicBezTo>
                  <a:cubicBezTo>
                    <a:pt x="435" y="2775"/>
                    <a:pt x="1" y="4342"/>
                    <a:pt x="701" y="5577"/>
                  </a:cubicBezTo>
                  <a:cubicBezTo>
                    <a:pt x="1194" y="6364"/>
                    <a:pt x="2049" y="6825"/>
                    <a:pt x="2946" y="6825"/>
                  </a:cubicBezTo>
                  <a:cubicBezTo>
                    <a:pt x="3265" y="6825"/>
                    <a:pt x="3589" y="6767"/>
                    <a:pt x="3904" y="6644"/>
                  </a:cubicBezTo>
                  <a:cubicBezTo>
                    <a:pt x="5171" y="6144"/>
                    <a:pt x="5672" y="4776"/>
                    <a:pt x="5672" y="3509"/>
                  </a:cubicBezTo>
                  <a:cubicBezTo>
                    <a:pt x="5672" y="2741"/>
                    <a:pt x="5538" y="1907"/>
                    <a:pt x="5338" y="1140"/>
                  </a:cubicBezTo>
                  <a:cubicBezTo>
                    <a:pt x="5238" y="807"/>
                    <a:pt x="5038" y="440"/>
                    <a:pt x="4738" y="273"/>
                  </a:cubicBezTo>
                  <a:cubicBezTo>
                    <a:pt x="4638" y="206"/>
                    <a:pt x="4515" y="173"/>
                    <a:pt x="4394" y="173"/>
                  </a:cubicBezTo>
                  <a:cubicBezTo>
                    <a:pt x="4393" y="173"/>
                    <a:pt x="4393" y="173"/>
                    <a:pt x="4392" y="173"/>
                  </a:cubicBezTo>
                  <a:lnTo>
                    <a:pt x="4392" y="173"/>
                  </a:lnTo>
                  <a:cubicBezTo>
                    <a:pt x="4374" y="161"/>
                    <a:pt x="4356" y="150"/>
                    <a:pt x="4337" y="139"/>
                  </a:cubicBezTo>
                  <a:cubicBezTo>
                    <a:pt x="4089" y="44"/>
                    <a:pt x="3841" y="1"/>
                    <a:pt x="3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49"/>
            <p:cNvSpPr/>
            <p:nvPr/>
          </p:nvSpPr>
          <p:spPr>
            <a:xfrm>
              <a:off x="5587233" y="1427209"/>
              <a:ext cx="27595" cy="215802"/>
            </a:xfrm>
            <a:custGeom>
              <a:avLst/>
              <a:gdLst/>
              <a:ahLst/>
              <a:cxnLst/>
              <a:rect l="l" t="t" r="r" b="b"/>
              <a:pathLst>
                <a:path w="969" h="7578" extrusionOk="0">
                  <a:moveTo>
                    <a:pt x="460" y="1"/>
                  </a:moveTo>
                  <a:cubicBezTo>
                    <a:pt x="226" y="1"/>
                    <a:pt x="1" y="151"/>
                    <a:pt x="1" y="468"/>
                  </a:cubicBezTo>
                  <a:lnTo>
                    <a:pt x="1" y="7139"/>
                  </a:lnTo>
                  <a:cubicBezTo>
                    <a:pt x="1" y="7427"/>
                    <a:pt x="250" y="7577"/>
                    <a:pt x="495" y="7577"/>
                  </a:cubicBezTo>
                  <a:cubicBezTo>
                    <a:pt x="733" y="7577"/>
                    <a:pt x="968" y="7435"/>
                    <a:pt x="968" y="7139"/>
                  </a:cubicBezTo>
                  <a:lnTo>
                    <a:pt x="968" y="435"/>
                  </a:lnTo>
                  <a:cubicBezTo>
                    <a:pt x="935" y="151"/>
                    <a:pt x="693" y="1"/>
                    <a:pt x="460" y="1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49"/>
            <p:cNvSpPr/>
            <p:nvPr/>
          </p:nvSpPr>
          <p:spPr>
            <a:xfrm>
              <a:off x="5575330" y="1468187"/>
              <a:ext cx="172773" cy="67919"/>
            </a:xfrm>
            <a:custGeom>
              <a:avLst/>
              <a:gdLst/>
              <a:ahLst/>
              <a:cxnLst/>
              <a:rect l="l" t="t" r="r" b="b"/>
              <a:pathLst>
                <a:path w="6067" h="2385" extrusionOk="0">
                  <a:moveTo>
                    <a:pt x="5456" y="1"/>
                  </a:moveTo>
                  <a:cubicBezTo>
                    <a:pt x="5404" y="1"/>
                    <a:pt x="5348" y="10"/>
                    <a:pt x="5289" y="30"/>
                  </a:cubicBezTo>
                  <a:cubicBezTo>
                    <a:pt x="3688" y="563"/>
                    <a:pt x="2120" y="1030"/>
                    <a:pt x="552" y="1431"/>
                  </a:cubicBezTo>
                  <a:cubicBezTo>
                    <a:pt x="1" y="1584"/>
                    <a:pt x="181" y="2385"/>
                    <a:pt x="654" y="2385"/>
                  </a:cubicBezTo>
                  <a:cubicBezTo>
                    <a:pt x="696" y="2385"/>
                    <a:pt x="740" y="2378"/>
                    <a:pt x="786" y="2365"/>
                  </a:cubicBezTo>
                  <a:cubicBezTo>
                    <a:pt x="2387" y="1931"/>
                    <a:pt x="3955" y="1431"/>
                    <a:pt x="5556" y="930"/>
                  </a:cubicBezTo>
                  <a:cubicBezTo>
                    <a:pt x="6067" y="750"/>
                    <a:pt x="5928" y="1"/>
                    <a:pt x="5456" y="1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49"/>
            <p:cNvSpPr/>
            <p:nvPr/>
          </p:nvSpPr>
          <p:spPr>
            <a:xfrm>
              <a:off x="5617647" y="1503328"/>
              <a:ext cx="82670" cy="134812"/>
            </a:xfrm>
            <a:custGeom>
              <a:avLst/>
              <a:gdLst/>
              <a:ahLst/>
              <a:cxnLst/>
              <a:rect l="l" t="t" r="r" b="b"/>
              <a:pathLst>
                <a:path w="2903" h="4734" extrusionOk="0">
                  <a:moveTo>
                    <a:pt x="2520" y="3804"/>
                  </a:moveTo>
                  <a:cubicBezTo>
                    <a:pt x="2550" y="3826"/>
                    <a:pt x="2577" y="3857"/>
                    <a:pt x="2602" y="3899"/>
                  </a:cubicBezTo>
                  <a:cubicBezTo>
                    <a:pt x="2550" y="3873"/>
                    <a:pt x="2538" y="3847"/>
                    <a:pt x="2520" y="3804"/>
                  </a:cubicBezTo>
                  <a:close/>
                  <a:moveTo>
                    <a:pt x="576" y="1"/>
                  </a:moveTo>
                  <a:cubicBezTo>
                    <a:pt x="529" y="1"/>
                    <a:pt x="481" y="10"/>
                    <a:pt x="434" y="30"/>
                  </a:cubicBezTo>
                  <a:cubicBezTo>
                    <a:pt x="167" y="163"/>
                    <a:pt x="0" y="464"/>
                    <a:pt x="100" y="664"/>
                  </a:cubicBezTo>
                  <a:cubicBezTo>
                    <a:pt x="401" y="1531"/>
                    <a:pt x="768" y="2365"/>
                    <a:pt x="1134" y="3199"/>
                  </a:cubicBezTo>
                  <a:cubicBezTo>
                    <a:pt x="1335" y="3632"/>
                    <a:pt x="1501" y="4033"/>
                    <a:pt x="1768" y="4400"/>
                  </a:cubicBezTo>
                  <a:cubicBezTo>
                    <a:pt x="1902" y="4600"/>
                    <a:pt x="2102" y="4733"/>
                    <a:pt x="2335" y="4733"/>
                  </a:cubicBezTo>
                  <a:cubicBezTo>
                    <a:pt x="2636" y="4733"/>
                    <a:pt x="2902" y="4500"/>
                    <a:pt x="2836" y="4200"/>
                  </a:cubicBezTo>
                  <a:cubicBezTo>
                    <a:pt x="2807" y="3967"/>
                    <a:pt x="2676" y="3785"/>
                    <a:pt x="2489" y="3742"/>
                  </a:cubicBezTo>
                  <a:lnTo>
                    <a:pt x="2489" y="3742"/>
                  </a:lnTo>
                  <a:lnTo>
                    <a:pt x="2369" y="3532"/>
                  </a:lnTo>
                  <a:cubicBezTo>
                    <a:pt x="2302" y="3399"/>
                    <a:pt x="2202" y="3232"/>
                    <a:pt x="2169" y="3099"/>
                  </a:cubicBezTo>
                  <a:cubicBezTo>
                    <a:pt x="2002" y="2832"/>
                    <a:pt x="1868" y="2532"/>
                    <a:pt x="1768" y="2198"/>
                  </a:cubicBezTo>
                  <a:cubicBezTo>
                    <a:pt x="1501" y="1598"/>
                    <a:pt x="1268" y="997"/>
                    <a:pt x="1001" y="363"/>
                  </a:cubicBezTo>
                  <a:cubicBezTo>
                    <a:pt x="948" y="150"/>
                    <a:pt x="766" y="1"/>
                    <a:pt x="5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49"/>
            <p:cNvSpPr/>
            <p:nvPr/>
          </p:nvSpPr>
          <p:spPr>
            <a:xfrm>
              <a:off x="5741125" y="1604848"/>
              <a:ext cx="33290" cy="28534"/>
            </a:xfrm>
            <a:custGeom>
              <a:avLst/>
              <a:gdLst/>
              <a:ahLst/>
              <a:cxnLst/>
              <a:rect l="l" t="t" r="r" b="b"/>
              <a:pathLst>
                <a:path w="1169" h="1002" extrusionOk="0">
                  <a:moveTo>
                    <a:pt x="401" y="1"/>
                  </a:moveTo>
                  <a:cubicBezTo>
                    <a:pt x="334" y="1"/>
                    <a:pt x="268" y="67"/>
                    <a:pt x="234" y="101"/>
                  </a:cubicBezTo>
                  <a:lnTo>
                    <a:pt x="101" y="201"/>
                  </a:lnTo>
                  <a:cubicBezTo>
                    <a:pt x="101" y="268"/>
                    <a:pt x="68" y="301"/>
                    <a:pt x="68" y="334"/>
                  </a:cubicBezTo>
                  <a:cubicBezTo>
                    <a:pt x="1" y="434"/>
                    <a:pt x="1" y="501"/>
                    <a:pt x="68" y="601"/>
                  </a:cubicBezTo>
                  <a:cubicBezTo>
                    <a:pt x="68" y="635"/>
                    <a:pt x="101" y="668"/>
                    <a:pt x="101" y="735"/>
                  </a:cubicBezTo>
                  <a:cubicBezTo>
                    <a:pt x="134" y="801"/>
                    <a:pt x="234" y="835"/>
                    <a:pt x="268" y="901"/>
                  </a:cubicBezTo>
                  <a:cubicBezTo>
                    <a:pt x="334" y="935"/>
                    <a:pt x="401" y="968"/>
                    <a:pt x="468" y="968"/>
                  </a:cubicBezTo>
                  <a:cubicBezTo>
                    <a:pt x="501" y="1001"/>
                    <a:pt x="601" y="1001"/>
                    <a:pt x="635" y="1001"/>
                  </a:cubicBezTo>
                  <a:lnTo>
                    <a:pt x="801" y="1001"/>
                  </a:lnTo>
                  <a:cubicBezTo>
                    <a:pt x="835" y="1001"/>
                    <a:pt x="935" y="968"/>
                    <a:pt x="968" y="935"/>
                  </a:cubicBezTo>
                  <a:lnTo>
                    <a:pt x="1102" y="801"/>
                  </a:lnTo>
                  <a:cubicBezTo>
                    <a:pt x="1102" y="768"/>
                    <a:pt x="1135" y="735"/>
                    <a:pt x="1135" y="668"/>
                  </a:cubicBezTo>
                  <a:cubicBezTo>
                    <a:pt x="1168" y="601"/>
                    <a:pt x="1168" y="501"/>
                    <a:pt x="1135" y="434"/>
                  </a:cubicBezTo>
                  <a:cubicBezTo>
                    <a:pt x="1135" y="368"/>
                    <a:pt x="1102" y="334"/>
                    <a:pt x="1102" y="301"/>
                  </a:cubicBezTo>
                  <a:cubicBezTo>
                    <a:pt x="1035" y="201"/>
                    <a:pt x="1002" y="168"/>
                    <a:pt x="935" y="134"/>
                  </a:cubicBezTo>
                  <a:cubicBezTo>
                    <a:pt x="835" y="101"/>
                    <a:pt x="801" y="67"/>
                    <a:pt x="701" y="67"/>
                  </a:cubicBezTo>
                  <a:cubicBezTo>
                    <a:pt x="668" y="1"/>
                    <a:pt x="601" y="1"/>
                    <a:pt x="5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2" name="Google Shape;1402;p49"/>
          <p:cNvGrpSpPr/>
          <p:nvPr/>
        </p:nvGrpSpPr>
        <p:grpSpPr>
          <a:xfrm rot="1204278">
            <a:off x="7701203" y="3791389"/>
            <a:ext cx="947198" cy="833708"/>
            <a:chOff x="7132427" y="3467873"/>
            <a:chExt cx="713965" cy="628420"/>
          </a:xfrm>
        </p:grpSpPr>
        <p:sp>
          <p:nvSpPr>
            <p:cNvPr id="1403" name="Google Shape;1403;p49"/>
            <p:cNvSpPr/>
            <p:nvPr/>
          </p:nvSpPr>
          <p:spPr>
            <a:xfrm>
              <a:off x="7144923" y="3478376"/>
              <a:ext cx="692867" cy="607788"/>
            </a:xfrm>
            <a:custGeom>
              <a:avLst/>
              <a:gdLst/>
              <a:ahLst/>
              <a:cxnLst/>
              <a:rect l="l" t="t" r="r" b="b"/>
              <a:pathLst>
                <a:path w="29556" h="25924" extrusionOk="0">
                  <a:moveTo>
                    <a:pt x="17327" y="1"/>
                  </a:moveTo>
                  <a:cubicBezTo>
                    <a:pt x="16392" y="1"/>
                    <a:pt x="15461" y="274"/>
                    <a:pt x="14711" y="833"/>
                  </a:cubicBezTo>
                  <a:cubicBezTo>
                    <a:pt x="12877" y="2234"/>
                    <a:pt x="12410" y="4669"/>
                    <a:pt x="12209" y="6937"/>
                  </a:cubicBezTo>
                  <a:cubicBezTo>
                    <a:pt x="11409" y="5470"/>
                    <a:pt x="10008" y="4269"/>
                    <a:pt x="8373" y="4002"/>
                  </a:cubicBezTo>
                  <a:cubicBezTo>
                    <a:pt x="8198" y="3977"/>
                    <a:pt x="8020" y="3965"/>
                    <a:pt x="7842" y="3965"/>
                  </a:cubicBezTo>
                  <a:cubicBezTo>
                    <a:pt x="6333" y="3965"/>
                    <a:pt x="4815" y="4831"/>
                    <a:pt x="4337" y="6203"/>
                  </a:cubicBezTo>
                  <a:cubicBezTo>
                    <a:pt x="3970" y="7271"/>
                    <a:pt x="4170" y="8438"/>
                    <a:pt x="4637" y="9372"/>
                  </a:cubicBezTo>
                  <a:cubicBezTo>
                    <a:pt x="5071" y="10340"/>
                    <a:pt x="5805" y="11174"/>
                    <a:pt x="6505" y="12008"/>
                  </a:cubicBezTo>
                  <a:lnTo>
                    <a:pt x="6339" y="12341"/>
                  </a:lnTo>
                  <a:cubicBezTo>
                    <a:pt x="5861" y="12313"/>
                    <a:pt x="5377" y="12279"/>
                    <a:pt x="4899" y="12279"/>
                  </a:cubicBezTo>
                  <a:cubicBezTo>
                    <a:pt x="4244" y="12279"/>
                    <a:pt x="3601" y="12343"/>
                    <a:pt x="3003" y="12575"/>
                  </a:cubicBezTo>
                  <a:cubicBezTo>
                    <a:pt x="1969" y="12942"/>
                    <a:pt x="1001" y="13842"/>
                    <a:pt x="1001" y="14976"/>
                  </a:cubicBezTo>
                  <a:cubicBezTo>
                    <a:pt x="1001" y="15677"/>
                    <a:pt x="1368" y="16344"/>
                    <a:pt x="1835" y="16944"/>
                  </a:cubicBezTo>
                  <a:cubicBezTo>
                    <a:pt x="2669" y="17978"/>
                    <a:pt x="3837" y="18712"/>
                    <a:pt x="5071" y="19113"/>
                  </a:cubicBezTo>
                  <a:cubicBezTo>
                    <a:pt x="4971" y="20414"/>
                    <a:pt x="4070" y="21514"/>
                    <a:pt x="3070" y="22348"/>
                  </a:cubicBezTo>
                  <a:cubicBezTo>
                    <a:pt x="2069" y="23182"/>
                    <a:pt x="901" y="23849"/>
                    <a:pt x="1" y="24783"/>
                  </a:cubicBezTo>
                  <a:cubicBezTo>
                    <a:pt x="679" y="24887"/>
                    <a:pt x="1362" y="24938"/>
                    <a:pt x="2043" y="24938"/>
                  </a:cubicBezTo>
                  <a:cubicBezTo>
                    <a:pt x="4882" y="24938"/>
                    <a:pt x="7695" y="24056"/>
                    <a:pt x="10008" y="22415"/>
                  </a:cubicBezTo>
                  <a:cubicBezTo>
                    <a:pt x="10909" y="23282"/>
                    <a:pt x="11342" y="24650"/>
                    <a:pt x="12410" y="25284"/>
                  </a:cubicBezTo>
                  <a:cubicBezTo>
                    <a:pt x="12773" y="25486"/>
                    <a:pt x="13185" y="25579"/>
                    <a:pt x="13605" y="25579"/>
                  </a:cubicBezTo>
                  <a:cubicBezTo>
                    <a:pt x="14225" y="25579"/>
                    <a:pt x="14861" y="25375"/>
                    <a:pt x="15378" y="25017"/>
                  </a:cubicBezTo>
                  <a:cubicBezTo>
                    <a:pt x="16246" y="24450"/>
                    <a:pt x="16846" y="23482"/>
                    <a:pt x="17180" y="22482"/>
                  </a:cubicBezTo>
                  <a:cubicBezTo>
                    <a:pt x="17680" y="23349"/>
                    <a:pt x="18214" y="24183"/>
                    <a:pt x="18914" y="24850"/>
                  </a:cubicBezTo>
                  <a:cubicBezTo>
                    <a:pt x="19633" y="25475"/>
                    <a:pt x="20526" y="25924"/>
                    <a:pt x="21404" y="25924"/>
                  </a:cubicBezTo>
                  <a:cubicBezTo>
                    <a:pt x="21464" y="25924"/>
                    <a:pt x="21523" y="25922"/>
                    <a:pt x="21583" y="25918"/>
                  </a:cubicBezTo>
                  <a:cubicBezTo>
                    <a:pt x="22350" y="25817"/>
                    <a:pt x="23051" y="25451"/>
                    <a:pt x="23651" y="24917"/>
                  </a:cubicBezTo>
                  <a:cubicBezTo>
                    <a:pt x="24885" y="23749"/>
                    <a:pt x="25552" y="21981"/>
                    <a:pt x="25586" y="20280"/>
                  </a:cubicBezTo>
                  <a:cubicBezTo>
                    <a:pt x="25586" y="18579"/>
                    <a:pt x="25085" y="16844"/>
                    <a:pt x="24251" y="15343"/>
                  </a:cubicBezTo>
                  <a:lnTo>
                    <a:pt x="24251" y="15343"/>
                  </a:lnTo>
                  <a:cubicBezTo>
                    <a:pt x="24603" y="15477"/>
                    <a:pt x="24966" y="15538"/>
                    <a:pt x="25329" y="15538"/>
                  </a:cubicBezTo>
                  <a:cubicBezTo>
                    <a:pt x="26964" y="15538"/>
                    <a:pt x="28585" y="14285"/>
                    <a:pt x="29021" y="12675"/>
                  </a:cubicBezTo>
                  <a:cubicBezTo>
                    <a:pt x="29555" y="10740"/>
                    <a:pt x="28488" y="8505"/>
                    <a:pt x="26720" y="7471"/>
                  </a:cubicBezTo>
                  <a:cubicBezTo>
                    <a:pt x="25768" y="6904"/>
                    <a:pt x="24656" y="6648"/>
                    <a:pt x="23532" y="6648"/>
                  </a:cubicBezTo>
                  <a:cubicBezTo>
                    <a:pt x="22607" y="6648"/>
                    <a:pt x="21674" y="6821"/>
                    <a:pt x="20816" y="7137"/>
                  </a:cubicBezTo>
                  <a:cubicBezTo>
                    <a:pt x="22150" y="5503"/>
                    <a:pt x="22016" y="2834"/>
                    <a:pt x="20549" y="1300"/>
                  </a:cubicBezTo>
                  <a:cubicBezTo>
                    <a:pt x="19709" y="442"/>
                    <a:pt x="18515" y="1"/>
                    <a:pt x="17327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49"/>
            <p:cNvSpPr/>
            <p:nvPr/>
          </p:nvSpPr>
          <p:spPr>
            <a:xfrm>
              <a:off x="7132427" y="3467873"/>
              <a:ext cx="713965" cy="628420"/>
            </a:xfrm>
            <a:custGeom>
              <a:avLst/>
              <a:gdLst/>
              <a:ahLst/>
              <a:cxnLst/>
              <a:rect l="l" t="t" r="r" b="b"/>
              <a:pathLst>
                <a:path w="30456" h="26804" extrusionOk="0">
                  <a:moveTo>
                    <a:pt x="17825" y="943"/>
                  </a:moveTo>
                  <a:cubicBezTo>
                    <a:pt x="17887" y="943"/>
                    <a:pt x="17950" y="945"/>
                    <a:pt x="18013" y="947"/>
                  </a:cubicBezTo>
                  <a:cubicBezTo>
                    <a:pt x="19414" y="1014"/>
                    <a:pt x="20748" y="1781"/>
                    <a:pt x="21382" y="3082"/>
                  </a:cubicBezTo>
                  <a:cubicBezTo>
                    <a:pt x="22016" y="4416"/>
                    <a:pt x="21882" y="6118"/>
                    <a:pt x="20948" y="7285"/>
                  </a:cubicBezTo>
                  <a:cubicBezTo>
                    <a:pt x="20741" y="7581"/>
                    <a:pt x="20875" y="8113"/>
                    <a:pt x="21257" y="8113"/>
                  </a:cubicBezTo>
                  <a:cubicBezTo>
                    <a:pt x="21306" y="8113"/>
                    <a:pt x="21359" y="8105"/>
                    <a:pt x="21415" y="8086"/>
                  </a:cubicBezTo>
                  <a:cubicBezTo>
                    <a:pt x="22207" y="7799"/>
                    <a:pt x="23073" y="7647"/>
                    <a:pt x="23931" y="7647"/>
                  </a:cubicBezTo>
                  <a:cubicBezTo>
                    <a:pt x="26070" y="7647"/>
                    <a:pt x="28159" y="8597"/>
                    <a:pt x="28921" y="10788"/>
                  </a:cubicBezTo>
                  <a:cubicBezTo>
                    <a:pt x="29388" y="12055"/>
                    <a:pt x="29221" y="13423"/>
                    <a:pt x="28287" y="14424"/>
                  </a:cubicBezTo>
                  <a:cubicBezTo>
                    <a:pt x="27645" y="15115"/>
                    <a:pt x="26766" y="15568"/>
                    <a:pt x="25852" y="15568"/>
                  </a:cubicBezTo>
                  <a:cubicBezTo>
                    <a:pt x="25531" y="15568"/>
                    <a:pt x="25205" y="15512"/>
                    <a:pt x="24884" y="15391"/>
                  </a:cubicBezTo>
                  <a:cubicBezTo>
                    <a:pt x="24833" y="15375"/>
                    <a:pt x="24783" y="15368"/>
                    <a:pt x="24737" y="15368"/>
                  </a:cubicBezTo>
                  <a:cubicBezTo>
                    <a:pt x="24393" y="15368"/>
                    <a:pt x="24204" y="15768"/>
                    <a:pt x="24351" y="16091"/>
                  </a:cubicBezTo>
                  <a:cubicBezTo>
                    <a:pt x="25685" y="18593"/>
                    <a:pt x="26219" y="21796"/>
                    <a:pt x="24451" y="24264"/>
                  </a:cubicBezTo>
                  <a:cubicBezTo>
                    <a:pt x="23843" y="25162"/>
                    <a:pt x="22880" y="25893"/>
                    <a:pt x="21793" y="25893"/>
                  </a:cubicBezTo>
                  <a:cubicBezTo>
                    <a:pt x="21507" y="25893"/>
                    <a:pt x="21213" y="25843"/>
                    <a:pt x="20915" y="25732"/>
                  </a:cubicBezTo>
                  <a:cubicBezTo>
                    <a:pt x="19581" y="25231"/>
                    <a:pt x="18780" y="23897"/>
                    <a:pt x="18080" y="22730"/>
                  </a:cubicBezTo>
                  <a:cubicBezTo>
                    <a:pt x="17995" y="22574"/>
                    <a:pt x="17855" y="22502"/>
                    <a:pt x="17710" y="22502"/>
                  </a:cubicBezTo>
                  <a:cubicBezTo>
                    <a:pt x="17514" y="22502"/>
                    <a:pt x="17308" y="22633"/>
                    <a:pt x="17212" y="22863"/>
                  </a:cubicBezTo>
                  <a:cubicBezTo>
                    <a:pt x="16760" y="24158"/>
                    <a:pt x="15683" y="25617"/>
                    <a:pt x="14200" y="25617"/>
                  </a:cubicBezTo>
                  <a:cubicBezTo>
                    <a:pt x="14041" y="25617"/>
                    <a:pt x="13878" y="25600"/>
                    <a:pt x="13710" y="25565"/>
                  </a:cubicBezTo>
                  <a:cubicBezTo>
                    <a:pt x="12275" y="25265"/>
                    <a:pt x="11775" y="23463"/>
                    <a:pt x="10874" y="22563"/>
                  </a:cubicBezTo>
                  <a:cubicBezTo>
                    <a:pt x="10786" y="22474"/>
                    <a:pt x="10622" y="22415"/>
                    <a:pt x="10474" y="22415"/>
                  </a:cubicBezTo>
                  <a:cubicBezTo>
                    <a:pt x="10400" y="22415"/>
                    <a:pt x="10330" y="22429"/>
                    <a:pt x="10274" y="22463"/>
                  </a:cubicBezTo>
                  <a:cubicBezTo>
                    <a:pt x="8021" y="24064"/>
                    <a:pt x="5305" y="24937"/>
                    <a:pt x="2556" y="24937"/>
                  </a:cubicBezTo>
                  <a:cubicBezTo>
                    <a:pt x="2254" y="24937"/>
                    <a:pt x="1953" y="24926"/>
                    <a:pt x="1652" y="24905"/>
                  </a:cubicBezTo>
                  <a:lnTo>
                    <a:pt x="1652" y="24905"/>
                  </a:lnTo>
                  <a:cubicBezTo>
                    <a:pt x="3500" y="23405"/>
                    <a:pt x="5810" y="22204"/>
                    <a:pt x="6071" y="19561"/>
                  </a:cubicBezTo>
                  <a:cubicBezTo>
                    <a:pt x="6071" y="19360"/>
                    <a:pt x="5904" y="19194"/>
                    <a:pt x="5737" y="19094"/>
                  </a:cubicBezTo>
                  <a:cubicBezTo>
                    <a:pt x="4870" y="18793"/>
                    <a:pt x="4036" y="18360"/>
                    <a:pt x="3336" y="17726"/>
                  </a:cubicBezTo>
                  <a:cubicBezTo>
                    <a:pt x="2669" y="17092"/>
                    <a:pt x="1868" y="16192"/>
                    <a:pt x="2001" y="15224"/>
                  </a:cubicBezTo>
                  <a:cubicBezTo>
                    <a:pt x="2102" y="14390"/>
                    <a:pt x="2869" y="13756"/>
                    <a:pt x="3603" y="13456"/>
                  </a:cubicBezTo>
                  <a:cubicBezTo>
                    <a:pt x="4165" y="13250"/>
                    <a:pt x="4770" y="13191"/>
                    <a:pt x="5387" y="13191"/>
                  </a:cubicBezTo>
                  <a:cubicBezTo>
                    <a:pt x="5868" y="13191"/>
                    <a:pt x="6356" y="13227"/>
                    <a:pt x="6838" y="13256"/>
                  </a:cubicBezTo>
                  <a:cubicBezTo>
                    <a:pt x="6849" y="13257"/>
                    <a:pt x="6859" y="13257"/>
                    <a:pt x="6869" y="13257"/>
                  </a:cubicBezTo>
                  <a:cubicBezTo>
                    <a:pt x="7115" y="13257"/>
                    <a:pt x="7246" y="13074"/>
                    <a:pt x="7262" y="12866"/>
                  </a:cubicBezTo>
                  <a:lnTo>
                    <a:pt x="7262" y="12866"/>
                  </a:lnTo>
                  <a:cubicBezTo>
                    <a:pt x="7466" y="12716"/>
                    <a:pt x="7580" y="12387"/>
                    <a:pt x="7372" y="12122"/>
                  </a:cubicBezTo>
                  <a:cubicBezTo>
                    <a:pt x="6505" y="11088"/>
                    <a:pt x="5537" y="9954"/>
                    <a:pt x="5237" y="8586"/>
                  </a:cubicBezTo>
                  <a:cubicBezTo>
                    <a:pt x="4937" y="7352"/>
                    <a:pt x="5404" y="6084"/>
                    <a:pt x="6538" y="5417"/>
                  </a:cubicBezTo>
                  <a:cubicBezTo>
                    <a:pt x="7113" y="5069"/>
                    <a:pt x="7706" y="4916"/>
                    <a:pt x="8289" y="4916"/>
                  </a:cubicBezTo>
                  <a:cubicBezTo>
                    <a:pt x="9938" y="4916"/>
                    <a:pt x="11504" y="6140"/>
                    <a:pt x="12342" y="7619"/>
                  </a:cubicBezTo>
                  <a:cubicBezTo>
                    <a:pt x="12432" y="7786"/>
                    <a:pt x="12576" y="7859"/>
                    <a:pt x="12722" y="7859"/>
                  </a:cubicBezTo>
                  <a:cubicBezTo>
                    <a:pt x="12954" y="7859"/>
                    <a:pt x="13189" y="7672"/>
                    <a:pt x="13209" y="7385"/>
                  </a:cubicBezTo>
                  <a:cubicBezTo>
                    <a:pt x="13343" y="5851"/>
                    <a:pt x="13576" y="4216"/>
                    <a:pt x="14410" y="2882"/>
                  </a:cubicBezTo>
                  <a:cubicBezTo>
                    <a:pt x="15177" y="1668"/>
                    <a:pt x="16404" y="943"/>
                    <a:pt x="17825" y="943"/>
                  </a:cubicBezTo>
                  <a:close/>
                  <a:moveTo>
                    <a:pt x="17827" y="1"/>
                  </a:moveTo>
                  <a:cubicBezTo>
                    <a:pt x="17451" y="1"/>
                    <a:pt x="17076" y="39"/>
                    <a:pt x="16712" y="113"/>
                  </a:cubicBezTo>
                  <a:cubicBezTo>
                    <a:pt x="15378" y="414"/>
                    <a:pt x="14244" y="1348"/>
                    <a:pt x="13543" y="2548"/>
                  </a:cubicBezTo>
                  <a:cubicBezTo>
                    <a:pt x="12909" y="3622"/>
                    <a:pt x="12595" y="4821"/>
                    <a:pt x="12421" y="6040"/>
                  </a:cubicBezTo>
                  <a:lnTo>
                    <a:pt x="12421" y="6040"/>
                  </a:lnTo>
                  <a:cubicBezTo>
                    <a:pt x="11362" y="4808"/>
                    <a:pt x="9854" y="3955"/>
                    <a:pt x="8300" y="3955"/>
                  </a:cubicBezTo>
                  <a:cubicBezTo>
                    <a:pt x="7507" y="3955"/>
                    <a:pt x="6702" y="4177"/>
                    <a:pt x="5938" y="4683"/>
                  </a:cubicBezTo>
                  <a:cubicBezTo>
                    <a:pt x="4703" y="5517"/>
                    <a:pt x="4070" y="6885"/>
                    <a:pt x="4270" y="8386"/>
                  </a:cubicBezTo>
                  <a:cubicBezTo>
                    <a:pt x="4500" y="9883"/>
                    <a:pt x="5377" y="11132"/>
                    <a:pt x="6299" y="12261"/>
                  </a:cubicBezTo>
                  <a:lnTo>
                    <a:pt x="6299" y="12261"/>
                  </a:lnTo>
                  <a:cubicBezTo>
                    <a:pt x="6009" y="12247"/>
                    <a:pt x="5718" y="12236"/>
                    <a:pt x="5429" y="12236"/>
                  </a:cubicBezTo>
                  <a:cubicBezTo>
                    <a:pt x="4594" y="12236"/>
                    <a:pt x="3771" y="12326"/>
                    <a:pt x="3002" y="12689"/>
                  </a:cubicBezTo>
                  <a:cubicBezTo>
                    <a:pt x="2035" y="13123"/>
                    <a:pt x="1201" y="13957"/>
                    <a:pt x="1067" y="15057"/>
                  </a:cubicBezTo>
                  <a:cubicBezTo>
                    <a:pt x="901" y="16258"/>
                    <a:pt x="1601" y="17359"/>
                    <a:pt x="2402" y="18126"/>
                  </a:cubicBezTo>
                  <a:cubicBezTo>
                    <a:pt x="3144" y="18928"/>
                    <a:pt x="4098" y="19492"/>
                    <a:pt x="5123" y="19842"/>
                  </a:cubicBezTo>
                  <a:lnTo>
                    <a:pt x="5123" y="19842"/>
                  </a:lnTo>
                  <a:cubicBezTo>
                    <a:pt x="4653" y="22194"/>
                    <a:pt x="1800" y="23331"/>
                    <a:pt x="234" y="24898"/>
                  </a:cubicBezTo>
                  <a:cubicBezTo>
                    <a:pt x="0" y="25098"/>
                    <a:pt x="67" y="25632"/>
                    <a:pt x="434" y="25698"/>
                  </a:cubicBezTo>
                  <a:cubicBezTo>
                    <a:pt x="1117" y="25792"/>
                    <a:pt x="1803" y="25839"/>
                    <a:pt x="2486" y="25839"/>
                  </a:cubicBezTo>
                  <a:cubicBezTo>
                    <a:pt x="5319" y="25839"/>
                    <a:pt x="8105" y="25032"/>
                    <a:pt x="10481" y="23433"/>
                  </a:cubicBezTo>
                  <a:lnTo>
                    <a:pt x="10481" y="23433"/>
                  </a:lnTo>
                  <a:cubicBezTo>
                    <a:pt x="10957" y="24015"/>
                    <a:pt x="11290" y="24700"/>
                    <a:pt x="11742" y="25265"/>
                  </a:cubicBezTo>
                  <a:cubicBezTo>
                    <a:pt x="12342" y="25965"/>
                    <a:pt x="13109" y="26432"/>
                    <a:pt x="14043" y="26466"/>
                  </a:cubicBezTo>
                  <a:cubicBezTo>
                    <a:pt x="14100" y="26468"/>
                    <a:pt x="14155" y="26470"/>
                    <a:pt x="14210" y="26470"/>
                  </a:cubicBezTo>
                  <a:cubicBezTo>
                    <a:pt x="15837" y="26470"/>
                    <a:pt x="17034" y="25305"/>
                    <a:pt x="17732" y="23934"/>
                  </a:cubicBezTo>
                  <a:lnTo>
                    <a:pt x="17732" y="23934"/>
                  </a:lnTo>
                  <a:cubicBezTo>
                    <a:pt x="18466" y="25083"/>
                    <a:pt x="19353" y="26138"/>
                    <a:pt x="20681" y="26599"/>
                  </a:cubicBezTo>
                  <a:cubicBezTo>
                    <a:pt x="21048" y="26739"/>
                    <a:pt x="21418" y="26803"/>
                    <a:pt x="21784" y="26803"/>
                  </a:cubicBezTo>
                  <a:cubicBezTo>
                    <a:pt x="22981" y="26803"/>
                    <a:pt x="24126" y="26118"/>
                    <a:pt x="24918" y="25198"/>
                  </a:cubicBezTo>
                  <a:cubicBezTo>
                    <a:pt x="27025" y="22699"/>
                    <a:pt x="26823" y="19305"/>
                    <a:pt x="25611" y="16484"/>
                  </a:cubicBezTo>
                  <a:lnTo>
                    <a:pt x="25611" y="16484"/>
                  </a:lnTo>
                  <a:cubicBezTo>
                    <a:pt x="25679" y="16488"/>
                    <a:pt x="25746" y="16489"/>
                    <a:pt x="25813" y="16489"/>
                  </a:cubicBezTo>
                  <a:cubicBezTo>
                    <a:pt x="27787" y="16489"/>
                    <a:pt x="29689" y="14953"/>
                    <a:pt x="30021" y="12956"/>
                  </a:cubicBezTo>
                  <a:cubicBezTo>
                    <a:pt x="30455" y="10287"/>
                    <a:pt x="28587" y="7752"/>
                    <a:pt x="26085" y="6952"/>
                  </a:cubicBezTo>
                  <a:cubicBezTo>
                    <a:pt x="25430" y="6743"/>
                    <a:pt x="24735" y="6644"/>
                    <a:pt x="24035" y="6644"/>
                  </a:cubicBezTo>
                  <a:cubicBezTo>
                    <a:pt x="23445" y="6644"/>
                    <a:pt x="22851" y="6714"/>
                    <a:pt x="22276" y="6847"/>
                  </a:cubicBezTo>
                  <a:lnTo>
                    <a:pt x="22276" y="6847"/>
                  </a:lnTo>
                  <a:cubicBezTo>
                    <a:pt x="23175" y="4749"/>
                    <a:pt x="22577" y="2102"/>
                    <a:pt x="20581" y="781"/>
                  </a:cubicBezTo>
                  <a:cubicBezTo>
                    <a:pt x="19765" y="252"/>
                    <a:pt x="18793" y="1"/>
                    <a:pt x="17827" y="1"/>
                  </a:cubicBezTo>
                  <a:close/>
                </a:path>
              </a:pathLst>
            </a:custGeom>
            <a:solidFill>
              <a:srgbClr val="26262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49"/>
            <p:cNvSpPr/>
            <p:nvPr/>
          </p:nvSpPr>
          <p:spPr>
            <a:xfrm>
              <a:off x="7399071" y="3773938"/>
              <a:ext cx="24263" cy="22718"/>
            </a:xfrm>
            <a:custGeom>
              <a:avLst/>
              <a:gdLst/>
              <a:ahLst/>
              <a:cxnLst/>
              <a:rect l="l" t="t" r="r" b="b"/>
              <a:pathLst>
                <a:path w="1035" h="969" extrusionOk="0">
                  <a:moveTo>
                    <a:pt x="434" y="1"/>
                  </a:moveTo>
                  <a:cubicBezTo>
                    <a:pt x="368" y="1"/>
                    <a:pt x="334" y="1"/>
                    <a:pt x="268" y="34"/>
                  </a:cubicBezTo>
                  <a:cubicBezTo>
                    <a:pt x="234" y="34"/>
                    <a:pt x="168" y="68"/>
                    <a:pt x="134" y="134"/>
                  </a:cubicBezTo>
                  <a:cubicBezTo>
                    <a:pt x="68" y="168"/>
                    <a:pt x="34" y="201"/>
                    <a:pt x="34" y="301"/>
                  </a:cubicBezTo>
                  <a:cubicBezTo>
                    <a:pt x="1" y="335"/>
                    <a:pt x="1" y="401"/>
                    <a:pt x="1" y="468"/>
                  </a:cubicBezTo>
                  <a:lnTo>
                    <a:pt x="1" y="568"/>
                  </a:lnTo>
                  <a:cubicBezTo>
                    <a:pt x="34" y="668"/>
                    <a:pt x="34" y="735"/>
                    <a:pt x="134" y="802"/>
                  </a:cubicBezTo>
                  <a:cubicBezTo>
                    <a:pt x="168" y="835"/>
                    <a:pt x="201" y="835"/>
                    <a:pt x="201" y="868"/>
                  </a:cubicBezTo>
                  <a:cubicBezTo>
                    <a:pt x="268" y="968"/>
                    <a:pt x="368" y="968"/>
                    <a:pt x="468" y="968"/>
                  </a:cubicBezTo>
                  <a:lnTo>
                    <a:pt x="568" y="968"/>
                  </a:lnTo>
                  <a:cubicBezTo>
                    <a:pt x="668" y="968"/>
                    <a:pt x="701" y="968"/>
                    <a:pt x="735" y="902"/>
                  </a:cubicBezTo>
                  <a:cubicBezTo>
                    <a:pt x="801" y="902"/>
                    <a:pt x="868" y="868"/>
                    <a:pt x="901" y="835"/>
                  </a:cubicBezTo>
                  <a:cubicBezTo>
                    <a:pt x="968" y="802"/>
                    <a:pt x="1002" y="735"/>
                    <a:pt x="1002" y="668"/>
                  </a:cubicBezTo>
                  <a:cubicBezTo>
                    <a:pt x="1035" y="635"/>
                    <a:pt x="1035" y="535"/>
                    <a:pt x="1035" y="501"/>
                  </a:cubicBezTo>
                  <a:lnTo>
                    <a:pt x="1035" y="368"/>
                  </a:lnTo>
                  <a:cubicBezTo>
                    <a:pt x="1002" y="301"/>
                    <a:pt x="1002" y="201"/>
                    <a:pt x="901" y="168"/>
                  </a:cubicBezTo>
                  <a:cubicBezTo>
                    <a:pt x="868" y="134"/>
                    <a:pt x="835" y="134"/>
                    <a:pt x="835" y="68"/>
                  </a:cubicBezTo>
                  <a:cubicBezTo>
                    <a:pt x="735" y="34"/>
                    <a:pt x="668" y="1"/>
                    <a:pt x="56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49"/>
            <p:cNvSpPr/>
            <p:nvPr/>
          </p:nvSpPr>
          <p:spPr>
            <a:xfrm>
              <a:off x="7444434" y="3771593"/>
              <a:ext cx="25037" cy="22718"/>
            </a:xfrm>
            <a:custGeom>
              <a:avLst/>
              <a:gdLst/>
              <a:ahLst/>
              <a:cxnLst/>
              <a:rect l="l" t="t" r="r" b="b"/>
              <a:pathLst>
                <a:path w="1068" h="969" extrusionOk="0">
                  <a:moveTo>
                    <a:pt x="468" y="1"/>
                  </a:moveTo>
                  <a:cubicBezTo>
                    <a:pt x="401" y="1"/>
                    <a:pt x="334" y="1"/>
                    <a:pt x="301" y="68"/>
                  </a:cubicBezTo>
                  <a:cubicBezTo>
                    <a:pt x="267" y="68"/>
                    <a:pt x="167" y="101"/>
                    <a:pt x="134" y="134"/>
                  </a:cubicBezTo>
                  <a:cubicBezTo>
                    <a:pt x="101" y="168"/>
                    <a:pt x="67" y="201"/>
                    <a:pt x="67" y="301"/>
                  </a:cubicBezTo>
                  <a:cubicBezTo>
                    <a:pt x="1" y="334"/>
                    <a:pt x="1" y="435"/>
                    <a:pt x="1" y="468"/>
                  </a:cubicBezTo>
                  <a:lnTo>
                    <a:pt x="1" y="601"/>
                  </a:lnTo>
                  <a:cubicBezTo>
                    <a:pt x="67" y="668"/>
                    <a:pt x="67" y="768"/>
                    <a:pt x="134" y="801"/>
                  </a:cubicBezTo>
                  <a:cubicBezTo>
                    <a:pt x="201" y="835"/>
                    <a:pt x="234" y="835"/>
                    <a:pt x="234" y="902"/>
                  </a:cubicBezTo>
                  <a:cubicBezTo>
                    <a:pt x="301" y="935"/>
                    <a:pt x="367" y="968"/>
                    <a:pt x="468" y="968"/>
                  </a:cubicBezTo>
                  <a:lnTo>
                    <a:pt x="601" y="968"/>
                  </a:lnTo>
                  <a:cubicBezTo>
                    <a:pt x="701" y="968"/>
                    <a:pt x="734" y="968"/>
                    <a:pt x="768" y="935"/>
                  </a:cubicBezTo>
                  <a:cubicBezTo>
                    <a:pt x="801" y="935"/>
                    <a:pt x="901" y="902"/>
                    <a:pt x="935" y="835"/>
                  </a:cubicBezTo>
                  <a:cubicBezTo>
                    <a:pt x="968" y="801"/>
                    <a:pt x="1001" y="768"/>
                    <a:pt x="1001" y="668"/>
                  </a:cubicBezTo>
                  <a:cubicBezTo>
                    <a:pt x="1068" y="635"/>
                    <a:pt x="1068" y="535"/>
                    <a:pt x="1068" y="501"/>
                  </a:cubicBezTo>
                  <a:lnTo>
                    <a:pt x="1068" y="368"/>
                  </a:lnTo>
                  <a:cubicBezTo>
                    <a:pt x="1001" y="301"/>
                    <a:pt x="1001" y="201"/>
                    <a:pt x="935" y="168"/>
                  </a:cubicBezTo>
                  <a:cubicBezTo>
                    <a:pt x="901" y="134"/>
                    <a:pt x="834" y="134"/>
                    <a:pt x="834" y="101"/>
                  </a:cubicBezTo>
                  <a:cubicBezTo>
                    <a:pt x="768" y="68"/>
                    <a:pt x="701" y="1"/>
                    <a:pt x="60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49"/>
            <p:cNvSpPr/>
            <p:nvPr/>
          </p:nvSpPr>
          <p:spPr>
            <a:xfrm>
              <a:off x="7485881" y="3771593"/>
              <a:ext cx="29749" cy="22718"/>
            </a:xfrm>
            <a:custGeom>
              <a:avLst/>
              <a:gdLst/>
              <a:ahLst/>
              <a:cxnLst/>
              <a:rect l="l" t="t" r="r" b="b"/>
              <a:pathLst>
                <a:path w="1269" h="969" extrusionOk="0">
                  <a:moveTo>
                    <a:pt x="634" y="1"/>
                  </a:moveTo>
                  <a:cubicBezTo>
                    <a:pt x="0" y="1"/>
                    <a:pt x="0" y="968"/>
                    <a:pt x="634" y="968"/>
                  </a:cubicBezTo>
                  <a:cubicBezTo>
                    <a:pt x="1201" y="968"/>
                    <a:pt x="1268" y="1"/>
                    <a:pt x="63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49"/>
            <p:cNvSpPr/>
            <p:nvPr/>
          </p:nvSpPr>
          <p:spPr>
            <a:xfrm>
              <a:off x="7549225" y="3771593"/>
              <a:ext cx="28951" cy="22718"/>
            </a:xfrm>
            <a:custGeom>
              <a:avLst/>
              <a:gdLst/>
              <a:ahLst/>
              <a:cxnLst/>
              <a:rect l="l" t="t" r="r" b="b"/>
              <a:pathLst>
                <a:path w="1235" h="969" extrusionOk="0">
                  <a:moveTo>
                    <a:pt x="601" y="1"/>
                  </a:moveTo>
                  <a:cubicBezTo>
                    <a:pt x="0" y="1"/>
                    <a:pt x="0" y="968"/>
                    <a:pt x="601" y="968"/>
                  </a:cubicBezTo>
                  <a:cubicBezTo>
                    <a:pt x="1168" y="968"/>
                    <a:pt x="1235" y="1"/>
                    <a:pt x="60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49"/>
            <p:cNvSpPr/>
            <p:nvPr/>
          </p:nvSpPr>
          <p:spPr>
            <a:xfrm>
              <a:off x="7625088" y="3773938"/>
              <a:ext cx="28154" cy="22718"/>
            </a:xfrm>
            <a:custGeom>
              <a:avLst/>
              <a:gdLst/>
              <a:ahLst/>
              <a:cxnLst/>
              <a:rect l="l" t="t" r="r" b="b"/>
              <a:pathLst>
                <a:path w="1201" h="969" extrusionOk="0">
                  <a:moveTo>
                    <a:pt x="567" y="1"/>
                  </a:moveTo>
                  <a:cubicBezTo>
                    <a:pt x="0" y="34"/>
                    <a:pt x="0" y="968"/>
                    <a:pt x="567" y="968"/>
                  </a:cubicBezTo>
                  <a:cubicBezTo>
                    <a:pt x="1134" y="968"/>
                    <a:pt x="1201" y="1"/>
                    <a:pt x="56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49"/>
            <p:cNvSpPr/>
            <p:nvPr/>
          </p:nvSpPr>
          <p:spPr>
            <a:xfrm>
              <a:off x="7395953" y="3844341"/>
              <a:ext cx="28178" cy="22695"/>
            </a:xfrm>
            <a:custGeom>
              <a:avLst/>
              <a:gdLst/>
              <a:ahLst/>
              <a:cxnLst/>
              <a:rect l="l" t="t" r="r" b="b"/>
              <a:pathLst>
                <a:path w="1202" h="968" extrusionOk="0">
                  <a:moveTo>
                    <a:pt x="601" y="0"/>
                  </a:moveTo>
                  <a:cubicBezTo>
                    <a:pt x="0" y="33"/>
                    <a:pt x="0" y="967"/>
                    <a:pt x="601" y="967"/>
                  </a:cubicBezTo>
                  <a:cubicBezTo>
                    <a:pt x="1168" y="967"/>
                    <a:pt x="1201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49"/>
            <p:cNvSpPr/>
            <p:nvPr/>
          </p:nvSpPr>
          <p:spPr>
            <a:xfrm>
              <a:off x="7449122" y="3841996"/>
              <a:ext cx="29749" cy="22695"/>
            </a:xfrm>
            <a:custGeom>
              <a:avLst/>
              <a:gdLst/>
              <a:ahLst/>
              <a:cxnLst/>
              <a:rect l="l" t="t" r="r" b="b"/>
              <a:pathLst>
                <a:path w="1269" h="968" extrusionOk="0">
                  <a:moveTo>
                    <a:pt x="601" y="0"/>
                  </a:moveTo>
                  <a:cubicBezTo>
                    <a:pt x="34" y="0"/>
                    <a:pt x="1" y="967"/>
                    <a:pt x="601" y="967"/>
                  </a:cubicBezTo>
                  <a:lnTo>
                    <a:pt x="701" y="967"/>
                  </a:lnTo>
                  <a:cubicBezTo>
                    <a:pt x="1268" y="967"/>
                    <a:pt x="1268" y="0"/>
                    <a:pt x="70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49"/>
            <p:cNvSpPr/>
            <p:nvPr/>
          </p:nvSpPr>
          <p:spPr>
            <a:xfrm>
              <a:off x="7490570" y="3838855"/>
              <a:ext cx="29749" cy="22695"/>
            </a:xfrm>
            <a:custGeom>
              <a:avLst/>
              <a:gdLst/>
              <a:ahLst/>
              <a:cxnLst/>
              <a:rect l="l" t="t" r="r" b="b"/>
              <a:pathLst>
                <a:path w="1269" h="968" extrusionOk="0">
                  <a:moveTo>
                    <a:pt x="634" y="1"/>
                  </a:moveTo>
                  <a:cubicBezTo>
                    <a:pt x="1" y="67"/>
                    <a:pt x="1" y="968"/>
                    <a:pt x="634" y="968"/>
                  </a:cubicBezTo>
                  <a:cubicBezTo>
                    <a:pt x="1235" y="968"/>
                    <a:pt x="1268" y="1"/>
                    <a:pt x="63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9" name="Google Shape;1419;p49"/>
          <p:cNvGrpSpPr/>
          <p:nvPr/>
        </p:nvGrpSpPr>
        <p:grpSpPr>
          <a:xfrm rot="-1036558">
            <a:off x="597052" y="784296"/>
            <a:ext cx="691282" cy="627241"/>
            <a:chOff x="3063133" y="961894"/>
            <a:chExt cx="443493" cy="402408"/>
          </a:xfrm>
        </p:grpSpPr>
        <p:sp>
          <p:nvSpPr>
            <p:cNvPr id="1420" name="Google Shape;1420;p49"/>
            <p:cNvSpPr/>
            <p:nvPr/>
          </p:nvSpPr>
          <p:spPr>
            <a:xfrm>
              <a:off x="3063133" y="1022007"/>
              <a:ext cx="443493" cy="342295"/>
            </a:xfrm>
            <a:custGeom>
              <a:avLst/>
              <a:gdLst/>
              <a:ahLst/>
              <a:cxnLst/>
              <a:rect l="l" t="t" r="r" b="b"/>
              <a:pathLst>
                <a:path w="14712" h="11354" extrusionOk="0">
                  <a:moveTo>
                    <a:pt x="10532" y="4237"/>
                  </a:moveTo>
                  <a:cubicBezTo>
                    <a:pt x="10529" y="4447"/>
                    <a:pt x="10510" y="4652"/>
                    <a:pt x="10475" y="4845"/>
                  </a:cubicBezTo>
                  <a:cubicBezTo>
                    <a:pt x="10446" y="5129"/>
                    <a:pt x="9908" y="6627"/>
                    <a:pt x="9482" y="6627"/>
                  </a:cubicBezTo>
                  <a:cubicBezTo>
                    <a:pt x="9408" y="6627"/>
                    <a:pt x="9338" y="6583"/>
                    <a:pt x="9274" y="6479"/>
                  </a:cubicBezTo>
                  <a:cubicBezTo>
                    <a:pt x="8874" y="5879"/>
                    <a:pt x="9941" y="4812"/>
                    <a:pt x="10308" y="4445"/>
                  </a:cubicBezTo>
                  <a:cubicBezTo>
                    <a:pt x="10379" y="4369"/>
                    <a:pt x="10454" y="4300"/>
                    <a:pt x="10532" y="4237"/>
                  </a:cubicBezTo>
                  <a:close/>
                  <a:moveTo>
                    <a:pt x="4351" y="4778"/>
                  </a:moveTo>
                  <a:cubicBezTo>
                    <a:pt x="4576" y="5026"/>
                    <a:pt x="4780" y="5296"/>
                    <a:pt x="4971" y="5545"/>
                  </a:cubicBezTo>
                  <a:cubicBezTo>
                    <a:pt x="5171" y="5879"/>
                    <a:pt x="5505" y="6313"/>
                    <a:pt x="5371" y="6713"/>
                  </a:cubicBezTo>
                  <a:cubicBezTo>
                    <a:pt x="5340" y="6836"/>
                    <a:pt x="5224" y="7017"/>
                    <a:pt x="5075" y="7017"/>
                  </a:cubicBezTo>
                  <a:cubicBezTo>
                    <a:pt x="5062" y="7017"/>
                    <a:pt x="5050" y="7016"/>
                    <a:pt x="5038" y="7013"/>
                  </a:cubicBezTo>
                  <a:cubicBezTo>
                    <a:pt x="4837" y="7013"/>
                    <a:pt x="4737" y="6713"/>
                    <a:pt x="4671" y="6546"/>
                  </a:cubicBezTo>
                  <a:cubicBezTo>
                    <a:pt x="4454" y="5979"/>
                    <a:pt x="4348" y="5389"/>
                    <a:pt x="4351" y="4778"/>
                  </a:cubicBezTo>
                  <a:close/>
                  <a:moveTo>
                    <a:pt x="7740" y="981"/>
                  </a:moveTo>
                  <a:cubicBezTo>
                    <a:pt x="8768" y="981"/>
                    <a:pt x="9698" y="1481"/>
                    <a:pt x="10175" y="2510"/>
                  </a:cubicBezTo>
                  <a:cubicBezTo>
                    <a:pt x="10272" y="2713"/>
                    <a:pt x="10349" y="2934"/>
                    <a:pt x="10406" y="3162"/>
                  </a:cubicBezTo>
                  <a:lnTo>
                    <a:pt x="10406" y="3162"/>
                  </a:lnTo>
                  <a:cubicBezTo>
                    <a:pt x="10219" y="3255"/>
                    <a:pt x="10040" y="3372"/>
                    <a:pt x="9874" y="3511"/>
                  </a:cubicBezTo>
                  <a:cubicBezTo>
                    <a:pt x="9174" y="4111"/>
                    <a:pt x="8207" y="5212"/>
                    <a:pt x="8173" y="6179"/>
                  </a:cubicBezTo>
                  <a:cubicBezTo>
                    <a:pt x="8173" y="6924"/>
                    <a:pt x="8746" y="7558"/>
                    <a:pt x="9411" y="7558"/>
                  </a:cubicBezTo>
                  <a:cubicBezTo>
                    <a:pt x="9639" y="7558"/>
                    <a:pt x="9878" y="7484"/>
                    <a:pt x="10108" y="7313"/>
                  </a:cubicBezTo>
                  <a:cubicBezTo>
                    <a:pt x="11009" y="6646"/>
                    <a:pt x="11342" y="5345"/>
                    <a:pt x="11342" y="4278"/>
                  </a:cubicBezTo>
                  <a:cubicBezTo>
                    <a:pt x="11344" y="4140"/>
                    <a:pt x="11341" y="4003"/>
                    <a:pt x="11333" y="3867"/>
                  </a:cubicBezTo>
                  <a:lnTo>
                    <a:pt x="11333" y="3867"/>
                  </a:lnTo>
                  <a:cubicBezTo>
                    <a:pt x="11393" y="3858"/>
                    <a:pt x="11455" y="3854"/>
                    <a:pt x="11516" y="3854"/>
                  </a:cubicBezTo>
                  <a:cubicBezTo>
                    <a:pt x="11805" y="3854"/>
                    <a:pt x="12098" y="3953"/>
                    <a:pt x="12376" y="4178"/>
                  </a:cubicBezTo>
                  <a:cubicBezTo>
                    <a:pt x="13844" y="5312"/>
                    <a:pt x="13277" y="7814"/>
                    <a:pt x="12209" y="8981"/>
                  </a:cubicBezTo>
                  <a:cubicBezTo>
                    <a:pt x="11421" y="9905"/>
                    <a:pt x="10281" y="10373"/>
                    <a:pt x="9111" y="10373"/>
                  </a:cubicBezTo>
                  <a:cubicBezTo>
                    <a:pt x="8549" y="10373"/>
                    <a:pt x="7980" y="10265"/>
                    <a:pt x="7439" y="10049"/>
                  </a:cubicBezTo>
                  <a:cubicBezTo>
                    <a:pt x="7382" y="10028"/>
                    <a:pt x="7327" y="10019"/>
                    <a:pt x="7277" y="10019"/>
                  </a:cubicBezTo>
                  <a:cubicBezTo>
                    <a:pt x="7054" y="10019"/>
                    <a:pt x="6908" y="10201"/>
                    <a:pt x="6878" y="10413"/>
                  </a:cubicBezTo>
                  <a:lnTo>
                    <a:pt x="6878" y="10413"/>
                  </a:lnTo>
                  <a:cubicBezTo>
                    <a:pt x="6635" y="10448"/>
                    <a:pt x="6390" y="10466"/>
                    <a:pt x="6145" y="10466"/>
                  </a:cubicBezTo>
                  <a:cubicBezTo>
                    <a:pt x="4919" y="10466"/>
                    <a:pt x="3702" y="10022"/>
                    <a:pt x="2803" y="9148"/>
                  </a:cubicBezTo>
                  <a:cubicBezTo>
                    <a:pt x="1702" y="8114"/>
                    <a:pt x="801" y="6146"/>
                    <a:pt x="1535" y="4712"/>
                  </a:cubicBezTo>
                  <a:cubicBezTo>
                    <a:pt x="1808" y="4216"/>
                    <a:pt x="2301" y="3886"/>
                    <a:pt x="2824" y="3886"/>
                  </a:cubicBezTo>
                  <a:cubicBezTo>
                    <a:pt x="3005" y="3886"/>
                    <a:pt x="3190" y="3925"/>
                    <a:pt x="3370" y="4011"/>
                  </a:cubicBezTo>
                  <a:cubicBezTo>
                    <a:pt x="3382" y="4016"/>
                    <a:pt x="3394" y="4022"/>
                    <a:pt x="3406" y="4028"/>
                  </a:cubicBezTo>
                  <a:lnTo>
                    <a:pt x="3406" y="4028"/>
                  </a:lnTo>
                  <a:cubicBezTo>
                    <a:pt x="3301" y="4881"/>
                    <a:pt x="3390" y="5792"/>
                    <a:pt x="3637" y="6613"/>
                  </a:cubicBezTo>
                  <a:cubicBezTo>
                    <a:pt x="3862" y="7263"/>
                    <a:pt x="4349" y="7987"/>
                    <a:pt x="4986" y="7987"/>
                  </a:cubicBezTo>
                  <a:cubicBezTo>
                    <a:pt x="5199" y="7987"/>
                    <a:pt x="5429" y="7906"/>
                    <a:pt x="5671" y="7714"/>
                  </a:cubicBezTo>
                  <a:cubicBezTo>
                    <a:pt x="6672" y="6980"/>
                    <a:pt x="6138" y="5712"/>
                    <a:pt x="5538" y="4878"/>
                  </a:cubicBezTo>
                  <a:cubicBezTo>
                    <a:pt x="5244" y="4445"/>
                    <a:pt x="4895" y="4013"/>
                    <a:pt x="4489" y="3664"/>
                  </a:cubicBezTo>
                  <a:lnTo>
                    <a:pt x="4489" y="3664"/>
                  </a:lnTo>
                  <a:cubicBezTo>
                    <a:pt x="4781" y="2513"/>
                    <a:pt x="5533" y="1477"/>
                    <a:pt x="6705" y="1142"/>
                  </a:cubicBezTo>
                  <a:cubicBezTo>
                    <a:pt x="7052" y="1035"/>
                    <a:pt x="7401" y="981"/>
                    <a:pt x="7740" y="981"/>
                  </a:cubicBezTo>
                  <a:close/>
                  <a:moveTo>
                    <a:pt x="7624" y="0"/>
                  </a:moveTo>
                  <a:cubicBezTo>
                    <a:pt x="5758" y="0"/>
                    <a:pt x="4168" y="1334"/>
                    <a:pt x="3605" y="3107"/>
                  </a:cubicBezTo>
                  <a:lnTo>
                    <a:pt x="3605" y="3107"/>
                  </a:lnTo>
                  <a:cubicBezTo>
                    <a:pt x="3475" y="3053"/>
                    <a:pt x="3341" y="3009"/>
                    <a:pt x="3203" y="2977"/>
                  </a:cubicBezTo>
                  <a:cubicBezTo>
                    <a:pt x="3044" y="2941"/>
                    <a:pt x="2886" y="2923"/>
                    <a:pt x="2731" y="2923"/>
                  </a:cubicBezTo>
                  <a:cubicBezTo>
                    <a:pt x="1741" y="2923"/>
                    <a:pt x="847" y="3618"/>
                    <a:pt x="501" y="4511"/>
                  </a:cubicBezTo>
                  <a:cubicBezTo>
                    <a:pt x="1" y="5712"/>
                    <a:pt x="334" y="7147"/>
                    <a:pt x="901" y="8281"/>
                  </a:cubicBezTo>
                  <a:cubicBezTo>
                    <a:pt x="1939" y="10219"/>
                    <a:pt x="3982" y="11353"/>
                    <a:pt x="6099" y="11353"/>
                  </a:cubicBezTo>
                  <a:cubicBezTo>
                    <a:pt x="6568" y="11353"/>
                    <a:pt x="7040" y="11298"/>
                    <a:pt x="7506" y="11183"/>
                  </a:cubicBezTo>
                  <a:cubicBezTo>
                    <a:pt x="7566" y="11177"/>
                    <a:pt x="7620" y="11165"/>
                    <a:pt x="7667" y="11147"/>
                  </a:cubicBezTo>
                  <a:lnTo>
                    <a:pt x="7667" y="11147"/>
                  </a:lnTo>
                  <a:cubicBezTo>
                    <a:pt x="8126" y="11275"/>
                    <a:pt x="8597" y="11338"/>
                    <a:pt x="9064" y="11338"/>
                  </a:cubicBezTo>
                  <a:cubicBezTo>
                    <a:pt x="10647" y="11338"/>
                    <a:pt x="12192" y="10623"/>
                    <a:pt x="13143" y="9315"/>
                  </a:cubicBezTo>
                  <a:cubicBezTo>
                    <a:pt x="14344" y="7647"/>
                    <a:pt x="14711" y="4678"/>
                    <a:pt x="12810" y="3344"/>
                  </a:cubicBezTo>
                  <a:cubicBezTo>
                    <a:pt x="12394" y="3047"/>
                    <a:pt x="11931" y="2908"/>
                    <a:pt x="11472" y="2908"/>
                  </a:cubicBezTo>
                  <a:cubicBezTo>
                    <a:pt x="11377" y="2908"/>
                    <a:pt x="11282" y="2914"/>
                    <a:pt x="11187" y="2926"/>
                  </a:cubicBezTo>
                  <a:lnTo>
                    <a:pt x="11187" y="2926"/>
                  </a:lnTo>
                  <a:cubicBezTo>
                    <a:pt x="10792" y="1363"/>
                    <a:pt x="9650" y="113"/>
                    <a:pt x="7873" y="8"/>
                  </a:cubicBezTo>
                  <a:cubicBezTo>
                    <a:pt x="7789" y="3"/>
                    <a:pt x="7706" y="0"/>
                    <a:pt x="7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49"/>
            <p:cNvSpPr/>
            <p:nvPr/>
          </p:nvSpPr>
          <p:spPr>
            <a:xfrm>
              <a:off x="3213980" y="982002"/>
              <a:ext cx="38224" cy="29213"/>
            </a:xfrm>
            <a:custGeom>
              <a:avLst/>
              <a:gdLst/>
              <a:ahLst/>
              <a:cxnLst/>
              <a:rect l="l" t="t" r="r" b="b"/>
              <a:pathLst>
                <a:path w="1268" h="969" extrusionOk="0">
                  <a:moveTo>
                    <a:pt x="634" y="1"/>
                  </a:moveTo>
                  <a:cubicBezTo>
                    <a:pt x="0" y="34"/>
                    <a:pt x="0" y="968"/>
                    <a:pt x="634" y="968"/>
                  </a:cubicBezTo>
                  <a:cubicBezTo>
                    <a:pt x="1201" y="968"/>
                    <a:pt x="1268" y="1"/>
                    <a:pt x="6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49"/>
            <p:cNvSpPr/>
            <p:nvPr/>
          </p:nvSpPr>
          <p:spPr>
            <a:xfrm>
              <a:off x="3272282" y="961894"/>
              <a:ext cx="28186" cy="30208"/>
            </a:xfrm>
            <a:custGeom>
              <a:avLst/>
              <a:gdLst/>
              <a:ahLst/>
              <a:cxnLst/>
              <a:rect l="l" t="t" r="r" b="b"/>
              <a:pathLst>
                <a:path w="935" h="1002" extrusionOk="0">
                  <a:moveTo>
                    <a:pt x="368" y="1"/>
                  </a:moveTo>
                  <a:cubicBezTo>
                    <a:pt x="268" y="34"/>
                    <a:pt x="201" y="34"/>
                    <a:pt x="168" y="134"/>
                  </a:cubicBezTo>
                  <a:cubicBezTo>
                    <a:pt x="101" y="167"/>
                    <a:pt x="101" y="201"/>
                    <a:pt x="68" y="201"/>
                  </a:cubicBezTo>
                  <a:cubicBezTo>
                    <a:pt x="34" y="301"/>
                    <a:pt x="1" y="368"/>
                    <a:pt x="1" y="468"/>
                  </a:cubicBezTo>
                  <a:lnTo>
                    <a:pt x="1" y="534"/>
                  </a:lnTo>
                  <a:cubicBezTo>
                    <a:pt x="1" y="634"/>
                    <a:pt x="1" y="668"/>
                    <a:pt x="34" y="701"/>
                  </a:cubicBezTo>
                  <a:cubicBezTo>
                    <a:pt x="34" y="735"/>
                    <a:pt x="68" y="835"/>
                    <a:pt x="101" y="868"/>
                  </a:cubicBezTo>
                  <a:cubicBezTo>
                    <a:pt x="168" y="901"/>
                    <a:pt x="201" y="968"/>
                    <a:pt x="268" y="968"/>
                  </a:cubicBezTo>
                  <a:cubicBezTo>
                    <a:pt x="335" y="1001"/>
                    <a:pt x="401" y="1001"/>
                    <a:pt x="435" y="1001"/>
                  </a:cubicBezTo>
                  <a:lnTo>
                    <a:pt x="568" y="1001"/>
                  </a:lnTo>
                  <a:cubicBezTo>
                    <a:pt x="668" y="968"/>
                    <a:pt x="735" y="968"/>
                    <a:pt x="768" y="868"/>
                  </a:cubicBezTo>
                  <a:cubicBezTo>
                    <a:pt x="835" y="835"/>
                    <a:pt x="835" y="801"/>
                    <a:pt x="868" y="801"/>
                  </a:cubicBezTo>
                  <a:cubicBezTo>
                    <a:pt x="935" y="701"/>
                    <a:pt x="935" y="634"/>
                    <a:pt x="935" y="534"/>
                  </a:cubicBezTo>
                  <a:lnTo>
                    <a:pt x="935" y="468"/>
                  </a:lnTo>
                  <a:cubicBezTo>
                    <a:pt x="935" y="368"/>
                    <a:pt x="935" y="334"/>
                    <a:pt x="902" y="301"/>
                  </a:cubicBezTo>
                  <a:cubicBezTo>
                    <a:pt x="902" y="234"/>
                    <a:pt x="868" y="167"/>
                    <a:pt x="835" y="134"/>
                  </a:cubicBezTo>
                  <a:cubicBezTo>
                    <a:pt x="768" y="67"/>
                    <a:pt x="735" y="34"/>
                    <a:pt x="668" y="34"/>
                  </a:cubicBezTo>
                  <a:cubicBezTo>
                    <a:pt x="601" y="1"/>
                    <a:pt x="535" y="1"/>
                    <a:pt x="5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49"/>
            <p:cNvSpPr/>
            <p:nvPr/>
          </p:nvSpPr>
          <p:spPr>
            <a:xfrm>
              <a:off x="3340682" y="963914"/>
              <a:ext cx="33220" cy="29183"/>
            </a:xfrm>
            <a:custGeom>
              <a:avLst/>
              <a:gdLst/>
              <a:ahLst/>
              <a:cxnLst/>
              <a:rect l="l" t="t" r="r" b="b"/>
              <a:pathLst>
                <a:path w="1102" h="968" extrusionOk="0">
                  <a:moveTo>
                    <a:pt x="467" y="0"/>
                  </a:moveTo>
                  <a:cubicBezTo>
                    <a:pt x="367" y="0"/>
                    <a:pt x="334" y="0"/>
                    <a:pt x="300" y="67"/>
                  </a:cubicBezTo>
                  <a:cubicBezTo>
                    <a:pt x="267" y="67"/>
                    <a:pt x="167" y="100"/>
                    <a:pt x="134" y="134"/>
                  </a:cubicBezTo>
                  <a:cubicBezTo>
                    <a:pt x="100" y="167"/>
                    <a:pt x="34" y="234"/>
                    <a:pt x="34" y="301"/>
                  </a:cubicBezTo>
                  <a:cubicBezTo>
                    <a:pt x="0" y="334"/>
                    <a:pt x="0" y="434"/>
                    <a:pt x="0" y="467"/>
                  </a:cubicBezTo>
                  <a:lnTo>
                    <a:pt x="0" y="601"/>
                  </a:lnTo>
                  <a:cubicBezTo>
                    <a:pt x="34" y="701"/>
                    <a:pt x="34" y="768"/>
                    <a:pt x="134" y="801"/>
                  </a:cubicBezTo>
                  <a:cubicBezTo>
                    <a:pt x="167" y="834"/>
                    <a:pt x="200" y="834"/>
                    <a:pt x="200" y="901"/>
                  </a:cubicBezTo>
                  <a:cubicBezTo>
                    <a:pt x="300" y="934"/>
                    <a:pt x="401" y="968"/>
                    <a:pt x="467" y="968"/>
                  </a:cubicBezTo>
                  <a:lnTo>
                    <a:pt x="634" y="968"/>
                  </a:lnTo>
                  <a:cubicBezTo>
                    <a:pt x="701" y="968"/>
                    <a:pt x="767" y="968"/>
                    <a:pt x="801" y="934"/>
                  </a:cubicBezTo>
                  <a:cubicBezTo>
                    <a:pt x="834" y="934"/>
                    <a:pt x="934" y="901"/>
                    <a:pt x="968" y="868"/>
                  </a:cubicBezTo>
                  <a:cubicBezTo>
                    <a:pt x="1001" y="801"/>
                    <a:pt x="1034" y="768"/>
                    <a:pt x="1034" y="701"/>
                  </a:cubicBezTo>
                  <a:cubicBezTo>
                    <a:pt x="1101" y="634"/>
                    <a:pt x="1101" y="567"/>
                    <a:pt x="1101" y="501"/>
                  </a:cubicBezTo>
                  <a:lnTo>
                    <a:pt x="1101" y="401"/>
                  </a:lnTo>
                  <a:cubicBezTo>
                    <a:pt x="1034" y="301"/>
                    <a:pt x="1034" y="234"/>
                    <a:pt x="968" y="167"/>
                  </a:cubicBezTo>
                  <a:cubicBezTo>
                    <a:pt x="934" y="134"/>
                    <a:pt x="868" y="134"/>
                    <a:pt x="868" y="100"/>
                  </a:cubicBezTo>
                  <a:cubicBezTo>
                    <a:pt x="801" y="67"/>
                    <a:pt x="701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49"/>
            <p:cNvSpPr/>
            <p:nvPr/>
          </p:nvSpPr>
          <p:spPr>
            <a:xfrm>
              <a:off x="3391959" y="1011184"/>
              <a:ext cx="32195" cy="30178"/>
            </a:xfrm>
            <a:custGeom>
              <a:avLst/>
              <a:gdLst/>
              <a:ahLst/>
              <a:cxnLst/>
              <a:rect l="l" t="t" r="r" b="b"/>
              <a:pathLst>
                <a:path w="1068" h="1001" extrusionOk="0">
                  <a:moveTo>
                    <a:pt x="501" y="0"/>
                  </a:moveTo>
                  <a:cubicBezTo>
                    <a:pt x="434" y="0"/>
                    <a:pt x="401" y="0"/>
                    <a:pt x="334" y="34"/>
                  </a:cubicBezTo>
                  <a:cubicBezTo>
                    <a:pt x="301" y="34"/>
                    <a:pt x="234" y="67"/>
                    <a:pt x="167" y="134"/>
                  </a:cubicBezTo>
                  <a:cubicBezTo>
                    <a:pt x="134" y="167"/>
                    <a:pt x="134" y="200"/>
                    <a:pt x="101" y="200"/>
                  </a:cubicBezTo>
                  <a:cubicBezTo>
                    <a:pt x="67" y="300"/>
                    <a:pt x="0" y="367"/>
                    <a:pt x="0" y="467"/>
                  </a:cubicBezTo>
                  <a:lnTo>
                    <a:pt x="0" y="567"/>
                  </a:lnTo>
                  <a:cubicBezTo>
                    <a:pt x="67" y="667"/>
                    <a:pt x="67" y="734"/>
                    <a:pt x="134" y="801"/>
                  </a:cubicBezTo>
                  <a:lnTo>
                    <a:pt x="234" y="867"/>
                  </a:lnTo>
                  <a:cubicBezTo>
                    <a:pt x="267" y="901"/>
                    <a:pt x="301" y="968"/>
                    <a:pt x="401" y="968"/>
                  </a:cubicBezTo>
                  <a:cubicBezTo>
                    <a:pt x="434" y="1001"/>
                    <a:pt x="534" y="1001"/>
                    <a:pt x="568" y="1001"/>
                  </a:cubicBezTo>
                  <a:cubicBezTo>
                    <a:pt x="634" y="1001"/>
                    <a:pt x="668" y="1001"/>
                    <a:pt x="734" y="968"/>
                  </a:cubicBezTo>
                  <a:cubicBezTo>
                    <a:pt x="768" y="968"/>
                    <a:pt x="834" y="901"/>
                    <a:pt x="901" y="867"/>
                  </a:cubicBezTo>
                  <a:cubicBezTo>
                    <a:pt x="934" y="834"/>
                    <a:pt x="934" y="801"/>
                    <a:pt x="968" y="801"/>
                  </a:cubicBezTo>
                  <a:cubicBezTo>
                    <a:pt x="1001" y="701"/>
                    <a:pt x="1068" y="601"/>
                    <a:pt x="1068" y="534"/>
                  </a:cubicBezTo>
                  <a:lnTo>
                    <a:pt x="1068" y="400"/>
                  </a:lnTo>
                  <a:cubicBezTo>
                    <a:pt x="1001" y="334"/>
                    <a:pt x="1001" y="234"/>
                    <a:pt x="934" y="200"/>
                  </a:cubicBezTo>
                  <a:lnTo>
                    <a:pt x="834" y="134"/>
                  </a:lnTo>
                  <a:cubicBezTo>
                    <a:pt x="801" y="67"/>
                    <a:pt x="768" y="34"/>
                    <a:pt x="668" y="34"/>
                  </a:cubicBezTo>
                  <a:cubicBezTo>
                    <a:pt x="634" y="0"/>
                    <a:pt x="568" y="0"/>
                    <a:pt x="5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25" name="Google Shape;1425;p49"/>
          <p:cNvSpPr/>
          <p:nvPr/>
        </p:nvSpPr>
        <p:spPr>
          <a:xfrm>
            <a:off x="1053796" y="3759392"/>
            <a:ext cx="627684" cy="604837"/>
          </a:xfrm>
          <a:custGeom>
            <a:avLst/>
            <a:gdLst/>
            <a:ahLst/>
            <a:cxnLst/>
            <a:rect l="l" t="t" r="r" b="b"/>
            <a:pathLst>
              <a:path w="12910" h="12442" extrusionOk="0">
                <a:moveTo>
                  <a:pt x="5505" y="1012"/>
                </a:moveTo>
                <a:cubicBezTo>
                  <a:pt x="5913" y="1012"/>
                  <a:pt x="6142" y="1685"/>
                  <a:pt x="6171" y="2031"/>
                </a:cubicBezTo>
                <a:cubicBezTo>
                  <a:pt x="6238" y="2565"/>
                  <a:pt x="6205" y="3199"/>
                  <a:pt x="6171" y="3733"/>
                </a:cubicBezTo>
                <a:cubicBezTo>
                  <a:pt x="6081" y="4540"/>
                  <a:pt x="5901" y="5333"/>
                  <a:pt x="5600" y="6070"/>
                </a:cubicBezTo>
                <a:lnTo>
                  <a:pt x="5600" y="6070"/>
                </a:lnTo>
                <a:cubicBezTo>
                  <a:pt x="5471" y="5949"/>
                  <a:pt x="5360" y="5817"/>
                  <a:pt x="5266" y="5677"/>
                </a:cubicBezTo>
                <a:lnTo>
                  <a:pt x="5266" y="5677"/>
                </a:lnTo>
                <a:cubicBezTo>
                  <a:pt x="5183" y="4999"/>
                  <a:pt x="5020" y="4328"/>
                  <a:pt x="4741" y="3729"/>
                </a:cubicBezTo>
                <a:lnTo>
                  <a:pt x="4741" y="3729"/>
                </a:lnTo>
                <a:cubicBezTo>
                  <a:pt x="4738" y="3641"/>
                  <a:pt x="4737" y="3553"/>
                  <a:pt x="4737" y="3466"/>
                </a:cubicBezTo>
                <a:cubicBezTo>
                  <a:pt x="4737" y="2899"/>
                  <a:pt x="4637" y="1398"/>
                  <a:pt x="5304" y="1064"/>
                </a:cubicBezTo>
                <a:cubicBezTo>
                  <a:pt x="5375" y="1028"/>
                  <a:pt x="5442" y="1012"/>
                  <a:pt x="5505" y="1012"/>
                </a:cubicBezTo>
                <a:close/>
                <a:moveTo>
                  <a:pt x="2103" y="2573"/>
                </a:moveTo>
                <a:cubicBezTo>
                  <a:pt x="2910" y="2573"/>
                  <a:pt x="3639" y="3554"/>
                  <a:pt x="3903" y="4200"/>
                </a:cubicBezTo>
                <a:cubicBezTo>
                  <a:pt x="3953" y="4318"/>
                  <a:pt x="3999" y="4439"/>
                  <a:pt x="4041" y="4561"/>
                </a:cubicBezTo>
                <a:lnTo>
                  <a:pt x="4041" y="4561"/>
                </a:lnTo>
                <a:cubicBezTo>
                  <a:pt x="4089" y="4856"/>
                  <a:pt x="4161" y="5144"/>
                  <a:pt x="4263" y="5420"/>
                </a:cubicBezTo>
                <a:lnTo>
                  <a:pt x="4263" y="5420"/>
                </a:lnTo>
                <a:cubicBezTo>
                  <a:pt x="4313" y="5691"/>
                  <a:pt x="4345" y="5964"/>
                  <a:pt x="4362" y="6235"/>
                </a:cubicBezTo>
                <a:lnTo>
                  <a:pt x="4362" y="6235"/>
                </a:lnTo>
                <a:cubicBezTo>
                  <a:pt x="4347" y="6240"/>
                  <a:pt x="4333" y="6246"/>
                  <a:pt x="4319" y="6252"/>
                </a:cubicBezTo>
                <a:lnTo>
                  <a:pt x="4319" y="6252"/>
                </a:lnTo>
                <a:cubicBezTo>
                  <a:pt x="4129" y="6309"/>
                  <a:pt x="3940" y="6336"/>
                  <a:pt x="3756" y="6336"/>
                </a:cubicBezTo>
                <a:cubicBezTo>
                  <a:pt x="2893" y="6336"/>
                  <a:pt x="2121" y="5755"/>
                  <a:pt x="1701" y="4967"/>
                </a:cubicBezTo>
                <a:cubicBezTo>
                  <a:pt x="1368" y="4400"/>
                  <a:pt x="867" y="2965"/>
                  <a:pt x="1768" y="2632"/>
                </a:cubicBezTo>
                <a:cubicBezTo>
                  <a:pt x="1881" y="2592"/>
                  <a:pt x="1993" y="2573"/>
                  <a:pt x="2103" y="2573"/>
                </a:cubicBezTo>
                <a:close/>
                <a:moveTo>
                  <a:pt x="10495" y="3175"/>
                </a:moveTo>
                <a:cubicBezTo>
                  <a:pt x="10667" y="3175"/>
                  <a:pt x="10829" y="3213"/>
                  <a:pt x="10975" y="3299"/>
                </a:cubicBezTo>
                <a:cubicBezTo>
                  <a:pt x="11408" y="3599"/>
                  <a:pt x="11342" y="4400"/>
                  <a:pt x="11175" y="4800"/>
                </a:cubicBezTo>
                <a:cubicBezTo>
                  <a:pt x="10975" y="5367"/>
                  <a:pt x="10541" y="5767"/>
                  <a:pt x="10041" y="6101"/>
                </a:cubicBezTo>
                <a:cubicBezTo>
                  <a:pt x="9337" y="6523"/>
                  <a:pt x="8511" y="6667"/>
                  <a:pt x="7682" y="6707"/>
                </a:cubicBezTo>
                <a:lnTo>
                  <a:pt x="7682" y="6707"/>
                </a:lnTo>
                <a:cubicBezTo>
                  <a:pt x="7314" y="6648"/>
                  <a:pt x="6931" y="6629"/>
                  <a:pt x="6547" y="6629"/>
                </a:cubicBezTo>
                <a:cubicBezTo>
                  <a:pt x="6531" y="6629"/>
                  <a:pt x="6516" y="6630"/>
                  <a:pt x="6500" y="6630"/>
                </a:cubicBezTo>
                <a:lnTo>
                  <a:pt x="6500" y="6630"/>
                </a:lnTo>
                <a:cubicBezTo>
                  <a:pt x="6596" y="6413"/>
                  <a:pt x="6684" y="6192"/>
                  <a:pt x="6763" y="5970"/>
                </a:cubicBezTo>
                <a:lnTo>
                  <a:pt x="6763" y="5970"/>
                </a:lnTo>
                <a:cubicBezTo>
                  <a:pt x="7108" y="5480"/>
                  <a:pt x="7507" y="5032"/>
                  <a:pt x="7972" y="4633"/>
                </a:cubicBezTo>
                <a:cubicBezTo>
                  <a:pt x="8448" y="4186"/>
                  <a:pt x="9604" y="3175"/>
                  <a:pt x="10495" y="3175"/>
                </a:cubicBezTo>
                <a:close/>
                <a:moveTo>
                  <a:pt x="6650" y="7620"/>
                </a:moveTo>
                <a:cubicBezTo>
                  <a:pt x="7336" y="7620"/>
                  <a:pt x="8055" y="7710"/>
                  <a:pt x="8573" y="8202"/>
                </a:cubicBezTo>
                <a:cubicBezTo>
                  <a:pt x="9140" y="8703"/>
                  <a:pt x="9407" y="9570"/>
                  <a:pt x="9073" y="10271"/>
                </a:cubicBezTo>
                <a:cubicBezTo>
                  <a:pt x="8921" y="10606"/>
                  <a:pt x="8602" y="10913"/>
                  <a:pt x="8243" y="10913"/>
                </a:cubicBezTo>
                <a:cubicBezTo>
                  <a:pt x="8208" y="10913"/>
                  <a:pt x="8174" y="10910"/>
                  <a:pt x="8139" y="10904"/>
                </a:cubicBezTo>
                <a:cubicBezTo>
                  <a:pt x="7672" y="10804"/>
                  <a:pt x="7439" y="10137"/>
                  <a:pt x="7305" y="9770"/>
                </a:cubicBezTo>
                <a:cubicBezTo>
                  <a:pt x="6953" y="9066"/>
                  <a:pt x="6667" y="8362"/>
                  <a:pt x="6447" y="7623"/>
                </a:cubicBezTo>
                <a:lnTo>
                  <a:pt x="6447" y="7623"/>
                </a:lnTo>
                <a:cubicBezTo>
                  <a:pt x="6514" y="7621"/>
                  <a:pt x="6582" y="7620"/>
                  <a:pt x="6650" y="7620"/>
                </a:cubicBezTo>
                <a:close/>
                <a:moveTo>
                  <a:pt x="5193" y="7249"/>
                </a:moveTo>
                <a:cubicBezTo>
                  <a:pt x="5183" y="7413"/>
                  <a:pt x="5259" y="7559"/>
                  <a:pt x="5371" y="7654"/>
                </a:cubicBezTo>
                <a:lnTo>
                  <a:pt x="5371" y="7654"/>
                </a:lnTo>
                <a:cubicBezTo>
                  <a:pt x="5344" y="8380"/>
                  <a:pt x="5173" y="9099"/>
                  <a:pt x="4837" y="9770"/>
                </a:cubicBezTo>
                <a:cubicBezTo>
                  <a:pt x="4670" y="10104"/>
                  <a:pt x="4470" y="10437"/>
                  <a:pt x="4203" y="10738"/>
                </a:cubicBezTo>
                <a:cubicBezTo>
                  <a:pt x="4026" y="10945"/>
                  <a:pt x="3613" y="11466"/>
                  <a:pt x="3289" y="11466"/>
                </a:cubicBezTo>
                <a:cubicBezTo>
                  <a:pt x="3247" y="11466"/>
                  <a:pt x="3207" y="11457"/>
                  <a:pt x="3169" y="11438"/>
                </a:cubicBezTo>
                <a:cubicBezTo>
                  <a:pt x="2835" y="11271"/>
                  <a:pt x="2802" y="10537"/>
                  <a:pt x="2802" y="10237"/>
                </a:cubicBezTo>
                <a:cubicBezTo>
                  <a:pt x="2802" y="9870"/>
                  <a:pt x="2902" y="9437"/>
                  <a:pt x="3069" y="9103"/>
                </a:cubicBezTo>
                <a:cubicBezTo>
                  <a:pt x="3430" y="8382"/>
                  <a:pt x="3975" y="7822"/>
                  <a:pt x="4551" y="7290"/>
                </a:cubicBezTo>
                <a:lnTo>
                  <a:pt x="4551" y="7290"/>
                </a:lnTo>
                <a:cubicBezTo>
                  <a:pt x="4610" y="7318"/>
                  <a:pt x="4673" y="7344"/>
                  <a:pt x="4737" y="7369"/>
                </a:cubicBezTo>
                <a:cubicBezTo>
                  <a:pt x="4776" y="7377"/>
                  <a:pt x="4814" y="7381"/>
                  <a:pt x="4852" y="7381"/>
                </a:cubicBezTo>
                <a:cubicBezTo>
                  <a:pt x="4982" y="7381"/>
                  <a:pt x="5104" y="7333"/>
                  <a:pt x="5193" y="7249"/>
                </a:cubicBezTo>
                <a:close/>
                <a:moveTo>
                  <a:pt x="5565" y="0"/>
                </a:moveTo>
                <a:cubicBezTo>
                  <a:pt x="5476" y="0"/>
                  <a:pt x="5389" y="10"/>
                  <a:pt x="5304" y="30"/>
                </a:cubicBezTo>
                <a:cubicBezTo>
                  <a:pt x="4191" y="331"/>
                  <a:pt x="4027" y="1609"/>
                  <a:pt x="3981" y="2615"/>
                </a:cubicBezTo>
                <a:lnTo>
                  <a:pt x="3981" y="2615"/>
                </a:lnTo>
                <a:cubicBezTo>
                  <a:pt x="3458" y="2085"/>
                  <a:pt x="2719" y="1637"/>
                  <a:pt x="2015" y="1637"/>
                </a:cubicBezTo>
                <a:cubicBezTo>
                  <a:pt x="1657" y="1637"/>
                  <a:pt x="1308" y="1753"/>
                  <a:pt x="1001" y="2031"/>
                </a:cubicBezTo>
                <a:cubicBezTo>
                  <a:pt x="0" y="2865"/>
                  <a:pt x="334" y="4433"/>
                  <a:pt x="901" y="5434"/>
                </a:cubicBezTo>
                <a:cubicBezTo>
                  <a:pt x="1418" y="6333"/>
                  <a:pt x="2298" y="7050"/>
                  <a:pt x="3277" y="7229"/>
                </a:cubicBezTo>
                <a:lnTo>
                  <a:pt x="3277" y="7229"/>
                </a:lnTo>
                <a:cubicBezTo>
                  <a:pt x="2720" y="7834"/>
                  <a:pt x="2248" y="8514"/>
                  <a:pt x="2035" y="9303"/>
                </a:cubicBezTo>
                <a:cubicBezTo>
                  <a:pt x="1768" y="10271"/>
                  <a:pt x="1868" y="11772"/>
                  <a:pt x="2835" y="12305"/>
                </a:cubicBezTo>
                <a:cubicBezTo>
                  <a:pt x="2999" y="12400"/>
                  <a:pt x="3164" y="12442"/>
                  <a:pt x="3329" y="12442"/>
                </a:cubicBezTo>
                <a:cubicBezTo>
                  <a:pt x="4210" y="12442"/>
                  <a:pt x="5072" y="11256"/>
                  <a:pt x="5437" y="10638"/>
                </a:cubicBezTo>
                <a:cubicBezTo>
                  <a:pt x="5743" y="10187"/>
                  <a:pt x="5966" y="9704"/>
                  <a:pt x="6117" y="9204"/>
                </a:cubicBezTo>
                <a:lnTo>
                  <a:pt x="6117" y="9204"/>
                </a:lnTo>
                <a:cubicBezTo>
                  <a:pt x="6146" y="9271"/>
                  <a:pt x="6175" y="9337"/>
                  <a:pt x="6205" y="9403"/>
                </a:cubicBezTo>
                <a:cubicBezTo>
                  <a:pt x="6471" y="9970"/>
                  <a:pt x="6705" y="10638"/>
                  <a:pt x="7072" y="11138"/>
                </a:cubicBezTo>
                <a:cubicBezTo>
                  <a:pt x="7404" y="11580"/>
                  <a:pt x="7850" y="11771"/>
                  <a:pt x="8299" y="11771"/>
                </a:cubicBezTo>
                <a:cubicBezTo>
                  <a:pt x="8934" y="11771"/>
                  <a:pt x="9575" y="11390"/>
                  <a:pt x="9907" y="10804"/>
                </a:cubicBezTo>
                <a:cubicBezTo>
                  <a:pt x="10474" y="9870"/>
                  <a:pt x="10307" y="8603"/>
                  <a:pt x="9640" y="7769"/>
                </a:cubicBezTo>
                <a:cubicBezTo>
                  <a:pt x="9536" y="7635"/>
                  <a:pt x="9423" y="7516"/>
                  <a:pt x="9304" y="7411"/>
                </a:cubicBezTo>
                <a:lnTo>
                  <a:pt x="9304" y="7411"/>
                </a:lnTo>
                <a:cubicBezTo>
                  <a:pt x="9941" y="7256"/>
                  <a:pt x="10543" y="6988"/>
                  <a:pt x="11075" y="6535"/>
                </a:cubicBezTo>
                <a:cubicBezTo>
                  <a:pt x="12075" y="5701"/>
                  <a:pt x="12909" y="3966"/>
                  <a:pt x="11975" y="2799"/>
                </a:cubicBezTo>
                <a:cubicBezTo>
                  <a:pt x="11618" y="2386"/>
                  <a:pt x="11186" y="2227"/>
                  <a:pt x="10732" y="2227"/>
                </a:cubicBezTo>
                <a:cubicBezTo>
                  <a:pt x="9829" y="2227"/>
                  <a:pt x="8838" y="2855"/>
                  <a:pt x="8173" y="3366"/>
                </a:cubicBezTo>
                <a:cubicBezTo>
                  <a:pt x="7830" y="3611"/>
                  <a:pt x="7509" y="3882"/>
                  <a:pt x="7210" y="4175"/>
                </a:cubicBezTo>
                <a:lnTo>
                  <a:pt x="7210" y="4175"/>
                </a:lnTo>
                <a:cubicBezTo>
                  <a:pt x="7273" y="3739"/>
                  <a:pt x="7305" y="3301"/>
                  <a:pt x="7305" y="2865"/>
                </a:cubicBezTo>
                <a:cubicBezTo>
                  <a:pt x="7305" y="2131"/>
                  <a:pt x="7305" y="1364"/>
                  <a:pt x="6872" y="730"/>
                </a:cubicBezTo>
                <a:cubicBezTo>
                  <a:pt x="6588" y="305"/>
                  <a:pt x="6064" y="0"/>
                  <a:pt x="556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6" name="Google Shape;1426;p49"/>
          <p:cNvSpPr/>
          <p:nvPr/>
        </p:nvSpPr>
        <p:spPr>
          <a:xfrm>
            <a:off x="8108590" y="1304147"/>
            <a:ext cx="572067" cy="496675"/>
          </a:xfrm>
          <a:custGeom>
            <a:avLst/>
            <a:gdLst/>
            <a:ahLst/>
            <a:cxnLst/>
            <a:rect l="l" t="t" r="r" b="b"/>
            <a:pathLst>
              <a:path w="13577" h="11787" extrusionOk="0">
                <a:moveTo>
                  <a:pt x="6439" y="1006"/>
                </a:moveTo>
                <a:cubicBezTo>
                  <a:pt x="6471" y="1006"/>
                  <a:pt x="6491" y="1094"/>
                  <a:pt x="6572" y="1256"/>
                </a:cubicBezTo>
                <a:cubicBezTo>
                  <a:pt x="6638" y="1423"/>
                  <a:pt x="6672" y="1623"/>
                  <a:pt x="6772" y="1789"/>
                </a:cubicBezTo>
                <a:cubicBezTo>
                  <a:pt x="6939" y="2290"/>
                  <a:pt x="7139" y="2790"/>
                  <a:pt x="7306" y="3257"/>
                </a:cubicBezTo>
                <a:cubicBezTo>
                  <a:pt x="7606" y="3991"/>
                  <a:pt x="7773" y="4591"/>
                  <a:pt x="8673" y="4591"/>
                </a:cubicBezTo>
                <a:cubicBezTo>
                  <a:pt x="9741" y="4591"/>
                  <a:pt x="10741" y="4591"/>
                  <a:pt x="11742" y="4658"/>
                </a:cubicBezTo>
                <a:cubicBezTo>
                  <a:pt x="11807" y="4658"/>
                  <a:pt x="12383" y="4658"/>
                  <a:pt x="12439" y="4752"/>
                </a:cubicBezTo>
                <a:lnTo>
                  <a:pt x="12439" y="4752"/>
                </a:lnTo>
                <a:cubicBezTo>
                  <a:pt x="12438" y="4751"/>
                  <a:pt x="12437" y="4751"/>
                  <a:pt x="12435" y="4751"/>
                </a:cubicBezTo>
                <a:cubicBezTo>
                  <a:pt x="12378" y="4751"/>
                  <a:pt x="12006" y="5094"/>
                  <a:pt x="11976" y="5125"/>
                </a:cubicBezTo>
                <a:cubicBezTo>
                  <a:pt x="11609" y="5459"/>
                  <a:pt x="11142" y="5726"/>
                  <a:pt x="10741" y="5959"/>
                </a:cubicBezTo>
                <a:cubicBezTo>
                  <a:pt x="10108" y="6293"/>
                  <a:pt x="9174" y="6426"/>
                  <a:pt x="9140" y="7293"/>
                </a:cubicBezTo>
                <a:cubicBezTo>
                  <a:pt x="9107" y="7827"/>
                  <a:pt x="9140" y="8361"/>
                  <a:pt x="9140" y="8961"/>
                </a:cubicBezTo>
                <a:cubicBezTo>
                  <a:pt x="9140" y="9428"/>
                  <a:pt x="9240" y="9962"/>
                  <a:pt x="9140" y="10429"/>
                </a:cubicBezTo>
                <a:cubicBezTo>
                  <a:pt x="9163" y="10543"/>
                  <a:pt x="9170" y="10595"/>
                  <a:pt x="9151" y="10595"/>
                </a:cubicBezTo>
                <a:cubicBezTo>
                  <a:pt x="9142" y="10595"/>
                  <a:pt x="9128" y="10584"/>
                  <a:pt x="9107" y="10562"/>
                </a:cubicBezTo>
                <a:cubicBezTo>
                  <a:pt x="8973" y="10462"/>
                  <a:pt x="8907" y="10362"/>
                  <a:pt x="8840" y="10296"/>
                </a:cubicBezTo>
                <a:cubicBezTo>
                  <a:pt x="8673" y="10095"/>
                  <a:pt x="8573" y="9895"/>
                  <a:pt x="8440" y="9662"/>
                </a:cubicBezTo>
                <a:cubicBezTo>
                  <a:pt x="8139" y="9228"/>
                  <a:pt x="7839" y="8761"/>
                  <a:pt x="7572" y="8328"/>
                </a:cubicBezTo>
                <a:cubicBezTo>
                  <a:pt x="7476" y="8192"/>
                  <a:pt x="7300" y="8101"/>
                  <a:pt x="7131" y="8101"/>
                </a:cubicBezTo>
                <a:cubicBezTo>
                  <a:pt x="7008" y="8101"/>
                  <a:pt x="6889" y="8149"/>
                  <a:pt x="6805" y="8261"/>
                </a:cubicBezTo>
                <a:cubicBezTo>
                  <a:pt x="6438" y="8694"/>
                  <a:pt x="6005" y="9128"/>
                  <a:pt x="5604" y="9528"/>
                </a:cubicBezTo>
                <a:cubicBezTo>
                  <a:pt x="5404" y="9762"/>
                  <a:pt x="5171" y="9929"/>
                  <a:pt x="4971" y="10095"/>
                </a:cubicBezTo>
                <a:cubicBezTo>
                  <a:pt x="4770" y="10296"/>
                  <a:pt x="4470" y="10596"/>
                  <a:pt x="4170" y="10696"/>
                </a:cubicBezTo>
                <a:cubicBezTo>
                  <a:pt x="4170" y="10696"/>
                  <a:pt x="4059" y="10763"/>
                  <a:pt x="4054" y="10805"/>
                </a:cubicBezTo>
                <a:lnTo>
                  <a:pt x="4054" y="10805"/>
                </a:lnTo>
                <a:cubicBezTo>
                  <a:pt x="4032" y="10715"/>
                  <a:pt x="4137" y="10417"/>
                  <a:pt x="4137" y="10329"/>
                </a:cubicBezTo>
                <a:cubicBezTo>
                  <a:pt x="4170" y="10029"/>
                  <a:pt x="4270" y="9762"/>
                  <a:pt x="4303" y="9462"/>
                </a:cubicBezTo>
                <a:cubicBezTo>
                  <a:pt x="4437" y="8828"/>
                  <a:pt x="4570" y="8161"/>
                  <a:pt x="4737" y="7527"/>
                </a:cubicBezTo>
                <a:cubicBezTo>
                  <a:pt x="4770" y="7293"/>
                  <a:pt x="4637" y="7027"/>
                  <a:pt x="4403" y="6960"/>
                </a:cubicBezTo>
                <a:cubicBezTo>
                  <a:pt x="3770" y="6793"/>
                  <a:pt x="3169" y="6593"/>
                  <a:pt x="2636" y="6293"/>
                </a:cubicBezTo>
                <a:cubicBezTo>
                  <a:pt x="2335" y="6159"/>
                  <a:pt x="2102" y="6026"/>
                  <a:pt x="1802" y="5859"/>
                </a:cubicBezTo>
                <a:cubicBezTo>
                  <a:pt x="1668" y="5792"/>
                  <a:pt x="1568" y="5692"/>
                  <a:pt x="1435" y="5659"/>
                </a:cubicBezTo>
                <a:cubicBezTo>
                  <a:pt x="1414" y="5638"/>
                  <a:pt x="1366" y="5617"/>
                  <a:pt x="1326" y="5604"/>
                </a:cubicBezTo>
                <a:lnTo>
                  <a:pt x="1326" y="5604"/>
                </a:lnTo>
                <a:cubicBezTo>
                  <a:pt x="1349" y="5597"/>
                  <a:pt x="1374" y="5592"/>
                  <a:pt x="1401" y="5592"/>
                </a:cubicBezTo>
                <a:cubicBezTo>
                  <a:pt x="1568" y="5525"/>
                  <a:pt x="1802" y="5525"/>
                  <a:pt x="1968" y="5492"/>
                </a:cubicBezTo>
                <a:cubicBezTo>
                  <a:pt x="2269" y="5459"/>
                  <a:pt x="2569" y="5425"/>
                  <a:pt x="2836" y="5425"/>
                </a:cubicBezTo>
                <a:cubicBezTo>
                  <a:pt x="3570" y="5325"/>
                  <a:pt x="4237" y="5259"/>
                  <a:pt x="4937" y="5159"/>
                </a:cubicBezTo>
                <a:cubicBezTo>
                  <a:pt x="5246" y="5122"/>
                  <a:pt x="5386" y="4829"/>
                  <a:pt x="5359" y="4575"/>
                </a:cubicBezTo>
                <a:lnTo>
                  <a:pt x="5359" y="4575"/>
                </a:lnTo>
                <a:cubicBezTo>
                  <a:pt x="5509" y="4549"/>
                  <a:pt x="5637" y="4449"/>
                  <a:pt x="5671" y="4258"/>
                </a:cubicBezTo>
                <a:cubicBezTo>
                  <a:pt x="5804" y="3724"/>
                  <a:pt x="5905" y="3157"/>
                  <a:pt x="6005" y="2623"/>
                </a:cubicBezTo>
                <a:cubicBezTo>
                  <a:pt x="6071" y="2390"/>
                  <a:pt x="6138" y="2090"/>
                  <a:pt x="6171" y="1823"/>
                </a:cubicBezTo>
                <a:cubicBezTo>
                  <a:pt x="6238" y="1623"/>
                  <a:pt x="6238" y="1289"/>
                  <a:pt x="6338" y="1122"/>
                </a:cubicBezTo>
                <a:cubicBezTo>
                  <a:pt x="6391" y="1043"/>
                  <a:pt x="6417" y="1006"/>
                  <a:pt x="6439" y="1006"/>
                </a:cubicBezTo>
                <a:close/>
                <a:moveTo>
                  <a:pt x="6392" y="0"/>
                </a:moveTo>
                <a:cubicBezTo>
                  <a:pt x="6068" y="0"/>
                  <a:pt x="5745" y="192"/>
                  <a:pt x="5538" y="589"/>
                </a:cubicBezTo>
                <a:cubicBezTo>
                  <a:pt x="5337" y="1022"/>
                  <a:pt x="5271" y="1589"/>
                  <a:pt x="5171" y="2090"/>
                </a:cubicBezTo>
                <a:cubicBezTo>
                  <a:pt x="5037" y="2690"/>
                  <a:pt x="4937" y="3357"/>
                  <a:pt x="4804" y="3991"/>
                </a:cubicBezTo>
                <a:cubicBezTo>
                  <a:pt x="4782" y="4071"/>
                  <a:pt x="4779" y="4145"/>
                  <a:pt x="4791" y="4210"/>
                </a:cubicBezTo>
                <a:lnTo>
                  <a:pt x="4791" y="4210"/>
                </a:lnTo>
                <a:cubicBezTo>
                  <a:pt x="3839" y="4334"/>
                  <a:pt x="2887" y="4430"/>
                  <a:pt x="1935" y="4525"/>
                </a:cubicBezTo>
                <a:cubicBezTo>
                  <a:pt x="1335" y="4625"/>
                  <a:pt x="334" y="4625"/>
                  <a:pt x="167" y="5359"/>
                </a:cubicBezTo>
                <a:cubicBezTo>
                  <a:pt x="0" y="6126"/>
                  <a:pt x="1001" y="6526"/>
                  <a:pt x="1568" y="6826"/>
                </a:cubicBezTo>
                <a:cubicBezTo>
                  <a:pt x="2267" y="7190"/>
                  <a:pt x="2966" y="7507"/>
                  <a:pt x="3705" y="7737"/>
                </a:cubicBezTo>
                <a:lnTo>
                  <a:pt x="3705" y="7737"/>
                </a:lnTo>
                <a:cubicBezTo>
                  <a:pt x="3547" y="8474"/>
                  <a:pt x="3408" y="9241"/>
                  <a:pt x="3269" y="9962"/>
                </a:cubicBezTo>
                <a:cubicBezTo>
                  <a:pt x="3136" y="10562"/>
                  <a:pt x="2902" y="11530"/>
                  <a:pt x="3736" y="11763"/>
                </a:cubicBezTo>
                <a:cubicBezTo>
                  <a:pt x="3803" y="11779"/>
                  <a:pt x="3870" y="11787"/>
                  <a:pt x="3937" y="11787"/>
                </a:cubicBezTo>
                <a:cubicBezTo>
                  <a:pt x="4563" y="11787"/>
                  <a:pt x="5149" y="11128"/>
                  <a:pt x="5571" y="10796"/>
                </a:cubicBezTo>
                <a:cubicBezTo>
                  <a:pt x="6113" y="10332"/>
                  <a:pt x="6614" y="9867"/>
                  <a:pt x="7076" y="9357"/>
                </a:cubicBezTo>
                <a:lnTo>
                  <a:pt x="7076" y="9357"/>
                </a:lnTo>
                <a:cubicBezTo>
                  <a:pt x="7248" y="9628"/>
                  <a:pt x="7427" y="9890"/>
                  <a:pt x="7606" y="10129"/>
                </a:cubicBezTo>
                <a:cubicBezTo>
                  <a:pt x="7839" y="10496"/>
                  <a:pt x="8039" y="10929"/>
                  <a:pt x="8406" y="11196"/>
                </a:cubicBezTo>
                <a:cubicBezTo>
                  <a:pt x="8626" y="11388"/>
                  <a:pt x="8907" y="11490"/>
                  <a:pt x="9179" y="11490"/>
                </a:cubicBezTo>
                <a:cubicBezTo>
                  <a:pt x="9568" y="11490"/>
                  <a:pt x="9937" y="11281"/>
                  <a:pt x="10074" y="10829"/>
                </a:cubicBezTo>
                <a:cubicBezTo>
                  <a:pt x="10174" y="10362"/>
                  <a:pt x="10108" y="9829"/>
                  <a:pt x="10108" y="9362"/>
                </a:cubicBezTo>
                <a:lnTo>
                  <a:pt x="10108" y="7694"/>
                </a:lnTo>
                <a:cubicBezTo>
                  <a:pt x="10108" y="7627"/>
                  <a:pt x="10074" y="7327"/>
                  <a:pt x="10108" y="7293"/>
                </a:cubicBezTo>
                <a:cubicBezTo>
                  <a:pt x="10141" y="7260"/>
                  <a:pt x="10241" y="7260"/>
                  <a:pt x="10274" y="7193"/>
                </a:cubicBezTo>
                <a:cubicBezTo>
                  <a:pt x="10441" y="7127"/>
                  <a:pt x="10641" y="7027"/>
                  <a:pt x="10808" y="6960"/>
                </a:cubicBezTo>
                <a:cubicBezTo>
                  <a:pt x="11275" y="6760"/>
                  <a:pt x="11742" y="6459"/>
                  <a:pt x="12142" y="6159"/>
                </a:cubicBezTo>
                <a:cubicBezTo>
                  <a:pt x="12676" y="5792"/>
                  <a:pt x="13577" y="5192"/>
                  <a:pt x="13310" y="4425"/>
                </a:cubicBezTo>
                <a:cubicBezTo>
                  <a:pt x="13076" y="3591"/>
                  <a:pt x="11742" y="3691"/>
                  <a:pt x="11075" y="3657"/>
                </a:cubicBezTo>
                <a:cubicBezTo>
                  <a:pt x="10575" y="3624"/>
                  <a:pt x="10074" y="3624"/>
                  <a:pt x="9607" y="3624"/>
                </a:cubicBezTo>
                <a:lnTo>
                  <a:pt x="8807" y="3624"/>
                </a:lnTo>
                <a:cubicBezTo>
                  <a:pt x="8473" y="3624"/>
                  <a:pt x="8440" y="3457"/>
                  <a:pt x="8306" y="3157"/>
                </a:cubicBezTo>
                <a:cubicBezTo>
                  <a:pt x="8139" y="2690"/>
                  <a:pt x="7973" y="2256"/>
                  <a:pt x="7773" y="1789"/>
                </a:cubicBezTo>
                <a:cubicBezTo>
                  <a:pt x="7606" y="1356"/>
                  <a:pt x="7472" y="855"/>
                  <a:pt x="7205" y="489"/>
                </a:cubicBezTo>
                <a:cubicBezTo>
                  <a:pt x="6996" y="167"/>
                  <a:pt x="6694" y="0"/>
                  <a:pt x="63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2" name="Google Shape;1432;p49"/>
          <p:cNvSpPr/>
          <p:nvPr/>
        </p:nvSpPr>
        <p:spPr>
          <a:xfrm rot="1166021">
            <a:off x="7892385" y="919582"/>
            <a:ext cx="424899" cy="368880"/>
          </a:xfrm>
          <a:custGeom>
            <a:avLst/>
            <a:gdLst/>
            <a:ahLst/>
            <a:cxnLst/>
            <a:rect l="l" t="t" r="r" b="b"/>
            <a:pathLst>
              <a:path w="13577" h="11787" extrusionOk="0">
                <a:moveTo>
                  <a:pt x="6439" y="1006"/>
                </a:moveTo>
                <a:cubicBezTo>
                  <a:pt x="6471" y="1006"/>
                  <a:pt x="6491" y="1094"/>
                  <a:pt x="6572" y="1256"/>
                </a:cubicBezTo>
                <a:cubicBezTo>
                  <a:pt x="6638" y="1423"/>
                  <a:pt x="6672" y="1623"/>
                  <a:pt x="6772" y="1789"/>
                </a:cubicBezTo>
                <a:cubicBezTo>
                  <a:pt x="6939" y="2290"/>
                  <a:pt x="7139" y="2790"/>
                  <a:pt x="7306" y="3257"/>
                </a:cubicBezTo>
                <a:cubicBezTo>
                  <a:pt x="7606" y="3991"/>
                  <a:pt x="7773" y="4591"/>
                  <a:pt x="8673" y="4591"/>
                </a:cubicBezTo>
                <a:cubicBezTo>
                  <a:pt x="9741" y="4591"/>
                  <a:pt x="10741" y="4591"/>
                  <a:pt x="11742" y="4658"/>
                </a:cubicBezTo>
                <a:cubicBezTo>
                  <a:pt x="11807" y="4658"/>
                  <a:pt x="12383" y="4658"/>
                  <a:pt x="12439" y="4752"/>
                </a:cubicBezTo>
                <a:lnTo>
                  <a:pt x="12439" y="4752"/>
                </a:lnTo>
                <a:cubicBezTo>
                  <a:pt x="12438" y="4751"/>
                  <a:pt x="12437" y="4751"/>
                  <a:pt x="12435" y="4751"/>
                </a:cubicBezTo>
                <a:cubicBezTo>
                  <a:pt x="12378" y="4751"/>
                  <a:pt x="12006" y="5094"/>
                  <a:pt x="11976" y="5125"/>
                </a:cubicBezTo>
                <a:cubicBezTo>
                  <a:pt x="11609" y="5459"/>
                  <a:pt x="11142" y="5726"/>
                  <a:pt x="10741" y="5959"/>
                </a:cubicBezTo>
                <a:cubicBezTo>
                  <a:pt x="10108" y="6293"/>
                  <a:pt x="9174" y="6426"/>
                  <a:pt x="9140" y="7293"/>
                </a:cubicBezTo>
                <a:cubicBezTo>
                  <a:pt x="9107" y="7827"/>
                  <a:pt x="9140" y="8361"/>
                  <a:pt x="9140" y="8961"/>
                </a:cubicBezTo>
                <a:cubicBezTo>
                  <a:pt x="9140" y="9428"/>
                  <a:pt x="9240" y="9962"/>
                  <a:pt x="9140" y="10429"/>
                </a:cubicBezTo>
                <a:cubicBezTo>
                  <a:pt x="9163" y="10543"/>
                  <a:pt x="9170" y="10595"/>
                  <a:pt x="9151" y="10595"/>
                </a:cubicBezTo>
                <a:cubicBezTo>
                  <a:pt x="9142" y="10595"/>
                  <a:pt x="9128" y="10584"/>
                  <a:pt x="9107" y="10562"/>
                </a:cubicBezTo>
                <a:cubicBezTo>
                  <a:pt x="8973" y="10462"/>
                  <a:pt x="8907" y="10362"/>
                  <a:pt x="8840" y="10296"/>
                </a:cubicBezTo>
                <a:cubicBezTo>
                  <a:pt x="8673" y="10095"/>
                  <a:pt x="8573" y="9895"/>
                  <a:pt x="8440" y="9662"/>
                </a:cubicBezTo>
                <a:cubicBezTo>
                  <a:pt x="8139" y="9228"/>
                  <a:pt x="7839" y="8761"/>
                  <a:pt x="7572" y="8328"/>
                </a:cubicBezTo>
                <a:cubicBezTo>
                  <a:pt x="7476" y="8192"/>
                  <a:pt x="7300" y="8101"/>
                  <a:pt x="7131" y="8101"/>
                </a:cubicBezTo>
                <a:cubicBezTo>
                  <a:pt x="7008" y="8101"/>
                  <a:pt x="6889" y="8149"/>
                  <a:pt x="6805" y="8261"/>
                </a:cubicBezTo>
                <a:cubicBezTo>
                  <a:pt x="6438" y="8694"/>
                  <a:pt x="6005" y="9128"/>
                  <a:pt x="5604" y="9528"/>
                </a:cubicBezTo>
                <a:cubicBezTo>
                  <a:pt x="5404" y="9762"/>
                  <a:pt x="5171" y="9929"/>
                  <a:pt x="4971" y="10095"/>
                </a:cubicBezTo>
                <a:cubicBezTo>
                  <a:pt x="4770" y="10296"/>
                  <a:pt x="4470" y="10596"/>
                  <a:pt x="4170" y="10696"/>
                </a:cubicBezTo>
                <a:cubicBezTo>
                  <a:pt x="4170" y="10696"/>
                  <a:pt x="4059" y="10763"/>
                  <a:pt x="4054" y="10805"/>
                </a:cubicBezTo>
                <a:lnTo>
                  <a:pt x="4054" y="10805"/>
                </a:lnTo>
                <a:cubicBezTo>
                  <a:pt x="4032" y="10715"/>
                  <a:pt x="4137" y="10417"/>
                  <a:pt x="4137" y="10329"/>
                </a:cubicBezTo>
                <a:cubicBezTo>
                  <a:pt x="4170" y="10029"/>
                  <a:pt x="4270" y="9762"/>
                  <a:pt x="4303" y="9462"/>
                </a:cubicBezTo>
                <a:cubicBezTo>
                  <a:pt x="4437" y="8828"/>
                  <a:pt x="4570" y="8161"/>
                  <a:pt x="4737" y="7527"/>
                </a:cubicBezTo>
                <a:cubicBezTo>
                  <a:pt x="4770" y="7293"/>
                  <a:pt x="4637" y="7027"/>
                  <a:pt x="4403" y="6960"/>
                </a:cubicBezTo>
                <a:cubicBezTo>
                  <a:pt x="3770" y="6793"/>
                  <a:pt x="3169" y="6593"/>
                  <a:pt x="2636" y="6293"/>
                </a:cubicBezTo>
                <a:cubicBezTo>
                  <a:pt x="2335" y="6159"/>
                  <a:pt x="2102" y="6026"/>
                  <a:pt x="1802" y="5859"/>
                </a:cubicBezTo>
                <a:cubicBezTo>
                  <a:pt x="1668" y="5792"/>
                  <a:pt x="1568" y="5692"/>
                  <a:pt x="1435" y="5659"/>
                </a:cubicBezTo>
                <a:cubicBezTo>
                  <a:pt x="1414" y="5638"/>
                  <a:pt x="1366" y="5617"/>
                  <a:pt x="1326" y="5604"/>
                </a:cubicBezTo>
                <a:lnTo>
                  <a:pt x="1326" y="5604"/>
                </a:lnTo>
                <a:cubicBezTo>
                  <a:pt x="1349" y="5597"/>
                  <a:pt x="1374" y="5592"/>
                  <a:pt x="1401" y="5592"/>
                </a:cubicBezTo>
                <a:cubicBezTo>
                  <a:pt x="1568" y="5525"/>
                  <a:pt x="1802" y="5525"/>
                  <a:pt x="1968" y="5492"/>
                </a:cubicBezTo>
                <a:cubicBezTo>
                  <a:pt x="2269" y="5459"/>
                  <a:pt x="2569" y="5425"/>
                  <a:pt x="2836" y="5425"/>
                </a:cubicBezTo>
                <a:cubicBezTo>
                  <a:pt x="3570" y="5325"/>
                  <a:pt x="4237" y="5259"/>
                  <a:pt x="4937" y="5159"/>
                </a:cubicBezTo>
                <a:cubicBezTo>
                  <a:pt x="5246" y="5122"/>
                  <a:pt x="5386" y="4829"/>
                  <a:pt x="5359" y="4575"/>
                </a:cubicBezTo>
                <a:lnTo>
                  <a:pt x="5359" y="4575"/>
                </a:lnTo>
                <a:cubicBezTo>
                  <a:pt x="5509" y="4549"/>
                  <a:pt x="5637" y="4449"/>
                  <a:pt x="5671" y="4258"/>
                </a:cubicBezTo>
                <a:cubicBezTo>
                  <a:pt x="5804" y="3724"/>
                  <a:pt x="5905" y="3157"/>
                  <a:pt x="6005" y="2623"/>
                </a:cubicBezTo>
                <a:cubicBezTo>
                  <a:pt x="6071" y="2390"/>
                  <a:pt x="6138" y="2090"/>
                  <a:pt x="6171" y="1823"/>
                </a:cubicBezTo>
                <a:cubicBezTo>
                  <a:pt x="6238" y="1623"/>
                  <a:pt x="6238" y="1289"/>
                  <a:pt x="6338" y="1122"/>
                </a:cubicBezTo>
                <a:cubicBezTo>
                  <a:pt x="6391" y="1043"/>
                  <a:pt x="6417" y="1006"/>
                  <a:pt x="6439" y="1006"/>
                </a:cubicBezTo>
                <a:close/>
                <a:moveTo>
                  <a:pt x="6392" y="0"/>
                </a:moveTo>
                <a:cubicBezTo>
                  <a:pt x="6068" y="0"/>
                  <a:pt x="5745" y="192"/>
                  <a:pt x="5538" y="589"/>
                </a:cubicBezTo>
                <a:cubicBezTo>
                  <a:pt x="5337" y="1022"/>
                  <a:pt x="5271" y="1589"/>
                  <a:pt x="5171" y="2090"/>
                </a:cubicBezTo>
                <a:cubicBezTo>
                  <a:pt x="5037" y="2690"/>
                  <a:pt x="4937" y="3357"/>
                  <a:pt x="4804" y="3991"/>
                </a:cubicBezTo>
                <a:cubicBezTo>
                  <a:pt x="4782" y="4071"/>
                  <a:pt x="4779" y="4145"/>
                  <a:pt x="4791" y="4210"/>
                </a:cubicBezTo>
                <a:lnTo>
                  <a:pt x="4791" y="4210"/>
                </a:lnTo>
                <a:cubicBezTo>
                  <a:pt x="3839" y="4334"/>
                  <a:pt x="2887" y="4430"/>
                  <a:pt x="1935" y="4525"/>
                </a:cubicBezTo>
                <a:cubicBezTo>
                  <a:pt x="1335" y="4625"/>
                  <a:pt x="334" y="4625"/>
                  <a:pt x="167" y="5359"/>
                </a:cubicBezTo>
                <a:cubicBezTo>
                  <a:pt x="0" y="6126"/>
                  <a:pt x="1001" y="6526"/>
                  <a:pt x="1568" y="6826"/>
                </a:cubicBezTo>
                <a:cubicBezTo>
                  <a:pt x="2267" y="7190"/>
                  <a:pt x="2966" y="7507"/>
                  <a:pt x="3705" y="7737"/>
                </a:cubicBezTo>
                <a:lnTo>
                  <a:pt x="3705" y="7737"/>
                </a:lnTo>
                <a:cubicBezTo>
                  <a:pt x="3547" y="8474"/>
                  <a:pt x="3408" y="9241"/>
                  <a:pt x="3269" y="9962"/>
                </a:cubicBezTo>
                <a:cubicBezTo>
                  <a:pt x="3136" y="10562"/>
                  <a:pt x="2902" y="11530"/>
                  <a:pt x="3736" y="11763"/>
                </a:cubicBezTo>
                <a:cubicBezTo>
                  <a:pt x="3803" y="11779"/>
                  <a:pt x="3870" y="11787"/>
                  <a:pt x="3937" y="11787"/>
                </a:cubicBezTo>
                <a:cubicBezTo>
                  <a:pt x="4563" y="11787"/>
                  <a:pt x="5149" y="11128"/>
                  <a:pt x="5571" y="10796"/>
                </a:cubicBezTo>
                <a:cubicBezTo>
                  <a:pt x="6113" y="10332"/>
                  <a:pt x="6614" y="9867"/>
                  <a:pt x="7076" y="9357"/>
                </a:cubicBezTo>
                <a:lnTo>
                  <a:pt x="7076" y="9357"/>
                </a:lnTo>
                <a:cubicBezTo>
                  <a:pt x="7248" y="9628"/>
                  <a:pt x="7427" y="9890"/>
                  <a:pt x="7606" y="10129"/>
                </a:cubicBezTo>
                <a:cubicBezTo>
                  <a:pt x="7839" y="10496"/>
                  <a:pt x="8039" y="10929"/>
                  <a:pt x="8406" y="11196"/>
                </a:cubicBezTo>
                <a:cubicBezTo>
                  <a:pt x="8626" y="11388"/>
                  <a:pt x="8907" y="11490"/>
                  <a:pt x="9179" y="11490"/>
                </a:cubicBezTo>
                <a:cubicBezTo>
                  <a:pt x="9568" y="11490"/>
                  <a:pt x="9937" y="11281"/>
                  <a:pt x="10074" y="10829"/>
                </a:cubicBezTo>
                <a:cubicBezTo>
                  <a:pt x="10174" y="10362"/>
                  <a:pt x="10108" y="9829"/>
                  <a:pt x="10108" y="9362"/>
                </a:cubicBezTo>
                <a:lnTo>
                  <a:pt x="10108" y="7694"/>
                </a:lnTo>
                <a:cubicBezTo>
                  <a:pt x="10108" y="7627"/>
                  <a:pt x="10074" y="7327"/>
                  <a:pt x="10108" y="7293"/>
                </a:cubicBezTo>
                <a:cubicBezTo>
                  <a:pt x="10141" y="7260"/>
                  <a:pt x="10241" y="7260"/>
                  <a:pt x="10274" y="7193"/>
                </a:cubicBezTo>
                <a:cubicBezTo>
                  <a:pt x="10441" y="7127"/>
                  <a:pt x="10641" y="7027"/>
                  <a:pt x="10808" y="6960"/>
                </a:cubicBezTo>
                <a:cubicBezTo>
                  <a:pt x="11275" y="6760"/>
                  <a:pt x="11742" y="6459"/>
                  <a:pt x="12142" y="6159"/>
                </a:cubicBezTo>
                <a:cubicBezTo>
                  <a:pt x="12676" y="5792"/>
                  <a:pt x="13577" y="5192"/>
                  <a:pt x="13310" y="4425"/>
                </a:cubicBezTo>
                <a:cubicBezTo>
                  <a:pt x="13076" y="3591"/>
                  <a:pt x="11742" y="3691"/>
                  <a:pt x="11075" y="3657"/>
                </a:cubicBezTo>
                <a:cubicBezTo>
                  <a:pt x="10575" y="3624"/>
                  <a:pt x="10074" y="3624"/>
                  <a:pt x="9607" y="3624"/>
                </a:cubicBezTo>
                <a:lnTo>
                  <a:pt x="8807" y="3624"/>
                </a:lnTo>
                <a:cubicBezTo>
                  <a:pt x="8473" y="3624"/>
                  <a:pt x="8440" y="3457"/>
                  <a:pt x="8306" y="3157"/>
                </a:cubicBezTo>
                <a:cubicBezTo>
                  <a:pt x="8139" y="2690"/>
                  <a:pt x="7973" y="2256"/>
                  <a:pt x="7773" y="1789"/>
                </a:cubicBezTo>
                <a:cubicBezTo>
                  <a:pt x="7606" y="1356"/>
                  <a:pt x="7472" y="855"/>
                  <a:pt x="7205" y="489"/>
                </a:cubicBezTo>
                <a:cubicBezTo>
                  <a:pt x="6996" y="167"/>
                  <a:pt x="6694" y="0"/>
                  <a:pt x="6392" y="0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43E57EB1-99C3-668F-17A2-D2D4DD89E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1741" y="776834"/>
            <a:ext cx="3495759" cy="38032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1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grpSp>
        <p:nvGrpSpPr>
          <p:cNvPr id="3" name="Google Shape;996;p35">
            <a:extLst>
              <a:ext uri="{FF2B5EF4-FFF2-40B4-BE49-F238E27FC236}">
                <a16:creationId xmlns:a16="http://schemas.microsoft.com/office/drawing/2014/main" id="{C97FA1F5-209F-FAFA-A24F-9461D55E5D61}"/>
              </a:ext>
            </a:extLst>
          </p:cNvPr>
          <p:cNvGrpSpPr/>
          <p:nvPr/>
        </p:nvGrpSpPr>
        <p:grpSpPr>
          <a:xfrm rot="19507570">
            <a:off x="692301" y="3975747"/>
            <a:ext cx="398786" cy="842651"/>
            <a:chOff x="7975133" y="2422077"/>
            <a:chExt cx="398786" cy="842651"/>
          </a:xfrm>
        </p:grpSpPr>
        <p:grpSp>
          <p:nvGrpSpPr>
            <p:cNvPr id="4" name="Google Shape;997;p35">
              <a:extLst>
                <a:ext uri="{FF2B5EF4-FFF2-40B4-BE49-F238E27FC236}">
                  <a16:creationId xmlns:a16="http://schemas.microsoft.com/office/drawing/2014/main" id="{BDF0E96F-B5E4-B429-366C-01BDA7D74B7D}"/>
                </a:ext>
              </a:extLst>
            </p:cNvPr>
            <p:cNvGrpSpPr/>
            <p:nvPr/>
          </p:nvGrpSpPr>
          <p:grpSpPr>
            <a:xfrm rot="-177540">
              <a:off x="8132818" y="2427174"/>
              <a:ext cx="203173" cy="220810"/>
              <a:chOff x="5454270" y="1797174"/>
              <a:chExt cx="398786" cy="433404"/>
            </a:xfrm>
          </p:grpSpPr>
          <p:sp>
            <p:nvSpPr>
              <p:cNvPr id="10" name="Google Shape;998;p35">
                <a:extLst>
                  <a:ext uri="{FF2B5EF4-FFF2-40B4-BE49-F238E27FC236}">
                    <a16:creationId xmlns:a16="http://schemas.microsoft.com/office/drawing/2014/main" id="{047FBB91-AC1F-6CB2-A154-296A4D2E847C}"/>
                  </a:ext>
                </a:extLst>
              </p:cNvPr>
              <p:cNvSpPr/>
              <p:nvPr/>
            </p:nvSpPr>
            <p:spPr>
              <a:xfrm>
                <a:off x="5620165" y="1797174"/>
                <a:ext cx="58820" cy="433404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1443" extrusionOk="0">
                    <a:moveTo>
                      <a:pt x="451" y="1"/>
                    </a:moveTo>
                    <a:cubicBezTo>
                      <a:pt x="218" y="1"/>
                      <a:pt x="1" y="151"/>
                      <a:pt x="18" y="451"/>
                    </a:cubicBezTo>
                    <a:cubicBezTo>
                      <a:pt x="351" y="3954"/>
                      <a:pt x="518" y="7456"/>
                      <a:pt x="585" y="10992"/>
                    </a:cubicBezTo>
                    <a:cubicBezTo>
                      <a:pt x="585" y="11283"/>
                      <a:pt x="840" y="11443"/>
                      <a:pt x="1088" y="11443"/>
                    </a:cubicBezTo>
                    <a:cubicBezTo>
                      <a:pt x="1323" y="11443"/>
                      <a:pt x="1552" y="11300"/>
                      <a:pt x="1552" y="10992"/>
                    </a:cubicBezTo>
                    <a:cubicBezTo>
                      <a:pt x="1519" y="7490"/>
                      <a:pt x="1319" y="3954"/>
                      <a:pt x="985" y="451"/>
                    </a:cubicBezTo>
                    <a:cubicBezTo>
                      <a:pt x="935" y="151"/>
                      <a:pt x="685" y="1"/>
                      <a:pt x="4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999;p35">
                <a:extLst>
                  <a:ext uri="{FF2B5EF4-FFF2-40B4-BE49-F238E27FC236}">
                    <a16:creationId xmlns:a16="http://schemas.microsoft.com/office/drawing/2014/main" id="{3C20DF62-A351-7C08-BCE9-8C63D27FA3A2}"/>
                  </a:ext>
                </a:extLst>
              </p:cNvPr>
              <p:cNvSpPr/>
              <p:nvPr/>
            </p:nvSpPr>
            <p:spPr>
              <a:xfrm>
                <a:off x="5454270" y="1929963"/>
                <a:ext cx="398786" cy="108436"/>
              </a:xfrm>
              <a:custGeom>
                <a:avLst/>
                <a:gdLst/>
                <a:ahLst/>
                <a:cxnLst/>
                <a:rect l="l" t="t" r="r" b="b"/>
                <a:pathLst>
                  <a:path w="10529" h="2863" extrusionOk="0">
                    <a:moveTo>
                      <a:pt x="9844" y="1"/>
                    </a:moveTo>
                    <a:cubicBezTo>
                      <a:pt x="9809" y="1"/>
                      <a:pt x="9772" y="5"/>
                      <a:pt x="9735" y="14"/>
                    </a:cubicBezTo>
                    <a:cubicBezTo>
                      <a:pt x="6666" y="648"/>
                      <a:pt x="3630" y="1282"/>
                      <a:pt x="562" y="1915"/>
                    </a:cubicBezTo>
                    <a:cubicBezTo>
                      <a:pt x="1" y="2040"/>
                      <a:pt x="196" y="2862"/>
                      <a:pt x="686" y="2862"/>
                    </a:cubicBezTo>
                    <a:cubicBezTo>
                      <a:pt x="721" y="2862"/>
                      <a:pt x="757" y="2858"/>
                      <a:pt x="795" y="2849"/>
                    </a:cubicBezTo>
                    <a:cubicBezTo>
                      <a:pt x="3864" y="2216"/>
                      <a:pt x="6899" y="1582"/>
                      <a:pt x="9968" y="948"/>
                    </a:cubicBezTo>
                    <a:cubicBezTo>
                      <a:pt x="10529" y="823"/>
                      <a:pt x="10333" y="1"/>
                      <a:pt x="98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000;p35">
                <a:extLst>
                  <a:ext uri="{FF2B5EF4-FFF2-40B4-BE49-F238E27FC236}">
                    <a16:creationId xmlns:a16="http://schemas.microsoft.com/office/drawing/2014/main" id="{316E825E-ACF9-17C9-40ED-C7A02F877AE4}"/>
                  </a:ext>
                </a:extLst>
              </p:cNvPr>
              <p:cNvSpPr/>
              <p:nvPr/>
            </p:nvSpPr>
            <p:spPr>
              <a:xfrm>
                <a:off x="5526044" y="1880839"/>
                <a:ext cx="231719" cy="213615"/>
              </a:xfrm>
              <a:custGeom>
                <a:avLst/>
                <a:gdLst/>
                <a:ahLst/>
                <a:cxnLst/>
                <a:rect l="l" t="t" r="r" b="b"/>
                <a:pathLst>
                  <a:path w="6118" h="5640" extrusionOk="0">
                    <a:moveTo>
                      <a:pt x="488" y="1"/>
                    </a:moveTo>
                    <a:cubicBezTo>
                      <a:pt x="391" y="1"/>
                      <a:pt x="296" y="27"/>
                      <a:pt x="234" y="77"/>
                    </a:cubicBezTo>
                    <a:cubicBezTo>
                      <a:pt x="34" y="177"/>
                      <a:pt x="1" y="477"/>
                      <a:pt x="68" y="677"/>
                    </a:cubicBezTo>
                    <a:cubicBezTo>
                      <a:pt x="535" y="1745"/>
                      <a:pt x="1669" y="2278"/>
                      <a:pt x="2503" y="2945"/>
                    </a:cubicBezTo>
                    <a:cubicBezTo>
                      <a:pt x="3470" y="3679"/>
                      <a:pt x="4371" y="4580"/>
                      <a:pt x="5171" y="5481"/>
                    </a:cubicBezTo>
                    <a:cubicBezTo>
                      <a:pt x="5267" y="5593"/>
                      <a:pt x="5377" y="5639"/>
                      <a:pt x="5482" y="5639"/>
                    </a:cubicBezTo>
                    <a:cubicBezTo>
                      <a:pt x="5818" y="5639"/>
                      <a:pt x="6117" y="5169"/>
                      <a:pt x="5838" y="4814"/>
                    </a:cubicBezTo>
                    <a:cubicBezTo>
                      <a:pt x="5038" y="3913"/>
                      <a:pt x="4171" y="3079"/>
                      <a:pt x="3203" y="2312"/>
                    </a:cubicBezTo>
                    <a:lnTo>
                      <a:pt x="1835" y="1311"/>
                    </a:lnTo>
                    <a:cubicBezTo>
                      <a:pt x="1402" y="1011"/>
                      <a:pt x="1068" y="677"/>
                      <a:pt x="868" y="244"/>
                    </a:cubicBezTo>
                    <a:cubicBezTo>
                      <a:pt x="826" y="76"/>
                      <a:pt x="653" y="1"/>
                      <a:pt x="4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001;p35">
                <a:extLst>
                  <a:ext uri="{FF2B5EF4-FFF2-40B4-BE49-F238E27FC236}">
                    <a16:creationId xmlns:a16="http://schemas.microsoft.com/office/drawing/2014/main" id="{A3D8D495-7AEB-40F2-8581-8E57D42CFF05}"/>
                  </a:ext>
                </a:extLst>
              </p:cNvPr>
              <p:cNvSpPr/>
              <p:nvPr/>
            </p:nvSpPr>
            <p:spPr>
              <a:xfrm>
                <a:off x="5544717" y="1857660"/>
                <a:ext cx="220016" cy="316332"/>
              </a:xfrm>
              <a:custGeom>
                <a:avLst/>
                <a:gdLst/>
                <a:ahLst/>
                <a:cxnLst/>
                <a:rect l="l" t="t" r="r" b="b"/>
                <a:pathLst>
                  <a:path w="5809" h="8352" extrusionOk="0">
                    <a:moveTo>
                      <a:pt x="5151" y="1"/>
                    </a:moveTo>
                    <a:cubicBezTo>
                      <a:pt x="5001" y="1"/>
                      <a:pt x="4849" y="66"/>
                      <a:pt x="4745" y="222"/>
                    </a:cubicBezTo>
                    <a:cubicBezTo>
                      <a:pt x="3878" y="1523"/>
                      <a:pt x="3044" y="2790"/>
                      <a:pt x="2176" y="4091"/>
                    </a:cubicBezTo>
                    <a:cubicBezTo>
                      <a:pt x="1376" y="5259"/>
                      <a:pt x="575" y="6426"/>
                      <a:pt x="142" y="7761"/>
                    </a:cubicBezTo>
                    <a:cubicBezTo>
                      <a:pt x="1" y="8123"/>
                      <a:pt x="285" y="8351"/>
                      <a:pt x="576" y="8351"/>
                    </a:cubicBezTo>
                    <a:cubicBezTo>
                      <a:pt x="768" y="8351"/>
                      <a:pt x="963" y="8252"/>
                      <a:pt x="1042" y="8027"/>
                    </a:cubicBezTo>
                    <a:cubicBezTo>
                      <a:pt x="1509" y="6726"/>
                      <a:pt x="2343" y="5592"/>
                      <a:pt x="3077" y="4425"/>
                    </a:cubicBezTo>
                    <a:lnTo>
                      <a:pt x="5579" y="689"/>
                    </a:lnTo>
                    <a:cubicBezTo>
                      <a:pt x="5809" y="321"/>
                      <a:pt x="5484" y="1"/>
                      <a:pt x="5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" name="Google Shape;1002;p35">
              <a:extLst>
                <a:ext uri="{FF2B5EF4-FFF2-40B4-BE49-F238E27FC236}">
                  <a16:creationId xmlns:a16="http://schemas.microsoft.com/office/drawing/2014/main" id="{05954082-C260-B832-2A47-17FDDF0AD631}"/>
                </a:ext>
              </a:extLst>
            </p:cNvPr>
            <p:cNvGrpSpPr/>
            <p:nvPr/>
          </p:nvGrpSpPr>
          <p:grpSpPr>
            <a:xfrm>
              <a:off x="7975133" y="2831324"/>
              <a:ext cx="398786" cy="433404"/>
              <a:chOff x="5454270" y="1797174"/>
              <a:chExt cx="398786" cy="433404"/>
            </a:xfrm>
          </p:grpSpPr>
          <p:sp>
            <p:nvSpPr>
              <p:cNvPr id="6" name="Google Shape;1003;p35">
                <a:extLst>
                  <a:ext uri="{FF2B5EF4-FFF2-40B4-BE49-F238E27FC236}">
                    <a16:creationId xmlns:a16="http://schemas.microsoft.com/office/drawing/2014/main" id="{99416E3C-811A-679C-ACAB-DC48CBDF250A}"/>
                  </a:ext>
                </a:extLst>
              </p:cNvPr>
              <p:cNvSpPr/>
              <p:nvPr/>
            </p:nvSpPr>
            <p:spPr>
              <a:xfrm>
                <a:off x="5620165" y="1797174"/>
                <a:ext cx="58820" cy="433404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1443" extrusionOk="0">
                    <a:moveTo>
                      <a:pt x="451" y="1"/>
                    </a:moveTo>
                    <a:cubicBezTo>
                      <a:pt x="218" y="1"/>
                      <a:pt x="1" y="151"/>
                      <a:pt x="18" y="451"/>
                    </a:cubicBezTo>
                    <a:cubicBezTo>
                      <a:pt x="351" y="3954"/>
                      <a:pt x="518" y="7456"/>
                      <a:pt x="585" y="10992"/>
                    </a:cubicBezTo>
                    <a:cubicBezTo>
                      <a:pt x="585" y="11283"/>
                      <a:pt x="840" y="11443"/>
                      <a:pt x="1088" y="11443"/>
                    </a:cubicBezTo>
                    <a:cubicBezTo>
                      <a:pt x="1323" y="11443"/>
                      <a:pt x="1552" y="11300"/>
                      <a:pt x="1552" y="10992"/>
                    </a:cubicBezTo>
                    <a:cubicBezTo>
                      <a:pt x="1519" y="7490"/>
                      <a:pt x="1319" y="3954"/>
                      <a:pt x="985" y="451"/>
                    </a:cubicBezTo>
                    <a:cubicBezTo>
                      <a:pt x="935" y="151"/>
                      <a:pt x="685" y="1"/>
                      <a:pt x="4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" name="Google Shape;1004;p35">
                <a:extLst>
                  <a:ext uri="{FF2B5EF4-FFF2-40B4-BE49-F238E27FC236}">
                    <a16:creationId xmlns:a16="http://schemas.microsoft.com/office/drawing/2014/main" id="{BCF6122D-F318-2B79-A2DC-46A512194396}"/>
                  </a:ext>
                </a:extLst>
              </p:cNvPr>
              <p:cNvSpPr/>
              <p:nvPr/>
            </p:nvSpPr>
            <p:spPr>
              <a:xfrm>
                <a:off x="5454270" y="1929963"/>
                <a:ext cx="398786" cy="108436"/>
              </a:xfrm>
              <a:custGeom>
                <a:avLst/>
                <a:gdLst/>
                <a:ahLst/>
                <a:cxnLst/>
                <a:rect l="l" t="t" r="r" b="b"/>
                <a:pathLst>
                  <a:path w="10529" h="2863" extrusionOk="0">
                    <a:moveTo>
                      <a:pt x="9844" y="1"/>
                    </a:moveTo>
                    <a:cubicBezTo>
                      <a:pt x="9809" y="1"/>
                      <a:pt x="9772" y="5"/>
                      <a:pt x="9735" y="14"/>
                    </a:cubicBezTo>
                    <a:cubicBezTo>
                      <a:pt x="6666" y="648"/>
                      <a:pt x="3630" y="1282"/>
                      <a:pt x="562" y="1915"/>
                    </a:cubicBezTo>
                    <a:cubicBezTo>
                      <a:pt x="1" y="2040"/>
                      <a:pt x="196" y="2862"/>
                      <a:pt x="686" y="2862"/>
                    </a:cubicBezTo>
                    <a:cubicBezTo>
                      <a:pt x="721" y="2862"/>
                      <a:pt x="757" y="2858"/>
                      <a:pt x="795" y="2849"/>
                    </a:cubicBezTo>
                    <a:cubicBezTo>
                      <a:pt x="3864" y="2216"/>
                      <a:pt x="6899" y="1582"/>
                      <a:pt x="9968" y="948"/>
                    </a:cubicBezTo>
                    <a:cubicBezTo>
                      <a:pt x="10529" y="823"/>
                      <a:pt x="10333" y="1"/>
                      <a:pt x="98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1005;p35">
                <a:extLst>
                  <a:ext uri="{FF2B5EF4-FFF2-40B4-BE49-F238E27FC236}">
                    <a16:creationId xmlns:a16="http://schemas.microsoft.com/office/drawing/2014/main" id="{339ABA3D-9898-BF21-0D60-C432458E9F54}"/>
                  </a:ext>
                </a:extLst>
              </p:cNvPr>
              <p:cNvSpPr/>
              <p:nvPr/>
            </p:nvSpPr>
            <p:spPr>
              <a:xfrm>
                <a:off x="5526044" y="1880839"/>
                <a:ext cx="231719" cy="213615"/>
              </a:xfrm>
              <a:custGeom>
                <a:avLst/>
                <a:gdLst/>
                <a:ahLst/>
                <a:cxnLst/>
                <a:rect l="l" t="t" r="r" b="b"/>
                <a:pathLst>
                  <a:path w="6118" h="5640" extrusionOk="0">
                    <a:moveTo>
                      <a:pt x="488" y="1"/>
                    </a:moveTo>
                    <a:cubicBezTo>
                      <a:pt x="391" y="1"/>
                      <a:pt x="296" y="27"/>
                      <a:pt x="234" y="77"/>
                    </a:cubicBezTo>
                    <a:cubicBezTo>
                      <a:pt x="34" y="177"/>
                      <a:pt x="1" y="477"/>
                      <a:pt x="68" y="677"/>
                    </a:cubicBezTo>
                    <a:cubicBezTo>
                      <a:pt x="535" y="1745"/>
                      <a:pt x="1669" y="2278"/>
                      <a:pt x="2503" y="2945"/>
                    </a:cubicBezTo>
                    <a:cubicBezTo>
                      <a:pt x="3470" y="3679"/>
                      <a:pt x="4371" y="4580"/>
                      <a:pt x="5171" y="5481"/>
                    </a:cubicBezTo>
                    <a:cubicBezTo>
                      <a:pt x="5267" y="5593"/>
                      <a:pt x="5377" y="5639"/>
                      <a:pt x="5482" y="5639"/>
                    </a:cubicBezTo>
                    <a:cubicBezTo>
                      <a:pt x="5818" y="5639"/>
                      <a:pt x="6117" y="5169"/>
                      <a:pt x="5838" y="4814"/>
                    </a:cubicBezTo>
                    <a:cubicBezTo>
                      <a:pt x="5038" y="3913"/>
                      <a:pt x="4171" y="3079"/>
                      <a:pt x="3203" y="2312"/>
                    </a:cubicBezTo>
                    <a:lnTo>
                      <a:pt x="1835" y="1311"/>
                    </a:lnTo>
                    <a:cubicBezTo>
                      <a:pt x="1402" y="1011"/>
                      <a:pt x="1068" y="677"/>
                      <a:pt x="868" y="244"/>
                    </a:cubicBezTo>
                    <a:cubicBezTo>
                      <a:pt x="826" y="76"/>
                      <a:pt x="653" y="1"/>
                      <a:pt x="4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1006;p35">
                <a:extLst>
                  <a:ext uri="{FF2B5EF4-FFF2-40B4-BE49-F238E27FC236}">
                    <a16:creationId xmlns:a16="http://schemas.microsoft.com/office/drawing/2014/main" id="{D87EB022-1190-051C-2153-A070A5915C42}"/>
                  </a:ext>
                </a:extLst>
              </p:cNvPr>
              <p:cNvSpPr/>
              <p:nvPr/>
            </p:nvSpPr>
            <p:spPr>
              <a:xfrm>
                <a:off x="5544717" y="1857660"/>
                <a:ext cx="220016" cy="316332"/>
              </a:xfrm>
              <a:custGeom>
                <a:avLst/>
                <a:gdLst/>
                <a:ahLst/>
                <a:cxnLst/>
                <a:rect l="l" t="t" r="r" b="b"/>
                <a:pathLst>
                  <a:path w="5809" h="8352" extrusionOk="0">
                    <a:moveTo>
                      <a:pt x="5151" y="1"/>
                    </a:moveTo>
                    <a:cubicBezTo>
                      <a:pt x="5001" y="1"/>
                      <a:pt x="4849" y="66"/>
                      <a:pt x="4745" y="222"/>
                    </a:cubicBezTo>
                    <a:cubicBezTo>
                      <a:pt x="3878" y="1523"/>
                      <a:pt x="3044" y="2790"/>
                      <a:pt x="2176" y="4091"/>
                    </a:cubicBezTo>
                    <a:cubicBezTo>
                      <a:pt x="1376" y="5259"/>
                      <a:pt x="575" y="6426"/>
                      <a:pt x="142" y="7761"/>
                    </a:cubicBezTo>
                    <a:cubicBezTo>
                      <a:pt x="1" y="8123"/>
                      <a:pt x="285" y="8351"/>
                      <a:pt x="576" y="8351"/>
                    </a:cubicBezTo>
                    <a:cubicBezTo>
                      <a:pt x="768" y="8351"/>
                      <a:pt x="963" y="8252"/>
                      <a:pt x="1042" y="8027"/>
                    </a:cubicBezTo>
                    <a:cubicBezTo>
                      <a:pt x="1509" y="6726"/>
                      <a:pt x="2343" y="5592"/>
                      <a:pt x="3077" y="4425"/>
                    </a:cubicBezTo>
                    <a:lnTo>
                      <a:pt x="5579" y="689"/>
                    </a:lnTo>
                    <a:cubicBezTo>
                      <a:pt x="5809" y="321"/>
                      <a:pt x="5484" y="1"/>
                      <a:pt x="5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Google Shape;1314;p45"/>
          <p:cNvSpPr/>
          <p:nvPr/>
        </p:nvSpPr>
        <p:spPr>
          <a:xfrm>
            <a:off x="378838" y="4142050"/>
            <a:ext cx="668766" cy="665390"/>
          </a:xfrm>
          <a:custGeom>
            <a:avLst/>
            <a:gdLst/>
            <a:ahLst/>
            <a:cxnLst/>
            <a:rect l="l" t="t" r="r" b="b"/>
            <a:pathLst>
              <a:path w="16245" h="16163" extrusionOk="0">
                <a:moveTo>
                  <a:pt x="9078" y="762"/>
                </a:moveTo>
                <a:cubicBezTo>
                  <a:pt x="9153" y="762"/>
                  <a:pt x="9230" y="769"/>
                  <a:pt x="9307" y="781"/>
                </a:cubicBezTo>
                <a:cubicBezTo>
                  <a:pt x="10041" y="1148"/>
                  <a:pt x="10407" y="1982"/>
                  <a:pt x="10174" y="2783"/>
                </a:cubicBezTo>
                <a:cubicBezTo>
                  <a:pt x="10074" y="3583"/>
                  <a:pt x="9807" y="4351"/>
                  <a:pt x="9407" y="5085"/>
                </a:cubicBezTo>
                <a:cubicBezTo>
                  <a:pt x="9273" y="5251"/>
                  <a:pt x="9373" y="5518"/>
                  <a:pt x="9140" y="5685"/>
                </a:cubicBezTo>
                <a:cubicBezTo>
                  <a:pt x="8771" y="5369"/>
                  <a:pt x="8341" y="5219"/>
                  <a:pt x="7897" y="5219"/>
                </a:cubicBezTo>
                <a:cubicBezTo>
                  <a:pt x="7778" y="5219"/>
                  <a:pt x="7658" y="5230"/>
                  <a:pt x="7539" y="5251"/>
                </a:cubicBezTo>
                <a:cubicBezTo>
                  <a:pt x="7172" y="4151"/>
                  <a:pt x="7172" y="2983"/>
                  <a:pt x="7572" y="1882"/>
                </a:cubicBezTo>
                <a:cubicBezTo>
                  <a:pt x="7672" y="1782"/>
                  <a:pt x="7772" y="1649"/>
                  <a:pt x="7872" y="1515"/>
                </a:cubicBezTo>
                <a:cubicBezTo>
                  <a:pt x="8105" y="1050"/>
                  <a:pt x="8566" y="762"/>
                  <a:pt x="9078" y="762"/>
                </a:cubicBezTo>
                <a:close/>
                <a:moveTo>
                  <a:pt x="4503" y="2840"/>
                </a:moveTo>
                <a:cubicBezTo>
                  <a:pt x="4944" y="2840"/>
                  <a:pt x="5357" y="3046"/>
                  <a:pt x="5604" y="3417"/>
                </a:cubicBezTo>
                <a:cubicBezTo>
                  <a:pt x="6071" y="3850"/>
                  <a:pt x="6438" y="4351"/>
                  <a:pt x="6671" y="4918"/>
                </a:cubicBezTo>
                <a:cubicBezTo>
                  <a:pt x="6738" y="5051"/>
                  <a:pt x="6671" y="5218"/>
                  <a:pt x="6838" y="5318"/>
                </a:cubicBezTo>
                <a:cubicBezTo>
                  <a:pt x="6505" y="5618"/>
                  <a:pt x="6038" y="5718"/>
                  <a:pt x="5737" y="6052"/>
                </a:cubicBezTo>
                <a:cubicBezTo>
                  <a:pt x="5404" y="6352"/>
                  <a:pt x="5137" y="6686"/>
                  <a:pt x="4870" y="7019"/>
                </a:cubicBezTo>
                <a:cubicBezTo>
                  <a:pt x="4437" y="6252"/>
                  <a:pt x="4103" y="5451"/>
                  <a:pt x="3803" y="4651"/>
                </a:cubicBezTo>
                <a:cubicBezTo>
                  <a:pt x="3703" y="4284"/>
                  <a:pt x="3669" y="3950"/>
                  <a:pt x="3703" y="3583"/>
                </a:cubicBezTo>
                <a:cubicBezTo>
                  <a:pt x="3669" y="3317"/>
                  <a:pt x="3836" y="3050"/>
                  <a:pt x="4036" y="2916"/>
                </a:cubicBezTo>
                <a:cubicBezTo>
                  <a:pt x="4191" y="2865"/>
                  <a:pt x="4349" y="2840"/>
                  <a:pt x="4503" y="2840"/>
                </a:cubicBezTo>
                <a:close/>
                <a:moveTo>
                  <a:pt x="14059" y="3868"/>
                </a:moveTo>
                <a:cubicBezTo>
                  <a:pt x="14327" y="3868"/>
                  <a:pt x="14591" y="3920"/>
                  <a:pt x="14844" y="4017"/>
                </a:cubicBezTo>
                <a:cubicBezTo>
                  <a:pt x="15011" y="4184"/>
                  <a:pt x="15077" y="4417"/>
                  <a:pt x="15111" y="4651"/>
                </a:cubicBezTo>
                <a:cubicBezTo>
                  <a:pt x="14877" y="5151"/>
                  <a:pt x="14510" y="5618"/>
                  <a:pt x="14010" y="5918"/>
                </a:cubicBezTo>
                <a:cubicBezTo>
                  <a:pt x="13443" y="6319"/>
                  <a:pt x="12909" y="6752"/>
                  <a:pt x="12309" y="7119"/>
                </a:cubicBezTo>
                <a:cubicBezTo>
                  <a:pt x="11909" y="7319"/>
                  <a:pt x="11508" y="7520"/>
                  <a:pt x="11175" y="7786"/>
                </a:cubicBezTo>
                <a:cubicBezTo>
                  <a:pt x="10941" y="7486"/>
                  <a:pt x="10874" y="6986"/>
                  <a:pt x="10608" y="6752"/>
                </a:cubicBezTo>
                <a:cubicBezTo>
                  <a:pt x="10374" y="6519"/>
                  <a:pt x="10074" y="6319"/>
                  <a:pt x="9840" y="6085"/>
                </a:cubicBezTo>
                <a:cubicBezTo>
                  <a:pt x="10241" y="5785"/>
                  <a:pt x="10608" y="5418"/>
                  <a:pt x="11075" y="5118"/>
                </a:cubicBezTo>
                <a:cubicBezTo>
                  <a:pt x="11808" y="4618"/>
                  <a:pt x="12609" y="4217"/>
                  <a:pt x="13476" y="3950"/>
                </a:cubicBezTo>
                <a:cubicBezTo>
                  <a:pt x="13671" y="3895"/>
                  <a:pt x="13866" y="3868"/>
                  <a:pt x="14059" y="3868"/>
                </a:cubicBezTo>
                <a:close/>
                <a:moveTo>
                  <a:pt x="2770" y="7257"/>
                </a:moveTo>
                <a:cubicBezTo>
                  <a:pt x="3058" y="7257"/>
                  <a:pt x="3350" y="7300"/>
                  <a:pt x="3636" y="7386"/>
                </a:cubicBezTo>
                <a:cubicBezTo>
                  <a:pt x="4003" y="7453"/>
                  <a:pt x="4370" y="7653"/>
                  <a:pt x="4637" y="7953"/>
                </a:cubicBezTo>
                <a:cubicBezTo>
                  <a:pt x="4503" y="8520"/>
                  <a:pt x="4603" y="9121"/>
                  <a:pt x="4904" y="9621"/>
                </a:cubicBezTo>
                <a:cubicBezTo>
                  <a:pt x="4837" y="9710"/>
                  <a:pt x="4755" y="9725"/>
                  <a:pt x="4679" y="9725"/>
                </a:cubicBezTo>
                <a:cubicBezTo>
                  <a:pt x="4640" y="9725"/>
                  <a:pt x="4603" y="9721"/>
                  <a:pt x="4570" y="9721"/>
                </a:cubicBezTo>
                <a:cubicBezTo>
                  <a:pt x="4236" y="9654"/>
                  <a:pt x="3869" y="9654"/>
                  <a:pt x="3536" y="9621"/>
                </a:cubicBezTo>
                <a:cubicBezTo>
                  <a:pt x="2769" y="9554"/>
                  <a:pt x="2001" y="9354"/>
                  <a:pt x="1334" y="8987"/>
                </a:cubicBezTo>
                <a:cubicBezTo>
                  <a:pt x="1168" y="8887"/>
                  <a:pt x="1034" y="8787"/>
                  <a:pt x="967" y="8620"/>
                </a:cubicBezTo>
                <a:cubicBezTo>
                  <a:pt x="801" y="8420"/>
                  <a:pt x="801" y="8120"/>
                  <a:pt x="1034" y="7953"/>
                </a:cubicBezTo>
                <a:cubicBezTo>
                  <a:pt x="1201" y="7753"/>
                  <a:pt x="1434" y="7620"/>
                  <a:pt x="1668" y="7486"/>
                </a:cubicBezTo>
                <a:cubicBezTo>
                  <a:pt x="2011" y="7334"/>
                  <a:pt x="2387" y="7257"/>
                  <a:pt x="2770" y="7257"/>
                </a:cubicBezTo>
                <a:close/>
                <a:moveTo>
                  <a:pt x="7946" y="6147"/>
                </a:moveTo>
                <a:cubicBezTo>
                  <a:pt x="7999" y="6147"/>
                  <a:pt x="8052" y="6148"/>
                  <a:pt x="8106" y="6152"/>
                </a:cubicBezTo>
                <a:cubicBezTo>
                  <a:pt x="8306" y="6152"/>
                  <a:pt x="8539" y="6219"/>
                  <a:pt x="8706" y="6352"/>
                </a:cubicBezTo>
                <a:cubicBezTo>
                  <a:pt x="9273" y="6719"/>
                  <a:pt x="9774" y="7153"/>
                  <a:pt x="10174" y="7686"/>
                </a:cubicBezTo>
                <a:cubicBezTo>
                  <a:pt x="10541" y="8220"/>
                  <a:pt x="10641" y="8887"/>
                  <a:pt x="10441" y="9454"/>
                </a:cubicBezTo>
                <a:cubicBezTo>
                  <a:pt x="10174" y="10222"/>
                  <a:pt x="9540" y="10755"/>
                  <a:pt x="8773" y="10922"/>
                </a:cubicBezTo>
                <a:cubicBezTo>
                  <a:pt x="8600" y="10980"/>
                  <a:pt x="8403" y="11062"/>
                  <a:pt x="8244" y="11062"/>
                </a:cubicBezTo>
                <a:cubicBezTo>
                  <a:pt x="8219" y="11062"/>
                  <a:pt x="8195" y="11060"/>
                  <a:pt x="8173" y="11055"/>
                </a:cubicBezTo>
                <a:cubicBezTo>
                  <a:pt x="7339" y="10989"/>
                  <a:pt x="6605" y="10789"/>
                  <a:pt x="6171" y="10188"/>
                </a:cubicBezTo>
                <a:cubicBezTo>
                  <a:pt x="5604" y="9388"/>
                  <a:pt x="5304" y="8520"/>
                  <a:pt x="5771" y="7553"/>
                </a:cubicBezTo>
                <a:cubicBezTo>
                  <a:pt x="6150" y="6700"/>
                  <a:pt x="7007" y="6147"/>
                  <a:pt x="7946" y="6147"/>
                </a:cubicBezTo>
                <a:close/>
                <a:moveTo>
                  <a:pt x="11341" y="8420"/>
                </a:moveTo>
                <a:cubicBezTo>
                  <a:pt x="12442" y="8787"/>
                  <a:pt x="13510" y="9221"/>
                  <a:pt x="14210" y="10155"/>
                </a:cubicBezTo>
                <a:cubicBezTo>
                  <a:pt x="14610" y="10588"/>
                  <a:pt x="14877" y="11189"/>
                  <a:pt x="14977" y="11823"/>
                </a:cubicBezTo>
                <a:cubicBezTo>
                  <a:pt x="14977" y="12190"/>
                  <a:pt x="14944" y="12323"/>
                  <a:pt x="14577" y="12456"/>
                </a:cubicBezTo>
                <a:cubicBezTo>
                  <a:pt x="14375" y="12529"/>
                  <a:pt x="14161" y="12563"/>
                  <a:pt x="13948" y="12563"/>
                </a:cubicBezTo>
                <a:cubicBezTo>
                  <a:pt x="13667" y="12563"/>
                  <a:pt x="13389" y="12503"/>
                  <a:pt x="13143" y="12390"/>
                </a:cubicBezTo>
                <a:cubicBezTo>
                  <a:pt x="12476" y="12156"/>
                  <a:pt x="11942" y="11756"/>
                  <a:pt x="11508" y="11222"/>
                </a:cubicBezTo>
                <a:cubicBezTo>
                  <a:pt x="11442" y="11089"/>
                  <a:pt x="11308" y="10955"/>
                  <a:pt x="11208" y="10855"/>
                </a:cubicBezTo>
                <a:cubicBezTo>
                  <a:pt x="11091" y="10651"/>
                  <a:pt x="10872" y="10549"/>
                  <a:pt x="10663" y="10549"/>
                </a:cubicBezTo>
                <a:cubicBezTo>
                  <a:pt x="10633" y="10549"/>
                  <a:pt x="10603" y="10551"/>
                  <a:pt x="10574" y="10555"/>
                </a:cubicBezTo>
                <a:cubicBezTo>
                  <a:pt x="11241" y="9921"/>
                  <a:pt x="11208" y="9154"/>
                  <a:pt x="11341" y="8420"/>
                </a:cubicBezTo>
                <a:close/>
                <a:moveTo>
                  <a:pt x="5471" y="10555"/>
                </a:moveTo>
                <a:cubicBezTo>
                  <a:pt x="5971" y="11122"/>
                  <a:pt x="6671" y="11489"/>
                  <a:pt x="7405" y="11623"/>
                </a:cubicBezTo>
                <a:cubicBezTo>
                  <a:pt x="7239" y="12056"/>
                  <a:pt x="7005" y="12456"/>
                  <a:pt x="6738" y="12823"/>
                </a:cubicBezTo>
                <a:cubicBezTo>
                  <a:pt x="6405" y="13290"/>
                  <a:pt x="6038" y="13724"/>
                  <a:pt x="5637" y="14091"/>
                </a:cubicBezTo>
                <a:cubicBezTo>
                  <a:pt x="5371" y="14358"/>
                  <a:pt x="5104" y="14591"/>
                  <a:pt x="4803" y="14791"/>
                </a:cubicBezTo>
                <a:cubicBezTo>
                  <a:pt x="4637" y="14892"/>
                  <a:pt x="4470" y="14958"/>
                  <a:pt x="4303" y="15025"/>
                </a:cubicBezTo>
                <a:cubicBezTo>
                  <a:pt x="4136" y="15025"/>
                  <a:pt x="3970" y="15058"/>
                  <a:pt x="3803" y="15058"/>
                </a:cubicBezTo>
                <a:cubicBezTo>
                  <a:pt x="3569" y="14558"/>
                  <a:pt x="3569" y="13991"/>
                  <a:pt x="3803" y="13491"/>
                </a:cubicBezTo>
                <a:cubicBezTo>
                  <a:pt x="4003" y="12757"/>
                  <a:pt x="4336" y="12090"/>
                  <a:pt x="4803" y="11456"/>
                </a:cubicBezTo>
                <a:cubicBezTo>
                  <a:pt x="5004" y="11156"/>
                  <a:pt x="5237" y="10855"/>
                  <a:pt x="5471" y="10555"/>
                </a:cubicBezTo>
                <a:close/>
                <a:moveTo>
                  <a:pt x="10207" y="10889"/>
                </a:moveTo>
                <a:cubicBezTo>
                  <a:pt x="10407" y="11189"/>
                  <a:pt x="10608" y="11522"/>
                  <a:pt x="10741" y="11889"/>
                </a:cubicBezTo>
                <a:cubicBezTo>
                  <a:pt x="11041" y="12490"/>
                  <a:pt x="11208" y="13157"/>
                  <a:pt x="11208" y="13824"/>
                </a:cubicBezTo>
                <a:cubicBezTo>
                  <a:pt x="11241" y="14324"/>
                  <a:pt x="11075" y="14791"/>
                  <a:pt x="10741" y="15158"/>
                </a:cubicBezTo>
                <a:cubicBezTo>
                  <a:pt x="10497" y="15388"/>
                  <a:pt x="10191" y="15501"/>
                  <a:pt x="9889" y="15501"/>
                </a:cubicBezTo>
                <a:cubicBezTo>
                  <a:pt x="9491" y="15501"/>
                  <a:pt x="9101" y="15305"/>
                  <a:pt x="8873" y="14925"/>
                </a:cubicBezTo>
                <a:cubicBezTo>
                  <a:pt x="8539" y="14425"/>
                  <a:pt x="8339" y="13857"/>
                  <a:pt x="8339" y="13257"/>
                </a:cubicBezTo>
                <a:cubicBezTo>
                  <a:pt x="8306" y="12723"/>
                  <a:pt x="8439" y="12190"/>
                  <a:pt x="8439" y="11623"/>
                </a:cubicBezTo>
                <a:cubicBezTo>
                  <a:pt x="9073" y="11422"/>
                  <a:pt x="9707" y="11322"/>
                  <a:pt x="10207" y="10889"/>
                </a:cubicBezTo>
                <a:close/>
                <a:moveTo>
                  <a:pt x="8951" y="0"/>
                </a:moveTo>
                <a:cubicBezTo>
                  <a:pt x="8431" y="0"/>
                  <a:pt x="7911" y="176"/>
                  <a:pt x="7539" y="548"/>
                </a:cubicBezTo>
                <a:cubicBezTo>
                  <a:pt x="6972" y="1082"/>
                  <a:pt x="6605" y="1815"/>
                  <a:pt x="6538" y="2583"/>
                </a:cubicBezTo>
                <a:cubicBezTo>
                  <a:pt x="6538" y="2749"/>
                  <a:pt x="6471" y="2916"/>
                  <a:pt x="6371" y="3050"/>
                </a:cubicBezTo>
                <a:cubicBezTo>
                  <a:pt x="6071" y="2549"/>
                  <a:pt x="5504" y="2416"/>
                  <a:pt x="5037" y="2116"/>
                </a:cubicBezTo>
                <a:lnTo>
                  <a:pt x="4270" y="2116"/>
                </a:lnTo>
                <a:cubicBezTo>
                  <a:pt x="3669" y="2149"/>
                  <a:pt x="3136" y="2549"/>
                  <a:pt x="2969" y="3116"/>
                </a:cubicBezTo>
                <a:cubicBezTo>
                  <a:pt x="2902" y="3417"/>
                  <a:pt x="2835" y="3717"/>
                  <a:pt x="2835" y="4017"/>
                </a:cubicBezTo>
                <a:cubicBezTo>
                  <a:pt x="2802" y="4517"/>
                  <a:pt x="2902" y="5018"/>
                  <a:pt x="3102" y="5451"/>
                </a:cubicBezTo>
                <a:cubicBezTo>
                  <a:pt x="3269" y="5918"/>
                  <a:pt x="3503" y="6352"/>
                  <a:pt x="3803" y="6719"/>
                </a:cubicBezTo>
                <a:cubicBezTo>
                  <a:pt x="3736" y="6736"/>
                  <a:pt x="3661" y="6744"/>
                  <a:pt x="3586" y="6744"/>
                </a:cubicBezTo>
                <a:cubicBezTo>
                  <a:pt x="3511" y="6744"/>
                  <a:pt x="3436" y="6736"/>
                  <a:pt x="3369" y="6719"/>
                </a:cubicBezTo>
                <a:cubicBezTo>
                  <a:pt x="3179" y="6689"/>
                  <a:pt x="2983" y="6674"/>
                  <a:pt x="2785" y="6674"/>
                </a:cubicBezTo>
                <a:cubicBezTo>
                  <a:pt x="2324" y="6674"/>
                  <a:pt x="1855" y="6756"/>
                  <a:pt x="1434" y="6919"/>
                </a:cubicBezTo>
                <a:cubicBezTo>
                  <a:pt x="1067" y="7019"/>
                  <a:pt x="734" y="7219"/>
                  <a:pt x="467" y="7486"/>
                </a:cubicBezTo>
                <a:cubicBezTo>
                  <a:pt x="0" y="8020"/>
                  <a:pt x="0" y="8854"/>
                  <a:pt x="467" y="9421"/>
                </a:cubicBezTo>
                <a:cubicBezTo>
                  <a:pt x="734" y="9721"/>
                  <a:pt x="1101" y="9988"/>
                  <a:pt x="1468" y="10155"/>
                </a:cubicBezTo>
                <a:cubicBezTo>
                  <a:pt x="2107" y="10433"/>
                  <a:pt x="2793" y="10572"/>
                  <a:pt x="3486" y="10572"/>
                </a:cubicBezTo>
                <a:cubicBezTo>
                  <a:pt x="3625" y="10572"/>
                  <a:pt x="3764" y="10566"/>
                  <a:pt x="3903" y="10555"/>
                </a:cubicBezTo>
                <a:cubicBezTo>
                  <a:pt x="3948" y="10546"/>
                  <a:pt x="3992" y="10542"/>
                  <a:pt x="4036" y="10542"/>
                </a:cubicBezTo>
                <a:cubicBezTo>
                  <a:pt x="4157" y="10542"/>
                  <a:pt x="4272" y="10573"/>
                  <a:pt x="4370" y="10622"/>
                </a:cubicBezTo>
                <a:cubicBezTo>
                  <a:pt x="4336" y="10722"/>
                  <a:pt x="4303" y="10822"/>
                  <a:pt x="4236" y="10922"/>
                </a:cubicBezTo>
                <a:cubicBezTo>
                  <a:pt x="3769" y="11589"/>
                  <a:pt x="3369" y="12290"/>
                  <a:pt x="3102" y="13090"/>
                </a:cubicBezTo>
                <a:cubicBezTo>
                  <a:pt x="2902" y="13524"/>
                  <a:pt x="2802" y="14058"/>
                  <a:pt x="2869" y="14525"/>
                </a:cubicBezTo>
                <a:cubicBezTo>
                  <a:pt x="2935" y="15025"/>
                  <a:pt x="3069" y="15492"/>
                  <a:pt x="3636" y="15659"/>
                </a:cubicBezTo>
                <a:cubicBezTo>
                  <a:pt x="3736" y="15692"/>
                  <a:pt x="3836" y="15759"/>
                  <a:pt x="3936" y="15826"/>
                </a:cubicBezTo>
                <a:cubicBezTo>
                  <a:pt x="4437" y="15759"/>
                  <a:pt x="4870" y="15592"/>
                  <a:pt x="5270" y="15325"/>
                </a:cubicBezTo>
                <a:cubicBezTo>
                  <a:pt x="5971" y="14825"/>
                  <a:pt x="6571" y="14224"/>
                  <a:pt x="7072" y="13557"/>
                </a:cubicBezTo>
                <a:cubicBezTo>
                  <a:pt x="7205" y="13357"/>
                  <a:pt x="7372" y="13190"/>
                  <a:pt x="7572" y="13057"/>
                </a:cubicBezTo>
                <a:lnTo>
                  <a:pt x="7572" y="13057"/>
                </a:lnTo>
                <a:cubicBezTo>
                  <a:pt x="7539" y="14224"/>
                  <a:pt x="8106" y="15325"/>
                  <a:pt x="9073" y="15992"/>
                </a:cubicBezTo>
                <a:cubicBezTo>
                  <a:pt x="9091" y="15990"/>
                  <a:pt x="9109" y="15989"/>
                  <a:pt x="9126" y="15989"/>
                </a:cubicBezTo>
                <a:cubicBezTo>
                  <a:pt x="9333" y="15989"/>
                  <a:pt x="9494" y="16159"/>
                  <a:pt x="9740" y="16159"/>
                </a:cubicBezTo>
                <a:cubicBezTo>
                  <a:pt x="9779" y="16162"/>
                  <a:pt x="9817" y="16163"/>
                  <a:pt x="9855" y="16163"/>
                </a:cubicBezTo>
                <a:cubicBezTo>
                  <a:pt x="10346" y="16163"/>
                  <a:pt x="10803" y="15966"/>
                  <a:pt x="11175" y="15625"/>
                </a:cubicBezTo>
                <a:cubicBezTo>
                  <a:pt x="11675" y="15158"/>
                  <a:pt x="11942" y="14491"/>
                  <a:pt x="11909" y="13824"/>
                </a:cubicBezTo>
                <a:cubicBezTo>
                  <a:pt x="11909" y="13424"/>
                  <a:pt x="11808" y="13057"/>
                  <a:pt x="11808" y="12657"/>
                </a:cubicBezTo>
                <a:cubicBezTo>
                  <a:pt x="11840" y="12649"/>
                  <a:pt x="11871" y="12645"/>
                  <a:pt x="11903" y="12645"/>
                </a:cubicBezTo>
                <a:cubicBezTo>
                  <a:pt x="12003" y="12645"/>
                  <a:pt x="12099" y="12688"/>
                  <a:pt x="12175" y="12790"/>
                </a:cubicBezTo>
                <a:cubicBezTo>
                  <a:pt x="12342" y="12957"/>
                  <a:pt x="12542" y="13057"/>
                  <a:pt x="12776" y="13124"/>
                </a:cubicBezTo>
                <a:cubicBezTo>
                  <a:pt x="13043" y="13224"/>
                  <a:pt x="13343" y="13257"/>
                  <a:pt x="13610" y="13290"/>
                </a:cubicBezTo>
                <a:cubicBezTo>
                  <a:pt x="13738" y="13316"/>
                  <a:pt x="13868" y="13328"/>
                  <a:pt x="13997" y="13328"/>
                </a:cubicBezTo>
                <a:cubicBezTo>
                  <a:pt x="14376" y="13328"/>
                  <a:pt x="14755" y="13222"/>
                  <a:pt x="15077" y="13024"/>
                </a:cubicBezTo>
                <a:cubicBezTo>
                  <a:pt x="15711" y="12690"/>
                  <a:pt x="15878" y="12256"/>
                  <a:pt x="15778" y="11489"/>
                </a:cubicBezTo>
                <a:cubicBezTo>
                  <a:pt x="15611" y="10588"/>
                  <a:pt x="15144" y="9788"/>
                  <a:pt x="14410" y="9221"/>
                </a:cubicBezTo>
                <a:cubicBezTo>
                  <a:pt x="13777" y="8687"/>
                  <a:pt x="13076" y="8287"/>
                  <a:pt x="12275" y="8020"/>
                </a:cubicBezTo>
                <a:cubicBezTo>
                  <a:pt x="12742" y="7753"/>
                  <a:pt x="13076" y="7520"/>
                  <a:pt x="13410" y="7353"/>
                </a:cubicBezTo>
                <a:cubicBezTo>
                  <a:pt x="14344" y="6852"/>
                  <a:pt x="15111" y="6152"/>
                  <a:pt x="15645" y="5318"/>
                </a:cubicBezTo>
                <a:cubicBezTo>
                  <a:pt x="16245" y="4517"/>
                  <a:pt x="15811" y="3383"/>
                  <a:pt x="14811" y="3216"/>
                </a:cubicBezTo>
                <a:cubicBezTo>
                  <a:pt x="14567" y="3149"/>
                  <a:pt x="14329" y="3120"/>
                  <a:pt x="14096" y="3120"/>
                </a:cubicBezTo>
                <a:cubicBezTo>
                  <a:pt x="13406" y="3120"/>
                  <a:pt x="12757" y="3376"/>
                  <a:pt x="12109" y="3650"/>
                </a:cubicBezTo>
                <a:cubicBezTo>
                  <a:pt x="11542" y="3850"/>
                  <a:pt x="11008" y="4151"/>
                  <a:pt x="10574" y="4551"/>
                </a:cubicBezTo>
                <a:cubicBezTo>
                  <a:pt x="10508" y="4384"/>
                  <a:pt x="10541" y="4184"/>
                  <a:pt x="10674" y="4050"/>
                </a:cubicBezTo>
                <a:cubicBezTo>
                  <a:pt x="10708" y="3950"/>
                  <a:pt x="10774" y="3850"/>
                  <a:pt x="10808" y="3717"/>
                </a:cubicBezTo>
                <a:cubicBezTo>
                  <a:pt x="10908" y="3216"/>
                  <a:pt x="10975" y="2716"/>
                  <a:pt x="10941" y="2182"/>
                </a:cubicBezTo>
                <a:cubicBezTo>
                  <a:pt x="10908" y="1248"/>
                  <a:pt x="10407" y="181"/>
                  <a:pt x="9207" y="14"/>
                </a:cubicBezTo>
                <a:cubicBezTo>
                  <a:pt x="9122" y="5"/>
                  <a:pt x="9036" y="0"/>
                  <a:pt x="89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5" name="Google Shape;1315;p45"/>
          <p:cNvSpPr/>
          <p:nvPr/>
        </p:nvSpPr>
        <p:spPr>
          <a:xfrm flipH="1">
            <a:off x="1012325" y="4142056"/>
            <a:ext cx="465338" cy="462989"/>
          </a:xfrm>
          <a:custGeom>
            <a:avLst/>
            <a:gdLst/>
            <a:ahLst/>
            <a:cxnLst/>
            <a:rect l="l" t="t" r="r" b="b"/>
            <a:pathLst>
              <a:path w="16245" h="16163" extrusionOk="0">
                <a:moveTo>
                  <a:pt x="9078" y="762"/>
                </a:moveTo>
                <a:cubicBezTo>
                  <a:pt x="9153" y="762"/>
                  <a:pt x="9230" y="769"/>
                  <a:pt x="9307" y="781"/>
                </a:cubicBezTo>
                <a:cubicBezTo>
                  <a:pt x="10041" y="1148"/>
                  <a:pt x="10407" y="1982"/>
                  <a:pt x="10174" y="2783"/>
                </a:cubicBezTo>
                <a:cubicBezTo>
                  <a:pt x="10074" y="3583"/>
                  <a:pt x="9807" y="4351"/>
                  <a:pt x="9407" y="5085"/>
                </a:cubicBezTo>
                <a:cubicBezTo>
                  <a:pt x="9273" y="5251"/>
                  <a:pt x="9373" y="5518"/>
                  <a:pt x="9140" y="5685"/>
                </a:cubicBezTo>
                <a:cubicBezTo>
                  <a:pt x="8771" y="5369"/>
                  <a:pt x="8341" y="5219"/>
                  <a:pt x="7897" y="5219"/>
                </a:cubicBezTo>
                <a:cubicBezTo>
                  <a:pt x="7778" y="5219"/>
                  <a:pt x="7658" y="5230"/>
                  <a:pt x="7539" y="5251"/>
                </a:cubicBezTo>
                <a:cubicBezTo>
                  <a:pt x="7172" y="4151"/>
                  <a:pt x="7172" y="2983"/>
                  <a:pt x="7572" y="1882"/>
                </a:cubicBezTo>
                <a:cubicBezTo>
                  <a:pt x="7672" y="1782"/>
                  <a:pt x="7772" y="1649"/>
                  <a:pt x="7872" y="1515"/>
                </a:cubicBezTo>
                <a:cubicBezTo>
                  <a:pt x="8105" y="1050"/>
                  <a:pt x="8566" y="762"/>
                  <a:pt x="9078" y="762"/>
                </a:cubicBezTo>
                <a:close/>
                <a:moveTo>
                  <a:pt x="4503" y="2840"/>
                </a:moveTo>
                <a:cubicBezTo>
                  <a:pt x="4944" y="2840"/>
                  <a:pt x="5357" y="3046"/>
                  <a:pt x="5604" y="3417"/>
                </a:cubicBezTo>
                <a:cubicBezTo>
                  <a:pt x="6071" y="3850"/>
                  <a:pt x="6438" y="4351"/>
                  <a:pt x="6671" y="4918"/>
                </a:cubicBezTo>
                <a:cubicBezTo>
                  <a:pt x="6738" y="5051"/>
                  <a:pt x="6671" y="5218"/>
                  <a:pt x="6838" y="5318"/>
                </a:cubicBezTo>
                <a:cubicBezTo>
                  <a:pt x="6505" y="5618"/>
                  <a:pt x="6038" y="5718"/>
                  <a:pt x="5737" y="6052"/>
                </a:cubicBezTo>
                <a:cubicBezTo>
                  <a:pt x="5404" y="6352"/>
                  <a:pt x="5137" y="6686"/>
                  <a:pt x="4870" y="7019"/>
                </a:cubicBezTo>
                <a:cubicBezTo>
                  <a:pt x="4437" y="6252"/>
                  <a:pt x="4103" y="5451"/>
                  <a:pt x="3803" y="4651"/>
                </a:cubicBezTo>
                <a:cubicBezTo>
                  <a:pt x="3703" y="4284"/>
                  <a:pt x="3669" y="3950"/>
                  <a:pt x="3703" y="3583"/>
                </a:cubicBezTo>
                <a:cubicBezTo>
                  <a:pt x="3669" y="3317"/>
                  <a:pt x="3836" y="3050"/>
                  <a:pt x="4036" y="2916"/>
                </a:cubicBezTo>
                <a:cubicBezTo>
                  <a:pt x="4191" y="2865"/>
                  <a:pt x="4349" y="2840"/>
                  <a:pt x="4503" y="2840"/>
                </a:cubicBezTo>
                <a:close/>
                <a:moveTo>
                  <a:pt x="14059" y="3868"/>
                </a:moveTo>
                <a:cubicBezTo>
                  <a:pt x="14327" y="3868"/>
                  <a:pt x="14591" y="3920"/>
                  <a:pt x="14844" y="4017"/>
                </a:cubicBezTo>
                <a:cubicBezTo>
                  <a:pt x="15011" y="4184"/>
                  <a:pt x="15077" y="4417"/>
                  <a:pt x="15111" y="4651"/>
                </a:cubicBezTo>
                <a:cubicBezTo>
                  <a:pt x="14877" y="5151"/>
                  <a:pt x="14510" y="5618"/>
                  <a:pt x="14010" y="5918"/>
                </a:cubicBezTo>
                <a:cubicBezTo>
                  <a:pt x="13443" y="6319"/>
                  <a:pt x="12909" y="6752"/>
                  <a:pt x="12309" y="7119"/>
                </a:cubicBezTo>
                <a:cubicBezTo>
                  <a:pt x="11909" y="7319"/>
                  <a:pt x="11508" y="7520"/>
                  <a:pt x="11175" y="7786"/>
                </a:cubicBezTo>
                <a:cubicBezTo>
                  <a:pt x="10941" y="7486"/>
                  <a:pt x="10874" y="6986"/>
                  <a:pt x="10608" y="6752"/>
                </a:cubicBezTo>
                <a:cubicBezTo>
                  <a:pt x="10374" y="6519"/>
                  <a:pt x="10074" y="6319"/>
                  <a:pt x="9840" y="6085"/>
                </a:cubicBezTo>
                <a:cubicBezTo>
                  <a:pt x="10241" y="5785"/>
                  <a:pt x="10608" y="5418"/>
                  <a:pt x="11075" y="5118"/>
                </a:cubicBezTo>
                <a:cubicBezTo>
                  <a:pt x="11808" y="4618"/>
                  <a:pt x="12609" y="4217"/>
                  <a:pt x="13476" y="3950"/>
                </a:cubicBezTo>
                <a:cubicBezTo>
                  <a:pt x="13671" y="3895"/>
                  <a:pt x="13866" y="3868"/>
                  <a:pt x="14059" y="3868"/>
                </a:cubicBezTo>
                <a:close/>
                <a:moveTo>
                  <a:pt x="2770" y="7257"/>
                </a:moveTo>
                <a:cubicBezTo>
                  <a:pt x="3058" y="7257"/>
                  <a:pt x="3350" y="7300"/>
                  <a:pt x="3636" y="7386"/>
                </a:cubicBezTo>
                <a:cubicBezTo>
                  <a:pt x="4003" y="7453"/>
                  <a:pt x="4370" y="7653"/>
                  <a:pt x="4637" y="7953"/>
                </a:cubicBezTo>
                <a:cubicBezTo>
                  <a:pt x="4503" y="8520"/>
                  <a:pt x="4603" y="9121"/>
                  <a:pt x="4904" y="9621"/>
                </a:cubicBezTo>
                <a:cubicBezTo>
                  <a:pt x="4837" y="9710"/>
                  <a:pt x="4755" y="9725"/>
                  <a:pt x="4679" y="9725"/>
                </a:cubicBezTo>
                <a:cubicBezTo>
                  <a:pt x="4640" y="9725"/>
                  <a:pt x="4603" y="9721"/>
                  <a:pt x="4570" y="9721"/>
                </a:cubicBezTo>
                <a:cubicBezTo>
                  <a:pt x="4236" y="9654"/>
                  <a:pt x="3869" y="9654"/>
                  <a:pt x="3536" y="9621"/>
                </a:cubicBezTo>
                <a:cubicBezTo>
                  <a:pt x="2769" y="9554"/>
                  <a:pt x="2001" y="9354"/>
                  <a:pt x="1334" y="8987"/>
                </a:cubicBezTo>
                <a:cubicBezTo>
                  <a:pt x="1168" y="8887"/>
                  <a:pt x="1034" y="8787"/>
                  <a:pt x="967" y="8620"/>
                </a:cubicBezTo>
                <a:cubicBezTo>
                  <a:pt x="801" y="8420"/>
                  <a:pt x="801" y="8120"/>
                  <a:pt x="1034" y="7953"/>
                </a:cubicBezTo>
                <a:cubicBezTo>
                  <a:pt x="1201" y="7753"/>
                  <a:pt x="1434" y="7620"/>
                  <a:pt x="1668" y="7486"/>
                </a:cubicBezTo>
                <a:cubicBezTo>
                  <a:pt x="2011" y="7334"/>
                  <a:pt x="2387" y="7257"/>
                  <a:pt x="2770" y="7257"/>
                </a:cubicBezTo>
                <a:close/>
                <a:moveTo>
                  <a:pt x="7946" y="6147"/>
                </a:moveTo>
                <a:cubicBezTo>
                  <a:pt x="7999" y="6147"/>
                  <a:pt x="8052" y="6148"/>
                  <a:pt x="8106" y="6152"/>
                </a:cubicBezTo>
                <a:cubicBezTo>
                  <a:pt x="8306" y="6152"/>
                  <a:pt x="8539" y="6219"/>
                  <a:pt x="8706" y="6352"/>
                </a:cubicBezTo>
                <a:cubicBezTo>
                  <a:pt x="9273" y="6719"/>
                  <a:pt x="9774" y="7153"/>
                  <a:pt x="10174" y="7686"/>
                </a:cubicBezTo>
                <a:cubicBezTo>
                  <a:pt x="10541" y="8220"/>
                  <a:pt x="10641" y="8887"/>
                  <a:pt x="10441" y="9454"/>
                </a:cubicBezTo>
                <a:cubicBezTo>
                  <a:pt x="10174" y="10222"/>
                  <a:pt x="9540" y="10755"/>
                  <a:pt x="8773" y="10922"/>
                </a:cubicBezTo>
                <a:cubicBezTo>
                  <a:pt x="8600" y="10980"/>
                  <a:pt x="8403" y="11062"/>
                  <a:pt x="8244" y="11062"/>
                </a:cubicBezTo>
                <a:cubicBezTo>
                  <a:pt x="8219" y="11062"/>
                  <a:pt x="8195" y="11060"/>
                  <a:pt x="8173" y="11055"/>
                </a:cubicBezTo>
                <a:cubicBezTo>
                  <a:pt x="7339" y="10989"/>
                  <a:pt x="6605" y="10789"/>
                  <a:pt x="6171" y="10188"/>
                </a:cubicBezTo>
                <a:cubicBezTo>
                  <a:pt x="5604" y="9388"/>
                  <a:pt x="5304" y="8520"/>
                  <a:pt x="5771" y="7553"/>
                </a:cubicBezTo>
                <a:cubicBezTo>
                  <a:pt x="6150" y="6700"/>
                  <a:pt x="7007" y="6147"/>
                  <a:pt x="7946" y="6147"/>
                </a:cubicBezTo>
                <a:close/>
                <a:moveTo>
                  <a:pt x="11341" y="8420"/>
                </a:moveTo>
                <a:cubicBezTo>
                  <a:pt x="12442" y="8787"/>
                  <a:pt x="13510" y="9221"/>
                  <a:pt x="14210" y="10155"/>
                </a:cubicBezTo>
                <a:cubicBezTo>
                  <a:pt x="14610" y="10588"/>
                  <a:pt x="14877" y="11189"/>
                  <a:pt x="14977" y="11823"/>
                </a:cubicBezTo>
                <a:cubicBezTo>
                  <a:pt x="14977" y="12190"/>
                  <a:pt x="14944" y="12323"/>
                  <a:pt x="14577" y="12456"/>
                </a:cubicBezTo>
                <a:cubicBezTo>
                  <a:pt x="14375" y="12529"/>
                  <a:pt x="14161" y="12563"/>
                  <a:pt x="13948" y="12563"/>
                </a:cubicBezTo>
                <a:cubicBezTo>
                  <a:pt x="13667" y="12563"/>
                  <a:pt x="13389" y="12503"/>
                  <a:pt x="13143" y="12390"/>
                </a:cubicBezTo>
                <a:cubicBezTo>
                  <a:pt x="12476" y="12156"/>
                  <a:pt x="11942" y="11756"/>
                  <a:pt x="11508" y="11222"/>
                </a:cubicBezTo>
                <a:cubicBezTo>
                  <a:pt x="11442" y="11089"/>
                  <a:pt x="11308" y="10955"/>
                  <a:pt x="11208" y="10855"/>
                </a:cubicBezTo>
                <a:cubicBezTo>
                  <a:pt x="11091" y="10651"/>
                  <a:pt x="10872" y="10549"/>
                  <a:pt x="10663" y="10549"/>
                </a:cubicBezTo>
                <a:cubicBezTo>
                  <a:pt x="10633" y="10549"/>
                  <a:pt x="10603" y="10551"/>
                  <a:pt x="10574" y="10555"/>
                </a:cubicBezTo>
                <a:cubicBezTo>
                  <a:pt x="11241" y="9921"/>
                  <a:pt x="11208" y="9154"/>
                  <a:pt x="11341" y="8420"/>
                </a:cubicBezTo>
                <a:close/>
                <a:moveTo>
                  <a:pt x="5471" y="10555"/>
                </a:moveTo>
                <a:cubicBezTo>
                  <a:pt x="5971" y="11122"/>
                  <a:pt x="6671" y="11489"/>
                  <a:pt x="7405" y="11623"/>
                </a:cubicBezTo>
                <a:cubicBezTo>
                  <a:pt x="7239" y="12056"/>
                  <a:pt x="7005" y="12456"/>
                  <a:pt x="6738" y="12823"/>
                </a:cubicBezTo>
                <a:cubicBezTo>
                  <a:pt x="6405" y="13290"/>
                  <a:pt x="6038" y="13724"/>
                  <a:pt x="5637" y="14091"/>
                </a:cubicBezTo>
                <a:cubicBezTo>
                  <a:pt x="5371" y="14358"/>
                  <a:pt x="5104" y="14591"/>
                  <a:pt x="4803" y="14791"/>
                </a:cubicBezTo>
                <a:cubicBezTo>
                  <a:pt x="4637" y="14892"/>
                  <a:pt x="4470" y="14958"/>
                  <a:pt x="4303" y="15025"/>
                </a:cubicBezTo>
                <a:cubicBezTo>
                  <a:pt x="4136" y="15025"/>
                  <a:pt x="3970" y="15058"/>
                  <a:pt x="3803" y="15058"/>
                </a:cubicBezTo>
                <a:cubicBezTo>
                  <a:pt x="3569" y="14558"/>
                  <a:pt x="3569" y="13991"/>
                  <a:pt x="3803" y="13491"/>
                </a:cubicBezTo>
                <a:cubicBezTo>
                  <a:pt x="4003" y="12757"/>
                  <a:pt x="4336" y="12090"/>
                  <a:pt x="4803" y="11456"/>
                </a:cubicBezTo>
                <a:cubicBezTo>
                  <a:pt x="5004" y="11156"/>
                  <a:pt x="5237" y="10855"/>
                  <a:pt x="5471" y="10555"/>
                </a:cubicBezTo>
                <a:close/>
                <a:moveTo>
                  <a:pt x="10207" y="10889"/>
                </a:moveTo>
                <a:cubicBezTo>
                  <a:pt x="10407" y="11189"/>
                  <a:pt x="10608" y="11522"/>
                  <a:pt x="10741" y="11889"/>
                </a:cubicBezTo>
                <a:cubicBezTo>
                  <a:pt x="11041" y="12490"/>
                  <a:pt x="11208" y="13157"/>
                  <a:pt x="11208" y="13824"/>
                </a:cubicBezTo>
                <a:cubicBezTo>
                  <a:pt x="11241" y="14324"/>
                  <a:pt x="11075" y="14791"/>
                  <a:pt x="10741" y="15158"/>
                </a:cubicBezTo>
                <a:cubicBezTo>
                  <a:pt x="10497" y="15388"/>
                  <a:pt x="10191" y="15501"/>
                  <a:pt x="9889" y="15501"/>
                </a:cubicBezTo>
                <a:cubicBezTo>
                  <a:pt x="9491" y="15501"/>
                  <a:pt x="9101" y="15305"/>
                  <a:pt x="8873" y="14925"/>
                </a:cubicBezTo>
                <a:cubicBezTo>
                  <a:pt x="8539" y="14425"/>
                  <a:pt x="8339" y="13857"/>
                  <a:pt x="8339" y="13257"/>
                </a:cubicBezTo>
                <a:cubicBezTo>
                  <a:pt x="8306" y="12723"/>
                  <a:pt x="8439" y="12190"/>
                  <a:pt x="8439" y="11623"/>
                </a:cubicBezTo>
                <a:cubicBezTo>
                  <a:pt x="9073" y="11422"/>
                  <a:pt x="9707" y="11322"/>
                  <a:pt x="10207" y="10889"/>
                </a:cubicBezTo>
                <a:close/>
                <a:moveTo>
                  <a:pt x="8951" y="0"/>
                </a:moveTo>
                <a:cubicBezTo>
                  <a:pt x="8431" y="0"/>
                  <a:pt x="7911" y="176"/>
                  <a:pt x="7539" y="548"/>
                </a:cubicBezTo>
                <a:cubicBezTo>
                  <a:pt x="6972" y="1082"/>
                  <a:pt x="6605" y="1815"/>
                  <a:pt x="6538" y="2583"/>
                </a:cubicBezTo>
                <a:cubicBezTo>
                  <a:pt x="6538" y="2749"/>
                  <a:pt x="6471" y="2916"/>
                  <a:pt x="6371" y="3050"/>
                </a:cubicBezTo>
                <a:cubicBezTo>
                  <a:pt x="6071" y="2549"/>
                  <a:pt x="5504" y="2416"/>
                  <a:pt x="5037" y="2116"/>
                </a:cubicBezTo>
                <a:lnTo>
                  <a:pt x="4270" y="2116"/>
                </a:lnTo>
                <a:cubicBezTo>
                  <a:pt x="3669" y="2149"/>
                  <a:pt x="3136" y="2549"/>
                  <a:pt x="2969" y="3116"/>
                </a:cubicBezTo>
                <a:cubicBezTo>
                  <a:pt x="2902" y="3417"/>
                  <a:pt x="2835" y="3717"/>
                  <a:pt x="2835" y="4017"/>
                </a:cubicBezTo>
                <a:cubicBezTo>
                  <a:pt x="2802" y="4517"/>
                  <a:pt x="2902" y="5018"/>
                  <a:pt x="3102" y="5451"/>
                </a:cubicBezTo>
                <a:cubicBezTo>
                  <a:pt x="3269" y="5918"/>
                  <a:pt x="3503" y="6352"/>
                  <a:pt x="3803" y="6719"/>
                </a:cubicBezTo>
                <a:cubicBezTo>
                  <a:pt x="3736" y="6736"/>
                  <a:pt x="3661" y="6744"/>
                  <a:pt x="3586" y="6744"/>
                </a:cubicBezTo>
                <a:cubicBezTo>
                  <a:pt x="3511" y="6744"/>
                  <a:pt x="3436" y="6736"/>
                  <a:pt x="3369" y="6719"/>
                </a:cubicBezTo>
                <a:cubicBezTo>
                  <a:pt x="3179" y="6689"/>
                  <a:pt x="2983" y="6674"/>
                  <a:pt x="2785" y="6674"/>
                </a:cubicBezTo>
                <a:cubicBezTo>
                  <a:pt x="2324" y="6674"/>
                  <a:pt x="1855" y="6756"/>
                  <a:pt x="1434" y="6919"/>
                </a:cubicBezTo>
                <a:cubicBezTo>
                  <a:pt x="1067" y="7019"/>
                  <a:pt x="734" y="7219"/>
                  <a:pt x="467" y="7486"/>
                </a:cubicBezTo>
                <a:cubicBezTo>
                  <a:pt x="0" y="8020"/>
                  <a:pt x="0" y="8854"/>
                  <a:pt x="467" y="9421"/>
                </a:cubicBezTo>
                <a:cubicBezTo>
                  <a:pt x="734" y="9721"/>
                  <a:pt x="1101" y="9988"/>
                  <a:pt x="1468" y="10155"/>
                </a:cubicBezTo>
                <a:cubicBezTo>
                  <a:pt x="2107" y="10433"/>
                  <a:pt x="2793" y="10572"/>
                  <a:pt x="3486" y="10572"/>
                </a:cubicBezTo>
                <a:cubicBezTo>
                  <a:pt x="3625" y="10572"/>
                  <a:pt x="3764" y="10566"/>
                  <a:pt x="3903" y="10555"/>
                </a:cubicBezTo>
                <a:cubicBezTo>
                  <a:pt x="3948" y="10546"/>
                  <a:pt x="3992" y="10542"/>
                  <a:pt x="4036" y="10542"/>
                </a:cubicBezTo>
                <a:cubicBezTo>
                  <a:pt x="4157" y="10542"/>
                  <a:pt x="4272" y="10573"/>
                  <a:pt x="4370" y="10622"/>
                </a:cubicBezTo>
                <a:cubicBezTo>
                  <a:pt x="4336" y="10722"/>
                  <a:pt x="4303" y="10822"/>
                  <a:pt x="4236" y="10922"/>
                </a:cubicBezTo>
                <a:cubicBezTo>
                  <a:pt x="3769" y="11589"/>
                  <a:pt x="3369" y="12290"/>
                  <a:pt x="3102" y="13090"/>
                </a:cubicBezTo>
                <a:cubicBezTo>
                  <a:pt x="2902" y="13524"/>
                  <a:pt x="2802" y="14058"/>
                  <a:pt x="2869" y="14525"/>
                </a:cubicBezTo>
                <a:cubicBezTo>
                  <a:pt x="2935" y="15025"/>
                  <a:pt x="3069" y="15492"/>
                  <a:pt x="3636" y="15659"/>
                </a:cubicBezTo>
                <a:cubicBezTo>
                  <a:pt x="3736" y="15692"/>
                  <a:pt x="3836" y="15759"/>
                  <a:pt x="3936" y="15826"/>
                </a:cubicBezTo>
                <a:cubicBezTo>
                  <a:pt x="4437" y="15759"/>
                  <a:pt x="4870" y="15592"/>
                  <a:pt x="5270" y="15325"/>
                </a:cubicBezTo>
                <a:cubicBezTo>
                  <a:pt x="5971" y="14825"/>
                  <a:pt x="6571" y="14224"/>
                  <a:pt x="7072" y="13557"/>
                </a:cubicBezTo>
                <a:cubicBezTo>
                  <a:pt x="7205" y="13357"/>
                  <a:pt x="7372" y="13190"/>
                  <a:pt x="7572" y="13057"/>
                </a:cubicBezTo>
                <a:lnTo>
                  <a:pt x="7572" y="13057"/>
                </a:lnTo>
                <a:cubicBezTo>
                  <a:pt x="7539" y="14224"/>
                  <a:pt x="8106" y="15325"/>
                  <a:pt x="9073" y="15992"/>
                </a:cubicBezTo>
                <a:cubicBezTo>
                  <a:pt x="9091" y="15990"/>
                  <a:pt x="9109" y="15989"/>
                  <a:pt x="9126" y="15989"/>
                </a:cubicBezTo>
                <a:cubicBezTo>
                  <a:pt x="9333" y="15989"/>
                  <a:pt x="9494" y="16159"/>
                  <a:pt x="9740" y="16159"/>
                </a:cubicBezTo>
                <a:cubicBezTo>
                  <a:pt x="9779" y="16162"/>
                  <a:pt x="9817" y="16163"/>
                  <a:pt x="9855" y="16163"/>
                </a:cubicBezTo>
                <a:cubicBezTo>
                  <a:pt x="10346" y="16163"/>
                  <a:pt x="10803" y="15966"/>
                  <a:pt x="11175" y="15625"/>
                </a:cubicBezTo>
                <a:cubicBezTo>
                  <a:pt x="11675" y="15158"/>
                  <a:pt x="11942" y="14491"/>
                  <a:pt x="11909" y="13824"/>
                </a:cubicBezTo>
                <a:cubicBezTo>
                  <a:pt x="11909" y="13424"/>
                  <a:pt x="11808" y="13057"/>
                  <a:pt x="11808" y="12657"/>
                </a:cubicBezTo>
                <a:cubicBezTo>
                  <a:pt x="11840" y="12649"/>
                  <a:pt x="11871" y="12645"/>
                  <a:pt x="11903" y="12645"/>
                </a:cubicBezTo>
                <a:cubicBezTo>
                  <a:pt x="12003" y="12645"/>
                  <a:pt x="12099" y="12688"/>
                  <a:pt x="12175" y="12790"/>
                </a:cubicBezTo>
                <a:cubicBezTo>
                  <a:pt x="12342" y="12957"/>
                  <a:pt x="12542" y="13057"/>
                  <a:pt x="12776" y="13124"/>
                </a:cubicBezTo>
                <a:cubicBezTo>
                  <a:pt x="13043" y="13224"/>
                  <a:pt x="13343" y="13257"/>
                  <a:pt x="13610" y="13290"/>
                </a:cubicBezTo>
                <a:cubicBezTo>
                  <a:pt x="13738" y="13316"/>
                  <a:pt x="13868" y="13328"/>
                  <a:pt x="13997" y="13328"/>
                </a:cubicBezTo>
                <a:cubicBezTo>
                  <a:pt x="14376" y="13328"/>
                  <a:pt x="14755" y="13222"/>
                  <a:pt x="15077" y="13024"/>
                </a:cubicBezTo>
                <a:cubicBezTo>
                  <a:pt x="15711" y="12690"/>
                  <a:pt x="15878" y="12256"/>
                  <a:pt x="15778" y="11489"/>
                </a:cubicBezTo>
                <a:cubicBezTo>
                  <a:pt x="15611" y="10588"/>
                  <a:pt x="15144" y="9788"/>
                  <a:pt x="14410" y="9221"/>
                </a:cubicBezTo>
                <a:cubicBezTo>
                  <a:pt x="13777" y="8687"/>
                  <a:pt x="13076" y="8287"/>
                  <a:pt x="12275" y="8020"/>
                </a:cubicBezTo>
                <a:cubicBezTo>
                  <a:pt x="12742" y="7753"/>
                  <a:pt x="13076" y="7520"/>
                  <a:pt x="13410" y="7353"/>
                </a:cubicBezTo>
                <a:cubicBezTo>
                  <a:pt x="14344" y="6852"/>
                  <a:pt x="15111" y="6152"/>
                  <a:pt x="15645" y="5318"/>
                </a:cubicBezTo>
                <a:cubicBezTo>
                  <a:pt x="16245" y="4517"/>
                  <a:pt x="15811" y="3383"/>
                  <a:pt x="14811" y="3216"/>
                </a:cubicBezTo>
                <a:cubicBezTo>
                  <a:pt x="14567" y="3149"/>
                  <a:pt x="14329" y="3120"/>
                  <a:pt x="14096" y="3120"/>
                </a:cubicBezTo>
                <a:cubicBezTo>
                  <a:pt x="13406" y="3120"/>
                  <a:pt x="12757" y="3376"/>
                  <a:pt x="12109" y="3650"/>
                </a:cubicBezTo>
                <a:cubicBezTo>
                  <a:pt x="11542" y="3850"/>
                  <a:pt x="11008" y="4151"/>
                  <a:pt x="10574" y="4551"/>
                </a:cubicBezTo>
                <a:cubicBezTo>
                  <a:pt x="10508" y="4384"/>
                  <a:pt x="10541" y="4184"/>
                  <a:pt x="10674" y="4050"/>
                </a:cubicBezTo>
                <a:cubicBezTo>
                  <a:pt x="10708" y="3950"/>
                  <a:pt x="10774" y="3850"/>
                  <a:pt x="10808" y="3717"/>
                </a:cubicBezTo>
                <a:cubicBezTo>
                  <a:pt x="10908" y="3216"/>
                  <a:pt x="10975" y="2716"/>
                  <a:pt x="10941" y="2182"/>
                </a:cubicBezTo>
                <a:cubicBezTo>
                  <a:pt x="10908" y="1248"/>
                  <a:pt x="10407" y="181"/>
                  <a:pt x="9207" y="14"/>
                </a:cubicBezTo>
                <a:cubicBezTo>
                  <a:pt x="9122" y="5"/>
                  <a:pt x="9036" y="0"/>
                  <a:pt x="8951" y="0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35245E2F-AC7C-F772-8A04-F78E626849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24" t="25958" r="18761" b="13786"/>
          <a:stretch/>
        </p:blipFill>
        <p:spPr>
          <a:xfrm>
            <a:off x="3163986" y="890125"/>
            <a:ext cx="5405480" cy="34067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75000"/>
              </a:schemeClr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Conversaion">
            <a:hlinkClick r:id="" action="ppaction://media"/>
            <a:extLst>
              <a:ext uri="{FF2B5EF4-FFF2-40B4-BE49-F238E27FC236}">
                <a16:creationId xmlns:a16="http://schemas.microsoft.com/office/drawing/2014/main" id="{938F40DF-7C4E-72B5-18A7-754ADC14EB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367552" y="938677"/>
            <a:ext cx="849665" cy="825388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grpSp>
        <p:nvGrpSpPr>
          <p:cNvPr id="6" name="Google Shape;5550;p47">
            <a:extLst>
              <a:ext uri="{FF2B5EF4-FFF2-40B4-BE49-F238E27FC236}">
                <a16:creationId xmlns:a16="http://schemas.microsoft.com/office/drawing/2014/main" id="{5B1833EB-E63D-2487-DCAE-107418124A90}"/>
              </a:ext>
            </a:extLst>
          </p:cNvPr>
          <p:cNvGrpSpPr/>
          <p:nvPr/>
        </p:nvGrpSpPr>
        <p:grpSpPr>
          <a:xfrm>
            <a:off x="461246" y="2165118"/>
            <a:ext cx="2508532" cy="805289"/>
            <a:chOff x="2392934" y="2021832"/>
            <a:chExt cx="4027024" cy="863414"/>
          </a:xfrm>
          <a:solidFill>
            <a:schemeClr val="bg1">
              <a:lumMod val="75000"/>
            </a:schemeClr>
          </a:solidFill>
        </p:grpSpPr>
        <p:grpSp>
          <p:nvGrpSpPr>
            <p:cNvPr id="7" name="Google Shape;5551;p47">
              <a:extLst>
                <a:ext uri="{FF2B5EF4-FFF2-40B4-BE49-F238E27FC236}">
                  <a16:creationId xmlns:a16="http://schemas.microsoft.com/office/drawing/2014/main" id="{FBB29358-1AC8-C0AD-1948-CFCD8240FC09}"/>
                </a:ext>
              </a:extLst>
            </p:cNvPr>
            <p:cNvGrpSpPr/>
            <p:nvPr/>
          </p:nvGrpSpPr>
          <p:grpSpPr>
            <a:xfrm rot="198818">
              <a:off x="4511212" y="2021832"/>
              <a:ext cx="1908746" cy="863276"/>
              <a:chOff x="293400" y="3079275"/>
              <a:chExt cx="1908800" cy="863300"/>
            </a:xfrm>
            <a:grpFill/>
          </p:grpSpPr>
          <p:sp>
            <p:nvSpPr>
              <p:cNvPr id="1466" name="Google Shape;5552;p47">
                <a:extLst>
                  <a:ext uri="{FF2B5EF4-FFF2-40B4-BE49-F238E27FC236}">
                    <a16:creationId xmlns:a16="http://schemas.microsoft.com/office/drawing/2014/main" id="{01AB1096-3C04-ACAC-0A14-D2A011FEDD98}"/>
                  </a:ext>
                </a:extLst>
              </p:cNvPr>
              <p:cNvSpPr/>
              <p:nvPr/>
            </p:nvSpPr>
            <p:spPr>
              <a:xfrm>
                <a:off x="293400" y="3089325"/>
                <a:ext cx="1715275" cy="846950"/>
              </a:xfrm>
              <a:custGeom>
                <a:avLst/>
                <a:gdLst/>
                <a:ahLst/>
                <a:cxnLst/>
                <a:rect l="l" t="t" r="r" b="b"/>
                <a:pathLst>
                  <a:path w="68611" h="33878" extrusionOk="0">
                    <a:moveTo>
                      <a:pt x="52355" y="855"/>
                    </a:moveTo>
                    <a:lnTo>
                      <a:pt x="52325" y="1005"/>
                    </a:lnTo>
                    <a:lnTo>
                      <a:pt x="52341" y="992"/>
                    </a:lnTo>
                    <a:lnTo>
                      <a:pt x="52341" y="992"/>
                    </a:lnTo>
                    <a:lnTo>
                      <a:pt x="52376" y="855"/>
                    </a:lnTo>
                    <a:close/>
                    <a:moveTo>
                      <a:pt x="52325" y="1005"/>
                    </a:moveTo>
                    <a:lnTo>
                      <a:pt x="52275" y="1056"/>
                    </a:lnTo>
                    <a:lnTo>
                      <a:pt x="52303" y="1056"/>
                    </a:lnTo>
                    <a:lnTo>
                      <a:pt x="52325" y="1005"/>
                    </a:lnTo>
                    <a:close/>
                    <a:moveTo>
                      <a:pt x="56397" y="1136"/>
                    </a:moveTo>
                    <a:lnTo>
                      <a:pt x="56547" y="1257"/>
                    </a:lnTo>
                    <a:lnTo>
                      <a:pt x="56447" y="1257"/>
                    </a:lnTo>
                    <a:lnTo>
                      <a:pt x="56397" y="1156"/>
                    </a:lnTo>
                    <a:lnTo>
                      <a:pt x="56397" y="1136"/>
                    </a:lnTo>
                    <a:close/>
                    <a:moveTo>
                      <a:pt x="56246" y="654"/>
                    </a:moveTo>
                    <a:lnTo>
                      <a:pt x="56346" y="704"/>
                    </a:lnTo>
                    <a:lnTo>
                      <a:pt x="56397" y="754"/>
                    </a:lnTo>
                    <a:lnTo>
                      <a:pt x="56397" y="1056"/>
                    </a:lnTo>
                    <a:lnTo>
                      <a:pt x="56899" y="1056"/>
                    </a:lnTo>
                    <a:lnTo>
                      <a:pt x="56950" y="1106"/>
                    </a:lnTo>
                    <a:lnTo>
                      <a:pt x="57000" y="1206"/>
                    </a:lnTo>
                    <a:lnTo>
                      <a:pt x="56950" y="1257"/>
                    </a:lnTo>
                    <a:lnTo>
                      <a:pt x="56698" y="1257"/>
                    </a:lnTo>
                    <a:lnTo>
                      <a:pt x="56397" y="1106"/>
                    </a:lnTo>
                    <a:lnTo>
                      <a:pt x="56397" y="1056"/>
                    </a:lnTo>
                    <a:lnTo>
                      <a:pt x="56346" y="1056"/>
                    </a:lnTo>
                    <a:lnTo>
                      <a:pt x="56246" y="955"/>
                    </a:lnTo>
                    <a:lnTo>
                      <a:pt x="56196" y="855"/>
                    </a:lnTo>
                    <a:lnTo>
                      <a:pt x="56196" y="754"/>
                    </a:lnTo>
                    <a:lnTo>
                      <a:pt x="56246" y="654"/>
                    </a:lnTo>
                    <a:close/>
                    <a:moveTo>
                      <a:pt x="55291" y="1558"/>
                    </a:moveTo>
                    <a:lnTo>
                      <a:pt x="55190" y="1709"/>
                    </a:lnTo>
                    <a:lnTo>
                      <a:pt x="55140" y="1709"/>
                    </a:lnTo>
                    <a:lnTo>
                      <a:pt x="55140" y="1650"/>
                    </a:lnTo>
                    <a:lnTo>
                      <a:pt x="55190" y="1609"/>
                    </a:lnTo>
                    <a:lnTo>
                      <a:pt x="55291" y="1558"/>
                    </a:lnTo>
                    <a:close/>
                    <a:moveTo>
                      <a:pt x="55844" y="1508"/>
                    </a:moveTo>
                    <a:lnTo>
                      <a:pt x="55944" y="1558"/>
                    </a:lnTo>
                    <a:lnTo>
                      <a:pt x="55844" y="1709"/>
                    </a:lnTo>
                    <a:lnTo>
                      <a:pt x="55793" y="1609"/>
                    </a:lnTo>
                    <a:lnTo>
                      <a:pt x="55844" y="1508"/>
                    </a:lnTo>
                    <a:close/>
                    <a:moveTo>
                      <a:pt x="53582" y="1759"/>
                    </a:moveTo>
                    <a:lnTo>
                      <a:pt x="53632" y="1810"/>
                    </a:lnTo>
                    <a:lnTo>
                      <a:pt x="53532" y="1860"/>
                    </a:lnTo>
                    <a:lnTo>
                      <a:pt x="53431" y="1810"/>
                    </a:lnTo>
                    <a:lnTo>
                      <a:pt x="53582" y="1759"/>
                    </a:lnTo>
                    <a:close/>
                    <a:moveTo>
                      <a:pt x="48706" y="1709"/>
                    </a:moveTo>
                    <a:lnTo>
                      <a:pt x="48757" y="1860"/>
                    </a:lnTo>
                    <a:lnTo>
                      <a:pt x="48706" y="1910"/>
                    </a:lnTo>
                    <a:lnTo>
                      <a:pt x="48656" y="1759"/>
                    </a:lnTo>
                    <a:lnTo>
                      <a:pt x="48706" y="1709"/>
                    </a:lnTo>
                    <a:close/>
                    <a:moveTo>
                      <a:pt x="49561" y="1709"/>
                    </a:moveTo>
                    <a:lnTo>
                      <a:pt x="49611" y="1759"/>
                    </a:lnTo>
                    <a:lnTo>
                      <a:pt x="49561" y="1910"/>
                    </a:lnTo>
                    <a:lnTo>
                      <a:pt x="49460" y="1860"/>
                    </a:lnTo>
                    <a:lnTo>
                      <a:pt x="49561" y="1709"/>
                    </a:lnTo>
                    <a:close/>
                    <a:moveTo>
                      <a:pt x="56698" y="1508"/>
                    </a:moveTo>
                    <a:lnTo>
                      <a:pt x="56749" y="1558"/>
                    </a:lnTo>
                    <a:lnTo>
                      <a:pt x="56648" y="1759"/>
                    </a:lnTo>
                    <a:lnTo>
                      <a:pt x="56497" y="1910"/>
                    </a:lnTo>
                    <a:lnTo>
                      <a:pt x="56397" y="1810"/>
                    </a:lnTo>
                    <a:lnTo>
                      <a:pt x="56397" y="1709"/>
                    </a:lnTo>
                    <a:lnTo>
                      <a:pt x="56447" y="1558"/>
                    </a:lnTo>
                    <a:lnTo>
                      <a:pt x="56547" y="1508"/>
                    </a:lnTo>
                    <a:close/>
                    <a:moveTo>
                      <a:pt x="52024" y="1960"/>
                    </a:moveTo>
                    <a:lnTo>
                      <a:pt x="52174" y="2011"/>
                    </a:lnTo>
                    <a:lnTo>
                      <a:pt x="52124" y="2061"/>
                    </a:lnTo>
                    <a:lnTo>
                      <a:pt x="51973" y="2011"/>
                    </a:lnTo>
                    <a:lnTo>
                      <a:pt x="52024" y="1960"/>
                    </a:lnTo>
                    <a:close/>
                    <a:moveTo>
                      <a:pt x="54788" y="1508"/>
                    </a:moveTo>
                    <a:lnTo>
                      <a:pt x="54939" y="1609"/>
                    </a:lnTo>
                    <a:lnTo>
                      <a:pt x="55026" y="1696"/>
                    </a:lnTo>
                    <a:lnTo>
                      <a:pt x="55026" y="1696"/>
                    </a:lnTo>
                    <a:lnTo>
                      <a:pt x="54838" y="1860"/>
                    </a:lnTo>
                    <a:lnTo>
                      <a:pt x="54587" y="2011"/>
                    </a:lnTo>
                    <a:lnTo>
                      <a:pt x="54436" y="2061"/>
                    </a:lnTo>
                    <a:lnTo>
                      <a:pt x="54336" y="2061"/>
                    </a:lnTo>
                    <a:lnTo>
                      <a:pt x="54286" y="2011"/>
                    </a:lnTo>
                    <a:lnTo>
                      <a:pt x="54286" y="1910"/>
                    </a:lnTo>
                    <a:lnTo>
                      <a:pt x="54336" y="1759"/>
                    </a:lnTo>
                    <a:lnTo>
                      <a:pt x="54436" y="1659"/>
                    </a:lnTo>
                    <a:lnTo>
                      <a:pt x="54537" y="1558"/>
                    </a:lnTo>
                    <a:lnTo>
                      <a:pt x="54688" y="1508"/>
                    </a:lnTo>
                    <a:close/>
                    <a:moveTo>
                      <a:pt x="55053" y="1723"/>
                    </a:moveTo>
                    <a:lnTo>
                      <a:pt x="55140" y="1810"/>
                    </a:lnTo>
                    <a:lnTo>
                      <a:pt x="55140" y="1910"/>
                    </a:lnTo>
                    <a:lnTo>
                      <a:pt x="55090" y="2011"/>
                    </a:lnTo>
                    <a:lnTo>
                      <a:pt x="55040" y="2111"/>
                    </a:lnTo>
                    <a:lnTo>
                      <a:pt x="54587" y="2111"/>
                    </a:lnTo>
                    <a:lnTo>
                      <a:pt x="55053" y="1723"/>
                    </a:lnTo>
                    <a:close/>
                    <a:moveTo>
                      <a:pt x="31667" y="1910"/>
                    </a:moveTo>
                    <a:lnTo>
                      <a:pt x="31767" y="2111"/>
                    </a:lnTo>
                    <a:lnTo>
                      <a:pt x="31717" y="2212"/>
                    </a:lnTo>
                    <a:lnTo>
                      <a:pt x="31667" y="2312"/>
                    </a:lnTo>
                    <a:lnTo>
                      <a:pt x="31516" y="2312"/>
                    </a:lnTo>
                    <a:lnTo>
                      <a:pt x="31365" y="2262"/>
                    </a:lnTo>
                    <a:lnTo>
                      <a:pt x="31466" y="2111"/>
                    </a:lnTo>
                    <a:lnTo>
                      <a:pt x="31617" y="1960"/>
                    </a:lnTo>
                    <a:lnTo>
                      <a:pt x="31667" y="1910"/>
                    </a:lnTo>
                    <a:close/>
                    <a:moveTo>
                      <a:pt x="36291" y="1709"/>
                    </a:moveTo>
                    <a:lnTo>
                      <a:pt x="36392" y="1860"/>
                    </a:lnTo>
                    <a:lnTo>
                      <a:pt x="36392" y="2061"/>
                    </a:lnTo>
                    <a:lnTo>
                      <a:pt x="36341" y="2262"/>
                    </a:lnTo>
                    <a:lnTo>
                      <a:pt x="36291" y="2312"/>
                    </a:lnTo>
                    <a:lnTo>
                      <a:pt x="36241" y="2262"/>
                    </a:lnTo>
                    <a:lnTo>
                      <a:pt x="36191" y="1860"/>
                    </a:lnTo>
                    <a:lnTo>
                      <a:pt x="36241" y="1759"/>
                    </a:lnTo>
                    <a:lnTo>
                      <a:pt x="36291" y="1709"/>
                    </a:lnTo>
                    <a:close/>
                    <a:moveTo>
                      <a:pt x="40061" y="2111"/>
                    </a:moveTo>
                    <a:lnTo>
                      <a:pt x="40161" y="2262"/>
                    </a:lnTo>
                    <a:lnTo>
                      <a:pt x="40061" y="2312"/>
                    </a:lnTo>
                    <a:lnTo>
                      <a:pt x="40011" y="2212"/>
                    </a:lnTo>
                    <a:lnTo>
                      <a:pt x="40061" y="2111"/>
                    </a:lnTo>
                    <a:close/>
                    <a:moveTo>
                      <a:pt x="49712" y="2161"/>
                    </a:moveTo>
                    <a:lnTo>
                      <a:pt x="49862" y="2212"/>
                    </a:lnTo>
                    <a:lnTo>
                      <a:pt x="49812" y="2312"/>
                    </a:lnTo>
                    <a:lnTo>
                      <a:pt x="49661" y="2212"/>
                    </a:lnTo>
                    <a:lnTo>
                      <a:pt x="49712" y="2161"/>
                    </a:lnTo>
                    <a:close/>
                    <a:moveTo>
                      <a:pt x="61165" y="2269"/>
                    </a:moveTo>
                    <a:lnTo>
                      <a:pt x="61121" y="2312"/>
                    </a:lnTo>
                    <a:lnTo>
                      <a:pt x="61021" y="2312"/>
                    </a:lnTo>
                    <a:lnTo>
                      <a:pt x="61021" y="2346"/>
                    </a:lnTo>
                    <a:lnTo>
                      <a:pt x="61021" y="2346"/>
                    </a:lnTo>
                    <a:lnTo>
                      <a:pt x="61222" y="2312"/>
                    </a:lnTo>
                    <a:lnTo>
                      <a:pt x="61165" y="2269"/>
                    </a:lnTo>
                    <a:close/>
                    <a:moveTo>
                      <a:pt x="58206" y="1960"/>
                    </a:moveTo>
                    <a:lnTo>
                      <a:pt x="58256" y="2011"/>
                    </a:lnTo>
                    <a:lnTo>
                      <a:pt x="58256" y="2111"/>
                    </a:lnTo>
                    <a:lnTo>
                      <a:pt x="58357" y="2111"/>
                    </a:lnTo>
                    <a:lnTo>
                      <a:pt x="58709" y="2413"/>
                    </a:lnTo>
                    <a:lnTo>
                      <a:pt x="58709" y="2413"/>
                    </a:lnTo>
                    <a:lnTo>
                      <a:pt x="58256" y="2141"/>
                    </a:lnTo>
                    <a:lnTo>
                      <a:pt x="58256" y="2111"/>
                    </a:lnTo>
                    <a:lnTo>
                      <a:pt x="58206" y="2111"/>
                    </a:lnTo>
                    <a:lnTo>
                      <a:pt x="58106" y="2011"/>
                    </a:lnTo>
                    <a:lnTo>
                      <a:pt x="58156" y="1960"/>
                    </a:lnTo>
                    <a:close/>
                    <a:moveTo>
                      <a:pt x="61976" y="2161"/>
                    </a:moveTo>
                    <a:lnTo>
                      <a:pt x="62076" y="2212"/>
                    </a:lnTo>
                    <a:lnTo>
                      <a:pt x="62076" y="2312"/>
                    </a:lnTo>
                    <a:lnTo>
                      <a:pt x="62177" y="2312"/>
                    </a:lnTo>
                    <a:lnTo>
                      <a:pt x="62278" y="2463"/>
                    </a:lnTo>
                    <a:lnTo>
                      <a:pt x="62278" y="2463"/>
                    </a:lnTo>
                    <a:lnTo>
                      <a:pt x="62076" y="2348"/>
                    </a:lnTo>
                    <a:lnTo>
                      <a:pt x="62076" y="2312"/>
                    </a:lnTo>
                    <a:lnTo>
                      <a:pt x="62014" y="2312"/>
                    </a:lnTo>
                    <a:lnTo>
                      <a:pt x="61926" y="2262"/>
                    </a:lnTo>
                    <a:lnTo>
                      <a:pt x="61875" y="2212"/>
                    </a:lnTo>
                    <a:lnTo>
                      <a:pt x="61926" y="2161"/>
                    </a:lnTo>
                    <a:close/>
                    <a:moveTo>
                      <a:pt x="62076" y="2388"/>
                    </a:moveTo>
                    <a:lnTo>
                      <a:pt x="62177" y="2463"/>
                    </a:lnTo>
                    <a:lnTo>
                      <a:pt x="62177" y="2513"/>
                    </a:lnTo>
                    <a:lnTo>
                      <a:pt x="62076" y="2413"/>
                    </a:lnTo>
                    <a:lnTo>
                      <a:pt x="62076" y="2388"/>
                    </a:lnTo>
                    <a:close/>
                    <a:moveTo>
                      <a:pt x="58256" y="2161"/>
                    </a:moveTo>
                    <a:lnTo>
                      <a:pt x="58558" y="2463"/>
                    </a:lnTo>
                    <a:lnTo>
                      <a:pt x="58608" y="2513"/>
                    </a:lnTo>
                    <a:lnTo>
                      <a:pt x="58457" y="2564"/>
                    </a:lnTo>
                    <a:lnTo>
                      <a:pt x="58357" y="2513"/>
                    </a:lnTo>
                    <a:lnTo>
                      <a:pt x="58307" y="2413"/>
                    </a:lnTo>
                    <a:lnTo>
                      <a:pt x="58256" y="2212"/>
                    </a:lnTo>
                    <a:lnTo>
                      <a:pt x="58256" y="2161"/>
                    </a:lnTo>
                    <a:close/>
                    <a:moveTo>
                      <a:pt x="63031" y="1960"/>
                    </a:moveTo>
                    <a:lnTo>
                      <a:pt x="63333" y="2161"/>
                    </a:lnTo>
                    <a:lnTo>
                      <a:pt x="63283" y="2312"/>
                    </a:lnTo>
                    <a:lnTo>
                      <a:pt x="63132" y="2413"/>
                    </a:lnTo>
                    <a:lnTo>
                      <a:pt x="62981" y="2513"/>
                    </a:lnTo>
                    <a:lnTo>
                      <a:pt x="62830" y="2564"/>
                    </a:lnTo>
                    <a:lnTo>
                      <a:pt x="62780" y="2513"/>
                    </a:lnTo>
                    <a:lnTo>
                      <a:pt x="62680" y="2413"/>
                    </a:lnTo>
                    <a:lnTo>
                      <a:pt x="62680" y="2312"/>
                    </a:lnTo>
                    <a:lnTo>
                      <a:pt x="62680" y="2212"/>
                    </a:lnTo>
                    <a:lnTo>
                      <a:pt x="62931" y="2011"/>
                    </a:lnTo>
                    <a:lnTo>
                      <a:pt x="62981" y="1960"/>
                    </a:lnTo>
                    <a:close/>
                    <a:moveTo>
                      <a:pt x="30410" y="2564"/>
                    </a:moveTo>
                    <a:lnTo>
                      <a:pt x="30310" y="2724"/>
                    </a:lnTo>
                    <a:lnTo>
                      <a:pt x="30310" y="2724"/>
                    </a:lnTo>
                    <a:lnTo>
                      <a:pt x="30310" y="2664"/>
                    </a:lnTo>
                    <a:lnTo>
                      <a:pt x="30410" y="2564"/>
                    </a:lnTo>
                    <a:close/>
                    <a:moveTo>
                      <a:pt x="55643" y="2564"/>
                    </a:moveTo>
                    <a:lnTo>
                      <a:pt x="55743" y="2614"/>
                    </a:lnTo>
                    <a:lnTo>
                      <a:pt x="55643" y="2765"/>
                    </a:lnTo>
                    <a:lnTo>
                      <a:pt x="55592" y="2664"/>
                    </a:lnTo>
                    <a:lnTo>
                      <a:pt x="55643" y="2564"/>
                    </a:lnTo>
                    <a:close/>
                    <a:moveTo>
                      <a:pt x="57050" y="2363"/>
                    </a:moveTo>
                    <a:lnTo>
                      <a:pt x="57201" y="2413"/>
                    </a:lnTo>
                    <a:lnTo>
                      <a:pt x="57100" y="2513"/>
                    </a:lnTo>
                    <a:lnTo>
                      <a:pt x="57000" y="2664"/>
                    </a:lnTo>
                    <a:lnTo>
                      <a:pt x="56899" y="2765"/>
                    </a:lnTo>
                    <a:lnTo>
                      <a:pt x="56799" y="2564"/>
                    </a:lnTo>
                    <a:lnTo>
                      <a:pt x="56849" y="2463"/>
                    </a:lnTo>
                    <a:lnTo>
                      <a:pt x="56899" y="2363"/>
                    </a:lnTo>
                    <a:close/>
                    <a:moveTo>
                      <a:pt x="10707" y="2765"/>
                    </a:moveTo>
                    <a:lnTo>
                      <a:pt x="10707" y="2795"/>
                    </a:lnTo>
                    <a:lnTo>
                      <a:pt x="10707" y="2795"/>
                    </a:lnTo>
                    <a:lnTo>
                      <a:pt x="10807" y="2815"/>
                    </a:lnTo>
                    <a:lnTo>
                      <a:pt x="10817" y="2775"/>
                    </a:lnTo>
                    <a:lnTo>
                      <a:pt x="10817" y="2775"/>
                    </a:lnTo>
                    <a:lnTo>
                      <a:pt x="10807" y="2765"/>
                    </a:lnTo>
                    <a:close/>
                    <a:moveTo>
                      <a:pt x="31868" y="2564"/>
                    </a:moveTo>
                    <a:lnTo>
                      <a:pt x="31968" y="2664"/>
                    </a:lnTo>
                    <a:lnTo>
                      <a:pt x="31667" y="2966"/>
                    </a:lnTo>
                    <a:lnTo>
                      <a:pt x="31566" y="2865"/>
                    </a:lnTo>
                    <a:lnTo>
                      <a:pt x="31566" y="2714"/>
                    </a:lnTo>
                    <a:lnTo>
                      <a:pt x="31617" y="2614"/>
                    </a:lnTo>
                    <a:lnTo>
                      <a:pt x="31717" y="2564"/>
                    </a:lnTo>
                    <a:close/>
                    <a:moveTo>
                      <a:pt x="33878" y="2564"/>
                    </a:moveTo>
                    <a:lnTo>
                      <a:pt x="33979" y="2614"/>
                    </a:lnTo>
                    <a:lnTo>
                      <a:pt x="34130" y="2664"/>
                    </a:lnTo>
                    <a:lnTo>
                      <a:pt x="34180" y="2765"/>
                    </a:lnTo>
                    <a:lnTo>
                      <a:pt x="34230" y="2915"/>
                    </a:lnTo>
                    <a:lnTo>
                      <a:pt x="34080" y="2966"/>
                    </a:lnTo>
                    <a:lnTo>
                      <a:pt x="33728" y="2966"/>
                    </a:lnTo>
                    <a:lnTo>
                      <a:pt x="33577" y="2915"/>
                    </a:lnTo>
                    <a:lnTo>
                      <a:pt x="33426" y="2865"/>
                    </a:lnTo>
                    <a:lnTo>
                      <a:pt x="33326" y="2765"/>
                    </a:lnTo>
                    <a:lnTo>
                      <a:pt x="33275" y="2614"/>
                    </a:lnTo>
                    <a:lnTo>
                      <a:pt x="33326" y="2564"/>
                    </a:lnTo>
                    <a:close/>
                    <a:moveTo>
                      <a:pt x="38101" y="1508"/>
                    </a:moveTo>
                    <a:lnTo>
                      <a:pt x="38251" y="1558"/>
                    </a:lnTo>
                    <a:lnTo>
                      <a:pt x="38352" y="1609"/>
                    </a:lnTo>
                    <a:lnTo>
                      <a:pt x="38503" y="1810"/>
                    </a:lnTo>
                    <a:lnTo>
                      <a:pt x="38704" y="2011"/>
                    </a:lnTo>
                    <a:lnTo>
                      <a:pt x="38754" y="2061"/>
                    </a:lnTo>
                    <a:lnTo>
                      <a:pt x="38855" y="2111"/>
                    </a:lnTo>
                    <a:lnTo>
                      <a:pt x="39458" y="2111"/>
                    </a:lnTo>
                    <a:lnTo>
                      <a:pt x="39558" y="2212"/>
                    </a:lnTo>
                    <a:lnTo>
                      <a:pt x="39609" y="2413"/>
                    </a:lnTo>
                    <a:lnTo>
                      <a:pt x="39609" y="2513"/>
                    </a:lnTo>
                    <a:lnTo>
                      <a:pt x="39709" y="2564"/>
                    </a:lnTo>
                    <a:lnTo>
                      <a:pt x="39759" y="2664"/>
                    </a:lnTo>
                    <a:lnTo>
                      <a:pt x="39609" y="2815"/>
                    </a:lnTo>
                    <a:lnTo>
                      <a:pt x="39458" y="2966"/>
                    </a:lnTo>
                    <a:lnTo>
                      <a:pt x="39307" y="2966"/>
                    </a:lnTo>
                    <a:lnTo>
                      <a:pt x="39156" y="2915"/>
                    </a:lnTo>
                    <a:lnTo>
                      <a:pt x="39056" y="2815"/>
                    </a:lnTo>
                    <a:lnTo>
                      <a:pt x="38955" y="2765"/>
                    </a:lnTo>
                    <a:lnTo>
                      <a:pt x="38704" y="2765"/>
                    </a:lnTo>
                    <a:lnTo>
                      <a:pt x="38553" y="2714"/>
                    </a:lnTo>
                    <a:lnTo>
                      <a:pt x="38503" y="2614"/>
                    </a:lnTo>
                    <a:lnTo>
                      <a:pt x="38402" y="2513"/>
                    </a:lnTo>
                    <a:lnTo>
                      <a:pt x="38302" y="2463"/>
                    </a:lnTo>
                    <a:lnTo>
                      <a:pt x="38503" y="2262"/>
                    </a:lnTo>
                    <a:lnTo>
                      <a:pt x="38101" y="1910"/>
                    </a:lnTo>
                    <a:lnTo>
                      <a:pt x="38000" y="1910"/>
                    </a:lnTo>
                    <a:lnTo>
                      <a:pt x="37950" y="1960"/>
                    </a:lnTo>
                    <a:lnTo>
                      <a:pt x="37900" y="2061"/>
                    </a:lnTo>
                    <a:lnTo>
                      <a:pt x="37849" y="2161"/>
                    </a:lnTo>
                    <a:lnTo>
                      <a:pt x="38000" y="2312"/>
                    </a:lnTo>
                    <a:lnTo>
                      <a:pt x="38050" y="2463"/>
                    </a:lnTo>
                    <a:lnTo>
                      <a:pt x="38050" y="2614"/>
                    </a:lnTo>
                    <a:lnTo>
                      <a:pt x="38000" y="2765"/>
                    </a:lnTo>
                    <a:lnTo>
                      <a:pt x="37849" y="2614"/>
                    </a:lnTo>
                    <a:lnTo>
                      <a:pt x="37749" y="2564"/>
                    </a:lnTo>
                    <a:lnTo>
                      <a:pt x="37699" y="2564"/>
                    </a:lnTo>
                    <a:lnTo>
                      <a:pt x="37648" y="2714"/>
                    </a:lnTo>
                    <a:lnTo>
                      <a:pt x="37598" y="2865"/>
                    </a:lnTo>
                    <a:lnTo>
                      <a:pt x="37497" y="2966"/>
                    </a:lnTo>
                    <a:lnTo>
                      <a:pt x="37397" y="2966"/>
                    </a:lnTo>
                    <a:lnTo>
                      <a:pt x="37246" y="2865"/>
                    </a:lnTo>
                    <a:lnTo>
                      <a:pt x="36995" y="2614"/>
                    </a:lnTo>
                    <a:lnTo>
                      <a:pt x="36844" y="2564"/>
                    </a:lnTo>
                    <a:lnTo>
                      <a:pt x="36693" y="2463"/>
                    </a:lnTo>
                    <a:lnTo>
                      <a:pt x="36643" y="2463"/>
                    </a:lnTo>
                    <a:lnTo>
                      <a:pt x="36593" y="2413"/>
                    </a:lnTo>
                    <a:lnTo>
                      <a:pt x="36593" y="2212"/>
                    </a:lnTo>
                    <a:lnTo>
                      <a:pt x="36643" y="2061"/>
                    </a:lnTo>
                    <a:lnTo>
                      <a:pt x="36693" y="1960"/>
                    </a:lnTo>
                    <a:lnTo>
                      <a:pt x="36894" y="1860"/>
                    </a:lnTo>
                    <a:lnTo>
                      <a:pt x="37095" y="1759"/>
                    </a:lnTo>
                    <a:lnTo>
                      <a:pt x="37497" y="1558"/>
                    </a:lnTo>
                    <a:lnTo>
                      <a:pt x="37548" y="1508"/>
                    </a:lnTo>
                    <a:close/>
                    <a:moveTo>
                      <a:pt x="29556" y="2966"/>
                    </a:moveTo>
                    <a:lnTo>
                      <a:pt x="29606" y="3016"/>
                    </a:lnTo>
                    <a:lnTo>
                      <a:pt x="29556" y="3167"/>
                    </a:lnTo>
                    <a:lnTo>
                      <a:pt x="29505" y="3116"/>
                    </a:lnTo>
                    <a:lnTo>
                      <a:pt x="29556" y="2966"/>
                    </a:lnTo>
                    <a:close/>
                    <a:moveTo>
                      <a:pt x="30285" y="2765"/>
                    </a:moveTo>
                    <a:lnTo>
                      <a:pt x="30159" y="2966"/>
                    </a:lnTo>
                    <a:lnTo>
                      <a:pt x="30008" y="3116"/>
                    </a:lnTo>
                    <a:lnTo>
                      <a:pt x="29958" y="3167"/>
                    </a:lnTo>
                    <a:lnTo>
                      <a:pt x="29908" y="3066"/>
                    </a:lnTo>
                    <a:lnTo>
                      <a:pt x="29857" y="2966"/>
                    </a:lnTo>
                    <a:lnTo>
                      <a:pt x="29908" y="2865"/>
                    </a:lnTo>
                    <a:lnTo>
                      <a:pt x="29908" y="2765"/>
                    </a:lnTo>
                    <a:close/>
                    <a:moveTo>
                      <a:pt x="44478" y="2951"/>
                    </a:moveTo>
                    <a:lnTo>
                      <a:pt x="44434" y="2966"/>
                    </a:lnTo>
                    <a:lnTo>
                      <a:pt x="44384" y="3066"/>
                    </a:lnTo>
                    <a:lnTo>
                      <a:pt x="44387" y="3084"/>
                    </a:lnTo>
                    <a:lnTo>
                      <a:pt x="44387" y="3084"/>
                    </a:lnTo>
                    <a:lnTo>
                      <a:pt x="44484" y="3116"/>
                    </a:lnTo>
                    <a:lnTo>
                      <a:pt x="44697" y="3211"/>
                    </a:lnTo>
                    <a:lnTo>
                      <a:pt x="44697" y="3211"/>
                    </a:lnTo>
                    <a:lnTo>
                      <a:pt x="44763" y="3178"/>
                    </a:lnTo>
                    <a:lnTo>
                      <a:pt x="44763" y="3178"/>
                    </a:lnTo>
                    <a:lnTo>
                      <a:pt x="44478" y="2951"/>
                    </a:lnTo>
                    <a:close/>
                    <a:moveTo>
                      <a:pt x="21815" y="3217"/>
                    </a:moveTo>
                    <a:lnTo>
                      <a:pt x="21725" y="3368"/>
                    </a:lnTo>
                    <a:lnTo>
                      <a:pt x="21765" y="3368"/>
                    </a:lnTo>
                    <a:lnTo>
                      <a:pt x="21815" y="3217"/>
                    </a:lnTo>
                    <a:close/>
                    <a:moveTo>
                      <a:pt x="22167" y="3167"/>
                    </a:moveTo>
                    <a:lnTo>
                      <a:pt x="22267" y="3318"/>
                    </a:lnTo>
                    <a:lnTo>
                      <a:pt x="22167" y="3368"/>
                    </a:lnTo>
                    <a:lnTo>
                      <a:pt x="22117" y="3217"/>
                    </a:lnTo>
                    <a:lnTo>
                      <a:pt x="22167" y="3167"/>
                    </a:lnTo>
                    <a:close/>
                    <a:moveTo>
                      <a:pt x="37749" y="3217"/>
                    </a:moveTo>
                    <a:lnTo>
                      <a:pt x="37849" y="3267"/>
                    </a:lnTo>
                    <a:lnTo>
                      <a:pt x="37799" y="3368"/>
                    </a:lnTo>
                    <a:lnTo>
                      <a:pt x="37648" y="3267"/>
                    </a:lnTo>
                    <a:lnTo>
                      <a:pt x="37749" y="3217"/>
                    </a:lnTo>
                    <a:close/>
                    <a:moveTo>
                      <a:pt x="36475" y="3376"/>
                    </a:moveTo>
                    <a:lnTo>
                      <a:pt x="36459" y="3385"/>
                    </a:lnTo>
                    <a:lnTo>
                      <a:pt x="36459" y="3385"/>
                    </a:lnTo>
                    <a:lnTo>
                      <a:pt x="36492" y="3418"/>
                    </a:lnTo>
                    <a:lnTo>
                      <a:pt x="36475" y="3376"/>
                    </a:lnTo>
                    <a:close/>
                    <a:moveTo>
                      <a:pt x="21664" y="3368"/>
                    </a:moveTo>
                    <a:lnTo>
                      <a:pt x="21664" y="3468"/>
                    </a:lnTo>
                    <a:lnTo>
                      <a:pt x="21725" y="3368"/>
                    </a:lnTo>
                    <a:close/>
                    <a:moveTo>
                      <a:pt x="22871" y="3167"/>
                    </a:moveTo>
                    <a:lnTo>
                      <a:pt x="22971" y="3217"/>
                    </a:lnTo>
                    <a:lnTo>
                      <a:pt x="23172" y="3318"/>
                    </a:lnTo>
                    <a:lnTo>
                      <a:pt x="23323" y="3368"/>
                    </a:lnTo>
                    <a:lnTo>
                      <a:pt x="23474" y="3368"/>
                    </a:lnTo>
                    <a:lnTo>
                      <a:pt x="23474" y="3468"/>
                    </a:lnTo>
                    <a:lnTo>
                      <a:pt x="23524" y="3519"/>
                    </a:lnTo>
                    <a:lnTo>
                      <a:pt x="23424" y="3569"/>
                    </a:lnTo>
                    <a:lnTo>
                      <a:pt x="22619" y="3569"/>
                    </a:lnTo>
                    <a:lnTo>
                      <a:pt x="22569" y="3519"/>
                    </a:lnTo>
                    <a:lnTo>
                      <a:pt x="22619" y="3368"/>
                    </a:lnTo>
                    <a:lnTo>
                      <a:pt x="22770" y="3217"/>
                    </a:lnTo>
                    <a:lnTo>
                      <a:pt x="22871" y="3167"/>
                    </a:lnTo>
                    <a:close/>
                    <a:moveTo>
                      <a:pt x="25535" y="2966"/>
                    </a:moveTo>
                    <a:lnTo>
                      <a:pt x="25685" y="3066"/>
                    </a:lnTo>
                    <a:lnTo>
                      <a:pt x="25786" y="3217"/>
                    </a:lnTo>
                    <a:lnTo>
                      <a:pt x="25886" y="3368"/>
                    </a:lnTo>
                    <a:lnTo>
                      <a:pt x="25886" y="3468"/>
                    </a:lnTo>
                    <a:lnTo>
                      <a:pt x="25736" y="3569"/>
                    </a:lnTo>
                    <a:lnTo>
                      <a:pt x="25635" y="3468"/>
                    </a:lnTo>
                    <a:lnTo>
                      <a:pt x="25535" y="3418"/>
                    </a:lnTo>
                    <a:lnTo>
                      <a:pt x="25334" y="3318"/>
                    </a:lnTo>
                    <a:lnTo>
                      <a:pt x="25283" y="3217"/>
                    </a:lnTo>
                    <a:lnTo>
                      <a:pt x="25233" y="3066"/>
                    </a:lnTo>
                    <a:lnTo>
                      <a:pt x="25283" y="3016"/>
                    </a:lnTo>
                    <a:lnTo>
                      <a:pt x="25384" y="2966"/>
                    </a:lnTo>
                    <a:close/>
                    <a:moveTo>
                      <a:pt x="28852" y="2765"/>
                    </a:moveTo>
                    <a:lnTo>
                      <a:pt x="28953" y="2815"/>
                    </a:lnTo>
                    <a:lnTo>
                      <a:pt x="29003" y="2865"/>
                    </a:lnTo>
                    <a:lnTo>
                      <a:pt x="29053" y="3016"/>
                    </a:lnTo>
                    <a:lnTo>
                      <a:pt x="28953" y="3116"/>
                    </a:lnTo>
                    <a:lnTo>
                      <a:pt x="28852" y="3167"/>
                    </a:lnTo>
                    <a:lnTo>
                      <a:pt x="28701" y="3217"/>
                    </a:lnTo>
                    <a:lnTo>
                      <a:pt x="28651" y="3267"/>
                    </a:lnTo>
                    <a:lnTo>
                      <a:pt x="28651" y="3318"/>
                    </a:lnTo>
                    <a:lnTo>
                      <a:pt x="28752" y="3468"/>
                    </a:lnTo>
                    <a:lnTo>
                      <a:pt x="28802" y="3519"/>
                    </a:lnTo>
                    <a:lnTo>
                      <a:pt x="28601" y="3569"/>
                    </a:lnTo>
                    <a:lnTo>
                      <a:pt x="28500" y="3569"/>
                    </a:lnTo>
                    <a:lnTo>
                      <a:pt x="28400" y="3519"/>
                    </a:lnTo>
                    <a:lnTo>
                      <a:pt x="28299" y="3368"/>
                    </a:lnTo>
                    <a:lnTo>
                      <a:pt x="28249" y="3318"/>
                    </a:lnTo>
                    <a:lnTo>
                      <a:pt x="28249" y="3217"/>
                    </a:lnTo>
                    <a:lnTo>
                      <a:pt x="28802" y="2765"/>
                    </a:lnTo>
                    <a:close/>
                    <a:moveTo>
                      <a:pt x="35386" y="2312"/>
                    </a:moveTo>
                    <a:lnTo>
                      <a:pt x="35537" y="2413"/>
                    </a:lnTo>
                    <a:lnTo>
                      <a:pt x="35688" y="2513"/>
                    </a:lnTo>
                    <a:lnTo>
                      <a:pt x="35889" y="2564"/>
                    </a:lnTo>
                    <a:lnTo>
                      <a:pt x="36140" y="2614"/>
                    </a:lnTo>
                    <a:lnTo>
                      <a:pt x="36291" y="2714"/>
                    </a:lnTo>
                    <a:lnTo>
                      <a:pt x="36341" y="2915"/>
                    </a:lnTo>
                    <a:lnTo>
                      <a:pt x="36392" y="3167"/>
                    </a:lnTo>
                    <a:lnTo>
                      <a:pt x="36475" y="3376"/>
                    </a:lnTo>
                    <a:lnTo>
                      <a:pt x="36475" y="3376"/>
                    </a:lnTo>
                    <a:lnTo>
                      <a:pt x="36492" y="3368"/>
                    </a:lnTo>
                    <a:lnTo>
                      <a:pt x="36542" y="3318"/>
                    </a:lnTo>
                    <a:lnTo>
                      <a:pt x="36593" y="3217"/>
                    </a:lnTo>
                    <a:lnTo>
                      <a:pt x="36593" y="2966"/>
                    </a:lnTo>
                    <a:lnTo>
                      <a:pt x="36643" y="2865"/>
                    </a:lnTo>
                    <a:lnTo>
                      <a:pt x="36743" y="2765"/>
                    </a:lnTo>
                    <a:lnTo>
                      <a:pt x="36945" y="3217"/>
                    </a:lnTo>
                    <a:lnTo>
                      <a:pt x="37045" y="3368"/>
                    </a:lnTo>
                    <a:lnTo>
                      <a:pt x="37045" y="3468"/>
                    </a:lnTo>
                    <a:lnTo>
                      <a:pt x="36995" y="3519"/>
                    </a:lnTo>
                    <a:lnTo>
                      <a:pt x="36894" y="3569"/>
                    </a:lnTo>
                    <a:lnTo>
                      <a:pt x="36643" y="3569"/>
                    </a:lnTo>
                    <a:lnTo>
                      <a:pt x="36492" y="3418"/>
                    </a:lnTo>
                    <a:lnTo>
                      <a:pt x="36542" y="3519"/>
                    </a:lnTo>
                    <a:lnTo>
                      <a:pt x="36492" y="3569"/>
                    </a:lnTo>
                    <a:lnTo>
                      <a:pt x="36392" y="3468"/>
                    </a:lnTo>
                    <a:lnTo>
                      <a:pt x="36392" y="3418"/>
                    </a:lnTo>
                    <a:lnTo>
                      <a:pt x="36459" y="3385"/>
                    </a:lnTo>
                    <a:lnTo>
                      <a:pt x="36459" y="3385"/>
                    </a:lnTo>
                    <a:lnTo>
                      <a:pt x="36442" y="3368"/>
                    </a:lnTo>
                    <a:lnTo>
                      <a:pt x="36241" y="3368"/>
                    </a:lnTo>
                    <a:lnTo>
                      <a:pt x="36140" y="3217"/>
                    </a:lnTo>
                    <a:lnTo>
                      <a:pt x="36040" y="3167"/>
                    </a:lnTo>
                    <a:lnTo>
                      <a:pt x="35990" y="3267"/>
                    </a:lnTo>
                    <a:lnTo>
                      <a:pt x="35990" y="3368"/>
                    </a:lnTo>
                    <a:lnTo>
                      <a:pt x="35990" y="3468"/>
                    </a:lnTo>
                    <a:lnTo>
                      <a:pt x="35839" y="3519"/>
                    </a:lnTo>
                    <a:lnTo>
                      <a:pt x="35738" y="3569"/>
                    </a:lnTo>
                    <a:lnTo>
                      <a:pt x="35638" y="3569"/>
                    </a:lnTo>
                    <a:lnTo>
                      <a:pt x="35537" y="3519"/>
                    </a:lnTo>
                    <a:lnTo>
                      <a:pt x="35638" y="3418"/>
                    </a:lnTo>
                    <a:lnTo>
                      <a:pt x="35688" y="3368"/>
                    </a:lnTo>
                    <a:lnTo>
                      <a:pt x="35738" y="3267"/>
                    </a:lnTo>
                    <a:lnTo>
                      <a:pt x="35788" y="3167"/>
                    </a:lnTo>
                    <a:lnTo>
                      <a:pt x="35738" y="3066"/>
                    </a:lnTo>
                    <a:lnTo>
                      <a:pt x="35638" y="3016"/>
                    </a:lnTo>
                    <a:lnTo>
                      <a:pt x="35487" y="2966"/>
                    </a:lnTo>
                    <a:lnTo>
                      <a:pt x="34833" y="2966"/>
                    </a:lnTo>
                    <a:lnTo>
                      <a:pt x="34783" y="2915"/>
                    </a:lnTo>
                    <a:lnTo>
                      <a:pt x="34733" y="2865"/>
                    </a:lnTo>
                    <a:lnTo>
                      <a:pt x="34783" y="2765"/>
                    </a:lnTo>
                    <a:lnTo>
                      <a:pt x="35185" y="2413"/>
                    </a:lnTo>
                    <a:lnTo>
                      <a:pt x="35236" y="2312"/>
                    </a:lnTo>
                    <a:close/>
                    <a:moveTo>
                      <a:pt x="45942" y="3418"/>
                    </a:moveTo>
                    <a:lnTo>
                      <a:pt x="46093" y="3468"/>
                    </a:lnTo>
                    <a:lnTo>
                      <a:pt x="45992" y="3569"/>
                    </a:lnTo>
                    <a:lnTo>
                      <a:pt x="45841" y="3468"/>
                    </a:lnTo>
                    <a:lnTo>
                      <a:pt x="45942" y="3418"/>
                    </a:lnTo>
                    <a:close/>
                    <a:moveTo>
                      <a:pt x="57804" y="3016"/>
                    </a:moveTo>
                    <a:lnTo>
                      <a:pt x="57854" y="3167"/>
                    </a:lnTo>
                    <a:lnTo>
                      <a:pt x="57854" y="3267"/>
                    </a:lnTo>
                    <a:lnTo>
                      <a:pt x="57854" y="3368"/>
                    </a:lnTo>
                    <a:lnTo>
                      <a:pt x="57955" y="3368"/>
                    </a:lnTo>
                    <a:lnTo>
                      <a:pt x="58055" y="3519"/>
                    </a:lnTo>
                    <a:lnTo>
                      <a:pt x="57942" y="3527"/>
                    </a:lnTo>
                    <a:lnTo>
                      <a:pt x="57942" y="3527"/>
                    </a:lnTo>
                    <a:lnTo>
                      <a:pt x="57854" y="3468"/>
                    </a:lnTo>
                    <a:lnTo>
                      <a:pt x="57854" y="3368"/>
                    </a:lnTo>
                    <a:lnTo>
                      <a:pt x="57469" y="3560"/>
                    </a:lnTo>
                    <a:lnTo>
                      <a:pt x="57469" y="3560"/>
                    </a:lnTo>
                    <a:lnTo>
                      <a:pt x="57352" y="3569"/>
                    </a:lnTo>
                    <a:lnTo>
                      <a:pt x="57301" y="3519"/>
                    </a:lnTo>
                    <a:lnTo>
                      <a:pt x="57301" y="3418"/>
                    </a:lnTo>
                    <a:lnTo>
                      <a:pt x="57704" y="3016"/>
                    </a:lnTo>
                    <a:close/>
                    <a:moveTo>
                      <a:pt x="21815" y="2765"/>
                    </a:moveTo>
                    <a:lnTo>
                      <a:pt x="21865" y="2815"/>
                    </a:lnTo>
                    <a:lnTo>
                      <a:pt x="21865" y="3066"/>
                    </a:lnTo>
                    <a:lnTo>
                      <a:pt x="21815" y="3217"/>
                    </a:lnTo>
                    <a:lnTo>
                      <a:pt x="21815" y="3318"/>
                    </a:lnTo>
                    <a:lnTo>
                      <a:pt x="21765" y="3368"/>
                    </a:lnTo>
                    <a:lnTo>
                      <a:pt x="21715" y="3519"/>
                    </a:lnTo>
                    <a:lnTo>
                      <a:pt x="21664" y="3669"/>
                    </a:lnTo>
                    <a:lnTo>
                      <a:pt x="21614" y="3720"/>
                    </a:lnTo>
                    <a:lnTo>
                      <a:pt x="21564" y="3770"/>
                    </a:lnTo>
                    <a:lnTo>
                      <a:pt x="21463" y="3619"/>
                    </a:lnTo>
                    <a:lnTo>
                      <a:pt x="21514" y="3468"/>
                    </a:lnTo>
                    <a:lnTo>
                      <a:pt x="21564" y="3368"/>
                    </a:lnTo>
                    <a:lnTo>
                      <a:pt x="21664" y="3368"/>
                    </a:lnTo>
                    <a:lnTo>
                      <a:pt x="21664" y="3267"/>
                    </a:lnTo>
                    <a:lnTo>
                      <a:pt x="21664" y="2865"/>
                    </a:lnTo>
                    <a:lnTo>
                      <a:pt x="21715" y="2815"/>
                    </a:lnTo>
                    <a:lnTo>
                      <a:pt x="21815" y="2765"/>
                    </a:lnTo>
                    <a:close/>
                    <a:moveTo>
                      <a:pt x="26389" y="3619"/>
                    </a:moveTo>
                    <a:lnTo>
                      <a:pt x="26490" y="3720"/>
                    </a:lnTo>
                    <a:lnTo>
                      <a:pt x="26439" y="3770"/>
                    </a:lnTo>
                    <a:lnTo>
                      <a:pt x="26289" y="3720"/>
                    </a:lnTo>
                    <a:lnTo>
                      <a:pt x="26389" y="3619"/>
                    </a:lnTo>
                    <a:close/>
                    <a:moveTo>
                      <a:pt x="46796" y="2765"/>
                    </a:moveTo>
                    <a:lnTo>
                      <a:pt x="47048" y="2815"/>
                    </a:lnTo>
                    <a:lnTo>
                      <a:pt x="47098" y="2915"/>
                    </a:lnTo>
                    <a:lnTo>
                      <a:pt x="47148" y="3066"/>
                    </a:lnTo>
                    <a:lnTo>
                      <a:pt x="47148" y="3167"/>
                    </a:lnTo>
                    <a:lnTo>
                      <a:pt x="47148" y="3267"/>
                    </a:lnTo>
                    <a:lnTo>
                      <a:pt x="46997" y="3368"/>
                    </a:lnTo>
                    <a:lnTo>
                      <a:pt x="46897" y="3519"/>
                    </a:lnTo>
                    <a:lnTo>
                      <a:pt x="46897" y="3619"/>
                    </a:lnTo>
                    <a:lnTo>
                      <a:pt x="46897" y="3720"/>
                    </a:lnTo>
                    <a:lnTo>
                      <a:pt x="46796" y="3770"/>
                    </a:lnTo>
                    <a:lnTo>
                      <a:pt x="46645" y="3619"/>
                    </a:lnTo>
                    <a:lnTo>
                      <a:pt x="46495" y="3468"/>
                    </a:lnTo>
                    <a:lnTo>
                      <a:pt x="46495" y="3318"/>
                    </a:lnTo>
                    <a:lnTo>
                      <a:pt x="46495" y="3066"/>
                    </a:lnTo>
                    <a:lnTo>
                      <a:pt x="46495" y="2915"/>
                    </a:lnTo>
                    <a:lnTo>
                      <a:pt x="46545" y="2865"/>
                    </a:lnTo>
                    <a:lnTo>
                      <a:pt x="46595" y="2815"/>
                    </a:lnTo>
                    <a:lnTo>
                      <a:pt x="46796" y="2765"/>
                    </a:lnTo>
                    <a:close/>
                    <a:moveTo>
                      <a:pt x="15683" y="3569"/>
                    </a:moveTo>
                    <a:lnTo>
                      <a:pt x="15733" y="3720"/>
                    </a:lnTo>
                    <a:lnTo>
                      <a:pt x="15683" y="3820"/>
                    </a:lnTo>
                    <a:lnTo>
                      <a:pt x="15582" y="3669"/>
                    </a:lnTo>
                    <a:lnTo>
                      <a:pt x="15683" y="3569"/>
                    </a:lnTo>
                    <a:close/>
                    <a:moveTo>
                      <a:pt x="16940" y="3368"/>
                    </a:moveTo>
                    <a:lnTo>
                      <a:pt x="16990" y="3468"/>
                    </a:lnTo>
                    <a:lnTo>
                      <a:pt x="16889" y="3619"/>
                    </a:lnTo>
                    <a:lnTo>
                      <a:pt x="16738" y="3820"/>
                    </a:lnTo>
                    <a:lnTo>
                      <a:pt x="16638" y="3720"/>
                    </a:lnTo>
                    <a:lnTo>
                      <a:pt x="16638" y="3569"/>
                    </a:lnTo>
                    <a:lnTo>
                      <a:pt x="16638" y="3468"/>
                    </a:lnTo>
                    <a:lnTo>
                      <a:pt x="16789" y="3418"/>
                    </a:lnTo>
                    <a:lnTo>
                      <a:pt x="16940" y="3368"/>
                    </a:lnTo>
                    <a:close/>
                    <a:moveTo>
                      <a:pt x="20910" y="3368"/>
                    </a:moveTo>
                    <a:lnTo>
                      <a:pt x="21011" y="3468"/>
                    </a:lnTo>
                    <a:lnTo>
                      <a:pt x="21011" y="3519"/>
                    </a:lnTo>
                    <a:lnTo>
                      <a:pt x="21011" y="3669"/>
                    </a:lnTo>
                    <a:lnTo>
                      <a:pt x="20910" y="3770"/>
                    </a:lnTo>
                    <a:lnTo>
                      <a:pt x="20860" y="3820"/>
                    </a:lnTo>
                    <a:lnTo>
                      <a:pt x="20709" y="3820"/>
                    </a:lnTo>
                    <a:lnTo>
                      <a:pt x="20609" y="3720"/>
                    </a:lnTo>
                    <a:lnTo>
                      <a:pt x="20508" y="3569"/>
                    </a:lnTo>
                    <a:lnTo>
                      <a:pt x="20458" y="3468"/>
                    </a:lnTo>
                    <a:lnTo>
                      <a:pt x="20609" y="3368"/>
                    </a:lnTo>
                    <a:close/>
                    <a:moveTo>
                      <a:pt x="27696" y="2513"/>
                    </a:moveTo>
                    <a:lnTo>
                      <a:pt x="27847" y="2564"/>
                    </a:lnTo>
                    <a:lnTo>
                      <a:pt x="27947" y="2664"/>
                    </a:lnTo>
                    <a:lnTo>
                      <a:pt x="27998" y="2765"/>
                    </a:lnTo>
                    <a:lnTo>
                      <a:pt x="27947" y="2865"/>
                    </a:lnTo>
                    <a:lnTo>
                      <a:pt x="27847" y="3016"/>
                    </a:lnTo>
                    <a:lnTo>
                      <a:pt x="27847" y="3116"/>
                    </a:lnTo>
                    <a:lnTo>
                      <a:pt x="27947" y="3217"/>
                    </a:lnTo>
                    <a:lnTo>
                      <a:pt x="27947" y="3368"/>
                    </a:lnTo>
                    <a:lnTo>
                      <a:pt x="27998" y="3519"/>
                    </a:lnTo>
                    <a:lnTo>
                      <a:pt x="28098" y="3669"/>
                    </a:lnTo>
                    <a:lnTo>
                      <a:pt x="28098" y="3770"/>
                    </a:lnTo>
                    <a:lnTo>
                      <a:pt x="28048" y="3820"/>
                    </a:lnTo>
                    <a:lnTo>
                      <a:pt x="27696" y="3820"/>
                    </a:lnTo>
                    <a:lnTo>
                      <a:pt x="27646" y="3770"/>
                    </a:lnTo>
                    <a:lnTo>
                      <a:pt x="27595" y="3669"/>
                    </a:lnTo>
                    <a:lnTo>
                      <a:pt x="27545" y="3519"/>
                    </a:lnTo>
                    <a:lnTo>
                      <a:pt x="27545" y="3418"/>
                    </a:lnTo>
                    <a:lnTo>
                      <a:pt x="27545" y="3267"/>
                    </a:lnTo>
                    <a:lnTo>
                      <a:pt x="27495" y="3217"/>
                    </a:lnTo>
                    <a:lnTo>
                      <a:pt x="27445" y="3217"/>
                    </a:lnTo>
                    <a:lnTo>
                      <a:pt x="27294" y="3318"/>
                    </a:lnTo>
                    <a:lnTo>
                      <a:pt x="27244" y="3318"/>
                    </a:lnTo>
                    <a:lnTo>
                      <a:pt x="27093" y="3267"/>
                    </a:lnTo>
                    <a:lnTo>
                      <a:pt x="26992" y="3167"/>
                    </a:lnTo>
                    <a:lnTo>
                      <a:pt x="26942" y="3066"/>
                    </a:lnTo>
                    <a:lnTo>
                      <a:pt x="26942" y="2915"/>
                    </a:lnTo>
                    <a:lnTo>
                      <a:pt x="26992" y="2815"/>
                    </a:lnTo>
                    <a:lnTo>
                      <a:pt x="27193" y="2765"/>
                    </a:lnTo>
                    <a:lnTo>
                      <a:pt x="27344" y="2664"/>
                    </a:lnTo>
                    <a:lnTo>
                      <a:pt x="27495" y="2564"/>
                    </a:lnTo>
                    <a:lnTo>
                      <a:pt x="27595" y="2513"/>
                    </a:lnTo>
                    <a:close/>
                    <a:moveTo>
                      <a:pt x="18498" y="3368"/>
                    </a:moveTo>
                    <a:lnTo>
                      <a:pt x="18462" y="3873"/>
                    </a:lnTo>
                    <a:lnTo>
                      <a:pt x="18462" y="3873"/>
                    </a:lnTo>
                    <a:lnTo>
                      <a:pt x="18347" y="3720"/>
                    </a:lnTo>
                    <a:lnTo>
                      <a:pt x="18297" y="3619"/>
                    </a:lnTo>
                    <a:lnTo>
                      <a:pt x="18297" y="3468"/>
                    </a:lnTo>
                    <a:lnTo>
                      <a:pt x="18397" y="3418"/>
                    </a:lnTo>
                    <a:lnTo>
                      <a:pt x="18498" y="3368"/>
                    </a:lnTo>
                    <a:close/>
                    <a:moveTo>
                      <a:pt x="44969" y="3346"/>
                    </a:moveTo>
                    <a:lnTo>
                      <a:pt x="45389" y="3720"/>
                    </a:lnTo>
                    <a:lnTo>
                      <a:pt x="45439" y="3820"/>
                    </a:lnTo>
                    <a:lnTo>
                      <a:pt x="45439" y="3870"/>
                    </a:lnTo>
                    <a:lnTo>
                      <a:pt x="45389" y="3921"/>
                    </a:lnTo>
                    <a:lnTo>
                      <a:pt x="45339" y="3971"/>
                    </a:lnTo>
                    <a:lnTo>
                      <a:pt x="45238" y="3921"/>
                    </a:lnTo>
                    <a:lnTo>
                      <a:pt x="45238" y="3770"/>
                    </a:lnTo>
                    <a:lnTo>
                      <a:pt x="45188" y="3619"/>
                    </a:lnTo>
                    <a:lnTo>
                      <a:pt x="45087" y="3519"/>
                    </a:lnTo>
                    <a:lnTo>
                      <a:pt x="44987" y="3418"/>
                    </a:lnTo>
                    <a:lnTo>
                      <a:pt x="44969" y="3346"/>
                    </a:lnTo>
                    <a:close/>
                    <a:moveTo>
                      <a:pt x="2815" y="3820"/>
                    </a:moveTo>
                    <a:lnTo>
                      <a:pt x="2916" y="3921"/>
                    </a:lnTo>
                    <a:lnTo>
                      <a:pt x="2815" y="4021"/>
                    </a:lnTo>
                    <a:lnTo>
                      <a:pt x="2765" y="3870"/>
                    </a:lnTo>
                    <a:lnTo>
                      <a:pt x="2815" y="3820"/>
                    </a:lnTo>
                    <a:close/>
                    <a:moveTo>
                      <a:pt x="17291" y="3418"/>
                    </a:moveTo>
                    <a:lnTo>
                      <a:pt x="17744" y="3619"/>
                    </a:lnTo>
                    <a:lnTo>
                      <a:pt x="17945" y="3720"/>
                    </a:lnTo>
                    <a:lnTo>
                      <a:pt x="18096" y="3921"/>
                    </a:lnTo>
                    <a:lnTo>
                      <a:pt x="17995" y="3971"/>
                    </a:lnTo>
                    <a:lnTo>
                      <a:pt x="17945" y="4021"/>
                    </a:lnTo>
                    <a:lnTo>
                      <a:pt x="17241" y="3669"/>
                    </a:lnTo>
                    <a:lnTo>
                      <a:pt x="17241" y="3619"/>
                    </a:lnTo>
                    <a:lnTo>
                      <a:pt x="17241" y="3519"/>
                    </a:lnTo>
                    <a:lnTo>
                      <a:pt x="17291" y="3418"/>
                    </a:lnTo>
                    <a:close/>
                    <a:moveTo>
                      <a:pt x="18648" y="3418"/>
                    </a:moveTo>
                    <a:lnTo>
                      <a:pt x="18699" y="3569"/>
                    </a:lnTo>
                    <a:lnTo>
                      <a:pt x="18749" y="3669"/>
                    </a:lnTo>
                    <a:lnTo>
                      <a:pt x="18799" y="3770"/>
                    </a:lnTo>
                    <a:lnTo>
                      <a:pt x="18900" y="3870"/>
                    </a:lnTo>
                    <a:lnTo>
                      <a:pt x="18850" y="3921"/>
                    </a:lnTo>
                    <a:lnTo>
                      <a:pt x="18799" y="4021"/>
                    </a:lnTo>
                    <a:lnTo>
                      <a:pt x="18648" y="4021"/>
                    </a:lnTo>
                    <a:lnTo>
                      <a:pt x="18521" y="3936"/>
                    </a:lnTo>
                    <a:lnTo>
                      <a:pt x="18521" y="3936"/>
                    </a:lnTo>
                    <a:lnTo>
                      <a:pt x="18548" y="3720"/>
                    </a:lnTo>
                    <a:lnTo>
                      <a:pt x="18598" y="3468"/>
                    </a:lnTo>
                    <a:lnTo>
                      <a:pt x="18648" y="3418"/>
                    </a:lnTo>
                    <a:close/>
                    <a:moveTo>
                      <a:pt x="58457" y="3770"/>
                    </a:moveTo>
                    <a:lnTo>
                      <a:pt x="58558" y="3820"/>
                    </a:lnTo>
                    <a:lnTo>
                      <a:pt x="58659" y="3870"/>
                    </a:lnTo>
                    <a:lnTo>
                      <a:pt x="58659" y="3921"/>
                    </a:lnTo>
                    <a:lnTo>
                      <a:pt x="58457" y="4021"/>
                    </a:lnTo>
                    <a:lnTo>
                      <a:pt x="58357" y="3971"/>
                    </a:lnTo>
                    <a:lnTo>
                      <a:pt x="58307" y="3870"/>
                    </a:lnTo>
                    <a:lnTo>
                      <a:pt x="58357" y="3820"/>
                    </a:lnTo>
                    <a:lnTo>
                      <a:pt x="58457" y="3770"/>
                    </a:lnTo>
                    <a:close/>
                    <a:moveTo>
                      <a:pt x="8344" y="4021"/>
                    </a:moveTo>
                    <a:lnTo>
                      <a:pt x="8395" y="4122"/>
                    </a:lnTo>
                    <a:lnTo>
                      <a:pt x="8244" y="4172"/>
                    </a:lnTo>
                    <a:lnTo>
                      <a:pt x="8194" y="4122"/>
                    </a:lnTo>
                    <a:lnTo>
                      <a:pt x="8344" y="4021"/>
                    </a:lnTo>
                    <a:close/>
                    <a:moveTo>
                      <a:pt x="11913" y="3820"/>
                    </a:moveTo>
                    <a:lnTo>
                      <a:pt x="12014" y="4021"/>
                    </a:lnTo>
                    <a:lnTo>
                      <a:pt x="11913" y="4122"/>
                    </a:lnTo>
                    <a:lnTo>
                      <a:pt x="11863" y="4172"/>
                    </a:lnTo>
                    <a:lnTo>
                      <a:pt x="11762" y="4122"/>
                    </a:lnTo>
                    <a:lnTo>
                      <a:pt x="11762" y="4021"/>
                    </a:lnTo>
                    <a:lnTo>
                      <a:pt x="11762" y="3921"/>
                    </a:lnTo>
                    <a:lnTo>
                      <a:pt x="11863" y="3820"/>
                    </a:lnTo>
                    <a:close/>
                    <a:moveTo>
                      <a:pt x="20910" y="4071"/>
                    </a:moveTo>
                    <a:lnTo>
                      <a:pt x="21011" y="4122"/>
                    </a:lnTo>
                    <a:lnTo>
                      <a:pt x="20961" y="4172"/>
                    </a:lnTo>
                    <a:lnTo>
                      <a:pt x="20810" y="4122"/>
                    </a:lnTo>
                    <a:lnTo>
                      <a:pt x="20910" y="4071"/>
                    </a:lnTo>
                    <a:close/>
                    <a:moveTo>
                      <a:pt x="56296" y="4021"/>
                    </a:moveTo>
                    <a:lnTo>
                      <a:pt x="56397" y="4122"/>
                    </a:lnTo>
                    <a:lnTo>
                      <a:pt x="56246" y="4172"/>
                    </a:lnTo>
                    <a:lnTo>
                      <a:pt x="56196" y="4122"/>
                    </a:lnTo>
                    <a:lnTo>
                      <a:pt x="56296" y="4021"/>
                    </a:lnTo>
                    <a:close/>
                    <a:moveTo>
                      <a:pt x="13572" y="3569"/>
                    </a:moveTo>
                    <a:lnTo>
                      <a:pt x="13065" y="4214"/>
                    </a:lnTo>
                    <a:lnTo>
                      <a:pt x="13065" y="4214"/>
                    </a:lnTo>
                    <a:lnTo>
                      <a:pt x="13019" y="4122"/>
                    </a:lnTo>
                    <a:lnTo>
                      <a:pt x="13019" y="3971"/>
                    </a:lnTo>
                    <a:lnTo>
                      <a:pt x="13069" y="3870"/>
                    </a:lnTo>
                    <a:lnTo>
                      <a:pt x="13270" y="3669"/>
                    </a:lnTo>
                    <a:lnTo>
                      <a:pt x="13371" y="3619"/>
                    </a:lnTo>
                    <a:lnTo>
                      <a:pt x="13572" y="3569"/>
                    </a:lnTo>
                    <a:close/>
                    <a:moveTo>
                      <a:pt x="13672" y="3770"/>
                    </a:moveTo>
                    <a:lnTo>
                      <a:pt x="13672" y="3820"/>
                    </a:lnTo>
                    <a:lnTo>
                      <a:pt x="13572" y="4021"/>
                    </a:lnTo>
                    <a:lnTo>
                      <a:pt x="13421" y="4122"/>
                    </a:lnTo>
                    <a:lnTo>
                      <a:pt x="13270" y="4172"/>
                    </a:lnTo>
                    <a:lnTo>
                      <a:pt x="13119" y="4222"/>
                    </a:lnTo>
                    <a:lnTo>
                      <a:pt x="13371" y="3971"/>
                    </a:lnTo>
                    <a:lnTo>
                      <a:pt x="13572" y="3820"/>
                    </a:lnTo>
                    <a:lnTo>
                      <a:pt x="13672" y="3770"/>
                    </a:lnTo>
                    <a:close/>
                    <a:moveTo>
                      <a:pt x="18451" y="4021"/>
                    </a:moveTo>
                    <a:lnTo>
                      <a:pt x="18447" y="4071"/>
                    </a:lnTo>
                    <a:lnTo>
                      <a:pt x="18397" y="4172"/>
                    </a:lnTo>
                    <a:lnTo>
                      <a:pt x="18397" y="4222"/>
                    </a:lnTo>
                    <a:lnTo>
                      <a:pt x="18347" y="4122"/>
                    </a:lnTo>
                    <a:lnTo>
                      <a:pt x="18347" y="4071"/>
                    </a:lnTo>
                    <a:lnTo>
                      <a:pt x="18397" y="4021"/>
                    </a:lnTo>
                    <a:close/>
                    <a:moveTo>
                      <a:pt x="60719" y="3619"/>
                    </a:moveTo>
                    <a:lnTo>
                      <a:pt x="60770" y="3669"/>
                    </a:lnTo>
                    <a:lnTo>
                      <a:pt x="60770" y="3820"/>
                    </a:lnTo>
                    <a:lnTo>
                      <a:pt x="60719" y="3971"/>
                    </a:lnTo>
                    <a:lnTo>
                      <a:pt x="60569" y="4122"/>
                    </a:lnTo>
                    <a:lnTo>
                      <a:pt x="60418" y="4222"/>
                    </a:lnTo>
                    <a:lnTo>
                      <a:pt x="60217" y="4273"/>
                    </a:lnTo>
                    <a:lnTo>
                      <a:pt x="60066" y="4172"/>
                    </a:lnTo>
                    <a:lnTo>
                      <a:pt x="59865" y="4071"/>
                    </a:lnTo>
                    <a:lnTo>
                      <a:pt x="59714" y="4021"/>
                    </a:lnTo>
                    <a:lnTo>
                      <a:pt x="59362" y="4021"/>
                    </a:lnTo>
                    <a:lnTo>
                      <a:pt x="59262" y="3971"/>
                    </a:lnTo>
                    <a:lnTo>
                      <a:pt x="59111" y="3921"/>
                    </a:lnTo>
                    <a:lnTo>
                      <a:pt x="59362" y="3669"/>
                    </a:lnTo>
                    <a:lnTo>
                      <a:pt x="59463" y="3619"/>
                    </a:lnTo>
                    <a:lnTo>
                      <a:pt x="60066" y="3619"/>
                    </a:lnTo>
                    <a:lnTo>
                      <a:pt x="60267" y="3770"/>
                    </a:lnTo>
                    <a:lnTo>
                      <a:pt x="60418" y="3820"/>
                    </a:lnTo>
                    <a:lnTo>
                      <a:pt x="60518" y="3770"/>
                    </a:lnTo>
                    <a:lnTo>
                      <a:pt x="60569" y="3720"/>
                    </a:lnTo>
                    <a:lnTo>
                      <a:pt x="60669" y="3619"/>
                    </a:lnTo>
                    <a:close/>
                    <a:moveTo>
                      <a:pt x="11260" y="4273"/>
                    </a:moveTo>
                    <a:lnTo>
                      <a:pt x="11360" y="4323"/>
                    </a:lnTo>
                    <a:lnTo>
                      <a:pt x="11209" y="4373"/>
                    </a:lnTo>
                    <a:lnTo>
                      <a:pt x="11159" y="4323"/>
                    </a:lnTo>
                    <a:lnTo>
                      <a:pt x="11260" y="4273"/>
                    </a:lnTo>
                    <a:close/>
                    <a:moveTo>
                      <a:pt x="16738" y="4021"/>
                    </a:moveTo>
                    <a:lnTo>
                      <a:pt x="16839" y="4122"/>
                    </a:lnTo>
                    <a:lnTo>
                      <a:pt x="16839" y="4222"/>
                    </a:lnTo>
                    <a:lnTo>
                      <a:pt x="16839" y="4323"/>
                    </a:lnTo>
                    <a:lnTo>
                      <a:pt x="16738" y="4373"/>
                    </a:lnTo>
                    <a:lnTo>
                      <a:pt x="16688" y="4373"/>
                    </a:lnTo>
                    <a:lnTo>
                      <a:pt x="16638" y="4323"/>
                    </a:lnTo>
                    <a:lnTo>
                      <a:pt x="16588" y="4222"/>
                    </a:lnTo>
                    <a:lnTo>
                      <a:pt x="16638" y="4122"/>
                    </a:lnTo>
                    <a:lnTo>
                      <a:pt x="16688" y="4071"/>
                    </a:lnTo>
                    <a:lnTo>
                      <a:pt x="16738" y="4021"/>
                    </a:lnTo>
                    <a:close/>
                    <a:moveTo>
                      <a:pt x="13019" y="4222"/>
                    </a:moveTo>
                    <a:lnTo>
                      <a:pt x="13019" y="4273"/>
                    </a:lnTo>
                    <a:lnTo>
                      <a:pt x="12918" y="4423"/>
                    </a:lnTo>
                    <a:lnTo>
                      <a:pt x="12868" y="4373"/>
                    </a:lnTo>
                    <a:lnTo>
                      <a:pt x="12868" y="4323"/>
                    </a:lnTo>
                    <a:lnTo>
                      <a:pt x="12969" y="4222"/>
                    </a:lnTo>
                    <a:close/>
                    <a:moveTo>
                      <a:pt x="50164" y="4222"/>
                    </a:moveTo>
                    <a:lnTo>
                      <a:pt x="50264" y="4373"/>
                    </a:lnTo>
                    <a:lnTo>
                      <a:pt x="50164" y="4423"/>
                    </a:lnTo>
                    <a:lnTo>
                      <a:pt x="50114" y="4273"/>
                    </a:lnTo>
                    <a:lnTo>
                      <a:pt x="50164" y="4222"/>
                    </a:lnTo>
                    <a:close/>
                    <a:moveTo>
                      <a:pt x="54185" y="4021"/>
                    </a:moveTo>
                    <a:lnTo>
                      <a:pt x="54235" y="4122"/>
                    </a:lnTo>
                    <a:lnTo>
                      <a:pt x="54286" y="4273"/>
                    </a:lnTo>
                    <a:lnTo>
                      <a:pt x="54235" y="4373"/>
                    </a:lnTo>
                    <a:lnTo>
                      <a:pt x="54185" y="4423"/>
                    </a:lnTo>
                    <a:lnTo>
                      <a:pt x="53733" y="4423"/>
                    </a:lnTo>
                    <a:lnTo>
                      <a:pt x="53682" y="4373"/>
                    </a:lnTo>
                    <a:lnTo>
                      <a:pt x="53682" y="4273"/>
                    </a:lnTo>
                    <a:lnTo>
                      <a:pt x="53783" y="4172"/>
                    </a:lnTo>
                    <a:lnTo>
                      <a:pt x="53883" y="4071"/>
                    </a:lnTo>
                    <a:lnTo>
                      <a:pt x="54034" y="4021"/>
                    </a:lnTo>
                    <a:close/>
                    <a:moveTo>
                      <a:pt x="58809" y="4222"/>
                    </a:moveTo>
                    <a:lnTo>
                      <a:pt x="58860" y="4273"/>
                    </a:lnTo>
                    <a:lnTo>
                      <a:pt x="58860" y="4373"/>
                    </a:lnTo>
                    <a:lnTo>
                      <a:pt x="58809" y="4423"/>
                    </a:lnTo>
                    <a:lnTo>
                      <a:pt x="58407" y="4423"/>
                    </a:lnTo>
                    <a:lnTo>
                      <a:pt x="58357" y="4373"/>
                    </a:lnTo>
                    <a:lnTo>
                      <a:pt x="58307" y="4273"/>
                    </a:lnTo>
                    <a:lnTo>
                      <a:pt x="58407" y="4222"/>
                    </a:lnTo>
                    <a:close/>
                    <a:moveTo>
                      <a:pt x="59664" y="4222"/>
                    </a:moveTo>
                    <a:lnTo>
                      <a:pt x="59714" y="4273"/>
                    </a:lnTo>
                    <a:lnTo>
                      <a:pt x="59714" y="4373"/>
                    </a:lnTo>
                    <a:lnTo>
                      <a:pt x="59614" y="4423"/>
                    </a:lnTo>
                    <a:lnTo>
                      <a:pt x="59412" y="4423"/>
                    </a:lnTo>
                    <a:lnTo>
                      <a:pt x="59362" y="4373"/>
                    </a:lnTo>
                    <a:lnTo>
                      <a:pt x="59362" y="4273"/>
                    </a:lnTo>
                    <a:lnTo>
                      <a:pt x="59463" y="4222"/>
                    </a:lnTo>
                    <a:close/>
                    <a:moveTo>
                      <a:pt x="49268" y="4337"/>
                    </a:moveTo>
                    <a:lnTo>
                      <a:pt x="49008" y="4423"/>
                    </a:lnTo>
                    <a:lnTo>
                      <a:pt x="49108" y="4423"/>
                    </a:lnTo>
                    <a:lnTo>
                      <a:pt x="49159" y="4474"/>
                    </a:lnTo>
                    <a:lnTo>
                      <a:pt x="49159" y="4474"/>
                    </a:lnTo>
                    <a:lnTo>
                      <a:pt x="49268" y="4337"/>
                    </a:lnTo>
                    <a:close/>
                    <a:moveTo>
                      <a:pt x="28450" y="4222"/>
                    </a:moveTo>
                    <a:lnTo>
                      <a:pt x="28550" y="4273"/>
                    </a:lnTo>
                    <a:lnTo>
                      <a:pt x="28601" y="4373"/>
                    </a:lnTo>
                    <a:lnTo>
                      <a:pt x="28601" y="4474"/>
                    </a:lnTo>
                    <a:lnTo>
                      <a:pt x="28550" y="4574"/>
                    </a:lnTo>
                    <a:lnTo>
                      <a:pt x="28450" y="4624"/>
                    </a:lnTo>
                    <a:lnTo>
                      <a:pt x="28249" y="4624"/>
                    </a:lnTo>
                    <a:lnTo>
                      <a:pt x="28199" y="4524"/>
                    </a:lnTo>
                    <a:lnTo>
                      <a:pt x="28199" y="4423"/>
                    </a:lnTo>
                    <a:lnTo>
                      <a:pt x="28199" y="4323"/>
                    </a:lnTo>
                    <a:lnTo>
                      <a:pt x="28249" y="4273"/>
                    </a:lnTo>
                    <a:lnTo>
                      <a:pt x="28349" y="4222"/>
                    </a:lnTo>
                    <a:close/>
                    <a:moveTo>
                      <a:pt x="48361" y="4561"/>
                    </a:moveTo>
                    <a:lnTo>
                      <a:pt x="48354" y="4574"/>
                    </a:lnTo>
                    <a:lnTo>
                      <a:pt x="48254" y="4624"/>
                    </a:lnTo>
                    <a:lnTo>
                      <a:pt x="48147" y="4624"/>
                    </a:lnTo>
                    <a:lnTo>
                      <a:pt x="48361" y="4561"/>
                    </a:lnTo>
                    <a:close/>
                    <a:moveTo>
                      <a:pt x="49360" y="4222"/>
                    </a:moveTo>
                    <a:lnTo>
                      <a:pt x="49268" y="4337"/>
                    </a:lnTo>
                    <a:lnTo>
                      <a:pt x="49268" y="4337"/>
                    </a:lnTo>
                    <a:lnTo>
                      <a:pt x="49309" y="4323"/>
                    </a:lnTo>
                    <a:lnTo>
                      <a:pt x="49511" y="4273"/>
                    </a:lnTo>
                    <a:lnTo>
                      <a:pt x="49611" y="4323"/>
                    </a:lnTo>
                    <a:lnTo>
                      <a:pt x="49661" y="4423"/>
                    </a:lnTo>
                    <a:lnTo>
                      <a:pt x="49661" y="4524"/>
                    </a:lnTo>
                    <a:lnTo>
                      <a:pt x="49611" y="4574"/>
                    </a:lnTo>
                    <a:lnTo>
                      <a:pt x="49460" y="4624"/>
                    </a:lnTo>
                    <a:lnTo>
                      <a:pt x="49360" y="4624"/>
                    </a:lnTo>
                    <a:lnTo>
                      <a:pt x="49209" y="4524"/>
                    </a:lnTo>
                    <a:lnTo>
                      <a:pt x="49159" y="4474"/>
                    </a:lnTo>
                    <a:lnTo>
                      <a:pt x="49159" y="4474"/>
                    </a:lnTo>
                    <a:lnTo>
                      <a:pt x="49008" y="4574"/>
                    </a:lnTo>
                    <a:lnTo>
                      <a:pt x="48857" y="4624"/>
                    </a:lnTo>
                    <a:lnTo>
                      <a:pt x="48757" y="4624"/>
                    </a:lnTo>
                    <a:lnTo>
                      <a:pt x="48606" y="4574"/>
                    </a:lnTo>
                    <a:lnTo>
                      <a:pt x="48606" y="4524"/>
                    </a:lnTo>
                    <a:lnTo>
                      <a:pt x="48606" y="4488"/>
                    </a:lnTo>
                    <a:lnTo>
                      <a:pt x="48606" y="4488"/>
                    </a:lnTo>
                    <a:lnTo>
                      <a:pt x="48656" y="4474"/>
                    </a:lnTo>
                    <a:lnTo>
                      <a:pt x="49008" y="4423"/>
                    </a:lnTo>
                    <a:lnTo>
                      <a:pt x="49008" y="4373"/>
                    </a:lnTo>
                    <a:lnTo>
                      <a:pt x="49008" y="4323"/>
                    </a:lnTo>
                    <a:lnTo>
                      <a:pt x="49108" y="4273"/>
                    </a:lnTo>
                    <a:lnTo>
                      <a:pt x="49159" y="4222"/>
                    </a:lnTo>
                    <a:close/>
                    <a:moveTo>
                      <a:pt x="57653" y="3820"/>
                    </a:moveTo>
                    <a:lnTo>
                      <a:pt x="57854" y="3870"/>
                    </a:lnTo>
                    <a:lnTo>
                      <a:pt x="57955" y="4021"/>
                    </a:lnTo>
                    <a:lnTo>
                      <a:pt x="58055" y="4172"/>
                    </a:lnTo>
                    <a:lnTo>
                      <a:pt x="58055" y="4273"/>
                    </a:lnTo>
                    <a:lnTo>
                      <a:pt x="58005" y="4373"/>
                    </a:lnTo>
                    <a:lnTo>
                      <a:pt x="57754" y="4474"/>
                    </a:lnTo>
                    <a:lnTo>
                      <a:pt x="57653" y="4524"/>
                    </a:lnTo>
                    <a:lnTo>
                      <a:pt x="57502" y="4624"/>
                    </a:lnTo>
                    <a:lnTo>
                      <a:pt x="57452" y="4675"/>
                    </a:lnTo>
                    <a:lnTo>
                      <a:pt x="57352" y="4624"/>
                    </a:lnTo>
                    <a:lnTo>
                      <a:pt x="57251" y="4574"/>
                    </a:lnTo>
                    <a:lnTo>
                      <a:pt x="57201" y="4474"/>
                    </a:lnTo>
                    <a:lnTo>
                      <a:pt x="57201" y="4273"/>
                    </a:lnTo>
                    <a:lnTo>
                      <a:pt x="57251" y="3971"/>
                    </a:lnTo>
                    <a:lnTo>
                      <a:pt x="57301" y="3820"/>
                    </a:lnTo>
                    <a:close/>
                    <a:moveTo>
                      <a:pt x="10305" y="3971"/>
                    </a:moveTo>
                    <a:lnTo>
                      <a:pt x="10405" y="4021"/>
                    </a:lnTo>
                    <a:lnTo>
                      <a:pt x="10506" y="4122"/>
                    </a:lnTo>
                    <a:lnTo>
                      <a:pt x="10707" y="4323"/>
                    </a:lnTo>
                    <a:lnTo>
                      <a:pt x="10657" y="4373"/>
                    </a:lnTo>
                    <a:lnTo>
                      <a:pt x="10556" y="4423"/>
                    </a:lnTo>
                    <a:lnTo>
                      <a:pt x="10305" y="4323"/>
                    </a:lnTo>
                    <a:lnTo>
                      <a:pt x="10154" y="4273"/>
                    </a:lnTo>
                    <a:lnTo>
                      <a:pt x="10053" y="4222"/>
                    </a:lnTo>
                    <a:lnTo>
                      <a:pt x="9953" y="4273"/>
                    </a:lnTo>
                    <a:lnTo>
                      <a:pt x="9852" y="4323"/>
                    </a:lnTo>
                    <a:lnTo>
                      <a:pt x="9752" y="4423"/>
                    </a:lnTo>
                    <a:lnTo>
                      <a:pt x="9400" y="4423"/>
                    </a:lnTo>
                    <a:lnTo>
                      <a:pt x="9299" y="4474"/>
                    </a:lnTo>
                    <a:lnTo>
                      <a:pt x="9249" y="4624"/>
                    </a:lnTo>
                    <a:lnTo>
                      <a:pt x="9350" y="4624"/>
                    </a:lnTo>
                    <a:lnTo>
                      <a:pt x="9450" y="4775"/>
                    </a:lnTo>
                    <a:lnTo>
                      <a:pt x="9249" y="4660"/>
                    </a:lnTo>
                    <a:lnTo>
                      <a:pt x="9249" y="4660"/>
                    </a:lnTo>
                    <a:lnTo>
                      <a:pt x="9249" y="4624"/>
                    </a:lnTo>
                    <a:lnTo>
                      <a:pt x="9186" y="4624"/>
                    </a:lnTo>
                    <a:lnTo>
                      <a:pt x="9098" y="4574"/>
                    </a:lnTo>
                    <a:lnTo>
                      <a:pt x="9048" y="4524"/>
                    </a:lnTo>
                    <a:lnTo>
                      <a:pt x="9048" y="4474"/>
                    </a:lnTo>
                    <a:lnTo>
                      <a:pt x="9098" y="4323"/>
                    </a:lnTo>
                    <a:lnTo>
                      <a:pt x="9149" y="4222"/>
                    </a:lnTo>
                    <a:lnTo>
                      <a:pt x="9350" y="4222"/>
                    </a:lnTo>
                    <a:lnTo>
                      <a:pt x="9500" y="4122"/>
                    </a:lnTo>
                    <a:lnTo>
                      <a:pt x="9702" y="4021"/>
                    </a:lnTo>
                    <a:lnTo>
                      <a:pt x="9903" y="3971"/>
                    </a:lnTo>
                    <a:close/>
                    <a:moveTo>
                      <a:pt x="1609" y="4675"/>
                    </a:moveTo>
                    <a:lnTo>
                      <a:pt x="1659" y="4725"/>
                    </a:lnTo>
                    <a:lnTo>
                      <a:pt x="1559" y="4825"/>
                    </a:lnTo>
                    <a:lnTo>
                      <a:pt x="1458" y="4725"/>
                    </a:lnTo>
                    <a:lnTo>
                      <a:pt x="1609" y="4675"/>
                    </a:lnTo>
                    <a:close/>
                    <a:moveTo>
                      <a:pt x="9249" y="4700"/>
                    </a:moveTo>
                    <a:lnTo>
                      <a:pt x="9350" y="4775"/>
                    </a:lnTo>
                    <a:lnTo>
                      <a:pt x="9400" y="4825"/>
                    </a:lnTo>
                    <a:lnTo>
                      <a:pt x="9249" y="4725"/>
                    </a:lnTo>
                    <a:lnTo>
                      <a:pt x="9249" y="4700"/>
                    </a:lnTo>
                    <a:close/>
                    <a:moveTo>
                      <a:pt x="40111" y="4675"/>
                    </a:moveTo>
                    <a:lnTo>
                      <a:pt x="40161" y="4725"/>
                    </a:lnTo>
                    <a:lnTo>
                      <a:pt x="40061" y="4825"/>
                    </a:lnTo>
                    <a:lnTo>
                      <a:pt x="39960" y="4725"/>
                    </a:lnTo>
                    <a:lnTo>
                      <a:pt x="40111" y="4675"/>
                    </a:lnTo>
                    <a:close/>
                    <a:moveTo>
                      <a:pt x="48455" y="4222"/>
                    </a:moveTo>
                    <a:lnTo>
                      <a:pt x="48505" y="4273"/>
                    </a:lnTo>
                    <a:lnTo>
                      <a:pt x="48606" y="4323"/>
                    </a:lnTo>
                    <a:lnTo>
                      <a:pt x="48606" y="4373"/>
                    </a:lnTo>
                    <a:lnTo>
                      <a:pt x="48606" y="4423"/>
                    </a:lnTo>
                    <a:lnTo>
                      <a:pt x="48505" y="4423"/>
                    </a:lnTo>
                    <a:lnTo>
                      <a:pt x="48405" y="4474"/>
                    </a:lnTo>
                    <a:lnTo>
                      <a:pt x="48393" y="4497"/>
                    </a:lnTo>
                    <a:lnTo>
                      <a:pt x="48393" y="4497"/>
                    </a:lnTo>
                    <a:lnTo>
                      <a:pt x="48028" y="4624"/>
                    </a:lnTo>
                    <a:lnTo>
                      <a:pt x="47751" y="4624"/>
                    </a:lnTo>
                    <a:lnTo>
                      <a:pt x="47600" y="4675"/>
                    </a:lnTo>
                    <a:lnTo>
                      <a:pt x="47450" y="4825"/>
                    </a:lnTo>
                    <a:lnTo>
                      <a:pt x="47249" y="4825"/>
                    </a:lnTo>
                    <a:lnTo>
                      <a:pt x="47098" y="4725"/>
                    </a:lnTo>
                    <a:lnTo>
                      <a:pt x="46947" y="4675"/>
                    </a:lnTo>
                    <a:lnTo>
                      <a:pt x="46595" y="4624"/>
                    </a:lnTo>
                    <a:lnTo>
                      <a:pt x="46545" y="4574"/>
                    </a:lnTo>
                    <a:lnTo>
                      <a:pt x="46545" y="4474"/>
                    </a:lnTo>
                    <a:lnTo>
                      <a:pt x="46696" y="4323"/>
                    </a:lnTo>
                    <a:lnTo>
                      <a:pt x="46796" y="4273"/>
                    </a:lnTo>
                    <a:lnTo>
                      <a:pt x="46947" y="4273"/>
                    </a:lnTo>
                    <a:lnTo>
                      <a:pt x="47098" y="4323"/>
                    </a:lnTo>
                    <a:lnTo>
                      <a:pt x="47349" y="4423"/>
                    </a:lnTo>
                    <a:lnTo>
                      <a:pt x="47550" y="4474"/>
                    </a:lnTo>
                    <a:lnTo>
                      <a:pt x="47751" y="4423"/>
                    </a:lnTo>
                    <a:lnTo>
                      <a:pt x="47952" y="4323"/>
                    </a:lnTo>
                    <a:lnTo>
                      <a:pt x="48103" y="4273"/>
                    </a:lnTo>
                    <a:lnTo>
                      <a:pt x="48204" y="4222"/>
                    </a:lnTo>
                    <a:close/>
                    <a:moveTo>
                      <a:pt x="59815" y="4675"/>
                    </a:moveTo>
                    <a:lnTo>
                      <a:pt x="59965" y="4725"/>
                    </a:lnTo>
                    <a:lnTo>
                      <a:pt x="59865" y="4825"/>
                    </a:lnTo>
                    <a:lnTo>
                      <a:pt x="59764" y="4725"/>
                    </a:lnTo>
                    <a:lnTo>
                      <a:pt x="59815" y="4675"/>
                    </a:lnTo>
                    <a:close/>
                    <a:moveTo>
                      <a:pt x="42675" y="4624"/>
                    </a:moveTo>
                    <a:lnTo>
                      <a:pt x="42876" y="4725"/>
                    </a:lnTo>
                    <a:lnTo>
                      <a:pt x="42876" y="4775"/>
                    </a:lnTo>
                    <a:lnTo>
                      <a:pt x="42775" y="4825"/>
                    </a:lnTo>
                    <a:lnTo>
                      <a:pt x="42675" y="4876"/>
                    </a:lnTo>
                    <a:lnTo>
                      <a:pt x="42574" y="4825"/>
                    </a:lnTo>
                    <a:lnTo>
                      <a:pt x="42524" y="4775"/>
                    </a:lnTo>
                    <a:lnTo>
                      <a:pt x="42574" y="4725"/>
                    </a:lnTo>
                    <a:lnTo>
                      <a:pt x="42675" y="4624"/>
                    </a:lnTo>
                    <a:close/>
                    <a:moveTo>
                      <a:pt x="43730" y="3971"/>
                    </a:moveTo>
                    <a:lnTo>
                      <a:pt x="44082" y="4021"/>
                    </a:lnTo>
                    <a:lnTo>
                      <a:pt x="44132" y="4071"/>
                    </a:lnTo>
                    <a:lnTo>
                      <a:pt x="44132" y="4172"/>
                    </a:lnTo>
                    <a:lnTo>
                      <a:pt x="43831" y="4474"/>
                    </a:lnTo>
                    <a:lnTo>
                      <a:pt x="43780" y="4524"/>
                    </a:lnTo>
                    <a:lnTo>
                      <a:pt x="43831" y="4624"/>
                    </a:lnTo>
                    <a:lnTo>
                      <a:pt x="43881" y="4675"/>
                    </a:lnTo>
                    <a:lnTo>
                      <a:pt x="43931" y="4725"/>
                    </a:lnTo>
                    <a:lnTo>
                      <a:pt x="43931" y="4825"/>
                    </a:lnTo>
                    <a:lnTo>
                      <a:pt x="43780" y="4876"/>
                    </a:lnTo>
                    <a:lnTo>
                      <a:pt x="43378" y="4876"/>
                    </a:lnTo>
                    <a:lnTo>
                      <a:pt x="43278" y="4825"/>
                    </a:lnTo>
                    <a:lnTo>
                      <a:pt x="43177" y="4775"/>
                    </a:lnTo>
                    <a:lnTo>
                      <a:pt x="43177" y="4725"/>
                    </a:lnTo>
                    <a:lnTo>
                      <a:pt x="43228" y="4675"/>
                    </a:lnTo>
                    <a:lnTo>
                      <a:pt x="43278" y="4574"/>
                    </a:lnTo>
                    <a:lnTo>
                      <a:pt x="43328" y="4423"/>
                    </a:lnTo>
                    <a:lnTo>
                      <a:pt x="43328" y="4273"/>
                    </a:lnTo>
                    <a:lnTo>
                      <a:pt x="43328" y="4122"/>
                    </a:lnTo>
                    <a:lnTo>
                      <a:pt x="43378" y="4071"/>
                    </a:lnTo>
                    <a:lnTo>
                      <a:pt x="43429" y="4021"/>
                    </a:lnTo>
                    <a:lnTo>
                      <a:pt x="43579" y="3971"/>
                    </a:lnTo>
                    <a:close/>
                    <a:moveTo>
                      <a:pt x="47442" y="4833"/>
                    </a:moveTo>
                    <a:lnTo>
                      <a:pt x="47399" y="4876"/>
                    </a:lnTo>
                    <a:lnTo>
                      <a:pt x="47299" y="4876"/>
                    </a:lnTo>
                    <a:lnTo>
                      <a:pt x="47442" y="4833"/>
                    </a:lnTo>
                    <a:close/>
                    <a:moveTo>
                      <a:pt x="35185" y="4876"/>
                    </a:moveTo>
                    <a:lnTo>
                      <a:pt x="35336" y="4976"/>
                    </a:lnTo>
                    <a:lnTo>
                      <a:pt x="35286" y="5027"/>
                    </a:lnTo>
                    <a:lnTo>
                      <a:pt x="35135" y="4976"/>
                    </a:lnTo>
                    <a:lnTo>
                      <a:pt x="35185" y="4876"/>
                    </a:lnTo>
                    <a:close/>
                    <a:moveTo>
                      <a:pt x="38804" y="4876"/>
                    </a:moveTo>
                    <a:lnTo>
                      <a:pt x="38905" y="4976"/>
                    </a:lnTo>
                    <a:lnTo>
                      <a:pt x="38855" y="5027"/>
                    </a:lnTo>
                    <a:lnTo>
                      <a:pt x="38704" y="4976"/>
                    </a:lnTo>
                    <a:lnTo>
                      <a:pt x="38804" y="4876"/>
                    </a:lnTo>
                    <a:close/>
                    <a:moveTo>
                      <a:pt x="29958" y="5077"/>
                    </a:moveTo>
                    <a:lnTo>
                      <a:pt x="30058" y="5177"/>
                    </a:lnTo>
                    <a:lnTo>
                      <a:pt x="29958" y="5278"/>
                    </a:lnTo>
                    <a:lnTo>
                      <a:pt x="29908" y="5127"/>
                    </a:lnTo>
                    <a:lnTo>
                      <a:pt x="29958" y="5077"/>
                    </a:lnTo>
                    <a:close/>
                    <a:moveTo>
                      <a:pt x="38201" y="4725"/>
                    </a:moveTo>
                    <a:lnTo>
                      <a:pt x="38302" y="4775"/>
                    </a:lnTo>
                    <a:lnTo>
                      <a:pt x="38452" y="4876"/>
                    </a:lnTo>
                    <a:lnTo>
                      <a:pt x="38503" y="4976"/>
                    </a:lnTo>
                    <a:lnTo>
                      <a:pt x="38402" y="5027"/>
                    </a:lnTo>
                    <a:lnTo>
                      <a:pt x="38251" y="5177"/>
                    </a:lnTo>
                    <a:lnTo>
                      <a:pt x="38101" y="5278"/>
                    </a:lnTo>
                    <a:lnTo>
                      <a:pt x="38000" y="5278"/>
                    </a:lnTo>
                    <a:lnTo>
                      <a:pt x="37749" y="5127"/>
                    </a:lnTo>
                    <a:lnTo>
                      <a:pt x="37497" y="4976"/>
                    </a:lnTo>
                    <a:lnTo>
                      <a:pt x="37497" y="4926"/>
                    </a:lnTo>
                    <a:lnTo>
                      <a:pt x="37548" y="4876"/>
                    </a:lnTo>
                    <a:lnTo>
                      <a:pt x="37849" y="4876"/>
                    </a:lnTo>
                    <a:lnTo>
                      <a:pt x="38000" y="4825"/>
                    </a:lnTo>
                    <a:lnTo>
                      <a:pt x="38101" y="4725"/>
                    </a:lnTo>
                    <a:close/>
                    <a:moveTo>
                      <a:pt x="46093" y="4423"/>
                    </a:moveTo>
                    <a:lnTo>
                      <a:pt x="46193" y="4474"/>
                    </a:lnTo>
                    <a:lnTo>
                      <a:pt x="46294" y="4524"/>
                    </a:lnTo>
                    <a:lnTo>
                      <a:pt x="46143" y="4624"/>
                    </a:lnTo>
                    <a:lnTo>
                      <a:pt x="45942" y="4725"/>
                    </a:lnTo>
                    <a:lnTo>
                      <a:pt x="45841" y="4775"/>
                    </a:lnTo>
                    <a:lnTo>
                      <a:pt x="45892" y="4926"/>
                    </a:lnTo>
                    <a:lnTo>
                      <a:pt x="45992" y="5127"/>
                    </a:lnTo>
                    <a:lnTo>
                      <a:pt x="46042" y="5177"/>
                    </a:lnTo>
                    <a:lnTo>
                      <a:pt x="45992" y="5228"/>
                    </a:lnTo>
                    <a:lnTo>
                      <a:pt x="45892" y="5278"/>
                    </a:lnTo>
                    <a:lnTo>
                      <a:pt x="45741" y="5278"/>
                    </a:lnTo>
                    <a:lnTo>
                      <a:pt x="45640" y="5177"/>
                    </a:lnTo>
                    <a:lnTo>
                      <a:pt x="45489" y="5027"/>
                    </a:lnTo>
                    <a:lnTo>
                      <a:pt x="45339" y="4876"/>
                    </a:lnTo>
                    <a:lnTo>
                      <a:pt x="45188" y="4876"/>
                    </a:lnTo>
                    <a:lnTo>
                      <a:pt x="45138" y="4926"/>
                    </a:lnTo>
                    <a:lnTo>
                      <a:pt x="45037" y="5127"/>
                    </a:lnTo>
                    <a:lnTo>
                      <a:pt x="44987" y="5177"/>
                    </a:lnTo>
                    <a:lnTo>
                      <a:pt x="44836" y="5278"/>
                    </a:lnTo>
                    <a:lnTo>
                      <a:pt x="44685" y="5278"/>
                    </a:lnTo>
                    <a:lnTo>
                      <a:pt x="44635" y="5228"/>
                    </a:lnTo>
                    <a:lnTo>
                      <a:pt x="44635" y="5177"/>
                    </a:lnTo>
                    <a:lnTo>
                      <a:pt x="44735" y="5077"/>
                    </a:lnTo>
                    <a:lnTo>
                      <a:pt x="44786" y="4976"/>
                    </a:lnTo>
                    <a:lnTo>
                      <a:pt x="44786" y="4926"/>
                    </a:lnTo>
                    <a:lnTo>
                      <a:pt x="44685" y="4825"/>
                    </a:lnTo>
                    <a:lnTo>
                      <a:pt x="44635" y="4775"/>
                    </a:lnTo>
                    <a:lnTo>
                      <a:pt x="44635" y="4675"/>
                    </a:lnTo>
                    <a:lnTo>
                      <a:pt x="44836" y="4524"/>
                    </a:lnTo>
                    <a:lnTo>
                      <a:pt x="44936" y="4423"/>
                    </a:lnTo>
                    <a:close/>
                    <a:moveTo>
                      <a:pt x="28500" y="5278"/>
                    </a:moveTo>
                    <a:lnTo>
                      <a:pt x="28550" y="5328"/>
                    </a:lnTo>
                    <a:lnTo>
                      <a:pt x="28500" y="5479"/>
                    </a:lnTo>
                    <a:lnTo>
                      <a:pt x="28450" y="5429"/>
                    </a:lnTo>
                    <a:lnTo>
                      <a:pt x="28500" y="5278"/>
                    </a:lnTo>
                    <a:close/>
                    <a:moveTo>
                      <a:pt x="24529" y="5529"/>
                    </a:moveTo>
                    <a:lnTo>
                      <a:pt x="24630" y="5579"/>
                    </a:lnTo>
                    <a:lnTo>
                      <a:pt x="24479" y="5680"/>
                    </a:lnTo>
                    <a:lnTo>
                      <a:pt x="24379" y="5579"/>
                    </a:lnTo>
                    <a:lnTo>
                      <a:pt x="24529" y="5529"/>
                    </a:lnTo>
                    <a:close/>
                    <a:moveTo>
                      <a:pt x="27696" y="5328"/>
                    </a:moveTo>
                    <a:lnTo>
                      <a:pt x="27746" y="5378"/>
                    </a:lnTo>
                    <a:lnTo>
                      <a:pt x="27797" y="5479"/>
                    </a:lnTo>
                    <a:lnTo>
                      <a:pt x="27746" y="5579"/>
                    </a:lnTo>
                    <a:lnTo>
                      <a:pt x="27696" y="5680"/>
                    </a:lnTo>
                    <a:lnTo>
                      <a:pt x="27646" y="5680"/>
                    </a:lnTo>
                    <a:lnTo>
                      <a:pt x="27545" y="5579"/>
                    </a:lnTo>
                    <a:lnTo>
                      <a:pt x="27545" y="5479"/>
                    </a:lnTo>
                    <a:lnTo>
                      <a:pt x="27545" y="5378"/>
                    </a:lnTo>
                    <a:lnTo>
                      <a:pt x="27646" y="5328"/>
                    </a:lnTo>
                    <a:close/>
                    <a:moveTo>
                      <a:pt x="23976" y="5579"/>
                    </a:moveTo>
                    <a:lnTo>
                      <a:pt x="23876" y="5630"/>
                    </a:lnTo>
                    <a:lnTo>
                      <a:pt x="23775" y="5680"/>
                    </a:lnTo>
                    <a:lnTo>
                      <a:pt x="23675" y="5713"/>
                    </a:lnTo>
                    <a:lnTo>
                      <a:pt x="23675" y="5713"/>
                    </a:lnTo>
                    <a:lnTo>
                      <a:pt x="23876" y="5579"/>
                    </a:lnTo>
                    <a:close/>
                    <a:moveTo>
                      <a:pt x="2262" y="5529"/>
                    </a:moveTo>
                    <a:lnTo>
                      <a:pt x="2313" y="5579"/>
                    </a:lnTo>
                    <a:lnTo>
                      <a:pt x="2313" y="5730"/>
                    </a:lnTo>
                    <a:lnTo>
                      <a:pt x="2313" y="5780"/>
                    </a:lnTo>
                    <a:lnTo>
                      <a:pt x="2212" y="5881"/>
                    </a:lnTo>
                    <a:lnTo>
                      <a:pt x="2162" y="5881"/>
                    </a:lnTo>
                    <a:lnTo>
                      <a:pt x="2112" y="5780"/>
                    </a:lnTo>
                    <a:lnTo>
                      <a:pt x="2112" y="5680"/>
                    </a:lnTo>
                    <a:lnTo>
                      <a:pt x="2112" y="5579"/>
                    </a:lnTo>
                    <a:lnTo>
                      <a:pt x="2162" y="5529"/>
                    </a:lnTo>
                    <a:close/>
                    <a:moveTo>
                      <a:pt x="5580" y="5730"/>
                    </a:moveTo>
                    <a:lnTo>
                      <a:pt x="5680" y="5780"/>
                    </a:lnTo>
                    <a:lnTo>
                      <a:pt x="5530" y="5881"/>
                    </a:lnTo>
                    <a:lnTo>
                      <a:pt x="5479" y="5780"/>
                    </a:lnTo>
                    <a:lnTo>
                      <a:pt x="5580" y="5730"/>
                    </a:lnTo>
                    <a:close/>
                    <a:moveTo>
                      <a:pt x="23826" y="5479"/>
                    </a:moveTo>
                    <a:lnTo>
                      <a:pt x="23599" y="5705"/>
                    </a:lnTo>
                    <a:lnTo>
                      <a:pt x="23599" y="5705"/>
                    </a:lnTo>
                    <a:lnTo>
                      <a:pt x="23574" y="5680"/>
                    </a:lnTo>
                    <a:lnTo>
                      <a:pt x="23574" y="5730"/>
                    </a:lnTo>
                    <a:lnTo>
                      <a:pt x="23574" y="5730"/>
                    </a:lnTo>
                    <a:lnTo>
                      <a:pt x="23424" y="5881"/>
                    </a:lnTo>
                    <a:lnTo>
                      <a:pt x="23373" y="5831"/>
                    </a:lnTo>
                    <a:lnTo>
                      <a:pt x="23373" y="5780"/>
                    </a:lnTo>
                    <a:lnTo>
                      <a:pt x="23474" y="5680"/>
                    </a:lnTo>
                    <a:lnTo>
                      <a:pt x="23574" y="5680"/>
                    </a:lnTo>
                    <a:lnTo>
                      <a:pt x="23574" y="5579"/>
                    </a:lnTo>
                    <a:lnTo>
                      <a:pt x="23625" y="5529"/>
                    </a:lnTo>
                    <a:lnTo>
                      <a:pt x="23725" y="5479"/>
                    </a:lnTo>
                    <a:close/>
                    <a:moveTo>
                      <a:pt x="43579" y="5278"/>
                    </a:moveTo>
                    <a:lnTo>
                      <a:pt x="43730" y="5328"/>
                    </a:lnTo>
                    <a:lnTo>
                      <a:pt x="43780" y="5378"/>
                    </a:lnTo>
                    <a:lnTo>
                      <a:pt x="43780" y="5479"/>
                    </a:lnTo>
                    <a:lnTo>
                      <a:pt x="43780" y="5579"/>
                    </a:lnTo>
                    <a:lnTo>
                      <a:pt x="43780" y="5680"/>
                    </a:lnTo>
                    <a:lnTo>
                      <a:pt x="43730" y="5780"/>
                    </a:lnTo>
                    <a:lnTo>
                      <a:pt x="43630" y="5881"/>
                    </a:lnTo>
                    <a:lnTo>
                      <a:pt x="43429" y="5881"/>
                    </a:lnTo>
                    <a:lnTo>
                      <a:pt x="43328" y="5780"/>
                    </a:lnTo>
                    <a:lnTo>
                      <a:pt x="43328" y="5630"/>
                    </a:lnTo>
                    <a:lnTo>
                      <a:pt x="43328" y="5479"/>
                    </a:lnTo>
                    <a:lnTo>
                      <a:pt x="43378" y="5378"/>
                    </a:lnTo>
                    <a:lnTo>
                      <a:pt x="43429" y="5328"/>
                    </a:lnTo>
                    <a:lnTo>
                      <a:pt x="43479" y="5278"/>
                    </a:lnTo>
                    <a:close/>
                    <a:moveTo>
                      <a:pt x="50164" y="5680"/>
                    </a:moveTo>
                    <a:lnTo>
                      <a:pt x="50264" y="5831"/>
                    </a:lnTo>
                    <a:lnTo>
                      <a:pt x="50164" y="5881"/>
                    </a:lnTo>
                    <a:lnTo>
                      <a:pt x="50114" y="5780"/>
                    </a:lnTo>
                    <a:lnTo>
                      <a:pt x="50164" y="5680"/>
                    </a:lnTo>
                    <a:close/>
                    <a:moveTo>
                      <a:pt x="4926" y="5680"/>
                    </a:moveTo>
                    <a:lnTo>
                      <a:pt x="5027" y="5780"/>
                    </a:lnTo>
                    <a:lnTo>
                      <a:pt x="5027" y="5881"/>
                    </a:lnTo>
                    <a:lnTo>
                      <a:pt x="5027" y="5982"/>
                    </a:lnTo>
                    <a:lnTo>
                      <a:pt x="4977" y="6032"/>
                    </a:lnTo>
                    <a:lnTo>
                      <a:pt x="4926" y="6132"/>
                    </a:lnTo>
                    <a:lnTo>
                      <a:pt x="4524" y="6132"/>
                    </a:lnTo>
                    <a:lnTo>
                      <a:pt x="4474" y="6032"/>
                    </a:lnTo>
                    <a:lnTo>
                      <a:pt x="4524" y="5931"/>
                    </a:lnTo>
                    <a:lnTo>
                      <a:pt x="4725" y="5881"/>
                    </a:lnTo>
                    <a:lnTo>
                      <a:pt x="4776" y="5831"/>
                    </a:lnTo>
                    <a:lnTo>
                      <a:pt x="4876" y="5780"/>
                    </a:lnTo>
                    <a:lnTo>
                      <a:pt x="4926" y="5680"/>
                    </a:lnTo>
                    <a:close/>
                    <a:moveTo>
                      <a:pt x="45238" y="5680"/>
                    </a:moveTo>
                    <a:lnTo>
                      <a:pt x="45339" y="5730"/>
                    </a:lnTo>
                    <a:lnTo>
                      <a:pt x="45389" y="5780"/>
                    </a:lnTo>
                    <a:lnTo>
                      <a:pt x="45439" y="5831"/>
                    </a:lnTo>
                    <a:lnTo>
                      <a:pt x="45439" y="5982"/>
                    </a:lnTo>
                    <a:lnTo>
                      <a:pt x="45389" y="6082"/>
                    </a:lnTo>
                    <a:lnTo>
                      <a:pt x="45288" y="6132"/>
                    </a:lnTo>
                    <a:lnTo>
                      <a:pt x="45037" y="6132"/>
                    </a:lnTo>
                    <a:lnTo>
                      <a:pt x="44936" y="6082"/>
                    </a:lnTo>
                    <a:lnTo>
                      <a:pt x="44836" y="6032"/>
                    </a:lnTo>
                    <a:lnTo>
                      <a:pt x="44786" y="5982"/>
                    </a:lnTo>
                    <a:lnTo>
                      <a:pt x="44836" y="5831"/>
                    </a:lnTo>
                    <a:lnTo>
                      <a:pt x="44886" y="5730"/>
                    </a:lnTo>
                    <a:lnTo>
                      <a:pt x="44936" y="5680"/>
                    </a:lnTo>
                    <a:close/>
                    <a:moveTo>
                      <a:pt x="45791" y="6132"/>
                    </a:moveTo>
                    <a:lnTo>
                      <a:pt x="45841" y="6233"/>
                    </a:lnTo>
                    <a:lnTo>
                      <a:pt x="45841" y="6306"/>
                    </a:lnTo>
                    <a:lnTo>
                      <a:pt x="45841" y="6306"/>
                    </a:lnTo>
                    <a:lnTo>
                      <a:pt x="45791" y="6283"/>
                    </a:lnTo>
                    <a:lnTo>
                      <a:pt x="45690" y="6183"/>
                    </a:lnTo>
                    <a:lnTo>
                      <a:pt x="45741" y="6132"/>
                    </a:lnTo>
                    <a:close/>
                    <a:moveTo>
                      <a:pt x="3821" y="5881"/>
                    </a:moveTo>
                    <a:lnTo>
                      <a:pt x="3921" y="5982"/>
                    </a:lnTo>
                    <a:lnTo>
                      <a:pt x="3971" y="6082"/>
                    </a:lnTo>
                    <a:lnTo>
                      <a:pt x="3971" y="6183"/>
                    </a:lnTo>
                    <a:lnTo>
                      <a:pt x="3971" y="6233"/>
                    </a:lnTo>
                    <a:lnTo>
                      <a:pt x="3871" y="6283"/>
                    </a:lnTo>
                    <a:lnTo>
                      <a:pt x="3770" y="6333"/>
                    </a:lnTo>
                    <a:lnTo>
                      <a:pt x="3670" y="6333"/>
                    </a:lnTo>
                    <a:lnTo>
                      <a:pt x="3620" y="6283"/>
                    </a:lnTo>
                    <a:lnTo>
                      <a:pt x="3569" y="6183"/>
                    </a:lnTo>
                    <a:lnTo>
                      <a:pt x="3569" y="6032"/>
                    </a:lnTo>
                    <a:lnTo>
                      <a:pt x="3620" y="5982"/>
                    </a:lnTo>
                    <a:lnTo>
                      <a:pt x="3720" y="5931"/>
                    </a:lnTo>
                    <a:lnTo>
                      <a:pt x="3821" y="5881"/>
                    </a:lnTo>
                    <a:close/>
                    <a:moveTo>
                      <a:pt x="45858" y="6367"/>
                    </a:moveTo>
                    <a:lnTo>
                      <a:pt x="45992" y="6434"/>
                    </a:lnTo>
                    <a:lnTo>
                      <a:pt x="46042" y="6484"/>
                    </a:lnTo>
                    <a:lnTo>
                      <a:pt x="46042" y="6534"/>
                    </a:lnTo>
                    <a:lnTo>
                      <a:pt x="45942" y="6484"/>
                    </a:lnTo>
                    <a:lnTo>
                      <a:pt x="45841" y="6434"/>
                    </a:lnTo>
                    <a:lnTo>
                      <a:pt x="45841" y="6384"/>
                    </a:lnTo>
                    <a:lnTo>
                      <a:pt x="45858" y="6367"/>
                    </a:lnTo>
                    <a:close/>
                    <a:moveTo>
                      <a:pt x="46243" y="6183"/>
                    </a:moveTo>
                    <a:lnTo>
                      <a:pt x="46344" y="6283"/>
                    </a:lnTo>
                    <a:lnTo>
                      <a:pt x="46444" y="6333"/>
                    </a:lnTo>
                    <a:lnTo>
                      <a:pt x="46847" y="6333"/>
                    </a:lnTo>
                    <a:lnTo>
                      <a:pt x="46897" y="6434"/>
                    </a:lnTo>
                    <a:lnTo>
                      <a:pt x="46847" y="6484"/>
                    </a:lnTo>
                    <a:lnTo>
                      <a:pt x="46344" y="6534"/>
                    </a:lnTo>
                    <a:lnTo>
                      <a:pt x="45902" y="6333"/>
                    </a:lnTo>
                    <a:lnTo>
                      <a:pt x="45942" y="6333"/>
                    </a:lnTo>
                    <a:lnTo>
                      <a:pt x="46143" y="6183"/>
                    </a:lnTo>
                    <a:close/>
                    <a:moveTo>
                      <a:pt x="60820" y="6384"/>
                    </a:moveTo>
                    <a:lnTo>
                      <a:pt x="60820" y="6434"/>
                    </a:lnTo>
                    <a:lnTo>
                      <a:pt x="60820" y="6534"/>
                    </a:lnTo>
                    <a:lnTo>
                      <a:pt x="60845" y="6534"/>
                    </a:lnTo>
                    <a:lnTo>
                      <a:pt x="60920" y="6384"/>
                    </a:lnTo>
                    <a:close/>
                    <a:moveTo>
                      <a:pt x="39056" y="7188"/>
                    </a:moveTo>
                    <a:lnTo>
                      <a:pt x="39106" y="7288"/>
                    </a:lnTo>
                    <a:lnTo>
                      <a:pt x="39005" y="7339"/>
                    </a:lnTo>
                    <a:lnTo>
                      <a:pt x="38905" y="7288"/>
                    </a:lnTo>
                    <a:lnTo>
                      <a:pt x="39056" y="7188"/>
                    </a:lnTo>
                    <a:close/>
                    <a:moveTo>
                      <a:pt x="42423" y="7188"/>
                    </a:moveTo>
                    <a:lnTo>
                      <a:pt x="42524" y="7288"/>
                    </a:lnTo>
                    <a:lnTo>
                      <a:pt x="42624" y="7339"/>
                    </a:lnTo>
                    <a:lnTo>
                      <a:pt x="42876" y="7439"/>
                    </a:lnTo>
                    <a:lnTo>
                      <a:pt x="42926" y="7489"/>
                    </a:lnTo>
                    <a:lnTo>
                      <a:pt x="42825" y="7590"/>
                    </a:lnTo>
                    <a:lnTo>
                      <a:pt x="42222" y="7590"/>
                    </a:lnTo>
                    <a:lnTo>
                      <a:pt x="41921" y="7540"/>
                    </a:lnTo>
                    <a:lnTo>
                      <a:pt x="41870" y="7489"/>
                    </a:lnTo>
                    <a:lnTo>
                      <a:pt x="41921" y="7389"/>
                    </a:lnTo>
                    <a:lnTo>
                      <a:pt x="42021" y="7389"/>
                    </a:lnTo>
                    <a:lnTo>
                      <a:pt x="42423" y="7188"/>
                    </a:lnTo>
                    <a:close/>
                    <a:moveTo>
                      <a:pt x="52526" y="6132"/>
                    </a:moveTo>
                    <a:lnTo>
                      <a:pt x="52577" y="6183"/>
                    </a:lnTo>
                    <a:lnTo>
                      <a:pt x="52577" y="6233"/>
                    </a:lnTo>
                    <a:lnTo>
                      <a:pt x="52627" y="6384"/>
                    </a:lnTo>
                    <a:lnTo>
                      <a:pt x="52677" y="6484"/>
                    </a:lnTo>
                    <a:lnTo>
                      <a:pt x="52778" y="6534"/>
                    </a:lnTo>
                    <a:lnTo>
                      <a:pt x="53079" y="6534"/>
                    </a:lnTo>
                    <a:lnTo>
                      <a:pt x="53280" y="6585"/>
                    </a:lnTo>
                    <a:lnTo>
                      <a:pt x="53632" y="6735"/>
                    </a:lnTo>
                    <a:lnTo>
                      <a:pt x="53632" y="6635"/>
                    </a:lnTo>
                    <a:lnTo>
                      <a:pt x="53682" y="6585"/>
                    </a:lnTo>
                    <a:lnTo>
                      <a:pt x="53733" y="6534"/>
                    </a:lnTo>
                    <a:lnTo>
                      <a:pt x="56196" y="6534"/>
                    </a:lnTo>
                    <a:lnTo>
                      <a:pt x="56296" y="6585"/>
                    </a:lnTo>
                    <a:lnTo>
                      <a:pt x="56397" y="6534"/>
                    </a:lnTo>
                    <a:lnTo>
                      <a:pt x="56547" y="6434"/>
                    </a:lnTo>
                    <a:lnTo>
                      <a:pt x="56648" y="6384"/>
                    </a:lnTo>
                    <a:lnTo>
                      <a:pt x="56749" y="6384"/>
                    </a:lnTo>
                    <a:lnTo>
                      <a:pt x="56799" y="6434"/>
                    </a:lnTo>
                    <a:lnTo>
                      <a:pt x="57000" y="6534"/>
                    </a:lnTo>
                    <a:lnTo>
                      <a:pt x="57502" y="6534"/>
                    </a:lnTo>
                    <a:lnTo>
                      <a:pt x="57553" y="6585"/>
                    </a:lnTo>
                    <a:lnTo>
                      <a:pt x="57603" y="6685"/>
                    </a:lnTo>
                    <a:lnTo>
                      <a:pt x="57553" y="6735"/>
                    </a:lnTo>
                    <a:lnTo>
                      <a:pt x="57402" y="6886"/>
                    </a:lnTo>
                    <a:lnTo>
                      <a:pt x="57301" y="6937"/>
                    </a:lnTo>
                    <a:lnTo>
                      <a:pt x="57251" y="6886"/>
                    </a:lnTo>
                    <a:lnTo>
                      <a:pt x="57151" y="6786"/>
                    </a:lnTo>
                    <a:lnTo>
                      <a:pt x="57100" y="6735"/>
                    </a:lnTo>
                    <a:lnTo>
                      <a:pt x="57000" y="6735"/>
                    </a:lnTo>
                    <a:lnTo>
                      <a:pt x="56899" y="6786"/>
                    </a:lnTo>
                    <a:lnTo>
                      <a:pt x="56497" y="6937"/>
                    </a:lnTo>
                    <a:lnTo>
                      <a:pt x="56045" y="6937"/>
                    </a:lnTo>
                    <a:lnTo>
                      <a:pt x="55693" y="6786"/>
                    </a:lnTo>
                    <a:lnTo>
                      <a:pt x="55391" y="6786"/>
                    </a:lnTo>
                    <a:lnTo>
                      <a:pt x="55241" y="6937"/>
                    </a:lnTo>
                    <a:lnTo>
                      <a:pt x="55090" y="7087"/>
                    </a:lnTo>
                    <a:lnTo>
                      <a:pt x="54939" y="7138"/>
                    </a:lnTo>
                    <a:lnTo>
                      <a:pt x="54838" y="7138"/>
                    </a:lnTo>
                    <a:lnTo>
                      <a:pt x="54637" y="7037"/>
                    </a:lnTo>
                    <a:lnTo>
                      <a:pt x="54487" y="6937"/>
                    </a:lnTo>
                    <a:lnTo>
                      <a:pt x="54085" y="6937"/>
                    </a:lnTo>
                    <a:lnTo>
                      <a:pt x="54034" y="7087"/>
                    </a:lnTo>
                    <a:lnTo>
                      <a:pt x="53984" y="7138"/>
                    </a:lnTo>
                    <a:lnTo>
                      <a:pt x="53582" y="7188"/>
                    </a:lnTo>
                    <a:lnTo>
                      <a:pt x="53532" y="7138"/>
                    </a:lnTo>
                    <a:lnTo>
                      <a:pt x="53431" y="7037"/>
                    </a:lnTo>
                    <a:lnTo>
                      <a:pt x="53381" y="6987"/>
                    </a:lnTo>
                    <a:lnTo>
                      <a:pt x="53280" y="7037"/>
                    </a:lnTo>
                    <a:lnTo>
                      <a:pt x="53029" y="7188"/>
                    </a:lnTo>
                    <a:lnTo>
                      <a:pt x="52677" y="7339"/>
                    </a:lnTo>
                    <a:lnTo>
                      <a:pt x="52476" y="7389"/>
                    </a:lnTo>
                    <a:lnTo>
                      <a:pt x="51521" y="7389"/>
                    </a:lnTo>
                    <a:lnTo>
                      <a:pt x="51370" y="7339"/>
                    </a:lnTo>
                    <a:lnTo>
                      <a:pt x="51270" y="7238"/>
                    </a:lnTo>
                    <a:lnTo>
                      <a:pt x="51219" y="7188"/>
                    </a:lnTo>
                    <a:lnTo>
                      <a:pt x="51119" y="7238"/>
                    </a:lnTo>
                    <a:lnTo>
                      <a:pt x="51018" y="7339"/>
                    </a:lnTo>
                    <a:lnTo>
                      <a:pt x="50868" y="7389"/>
                    </a:lnTo>
                    <a:lnTo>
                      <a:pt x="50717" y="7439"/>
                    </a:lnTo>
                    <a:lnTo>
                      <a:pt x="50616" y="7540"/>
                    </a:lnTo>
                    <a:lnTo>
                      <a:pt x="50516" y="7590"/>
                    </a:lnTo>
                    <a:lnTo>
                      <a:pt x="50466" y="7590"/>
                    </a:lnTo>
                    <a:lnTo>
                      <a:pt x="50365" y="7540"/>
                    </a:lnTo>
                    <a:lnTo>
                      <a:pt x="50264" y="7489"/>
                    </a:lnTo>
                    <a:lnTo>
                      <a:pt x="50214" y="7389"/>
                    </a:lnTo>
                    <a:lnTo>
                      <a:pt x="50114" y="7439"/>
                    </a:lnTo>
                    <a:lnTo>
                      <a:pt x="50063" y="7540"/>
                    </a:lnTo>
                    <a:lnTo>
                      <a:pt x="49913" y="7540"/>
                    </a:lnTo>
                    <a:lnTo>
                      <a:pt x="49812" y="7439"/>
                    </a:lnTo>
                    <a:lnTo>
                      <a:pt x="49661" y="7389"/>
                    </a:lnTo>
                    <a:lnTo>
                      <a:pt x="49561" y="7339"/>
                    </a:lnTo>
                    <a:lnTo>
                      <a:pt x="49410" y="7389"/>
                    </a:lnTo>
                    <a:lnTo>
                      <a:pt x="49259" y="7489"/>
                    </a:lnTo>
                    <a:lnTo>
                      <a:pt x="49159" y="7540"/>
                    </a:lnTo>
                    <a:lnTo>
                      <a:pt x="49058" y="7590"/>
                    </a:lnTo>
                    <a:lnTo>
                      <a:pt x="48958" y="7540"/>
                    </a:lnTo>
                    <a:lnTo>
                      <a:pt x="48807" y="7489"/>
                    </a:lnTo>
                    <a:lnTo>
                      <a:pt x="48555" y="7389"/>
                    </a:lnTo>
                    <a:lnTo>
                      <a:pt x="48405" y="7339"/>
                    </a:lnTo>
                    <a:lnTo>
                      <a:pt x="48304" y="7389"/>
                    </a:lnTo>
                    <a:lnTo>
                      <a:pt x="48204" y="7439"/>
                    </a:lnTo>
                    <a:lnTo>
                      <a:pt x="48153" y="7540"/>
                    </a:lnTo>
                    <a:lnTo>
                      <a:pt x="47952" y="7841"/>
                    </a:lnTo>
                    <a:lnTo>
                      <a:pt x="47902" y="7942"/>
                    </a:lnTo>
                    <a:lnTo>
                      <a:pt x="47852" y="7992"/>
                    </a:lnTo>
                    <a:lnTo>
                      <a:pt x="47802" y="7942"/>
                    </a:lnTo>
                    <a:lnTo>
                      <a:pt x="47751" y="7892"/>
                    </a:lnTo>
                    <a:lnTo>
                      <a:pt x="47500" y="7640"/>
                    </a:lnTo>
                    <a:lnTo>
                      <a:pt x="47399" y="7590"/>
                    </a:lnTo>
                    <a:lnTo>
                      <a:pt x="47299" y="7590"/>
                    </a:lnTo>
                    <a:lnTo>
                      <a:pt x="47198" y="7640"/>
                    </a:lnTo>
                    <a:lnTo>
                      <a:pt x="47148" y="7791"/>
                    </a:lnTo>
                    <a:lnTo>
                      <a:pt x="47048" y="7942"/>
                    </a:lnTo>
                    <a:lnTo>
                      <a:pt x="46947" y="8042"/>
                    </a:lnTo>
                    <a:lnTo>
                      <a:pt x="46847" y="7992"/>
                    </a:lnTo>
                    <a:lnTo>
                      <a:pt x="46696" y="7892"/>
                    </a:lnTo>
                    <a:lnTo>
                      <a:pt x="46545" y="7741"/>
                    </a:lnTo>
                    <a:lnTo>
                      <a:pt x="46344" y="7640"/>
                    </a:lnTo>
                    <a:lnTo>
                      <a:pt x="46143" y="7590"/>
                    </a:lnTo>
                    <a:lnTo>
                      <a:pt x="44936" y="7590"/>
                    </a:lnTo>
                    <a:lnTo>
                      <a:pt x="44836" y="7540"/>
                    </a:lnTo>
                    <a:lnTo>
                      <a:pt x="44735" y="7439"/>
                    </a:lnTo>
                    <a:lnTo>
                      <a:pt x="44635" y="7339"/>
                    </a:lnTo>
                    <a:lnTo>
                      <a:pt x="44585" y="7339"/>
                    </a:lnTo>
                    <a:lnTo>
                      <a:pt x="44534" y="7389"/>
                    </a:lnTo>
                    <a:lnTo>
                      <a:pt x="44384" y="7489"/>
                    </a:lnTo>
                    <a:lnTo>
                      <a:pt x="44283" y="7540"/>
                    </a:lnTo>
                    <a:lnTo>
                      <a:pt x="43981" y="7590"/>
                    </a:lnTo>
                    <a:lnTo>
                      <a:pt x="43429" y="7590"/>
                    </a:lnTo>
                    <a:lnTo>
                      <a:pt x="43378" y="7439"/>
                    </a:lnTo>
                    <a:lnTo>
                      <a:pt x="43479" y="7389"/>
                    </a:lnTo>
                    <a:lnTo>
                      <a:pt x="43630" y="7339"/>
                    </a:lnTo>
                    <a:lnTo>
                      <a:pt x="43730" y="7288"/>
                    </a:lnTo>
                    <a:lnTo>
                      <a:pt x="43780" y="7188"/>
                    </a:lnTo>
                    <a:lnTo>
                      <a:pt x="43831" y="7037"/>
                    </a:lnTo>
                    <a:lnTo>
                      <a:pt x="43881" y="6987"/>
                    </a:lnTo>
                    <a:lnTo>
                      <a:pt x="45238" y="6987"/>
                    </a:lnTo>
                    <a:lnTo>
                      <a:pt x="45389" y="7037"/>
                    </a:lnTo>
                    <a:lnTo>
                      <a:pt x="45489" y="7138"/>
                    </a:lnTo>
                    <a:lnTo>
                      <a:pt x="45791" y="7138"/>
                    </a:lnTo>
                    <a:lnTo>
                      <a:pt x="45892" y="7037"/>
                    </a:lnTo>
                    <a:lnTo>
                      <a:pt x="45992" y="6987"/>
                    </a:lnTo>
                    <a:lnTo>
                      <a:pt x="46243" y="6937"/>
                    </a:lnTo>
                    <a:lnTo>
                      <a:pt x="47198" y="6937"/>
                    </a:lnTo>
                    <a:lnTo>
                      <a:pt x="47249" y="6886"/>
                    </a:lnTo>
                    <a:lnTo>
                      <a:pt x="47399" y="6786"/>
                    </a:lnTo>
                    <a:lnTo>
                      <a:pt x="47500" y="6836"/>
                    </a:lnTo>
                    <a:lnTo>
                      <a:pt x="47651" y="6937"/>
                    </a:lnTo>
                    <a:lnTo>
                      <a:pt x="47751" y="6987"/>
                    </a:lnTo>
                    <a:lnTo>
                      <a:pt x="47852" y="6987"/>
                    </a:lnTo>
                    <a:lnTo>
                      <a:pt x="48053" y="6937"/>
                    </a:lnTo>
                    <a:lnTo>
                      <a:pt x="48254" y="6937"/>
                    </a:lnTo>
                    <a:lnTo>
                      <a:pt x="48455" y="6836"/>
                    </a:lnTo>
                    <a:lnTo>
                      <a:pt x="48505" y="6786"/>
                    </a:lnTo>
                    <a:lnTo>
                      <a:pt x="48606" y="6735"/>
                    </a:lnTo>
                    <a:lnTo>
                      <a:pt x="48706" y="6786"/>
                    </a:lnTo>
                    <a:lnTo>
                      <a:pt x="48757" y="6786"/>
                    </a:lnTo>
                    <a:lnTo>
                      <a:pt x="48907" y="6937"/>
                    </a:lnTo>
                    <a:lnTo>
                      <a:pt x="48958" y="6987"/>
                    </a:lnTo>
                    <a:lnTo>
                      <a:pt x="49058" y="6987"/>
                    </a:lnTo>
                    <a:lnTo>
                      <a:pt x="49108" y="6937"/>
                    </a:lnTo>
                    <a:lnTo>
                      <a:pt x="49209" y="6886"/>
                    </a:lnTo>
                    <a:lnTo>
                      <a:pt x="49360" y="6735"/>
                    </a:lnTo>
                    <a:lnTo>
                      <a:pt x="50114" y="6735"/>
                    </a:lnTo>
                    <a:lnTo>
                      <a:pt x="50214" y="6685"/>
                    </a:lnTo>
                    <a:lnTo>
                      <a:pt x="50264" y="6585"/>
                    </a:lnTo>
                    <a:lnTo>
                      <a:pt x="50264" y="6333"/>
                    </a:lnTo>
                    <a:lnTo>
                      <a:pt x="50365" y="6132"/>
                    </a:lnTo>
                    <a:lnTo>
                      <a:pt x="50466" y="6183"/>
                    </a:lnTo>
                    <a:lnTo>
                      <a:pt x="50516" y="6233"/>
                    </a:lnTo>
                    <a:lnTo>
                      <a:pt x="50616" y="6384"/>
                    </a:lnTo>
                    <a:lnTo>
                      <a:pt x="50767" y="6484"/>
                    </a:lnTo>
                    <a:lnTo>
                      <a:pt x="51069" y="6635"/>
                    </a:lnTo>
                    <a:lnTo>
                      <a:pt x="51169" y="6685"/>
                    </a:lnTo>
                    <a:lnTo>
                      <a:pt x="51270" y="6685"/>
                    </a:lnTo>
                    <a:lnTo>
                      <a:pt x="51370" y="6585"/>
                    </a:lnTo>
                    <a:lnTo>
                      <a:pt x="51521" y="6534"/>
                    </a:lnTo>
                    <a:lnTo>
                      <a:pt x="51923" y="6534"/>
                    </a:lnTo>
                    <a:lnTo>
                      <a:pt x="52074" y="6484"/>
                    </a:lnTo>
                    <a:lnTo>
                      <a:pt x="52225" y="6384"/>
                    </a:lnTo>
                    <a:lnTo>
                      <a:pt x="52376" y="6233"/>
                    </a:lnTo>
                    <a:lnTo>
                      <a:pt x="52476" y="6132"/>
                    </a:lnTo>
                    <a:close/>
                    <a:moveTo>
                      <a:pt x="50616" y="8495"/>
                    </a:moveTo>
                    <a:lnTo>
                      <a:pt x="50717" y="8545"/>
                    </a:lnTo>
                    <a:lnTo>
                      <a:pt x="50566" y="8595"/>
                    </a:lnTo>
                    <a:lnTo>
                      <a:pt x="50516" y="8545"/>
                    </a:lnTo>
                    <a:lnTo>
                      <a:pt x="50616" y="8495"/>
                    </a:lnTo>
                    <a:close/>
                    <a:moveTo>
                      <a:pt x="44484" y="8444"/>
                    </a:moveTo>
                    <a:lnTo>
                      <a:pt x="44585" y="8495"/>
                    </a:lnTo>
                    <a:lnTo>
                      <a:pt x="44484" y="8645"/>
                    </a:lnTo>
                    <a:lnTo>
                      <a:pt x="44434" y="8595"/>
                    </a:lnTo>
                    <a:lnTo>
                      <a:pt x="44484" y="8444"/>
                    </a:lnTo>
                    <a:close/>
                    <a:moveTo>
                      <a:pt x="46897" y="8193"/>
                    </a:moveTo>
                    <a:lnTo>
                      <a:pt x="46997" y="8243"/>
                    </a:lnTo>
                    <a:lnTo>
                      <a:pt x="47098" y="8294"/>
                    </a:lnTo>
                    <a:lnTo>
                      <a:pt x="47148" y="8394"/>
                    </a:lnTo>
                    <a:lnTo>
                      <a:pt x="47098" y="8495"/>
                    </a:lnTo>
                    <a:lnTo>
                      <a:pt x="47048" y="8595"/>
                    </a:lnTo>
                    <a:lnTo>
                      <a:pt x="46997" y="8645"/>
                    </a:lnTo>
                    <a:lnTo>
                      <a:pt x="46847" y="8645"/>
                    </a:lnTo>
                    <a:lnTo>
                      <a:pt x="46746" y="8595"/>
                    </a:lnTo>
                    <a:lnTo>
                      <a:pt x="46696" y="8495"/>
                    </a:lnTo>
                    <a:lnTo>
                      <a:pt x="46696" y="8394"/>
                    </a:lnTo>
                    <a:lnTo>
                      <a:pt x="46746" y="8243"/>
                    </a:lnTo>
                    <a:lnTo>
                      <a:pt x="46847" y="8243"/>
                    </a:lnTo>
                    <a:lnTo>
                      <a:pt x="46897" y="8193"/>
                    </a:lnTo>
                    <a:close/>
                    <a:moveTo>
                      <a:pt x="41116" y="8696"/>
                    </a:moveTo>
                    <a:lnTo>
                      <a:pt x="41217" y="8746"/>
                    </a:lnTo>
                    <a:lnTo>
                      <a:pt x="41167" y="8796"/>
                    </a:lnTo>
                    <a:lnTo>
                      <a:pt x="41016" y="8746"/>
                    </a:lnTo>
                    <a:lnTo>
                      <a:pt x="41116" y="8696"/>
                    </a:lnTo>
                    <a:close/>
                    <a:moveTo>
                      <a:pt x="46193" y="7992"/>
                    </a:moveTo>
                    <a:lnTo>
                      <a:pt x="46243" y="8093"/>
                    </a:lnTo>
                    <a:lnTo>
                      <a:pt x="46294" y="8143"/>
                    </a:lnTo>
                    <a:lnTo>
                      <a:pt x="46294" y="8344"/>
                    </a:lnTo>
                    <a:lnTo>
                      <a:pt x="46294" y="8495"/>
                    </a:lnTo>
                    <a:lnTo>
                      <a:pt x="46193" y="8595"/>
                    </a:lnTo>
                    <a:lnTo>
                      <a:pt x="46143" y="8696"/>
                    </a:lnTo>
                    <a:lnTo>
                      <a:pt x="46042" y="8796"/>
                    </a:lnTo>
                    <a:lnTo>
                      <a:pt x="45942" y="8847"/>
                    </a:lnTo>
                    <a:lnTo>
                      <a:pt x="45540" y="8847"/>
                    </a:lnTo>
                    <a:lnTo>
                      <a:pt x="45489" y="8746"/>
                    </a:lnTo>
                    <a:lnTo>
                      <a:pt x="45339" y="8645"/>
                    </a:lnTo>
                    <a:lnTo>
                      <a:pt x="45288" y="8495"/>
                    </a:lnTo>
                    <a:lnTo>
                      <a:pt x="45389" y="8394"/>
                    </a:lnTo>
                    <a:lnTo>
                      <a:pt x="45389" y="8294"/>
                    </a:lnTo>
                    <a:lnTo>
                      <a:pt x="45439" y="8193"/>
                    </a:lnTo>
                    <a:lnTo>
                      <a:pt x="45489" y="8093"/>
                    </a:lnTo>
                    <a:lnTo>
                      <a:pt x="45540" y="8042"/>
                    </a:lnTo>
                    <a:lnTo>
                      <a:pt x="45640" y="8042"/>
                    </a:lnTo>
                    <a:lnTo>
                      <a:pt x="45741" y="7992"/>
                    </a:lnTo>
                    <a:close/>
                    <a:moveTo>
                      <a:pt x="50013" y="8243"/>
                    </a:moveTo>
                    <a:lnTo>
                      <a:pt x="50063" y="8344"/>
                    </a:lnTo>
                    <a:lnTo>
                      <a:pt x="50063" y="8444"/>
                    </a:lnTo>
                    <a:lnTo>
                      <a:pt x="50063" y="8545"/>
                    </a:lnTo>
                    <a:lnTo>
                      <a:pt x="50063" y="8645"/>
                    </a:lnTo>
                    <a:lnTo>
                      <a:pt x="50063" y="8746"/>
                    </a:lnTo>
                    <a:lnTo>
                      <a:pt x="49963" y="8796"/>
                    </a:lnTo>
                    <a:lnTo>
                      <a:pt x="49913" y="8847"/>
                    </a:lnTo>
                    <a:lnTo>
                      <a:pt x="49812" y="8847"/>
                    </a:lnTo>
                    <a:lnTo>
                      <a:pt x="49561" y="8696"/>
                    </a:lnTo>
                    <a:lnTo>
                      <a:pt x="49460" y="8645"/>
                    </a:lnTo>
                    <a:lnTo>
                      <a:pt x="49309" y="8595"/>
                    </a:lnTo>
                    <a:lnTo>
                      <a:pt x="49259" y="8495"/>
                    </a:lnTo>
                    <a:lnTo>
                      <a:pt x="49259" y="8344"/>
                    </a:lnTo>
                    <a:lnTo>
                      <a:pt x="49259" y="8294"/>
                    </a:lnTo>
                    <a:lnTo>
                      <a:pt x="49309" y="8243"/>
                    </a:lnTo>
                    <a:lnTo>
                      <a:pt x="49460" y="8344"/>
                    </a:lnTo>
                    <a:lnTo>
                      <a:pt x="49561" y="8394"/>
                    </a:lnTo>
                    <a:lnTo>
                      <a:pt x="49661" y="8444"/>
                    </a:lnTo>
                    <a:lnTo>
                      <a:pt x="49762" y="8394"/>
                    </a:lnTo>
                    <a:lnTo>
                      <a:pt x="49862" y="8344"/>
                    </a:lnTo>
                    <a:lnTo>
                      <a:pt x="49963" y="8243"/>
                    </a:lnTo>
                    <a:close/>
                    <a:moveTo>
                      <a:pt x="26992" y="9500"/>
                    </a:moveTo>
                    <a:lnTo>
                      <a:pt x="27143" y="9601"/>
                    </a:lnTo>
                    <a:lnTo>
                      <a:pt x="27043" y="9651"/>
                    </a:lnTo>
                    <a:lnTo>
                      <a:pt x="26942" y="9601"/>
                    </a:lnTo>
                    <a:lnTo>
                      <a:pt x="26992" y="9500"/>
                    </a:lnTo>
                    <a:close/>
                    <a:moveTo>
                      <a:pt x="25535" y="9500"/>
                    </a:moveTo>
                    <a:lnTo>
                      <a:pt x="25685" y="9601"/>
                    </a:lnTo>
                    <a:lnTo>
                      <a:pt x="25786" y="9701"/>
                    </a:lnTo>
                    <a:lnTo>
                      <a:pt x="25886" y="9802"/>
                    </a:lnTo>
                    <a:lnTo>
                      <a:pt x="25786" y="9852"/>
                    </a:lnTo>
                    <a:lnTo>
                      <a:pt x="25736" y="9902"/>
                    </a:lnTo>
                    <a:lnTo>
                      <a:pt x="25535" y="9902"/>
                    </a:lnTo>
                    <a:lnTo>
                      <a:pt x="25434" y="9802"/>
                    </a:lnTo>
                    <a:lnTo>
                      <a:pt x="25233" y="9601"/>
                    </a:lnTo>
                    <a:lnTo>
                      <a:pt x="25384" y="9500"/>
                    </a:lnTo>
                    <a:close/>
                    <a:moveTo>
                      <a:pt x="19051" y="9952"/>
                    </a:moveTo>
                    <a:lnTo>
                      <a:pt x="19151" y="10003"/>
                    </a:lnTo>
                    <a:lnTo>
                      <a:pt x="19000" y="10103"/>
                    </a:lnTo>
                    <a:lnTo>
                      <a:pt x="18950" y="10003"/>
                    </a:lnTo>
                    <a:lnTo>
                      <a:pt x="19051" y="9952"/>
                    </a:lnTo>
                    <a:close/>
                    <a:moveTo>
                      <a:pt x="48706" y="9902"/>
                    </a:moveTo>
                    <a:lnTo>
                      <a:pt x="48807" y="10003"/>
                    </a:lnTo>
                    <a:lnTo>
                      <a:pt x="48757" y="10053"/>
                    </a:lnTo>
                    <a:lnTo>
                      <a:pt x="48656" y="10103"/>
                    </a:lnTo>
                    <a:lnTo>
                      <a:pt x="48354" y="10103"/>
                    </a:lnTo>
                    <a:lnTo>
                      <a:pt x="48053" y="10304"/>
                    </a:lnTo>
                    <a:lnTo>
                      <a:pt x="48003" y="10254"/>
                    </a:lnTo>
                    <a:lnTo>
                      <a:pt x="48003" y="10204"/>
                    </a:lnTo>
                    <a:lnTo>
                      <a:pt x="48103" y="10103"/>
                    </a:lnTo>
                    <a:lnTo>
                      <a:pt x="48153" y="10103"/>
                    </a:lnTo>
                    <a:lnTo>
                      <a:pt x="48153" y="10204"/>
                    </a:lnTo>
                    <a:lnTo>
                      <a:pt x="48254" y="10153"/>
                    </a:lnTo>
                    <a:lnTo>
                      <a:pt x="48204" y="10153"/>
                    </a:lnTo>
                    <a:lnTo>
                      <a:pt x="48204" y="10103"/>
                    </a:lnTo>
                    <a:lnTo>
                      <a:pt x="48204" y="10003"/>
                    </a:lnTo>
                    <a:lnTo>
                      <a:pt x="48254" y="9952"/>
                    </a:lnTo>
                    <a:lnTo>
                      <a:pt x="48304" y="9902"/>
                    </a:lnTo>
                    <a:close/>
                    <a:moveTo>
                      <a:pt x="49561" y="10103"/>
                    </a:moveTo>
                    <a:lnTo>
                      <a:pt x="49611" y="10204"/>
                    </a:lnTo>
                    <a:lnTo>
                      <a:pt x="49561" y="10304"/>
                    </a:lnTo>
                    <a:lnTo>
                      <a:pt x="49460" y="10254"/>
                    </a:lnTo>
                    <a:lnTo>
                      <a:pt x="49561" y="10103"/>
                    </a:lnTo>
                    <a:close/>
                    <a:moveTo>
                      <a:pt x="50365" y="10103"/>
                    </a:moveTo>
                    <a:lnTo>
                      <a:pt x="50466" y="10204"/>
                    </a:lnTo>
                    <a:lnTo>
                      <a:pt x="50365" y="10304"/>
                    </a:lnTo>
                    <a:lnTo>
                      <a:pt x="50315" y="10254"/>
                    </a:lnTo>
                    <a:lnTo>
                      <a:pt x="50365" y="10103"/>
                    </a:lnTo>
                    <a:close/>
                    <a:moveTo>
                      <a:pt x="45188" y="10053"/>
                    </a:moveTo>
                    <a:lnTo>
                      <a:pt x="45389" y="10103"/>
                    </a:lnTo>
                    <a:lnTo>
                      <a:pt x="45791" y="10153"/>
                    </a:lnTo>
                    <a:lnTo>
                      <a:pt x="45841" y="10204"/>
                    </a:lnTo>
                    <a:lnTo>
                      <a:pt x="45841" y="10304"/>
                    </a:lnTo>
                    <a:lnTo>
                      <a:pt x="45841" y="10405"/>
                    </a:lnTo>
                    <a:lnTo>
                      <a:pt x="45791" y="10505"/>
                    </a:lnTo>
                    <a:lnTo>
                      <a:pt x="45288" y="10706"/>
                    </a:lnTo>
                    <a:lnTo>
                      <a:pt x="45138" y="10606"/>
                    </a:lnTo>
                    <a:lnTo>
                      <a:pt x="45087" y="10556"/>
                    </a:lnTo>
                    <a:lnTo>
                      <a:pt x="44936" y="10505"/>
                    </a:lnTo>
                    <a:lnTo>
                      <a:pt x="44886" y="10505"/>
                    </a:lnTo>
                    <a:lnTo>
                      <a:pt x="44836" y="10405"/>
                    </a:lnTo>
                    <a:lnTo>
                      <a:pt x="44786" y="10304"/>
                    </a:lnTo>
                    <a:lnTo>
                      <a:pt x="44836" y="10204"/>
                    </a:lnTo>
                    <a:lnTo>
                      <a:pt x="44936" y="10103"/>
                    </a:lnTo>
                    <a:lnTo>
                      <a:pt x="45037" y="10053"/>
                    </a:lnTo>
                    <a:close/>
                    <a:moveTo>
                      <a:pt x="48757" y="10556"/>
                    </a:moveTo>
                    <a:lnTo>
                      <a:pt x="48807" y="10656"/>
                    </a:lnTo>
                    <a:lnTo>
                      <a:pt x="48656" y="10706"/>
                    </a:lnTo>
                    <a:lnTo>
                      <a:pt x="48606" y="10656"/>
                    </a:lnTo>
                    <a:lnTo>
                      <a:pt x="48757" y="10556"/>
                    </a:lnTo>
                    <a:close/>
                    <a:moveTo>
                      <a:pt x="21514" y="9450"/>
                    </a:moveTo>
                    <a:lnTo>
                      <a:pt x="21564" y="9500"/>
                    </a:lnTo>
                    <a:lnTo>
                      <a:pt x="21765" y="9651"/>
                    </a:lnTo>
                    <a:lnTo>
                      <a:pt x="22016" y="9701"/>
                    </a:lnTo>
                    <a:lnTo>
                      <a:pt x="22066" y="9751"/>
                    </a:lnTo>
                    <a:lnTo>
                      <a:pt x="22066" y="9802"/>
                    </a:lnTo>
                    <a:lnTo>
                      <a:pt x="22066" y="9852"/>
                    </a:lnTo>
                    <a:lnTo>
                      <a:pt x="22016" y="9852"/>
                    </a:lnTo>
                    <a:lnTo>
                      <a:pt x="21815" y="9902"/>
                    </a:lnTo>
                    <a:lnTo>
                      <a:pt x="21664" y="10003"/>
                    </a:lnTo>
                    <a:lnTo>
                      <a:pt x="21413" y="10254"/>
                    </a:lnTo>
                    <a:lnTo>
                      <a:pt x="21312" y="10354"/>
                    </a:lnTo>
                    <a:lnTo>
                      <a:pt x="21312" y="10405"/>
                    </a:lnTo>
                    <a:lnTo>
                      <a:pt x="21312" y="10505"/>
                    </a:lnTo>
                    <a:lnTo>
                      <a:pt x="21413" y="10606"/>
                    </a:lnTo>
                    <a:lnTo>
                      <a:pt x="21363" y="10706"/>
                    </a:lnTo>
                    <a:lnTo>
                      <a:pt x="21312" y="10757"/>
                    </a:lnTo>
                    <a:lnTo>
                      <a:pt x="20709" y="10757"/>
                    </a:lnTo>
                    <a:lnTo>
                      <a:pt x="20659" y="10706"/>
                    </a:lnTo>
                    <a:lnTo>
                      <a:pt x="20659" y="10656"/>
                    </a:lnTo>
                    <a:lnTo>
                      <a:pt x="20760" y="10505"/>
                    </a:lnTo>
                    <a:lnTo>
                      <a:pt x="20810" y="10455"/>
                    </a:lnTo>
                    <a:lnTo>
                      <a:pt x="20810" y="10354"/>
                    </a:lnTo>
                    <a:lnTo>
                      <a:pt x="20810" y="10204"/>
                    </a:lnTo>
                    <a:lnTo>
                      <a:pt x="20760" y="10153"/>
                    </a:lnTo>
                    <a:lnTo>
                      <a:pt x="20659" y="10103"/>
                    </a:lnTo>
                    <a:lnTo>
                      <a:pt x="20408" y="10103"/>
                    </a:lnTo>
                    <a:lnTo>
                      <a:pt x="20307" y="10153"/>
                    </a:lnTo>
                    <a:lnTo>
                      <a:pt x="20207" y="10204"/>
                    </a:lnTo>
                    <a:lnTo>
                      <a:pt x="20106" y="10304"/>
                    </a:lnTo>
                    <a:lnTo>
                      <a:pt x="20056" y="10304"/>
                    </a:lnTo>
                    <a:lnTo>
                      <a:pt x="20006" y="10254"/>
                    </a:lnTo>
                    <a:lnTo>
                      <a:pt x="20006" y="10204"/>
                    </a:lnTo>
                    <a:lnTo>
                      <a:pt x="20006" y="10053"/>
                    </a:lnTo>
                    <a:lnTo>
                      <a:pt x="20056" y="9952"/>
                    </a:lnTo>
                    <a:lnTo>
                      <a:pt x="20408" y="9902"/>
                    </a:lnTo>
                    <a:lnTo>
                      <a:pt x="20559" y="9852"/>
                    </a:lnTo>
                    <a:lnTo>
                      <a:pt x="20709" y="9701"/>
                    </a:lnTo>
                    <a:lnTo>
                      <a:pt x="20760" y="9751"/>
                    </a:lnTo>
                    <a:lnTo>
                      <a:pt x="20860" y="9852"/>
                    </a:lnTo>
                    <a:lnTo>
                      <a:pt x="20961" y="9902"/>
                    </a:lnTo>
                    <a:lnTo>
                      <a:pt x="21162" y="9902"/>
                    </a:lnTo>
                    <a:lnTo>
                      <a:pt x="21212" y="9802"/>
                    </a:lnTo>
                    <a:lnTo>
                      <a:pt x="21262" y="9651"/>
                    </a:lnTo>
                    <a:lnTo>
                      <a:pt x="21312" y="9550"/>
                    </a:lnTo>
                    <a:lnTo>
                      <a:pt x="21413" y="9500"/>
                    </a:lnTo>
                    <a:lnTo>
                      <a:pt x="21514" y="9450"/>
                    </a:lnTo>
                    <a:close/>
                    <a:moveTo>
                      <a:pt x="27244" y="10556"/>
                    </a:moveTo>
                    <a:lnTo>
                      <a:pt x="27294" y="10656"/>
                    </a:lnTo>
                    <a:lnTo>
                      <a:pt x="27244" y="10757"/>
                    </a:lnTo>
                    <a:lnTo>
                      <a:pt x="27193" y="10606"/>
                    </a:lnTo>
                    <a:lnTo>
                      <a:pt x="27244" y="10556"/>
                    </a:lnTo>
                    <a:close/>
                    <a:moveTo>
                      <a:pt x="53180" y="11209"/>
                    </a:moveTo>
                    <a:lnTo>
                      <a:pt x="53230" y="11259"/>
                    </a:lnTo>
                    <a:lnTo>
                      <a:pt x="53079" y="11360"/>
                    </a:lnTo>
                    <a:lnTo>
                      <a:pt x="53029" y="11259"/>
                    </a:lnTo>
                    <a:lnTo>
                      <a:pt x="53180" y="11209"/>
                    </a:lnTo>
                    <a:close/>
                    <a:moveTo>
                      <a:pt x="44886" y="11410"/>
                    </a:moveTo>
                    <a:lnTo>
                      <a:pt x="45037" y="11460"/>
                    </a:lnTo>
                    <a:lnTo>
                      <a:pt x="44936" y="11561"/>
                    </a:lnTo>
                    <a:lnTo>
                      <a:pt x="44786" y="11460"/>
                    </a:lnTo>
                    <a:lnTo>
                      <a:pt x="44886" y="11410"/>
                    </a:lnTo>
                    <a:close/>
                    <a:moveTo>
                      <a:pt x="51672" y="10556"/>
                    </a:moveTo>
                    <a:lnTo>
                      <a:pt x="51823" y="10706"/>
                    </a:lnTo>
                    <a:lnTo>
                      <a:pt x="51973" y="10857"/>
                    </a:lnTo>
                    <a:lnTo>
                      <a:pt x="51873" y="10958"/>
                    </a:lnTo>
                    <a:lnTo>
                      <a:pt x="51823" y="11008"/>
                    </a:lnTo>
                    <a:lnTo>
                      <a:pt x="51772" y="11108"/>
                    </a:lnTo>
                    <a:lnTo>
                      <a:pt x="51823" y="11159"/>
                    </a:lnTo>
                    <a:lnTo>
                      <a:pt x="51973" y="11159"/>
                    </a:lnTo>
                    <a:lnTo>
                      <a:pt x="52074" y="11209"/>
                    </a:lnTo>
                    <a:lnTo>
                      <a:pt x="52124" y="11209"/>
                    </a:lnTo>
                    <a:lnTo>
                      <a:pt x="52124" y="11309"/>
                    </a:lnTo>
                    <a:lnTo>
                      <a:pt x="52124" y="11360"/>
                    </a:lnTo>
                    <a:lnTo>
                      <a:pt x="51973" y="11360"/>
                    </a:lnTo>
                    <a:lnTo>
                      <a:pt x="51823" y="11410"/>
                    </a:lnTo>
                    <a:lnTo>
                      <a:pt x="51722" y="11511"/>
                    </a:lnTo>
                    <a:lnTo>
                      <a:pt x="51521" y="11762"/>
                    </a:lnTo>
                    <a:lnTo>
                      <a:pt x="51421" y="11762"/>
                    </a:lnTo>
                    <a:lnTo>
                      <a:pt x="51370" y="11712"/>
                    </a:lnTo>
                    <a:lnTo>
                      <a:pt x="51219" y="11561"/>
                    </a:lnTo>
                    <a:lnTo>
                      <a:pt x="51119" y="11410"/>
                    </a:lnTo>
                    <a:lnTo>
                      <a:pt x="51169" y="11259"/>
                    </a:lnTo>
                    <a:lnTo>
                      <a:pt x="51270" y="11108"/>
                    </a:lnTo>
                    <a:lnTo>
                      <a:pt x="51320" y="10857"/>
                    </a:lnTo>
                    <a:lnTo>
                      <a:pt x="51320" y="10656"/>
                    </a:lnTo>
                    <a:lnTo>
                      <a:pt x="51370" y="10606"/>
                    </a:lnTo>
                    <a:lnTo>
                      <a:pt x="51471" y="10556"/>
                    </a:lnTo>
                    <a:close/>
                    <a:moveTo>
                      <a:pt x="46595" y="11159"/>
                    </a:moveTo>
                    <a:lnTo>
                      <a:pt x="46696" y="11309"/>
                    </a:lnTo>
                    <a:lnTo>
                      <a:pt x="46696" y="11460"/>
                    </a:lnTo>
                    <a:lnTo>
                      <a:pt x="46595" y="11611"/>
                    </a:lnTo>
                    <a:lnTo>
                      <a:pt x="46495" y="11712"/>
                    </a:lnTo>
                    <a:lnTo>
                      <a:pt x="46394" y="11812"/>
                    </a:lnTo>
                    <a:lnTo>
                      <a:pt x="46344" y="11712"/>
                    </a:lnTo>
                    <a:lnTo>
                      <a:pt x="46294" y="11661"/>
                    </a:lnTo>
                    <a:lnTo>
                      <a:pt x="46294" y="11460"/>
                    </a:lnTo>
                    <a:lnTo>
                      <a:pt x="46394" y="11360"/>
                    </a:lnTo>
                    <a:lnTo>
                      <a:pt x="46595" y="11159"/>
                    </a:lnTo>
                    <a:close/>
                    <a:moveTo>
                      <a:pt x="55391" y="11611"/>
                    </a:moveTo>
                    <a:lnTo>
                      <a:pt x="55492" y="11661"/>
                    </a:lnTo>
                    <a:lnTo>
                      <a:pt x="55542" y="11712"/>
                    </a:lnTo>
                    <a:lnTo>
                      <a:pt x="55542" y="12013"/>
                    </a:lnTo>
                    <a:lnTo>
                      <a:pt x="55643" y="12013"/>
                    </a:lnTo>
                    <a:lnTo>
                      <a:pt x="55743" y="12114"/>
                    </a:lnTo>
                    <a:lnTo>
                      <a:pt x="55542" y="12033"/>
                    </a:lnTo>
                    <a:lnTo>
                      <a:pt x="55542" y="12013"/>
                    </a:lnTo>
                    <a:lnTo>
                      <a:pt x="55492" y="12013"/>
                    </a:lnTo>
                    <a:lnTo>
                      <a:pt x="55391" y="11862"/>
                    </a:lnTo>
                    <a:lnTo>
                      <a:pt x="55341" y="11762"/>
                    </a:lnTo>
                    <a:lnTo>
                      <a:pt x="55341" y="11661"/>
                    </a:lnTo>
                    <a:lnTo>
                      <a:pt x="55391" y="11611"/>
                    </a:lnTo>
                    <a:close/>
                    <a:moveTo>
                      <a:pt x="55542" y="12089"/>
                    </a:moveTo>
                    <a:lnTo>
                      <a:pt x="55643" y="12164"/>
                    </a:lnTo>
                    <a:lnTo>
                      <a:pt x="55693" y="12214"/>
                    </a:lnTo>
                    <a:lnTo>
                      <a:pt x="55693" y="12214"/>
                    </a:lnTo>
                    <a:lnTo>
                      <a:pt x="55542" y="12114"/>
                    </a:lnTo>
                    <a:lnTo>
                      <a:pt x="55542" y="12089"/>
                    </a:lnTo>
                    <a:close/>
                    <a:moveTo>
                      <a:pt x="33979" y="12013"/>
                    </a:moveTo>
                    <a:lnTo>
                      <a:pt x="34029" y="12063"/>
                    </a:lnTo>
                    <a:lnTo>
                      <a:pt x="33979" y="12214"/>
                    </a:lnTo>
                    <a:lnTo>
                      <a:pt x="33878" y="12164"/>
                    </a:lnTo>
                    <a:lnTo>
                      <a:pt x="33979" y="12013"/>
                    </a:lnTo>
                    <a:close/>
                    <a:moveTo>
                      <a:pt x="30209" y="12264"/>
                    </a:moveTo>
                    <a:lnTo>
                      <a:pt x="30310" y="12315"/>
                    </a:lnTo>
                    <a:lnTo>
                      <a:pt x="30159" y="12365"/>
                    </a:lnTo>
                    <a:lnTo>
                      <a:pt x="30058" y="12315"/>
                    </a:lnTo>
                    <a:lnTo>
                      <a:pt x="30209" y="12264"/>
                    </a:lnTo>
                    <a:close/>
                    <a:moveTo>
                      <a:pt x="50415" y="12667"/>
                    </a:moveTo>
                    <a:lnTo>
                      <a:pt x="50516" y="12767"/>
                    </a:lnTo>
                    <a:lnTo>
                      <a:pt x="50365" y="12817"/>
                    </a:lnTo>
                    <a:lnTo>
                      <a:pt x="50264" y="12767"/>
                    </a:lnTo>
                    <a:lnTo>
                      <a:pt x="50415" y="12667"/>
                    </a:lnTo>
                    <a:close/>
                    <a:moveTo>
                      <a:pt x="51069" y="12466"/>
                    </a:moveTo>
                    <a:lnTo>
                      <a:pt x="51119" y="12516"/>
                    </a:lnTo>
                    <a:lnTo>
                      <a:pt x="51119" y="12616"/>
                    </a:lnTo>
                    <a:lnTo>
                      <a:pt x="51119" y="12717"/>
                    </a:lnTo>
                    <a:lnTo>
                      <a:pt x="51069" y="12817"/>
                    </a:lnTo>
                    <a:lnTo>
                      <a:pt x="50968" y="12817"/>
                    </a:lnTo>
                    <a:lnTo>
                      <a:pt x="50918" y="12767"/>
                    </a:lnTo>
                    <a:lnTo>
                      <a:pt x="50918" y="12667"/>
                    </a:lnTo>
                    <a:lnTo>
                      <a:pt x="50918" y="12566"/>
                    </a:lnTo>
                    <a:lnTo>
                      <a:pt x="50968" y="12466"/>
                    </a:lnTo>
                    <a:close/>
                    <a:moveTo>
                      <a:pt x="39407" y="12868"/>
                    </a:moveTo>
                    <a:lnTo>
                      <a:pt x="39558" y="12968"/>
                    </a:lnTo>
                    <a:lnTo>
                      <a:pt x="39458" y="13018"/>
                    </a:lnTo>
                    <a:lnTo>
                      <a:pt x="39357" y="12968"/>
                    </a:lnTo>
                    <a:lnTo>
                      <a:pt x="39407" y="12868"/>
                    </a:lnTo>
                    <a:close/>
                    <a:moveTo>
                      <a:pt x="48003" y="12415"/>
                    </a:moveTo>
                    <a:lnTo>
                      <a:pt x="48103" y="12466"/>
                    </a:lnTo>
                    <a:lnTo>
                      <a:pt x="48153" y="12566"/>
                    </a:lnTo>
                    <a:lnTo>
                      <a:pt x="48204" y="12667"/>
                    </a:lnTo>
                    <a:lnTo>
                      <a:pt x="48153" y="12767"/>
                    </a:lnTo>
                    <a:lnTo>
                      <a:pt x="47952" y="12968"/>
                    </a:lnTo>
                    <a:lnTo>
                      <a:pt x="47902" y="13018"/>
                    </a:lnTo>
                    <a:lnTo>
                      <a:pt x="47852" y="13018"/>
                    </a:lnTo>
                    <a:lnTo>
                      <a:pt x="47751" y="12968"/>
                    </a:lnTo>
                    <a:lnTo>
                      <a:pt x="47550" y="12717"/>
                    </a:lnTo>
                    <a:lnTo>
                      <a:pt x="47550" y="12616"/>
                    </a:lnTo>
                    <a:lnTo>
                      <a:pt x="47550" y="12566"/>
                    </a:lnTo>
                    <a:lnTo>
                      <a:pt x="47651" y="12466"/>
                    </a:lnTo>
                    <a:lnTo>
                      <a:pt x="47701" y="12415"/>
                    </a:lnTo>
                    <a:close/>
                    <a:moveTo>
                      <a:pt x="48958" y="12013"/>
                    </a:moveTo>
                    <a:lnTo>
                      <a:pt x="48958" y="12063"/>
                    </a:lnTo>
                    <a:lnTo>
                      <a:pt x="49008" y="12315"/>
                    </a:lnTo>
                    <a:lnTo>
                      <a:pt x="49159" y="12415"/>
                    </a:lnTo>
                    <a:lnTo>
                      <a:pt x="49561" y="12415"/>
                    </a:lnTo>
                    <a:lnTo>
                      <a:pt x="49611" y="12516"/>
                    </a:lnTo>
                    <a:lnTo>
                      <a:pt x="49611" y="12566"/>
                    </a:lnTo>
                    <a:lnTo>
                      <a:pt x="49511" y="12667"/>
                    </a:lnTo>
                    <a:lnTo>
                      <a:pt x="49460" y="12767"/>
                    </a:lnTo>
                    <a:lnTo>
                      <a:pt x="49410" y="12918"/>
                    </a:lnTo>
                    <a:lnTo>
                      <a:pt x="49360" y="13018"/>
                    </a:lnTo>
                    <a:lnTo>
                      <a:pt x="49259" y="12968"/>
                    </a:lnTo>
                    <a:lnTo>
                      <a:pt x="49259" y="12817"/>
                    </a:lnTo>
                    <a:lnTo>
                      <a:pt x="49209" y="12717"/>
                    </a:lnTo>
                    <a:lnTo>
                      <a:pt x="49108" y="12667"/>
                    </a:lnTo>
                    <a:lnTo>
                      <a:pt x="48958" y="12616"/>
                    </a:lnTo>
                    <a:lnTo>
                      <a:pt x="48656" y="12616"/>
                    </a:lnTo>
                    <a:lnTo>
                      <a:pt x="48606" y="12516"/>
                    </a:lnTo>
                    <a:lnTo>
                      <a:pt x="48606" y="12415"/>
                    </a:lnTo>
                    <a:lnTo>
                      <a:pt x="48606" y="12315"/>
                    </a:lnTo>
                    <a:lnTo>
                      <a:pt x="48807" y="12114"/>
                    </a:lnTo>
                    <a:lnTo>
                      <a:pt x="48907" y="12013"/>
                    </a:lnTo>
                    <a:close/>
                    <a:moveTo>
                      <a:pt x="47198" y="12667"/>
                    </a:moveTo>
                    <a:lnTo>
                      <a:pt x="47299" y="12717"/>
                    </a:lnTo>
                    <a:lnTo>
                      <a:pt x="47198" y="12918"/>
                    </a:lnTo>
                    <a:lnTo>
                      <a:pt x="46997" y="13069"/>
                    </a:lnTo>
                    <a:lnTo>
                      <a:pt x="46947" y="12968"/>
                    </a:lnTo>
                    <a:lnTo>
                      <a:pt x="46947" y="12817"/>
                    </a:lnTo>
                    <a:lnTo>
                      <a:pt x="46947" y="12717"/>
                    </a:lnTo>
                    <a:lnTo>
                      <a:pt x="47098" y="12667"/>
                    </a:lnTo>
                    <a:close/>
                    <a:moveTo>
                      <a:pt x="45791" y="12415"/>
                    </a:moveTo>
                    <a:lnTo>
                      <a:pt x="45992" y="12466"/>
                    </a:lnTo>
                    <a:lnTo>
                      <a:pt x="46193" y="12616"/>
                    </a:lnTo>
                    <a:lnTo>
                      <a:pt x="46294" y="12868"/>
                    </a:lnTo>
                    <a:lnTo>
                      <a:pt x="46294" y="13169"/>
                    </a:lnTo>
                    <a:lnTo>
                      <a:pt x="46243" y="13219"/>
                    </a:lnTo>
                    <a:lnTo>
                      <a:pt x="46143" y="13219"/>
                    </a:lnTo>
                    <a:lnTo>
                      <a:pt x="45841" y="12918"/>
                    </a:lnTo>
                    <a:lnTo>
                      <a:pt x="45690" y="12767"/>
                    </a:lnTo>
                    <a:lnTo>
                      <a:pt x="45540" y="12667"/>
                    </a:lnTo>
                    <a:lnTo>
                      <a:pt x="45339" y="12616"/>
                    </a:lnTo>
                    <a:lnTo>
                      <a:pt x="45138" y="12616"/>
                    </a:lnTo>
                    <a:lnTo>
                      <a:pt x="45087" y="12566"/>
                    </a:lnTo>
                    <a:lnTo>
                      <a:pt x="45087" y="12466"/>
                    </a:lnTo>
                    <a:lnTo>
                      <a:pt x="45138" y="12415"/>
                    </a:lnTo>
                    <a:close/>
                    <a:moveTo>
                      <a:pt x="40915" y="12868"/>
                    </a:moveTo>
                    <a:lnTo>
                      <a:pt x="40966" y="12918"/>
                    </a:lnTo>
                    <a:lnTo>
                      <a:pt x="40966" y="12968"/>
                    </a:lnTo>
                    <a:lnTo>
                      <a:pt x="40865" y="13119"/>
                    </a:lnTo>
                    <a:lnTo>
                      <a:pt x="40765" y="13219"/>
                    </a:lnTo>
                    <a:lnTo>
                      <a:pt x="40614" y="13270"/>
                    </a:lnTo>
                    <a:lnTo>
                      <a:pt x="40513" y="13270"/>
                    </a:lnTo>
                    <a:lnTo>
                      <a:pt x="40413" y="13169"/>
                    </a:lnTo>
                    <a:lnTo>
                      <a:pt x="40413" y="13018"/>
                    </a:lnTo>
                    <a:lnTo>
                      <a:pt x="40463" y="12868"/>
                    </a:lnTo>
                    <a:close/>
                    <a:moveTo>
                      <a:pt x="44685" y="12868"/>
                    </a:moveTo>
                    <a:lnTo>
                      <a:pt x="44735" y="12968"/>
                    </a:lnTo>
                    <a:lnTo>
                      <a:pt x="44786" y="13069"/>
                    </a:lnTo>
                    <a:lnTo>
                      <a:pt x="44786" y="13169"/>
                    </a:lnTo>
                    <a:lnTo>
                      <a:pt x="44735" y="13219"/>
                    </a:lnTo>
                    <a:lnTo>
                      <a:pt x="44685" y="13270"/>
                    </a:lnTo>
                    <a:lnTo>
                      <a:pt x="44534" y="13270"/>
                    </a:lnTo>
                    <a:lnTo>
                      <a:pt x="44434" y="13219"/>
                    </a:lnTo>
                    <a:lnTo>
                      <a:pt x="44384" y="13169"/>
                    </a:lnTo>
                    <a:lnTo>
                      <a:pt x="44384" y="13069"/>
                    </a:lnTo>
                    <a:lnTo>
                      <a:pt x="44434" y="12968"/>
                    </a:lnTo>
                    <a:lnTo>
                      <a:pt x="44484" y="12868"/>
                    </a:lnTo>
                    <a:close/>
                    <a:moveTo>
                      <a:pt x="53582" y="13320"/>
                    </a:moveTo>
                    <a:lnTo>
                      <a:pt x="53632" y="13370"/>
                    </a:lnTo>
                    <a:lnTo>
                      <a:pt x="53532" y="13421"/>
                    </a:lnTo>
                    <a:lnTo>
                      <a:pt x="53431" y="13370"/>
                    </a:lnTo>
                    <a:lnTo>
                      <a:pt x="53582" y="13320"/>
                    </a:lnTo>
                    <a:close/>
                    <a:moveTo>
                      <a:pt x="31918" y="13521"/>
                    </a:moveTo>
                    <a:lnTo>
                      <a:pt x="31968" y="13571"/>
                    </a:lnTo>
                    <a:lnTo>
                      <a:pt x="31818" y="13672"/>
                    </a:lnTo>
                    <a:lnTo>
                      <a:pt x="31767" y="13571"/>
                    </a:lnTo>
                    <a:lnTo>
                      <a:pt x="31918" y="13521"/>
                    </a:lnTo>
                    <a:close/>
                    <a:moveTo>
                      <a:pt x="32873" y="13270"/>
                    </a:moveTo>
                    <a:lnTo>
                      <a:pt x="32974" y="13320"/>
                    </a:lnTo>
                    <a:lnTo>
                      <a:pt x="33024" y="13421"/>
                    </a:lnTo>
                    <a:lnTo>
                      <a:pt x="33024" y="13471"/>
                    </a:lnTo>
                    <a:lnTo>
                      <a:pt x="33024" y="13571"/>
                    </a:lnTo>
                    <a:lnTo>
                      <a:pt x="32974" y="13672"/>
                    </a:lnTo>
                    <a:lnTo>
                      <a:pt x="32672" y="13672"/>
                    </a:lnTo>
                    <a:lnTo>
                      <a:pt x="32622" y="13571"/>
                    </a:lnTo>
                    <a:lnTo>
                      <a:pt x="32421" y="13370"/>
                    </a:lnTo>
                    <a:lnTo>
                      <a:pt x="32622" y="13270"/>
                    </a:lnTo>
                    <a:close/>
                    <a:moveTo>
                      <a:pt x="54286" y="13270"/>
                    </a:moveTo>
                    <a:lnTo>
                      <a:pt x="54487" y="13370"/>
                    </a:lnTo>
                    <a:lnTo>
                      <a:pt x="54436" y="13421"/>
                    </a:lnTo>
                    <a:lnTo>
                      <a:pt x="54286" y="13571"/>
                    </a:lnTo>
                    <a:lnTo>
                      <a:pt x="54185" y="13672"/>
                    </a:lnTo>
                    <a:lnTo>
                      <a:pt x="54135" y="13622"/>
                    </a:lnTo>
                    <a:lnTo>
                      <a:pt x="54085" y="13571"/>
                    </a:lnTo>
                    <a:lnTo>
                      <a:pt x="54034" y="13471"/>
                    </a:lnTo>
                    <a:lnTo>
                      <a:pt x="54085" y="13370"/>
                    </a:lnTo>
                    <a:lnTo>
                      <a:pt x="54185" y="13320"/>
                    </a:lnTo>
                    <a:lnTo>
                      <a:pt x="54286" y="13270"/>
                    </a:lnTo>
                    <a:close/>
                    <a:moveTo>
                      <a:pt x="57720" y="13722"/>
                    </a:moveTo>
                    <a:lnTo>
                      <a:pt x="57769" y="13796"/>
                    </a:lnTo>
                    <a:lnTo>
                      <a:pt x="57749" y="13722"/>
                    </a:lnTo>
                    <a:close/>
                    <a:moveTo>
                      <a:pt x="28500" y="13672"/>
                    </a:moveTo>
                    <a:lnTo>
                      <a:pt x="28550" y="13823"/>
                    </a:lnTo>
                    <a:lnTo>
                      <a:pt x="28500" y="13923"/>
                    </a:lnTo>
                    <a:lnTo>
                      <a:pt x="28450" y="13772"/>
                    </a:lnTo>
                    <a:lnTo>
                      <a:pt x="28500" y="13672"/>
                    </a:lnTo>
                    <a:close/>
                    <a:moveTo>
                      <a:pt x="29355" y="13471"/>
                    </a:moveTo>
                    <a:lnTo>
                      <a:pt x="29405" y="13622"/>
                    </a:lnTo>
                    <a:lnTo>
                      <a:pt x="29455" y="13722"/>
                    </a:lnTo>
                    <a:lnTo>
                      <a:pt x="29405" y="13823"/>
                    </a:lnTo>
                    <a:lnTo>
                      <a:pt x="29355" y="13923"/>
                    </a:lnTo>
                    <a:lnTo>
                      <a:pt x="29304" y="13823"/>
                    </a:lnTo>
                    <a:lnTo>
                      <a:pt x="29254" y="13722"/>
                    </a:lnTo>
                    <a:lnTo>
                      <a:pt x="29304" y="13622"/>
                    </a:lnTo>
                    <a:lnTo>
                      <a:pt x="29355" y="13471"/>
                    </a:lnTo>
                    <a:close/>
                    <a:moveTo>
                      <a:pt x="30662" y="13219"/>
                    </a:moveTo>
                    <a:lnTo>
                      <a:pt x="30762" y="13270"/>
                    </a:lnTo>
                    <a:lnTo>
                      <a:pt x="31164" y="13270"/>
                    </a:lnTo>
                    <a:lnTo>
                      <a:pt x="31265" y="13320"/>
                    </a:lnTo>
                    <a:lnTo>
                      <a:pt x="31315" y="13370"/>
                    </a:lnTo>
                    <a:lnTo>
                      <a:pt x="31315" y="13521"/>
                    </a:lnTo>
                    <a:lnTo>
                      <a:pt x="31265" y="13672"/>
                    </a:lnTo>
                    <a:lnTo>
                      <a:pt x="31164" y="13772"/>
                    </a:lnTo>
                    <a:lnTo>
                      <a:pt x="31064" y="13873"/>
                    </a:lnTo>
                    <a:lnTo>
                      <a:pt x="30963" y="13873"/>
                    </a:lnTo>
                    <a:lnTo>
                      <a:pt x="30913" y="13772"/>
                    </a:lnTo>
                    <a:lnTo>
                      <a:pt x="30863" y="13722"/>
                    </a:lnTo>
                    <a:lnTo>
                      <a:pt x="30762" y="13772"/>
                    </a:lnTo>
                    <a:lnTo>
                      <a:pt x="30611" y="13873"/>
                    </a:lnTo>
                    <a:lnTo>
                      <a:pt x="30410" y="13923"/>
                    </a:lnTo>
                    <a:lnTo>
                      <a:pt x="29958" y="13873"/>
                    </a:lnTo>
                    <a:lnTo>
                      <a:pt x="29908" y="13823"/>
                    </a:lnTo>
                    <a:lnTo>
                      <a:pt x="29857" y="13722"/>
                    </a:lnTo>
                    <a:lnTo>
                      <a:pt x="29908" y="13622"/>
                    </a:lnTo>
                    <a:lnTo>
                      <a:pt x="29908" y="13571"/>
                    </a:lnTo>
                    <a:lnTo>
                      <a:pt x="30159" y="13471"/>
                    </a:lnTo>
                    <a:lnTo>
                      <a:pt x="30360" y="13320"/>
                    </a:lnTo>
                    <a:lnTo>
                      <a:pt x="30561" y="13219"/>
                    </a:lnTo>
                    <a:close/>
                    <a:moveTo>
                      <a:pt x="52275" y="13672"/>
                    </a:moveTo>
                    <a:lnTo>
                      <a:pt x="52376" y="13823"/>
                    </a:lnTo>
                    <a:lnTo>
                      <a:pt x="52275" y="13923"/>
                    </a:lnTo>
                    <a:lnTo>
                      <a:pt x="52225" y="13772"/>
                    </a:lnTo>
                    <a:lnTo>
                      <a:pt x="52275" y="13672"/>
                    </a:lnTo>
                    <a:close/>
                    <a:moveTo>
                      <a:pt x="27193" y="13672"/>
                    </a:moveTo>
                    <a:lnTo>
                      <a:pt x="27495" y="13722"/>
                    </a:lnTo>
                    <a:lnTo>
                      <a:pt x="27545" y="13772"/>
                    </a:lnTo>
                    <a:lnTo>
                      <a:pt x="27495" y="13873"/>
                    </a:lnTo>
                    <a:lnTo>
                      <a:pt x="27244" y="13923"/>
                    </a:lnTo>
                    <a:lnTo>
                      <a:pt x="27143" y="13973"/>
                    </a:lnTo>
                    <a:lnTo>
                      <a:pt x="27043" y="14074"/>
                    </a:lnTo>
                    <a:lnTo>
                      <a:pt x="26741" y="13772"/>
                    </a:lnTo>
                    <a:lnTo>
                      <a:pt x="26791" y="13722"/>
                    </a:lnTo>
                    <a:lnTo>
                      <a:pt x="27193" y="13672"/>
                    </a:lnTo>
                    <a:close/>
                    <a:moveTo>
                      <a:pt x="57502" y="12868"/>
                    </a:moveTo>
                    <a:lnTo>
                      <a:pt x="57603" y="12918"/>
                    </a:lnTo>
                    <a:lnTo>
                      <a:pt x="57653" y="12968"/>
                    </a:lnTo>
                    <a:lnTo>
                      <a:pt x="57653" y="13370"/>
                    </a:lnTo>
                    <a:lnTo>
                      <a:pt x="57749" y="13722"/>
                    </a:lnTo>
                    <a:lnTo>
                      <a:pt x="57754" y="13722"/>
                    </a:lnTo>
                    <a:lnTo>
                      <a:pt x="57804" y="13772"/>
                    </a:lnTo>
                    <a:lnTo>
                      <a:pt x="57854" y="13823"/>
                    </a:lnTo>
                    <a:lnTo>
                      <a:pt x="57854" y="13923"/>
                    </a:lnTo>
                    <a:lnTo>
                      <a:pt x="57769" y="13796"/>
                    </a:lnTo>
                    <a:lnTo>
                      <a:pt x="57804" y="13923"/>
                    </a:lnTo>
                    <a:lnTo>
                      <a:pt x="57804" y="14024"/>
                    </a:lnTo>
                    <a:lnTo>
                      <a:pt x="57754" y="14074"/>
                    </a:lnTo>
                    <a:lnTo>
                      <a:pt x="57704" y="13973"/>
                    </a:lnTo>
                    <a:lnTo>
                      <a:pt x="57653" y="13873"/>
                    </a:lnTo>
                    <a:lnTo>
                      <a:pt x="57603" y="13772"/>
                    </a:lnTo>
                    <a:lnTo>
                      <a:pt x="57653" y="13722"/>
                    </a:lnTo>
                    <a:lnTo>
                      <a:pt x="57720" y="13722"/>
                    </a:lnTo>
                    <a:lnTo>
                      <a:pt x="57653" y="13622"/>
                    </a:lnTo>
                    <a:lnTo>
                      <a:pt x="57603" y="13622"/>
                    </a:lnTo>
                    <a:lnTo>
                      <a:pt x="57553" y="13672"/>
                    </a:lnTo>
                    <a:lnTo>
                      <a:pt x="57402" y="13873"/>
                    </a:lnTo>
                    <a:lnTo>
                      <a:pt x="57301" y="13873"/>
                    </a:lnTo>
                    <a:lnTo>
                      <a:pt x="57151" y="13772"/>
                    </a:lnTo>
                    <a:lnTo>
                      <a:pt x="57050" y="13722"/>
                    </a:lnTo>
                    <a:lnTo>
                      <a:pt x="56899" y="13672"/>
                    </a:lnTo>
                    <a:lnTo>
                      <a:pt x="56849" y="13622"/>
                    </a:lnTo>
                    <a:lnTo>
                      <a:pt x="56849" y="13521"/>
                    </a:lnTo>
                    <a:lnTo>
                      <a:pt x="57050" y="13320"/>
                    </a:lnTo>
                    <a:lnTo>
                      <a:pt x="57201" y="13270"/>
                    </a:lnTo>
                    <a:lnTo>
                      <a:pt x="57352" y="13219"/>
                    </a:lnTo>
                    <a:lnTo>
                      <a:pt x="57402" y="13219"/>
                    </a:lnTo>
                    <a:lnTo>
                      <a:pt x="57402" y="13169"/>
                    </a:lnTo>
                    <a:lnTo>
                      <a:pt x="57352" y="13069"/>
                    </a:lnTo>
                    <a:lnTo>
                      <a:pt x="57251" y="13018"/>
                    </a:lnTo>
                    <a:lnTo>
                      <a:pt x="57251" y="12968"/>
                    </a:lnTo>
                    <a:lnTo>
                      <a:pt x="57301" y="12868"/>
                    </a:lnTo>
                    <a:close/>
                    <a:moveTo>
                      <a:pt x="62328" y="13923"/>
                    </a:moveTo>
                    <a:lnTo>
                      <a:pt x="62479" y="14024"/>
                    </a:lnTo>
                    <a:lnTo>
                      <a:pt x="62428" y="14074"/>
                    </a:lnTo>
                    <a:lnTo>
                      <a:pt x="62278" y="14024"/>
                    </a:lnTo>
                    <a:lnTo>
                      <a:pt x="62328" y="13923"/>
                    </a:lnTo>
                    <a:close/>
                    <a:moveTo>
                      <a:pt x="50315" y="13722"/>
                    </a:moveTo>
                    <a:lnTo>
                      <a:pt x="50466" y="13772"/>
                    </a:lnTo>
                    <a:lnTo>
                      <a:pt x="50616" y="13873"/>
                    </a:lnTo>
                    <a:lnTo>
                      <a:pt x="50817" y="13923"/>
                    </a:lnTo>
                    <a:lnTo>
                      <a:pt x="50868" y="14024"/>
                    </a:lnTo>
                    <a:lnTo>
                      <a:pt x="50817" y="14124"/>
                    </a:lnTo>
                    <a:lnTo>
                      <a:pt x="49963" y="14124"/>
                    </a:lnTo>
                    <a:lnTo>
                      <a:pt x="49913" y="14024"/>
                    </a:lnTo>
                    <a:lnTo>
                      <a:pt x="49913" y="13973"/>
                    </a:lnTo>
                    <a:lnTo>
                      <a:pt x="50013" y="13823"/>
                    </a:lnTo>
                    <a:lnTo>
                      <a:pt x="50164" y="13722"/>
                    </a:lnTo>
                    <a:close/>
                    <a:moveTo>
                      <a:pt x="51823" y="13672"/>
                    </a:moveTo>
                    <a:lnTo>
                      <a:pt x="51873" y="13722"/>
                    </a:lnTo>
                    <a:lnTo>
                      <a:pt x="51923" y="13823"/>
                    </a:lnTo>
                    <a:lnTo>
                      <a:pt x="51973" y="13973"/>
                    </a:lnTo>
                    <a:lnTo>
                      <a:pt x="51873" y="14024"/>
                    </a:lnTo>
                    <a:lnTo>
                      <a:pt x="51823" y="14124"/>
                    </a:lnTo>
                    <a:lnTo>
                      <a:pt x="51672" y="14124"/>
                    </a:lnTo>
                    <a:lnTo>
                      <a:pt x="51622" y="14074"/>
                    </a:lnTo>
                    <a:lnTo>
                      <a:pt x="51571" y="14024"/>
                    </a:lnTo>
                    <a:lnTo>
                      <a:pt x="51521" y="13923"/>
                    </a:lnTo>
                    <a:lnTo>
                      <a:pt x="51571" y="13823"/>
                    </a:lnTo>
                    <a:lnTo>
                      <a:pt x="51571" y="13772"/>
                    </a:lnTo>
                    <a:lnTo>
                      <a:pt x="51722" y="13672"/>
                    </a:lnTo>
                    <a:close/>
                    <a:moveTo>
                      <a:pt x="56648" y="14024"/>
                    </a:moveTo>
                    <a:lnTo>
                      <a:pt x="56598" y="14057"/>
                    </a:lnTo>
                    <a:lnTo>
                      <a:pt x="56598" y="14057"/>
                    </a:lnTo>
                    <a:lnTo>
                      <a:pt x="56598" y="14124"/>
                    </a:lnTo>
                    <a:lnTo>
                      <a:pt x="56628" y="14124"/>
                    </a:lnTo>
                    <a:lnTo>
                      <a:pt x="56648" y="14024"/>
                    </a:lnTo>
                    <a:close/>
                    <a:moveTo>
                      <a:pt x="58156" y="13923"/>
                    </a:moveTo>
                    <a:lnTo>
                      <a:pt x="58256" y="14024"/>
                    </a:lnTo>
                    <a:lnTo>
                      <a:pt x="58156" y="14124"/>
                    </a:lnTo>
                    <a:lnTo>
                      <a:pt x="58106" y="13973"/>
                    </a:lnTo>
                    <a:lnTo>
                      <a:pt x="58156" y="13923"/>
                    </a:lnTo>
                    <a:close/>
                    <a:moveTo>
                      <a:pt x="22871" y="13923"/>
                    </a:moveTo>
                    <a:lnTo>
                      <a:pt x="22921" y="14024"/>
                    </a:lnTo>
                    <a:lnTo>
                      <a:pt x="22921" y="14124"/>
                    </a:lnTo>
                    <a:lnTo>
                      <a:pt x="22921" y="14225"/>
                    </a:lnTo>
                    <a:lnTo>
                      <a:pt x="22871" y="14275"/>
                    </a:lnTo>
                    <a:lnTo>
                      <a:pt x="22770" y="14275"/>
                    </a:lnTo>
                    <a:lnTo>
                      <a:pt x="22720" y="14225"/>
                    </a:lnTo>
                    <a:lnTo>
                      <a:pt x="22720" y="14124"/>
                    </a:lnTo>
                    <a:lnTo>
                      <a:pt x="22720" y="14024"/>
                    </a:lnTo>
                    <a:lnTo>
                      <a:pt x="22770" y="13923"/>
                    </a:lnTo>
                    <a:close/>
                    <a:moveTo>
                      <a:pt x="24027" y="13471"/>
                    </a:moveTo>
                    <a:lnTo>
                      <a:pt x="24127" y="13521"/>
                    </a:lnTo>
                    <a:lnTo>
                      <a:pt x="24178" y="13571"/>
                    </a:lnTo>
                    <a:lnTo>
                      <a:pt x="24178" y="13672"/>
                    </a:lnTo>
                    <a:lnTo>
                      <a:pt x="24178" y="13873"/>
                    </a:lnTo>
                    <a:lnTo>
                      <a:pt x="24178" y="13973"/>
                    </a:lnTo>
                    <a:lnTo>
                      <a:pt x="24077" y="14124"/>
                    </a:lnTo>
                    <a:lnTo>
                      <a:pt x="23976" y="14225"/>
                    </a:lnTo>
                    <a:lnTo>
                      <a:pt x="23826" y="14275"/>
                    </a:lnTo>
                    <a:lnTo>
                      <a:pt x="23775" y="14225"/>
                    </a:lnTo>
                    <a:lnTo>
                      <a:pt x="23775" y="13873"/>
                    </a:lnTo>
                    <a:lnTo>
                      <a:pt x="23775" y="13672"/>
                    </a:lnTo>
                    <a:lnTo>
                      <a:pt x="23775" y="13622"/>
                    </a:lnTo>
                    <a:lnTo>
                      <a:pt x="23826" y="13521"/>
                    </a:lnTo>
                    <a:lnTo>
                      <a:pt x="23926" y="13471"/>
                    </a:lnTo>
                    <a:close/>
                    <a:moveTo>
                      <a:pt x="20106" y="14124"/>
                    </a:moveTo>
                    <a:lnTo>
                      <a:pt x="20207" y="14225"/>
                    </a:lnTo>
                    <a:lnTo>
                      <a:pt x="20106" y="14275"/>
                    </a:lnTo>
                    <a:lnTo>
                      <a:pt x="20006" y="14325"/>
                    </a:lnTo>
                    <a:lnTo>
                      <a:pt x="19955" y="14325"/>
                    </a:lnTo>
                    <a:lnTo>
                      <a:pt x="19855" y="14275"/>
                    </a:lnTo>
                    <a:lnTo>
                      <a:pt x="19754" y="14225"/>
                    </a:lnTo>
                    <a:lnTo>
                      <a:pt x="19855" y="14174"/>
                    </a:lnTo>
                    <a:lnTo>
                      <a:pt x="19955" y="14124"/>
                    </a:lnTo>
                    <a:close/>
                    <a:moveTo>
                      <a:pt x="21765" y="13923"/>
                    </a:moveTo>
                    <a:lnTo>
                      <a:pt x="21865" y="13973"/>
                    </a:lnTo>
                    <a:lnTo>
                      <a:pt x="22016" y="14174"/>
                    </a:lnTo>
                    <a:lnTo>
                      <a:pt x="22066" y="14225"/>
                    </a:lnTo>
                    <a:lnTo>
                      <a:pt x="22016" y="14275"/>
                    </a:lnTo>
                    <a:lnTo>
                      <a:pt x="21514" y="14325"/>
                    </a:lnTo>
                    <a:lnTo>
                      <a:pt x="20810" y="14325"/>
                    </a:lnTo>
                    <a:lnTo>
                      <a:pt x="20659" y="14275"/>
                    </a:lnTo>
                    <a:lnTo>
                      <a:pt x="20609" y="14225"/>
                    </a:lnTo>
                    <a:lnTo>
                      <a:pt x="20609" y="14124"/>
                    </a:lnTo>
                    <a:lnTo>
                      <a:pt x="20609" y="14024"/>
                    </a:lnTo>
                    <a:lnTo>
                      <a:pt x="20709" y="13973"/>
                    </a:lnTo>
                    <a:lnTo>
                      <a:pt x="20810" y="13973"/>
                    </a:lnTo>
                    <a:lnTo>
                      <a:pt x="21011" y="14074"/>
                    </a:lnTo>
                    <a:lnTo>
                      <a:pt x="21162" y="14124"/>
                    </a:lnTo>
                    <a:lnTo>
                      <a:pt x="21262" y="14074"/>
                    </a:lnTo>
                    <a:lnTo>
                      <a:pt x="21463" y="14024"/>
                    </a:lnTo>
                    <a:lnTo>
                      <a:pt x="21614" y="13923"/>
                    </a:lnTo>
                    <a:close/>
                    <a:moveTo>
                      <a:pt x="26138" y="13722"/>
                    </a:moveTo>
                    <a:lnTo>
                      <a:pt x="26289" y="13772"/>
                    </a:lnTo>
                    <a:lnTo>
                      <a:pt x="26389" y="13923"/>
                    </a:lnTo>
                    <a:lnTo>
                      <a:pt x="26490" y="14074"/>
                    </a:lnTo>
                    <a:lnTo>
                      <a:pt x="26490" y="14174"/>
                    </a:lnTo>
                    <a:lnTo>
                      <a:pt x="26490" y="14225"/>
                    </a:lnTo>
                    <a:lnTo>
                      <a:pt x="26339" y="14275"/>
                    </a:lnTo>
                    <a:lnTo>
                      <a:pt x="26238" y="14325"/>
                    </a:lnTo>
                    <a:lnTo>
                      <a:pt x="26037" y="14174"/>
                    </a:lnTo>
                    <a:lnTo>
                      <a:pt x="25836" y="14124"/>
                    </a:lnTo>
                    <a:lnTo>
                      <a:pt x="25384" y="14124"/>
                    </a:lnTo>
                    <a:lnTo>
                      <a:pt x="25334" y="14074"/>
                    </a:lnTo>
                    <a:lnTo>
                      <a:pt x="25233" y="14024"/>
                    </a:lnTo>
                    <a:lnTo>
                      <a:pt x="25334" y="13923"/>
                    </a:lnTo>
                    <a:lnTo>
                      <a:pt x="25434" y="13923"/>
                    </a:lnTo>
                    <a:lnTo>
                      <a:pt x="25535" y="13873"/>
                    </a:lnTo>
                    <a:lnTo>
                      <a:pt x="25736" y="13923"/>
                    </a:lnTo>
                    <a:lnTo>
                      <a:pt x="25937" y="13873"/>
                    </a:lnTo>
                    <a:lnTo>
                      <a:pt x="26037" y="13823"/>
                    </a:lnTo>
                    <a:lnTo>
                      <a:pt x="26138" y="13722"/>
                    </a:lnTo>
                    <a:close/>
                    <a:moveTo>
                      <a:pt x="43228" y="14124"/>
                    </a:moveTo>
                    <a:lnTo>
                      <a:pt x="43328" y="14174"/>
                    </a:lnTo>
                    <a:lnTo>
                      <a:pt x="43328" y="14275"/>
                    </a:lnTo>
                    <a:lnTo>
                      <a:pt x="43328" y="14376"/>
                    </a:lnTo>
                    <a:lnTo>
                      <a:pt x="43278" y="14476"/>
                    </a:lnTo>
                    <a:lnTo>
                      <a:pt x="43177" y="14526"/>
                    </a:lnTo>
                    <a:lnTo>
                      <a:pt x="43026" y="14526"/>
                    </a:lnTo>
                    <a:lnTo>
                      <a:pt x="42976" y="14476"/>
                    </a:lnTo>
                    <a:lnTo>
                      <a:pt x="42926" y="14376"/>
                    </a:lnTo>
                    <a:lnTo>
                      <a:pt x="42926" y="14275"/>
                    </a:lnTo>
                    <a:lnTo>
                      <a:pt x="42976" y="14124"/>
                    </a:lnTo>
                    <a:close/>
                    <a:moveTo>
                      <a:pt x="44082" y="14124"/>
                    </a:moveTo>
                    <a:lnTo>
                      <a:pt x="44183" y="14225"/>
                    </a:lnTo>
                    <a:lnTo>
                      <a:pt x="44183" y="14325"/>
                    </a:lnTo>
                    <a:lnTo>
                      <a:pt x="44434" y="14325"/>
                    </a:lnTo>
                    <a:lnTo>
                      <a:pt x="44534" y="14376"/>
                    </a:lnTo>
                    <a:lnTo>
                      <a:pt x="44585" y="14426"/>
                    </a:lnTo>
                    <a:lnTo>
                      <a:pt x="44585" y="14577"/>
                    </a:lnTo>
                    <a:lnTo>
                      <a:pt x="44183" y="14335"/>
                    </a:lnTo>
                    <a:lnTo>
                      <a:pt x="44183" y="14335"/>
                    </a:lnTo>
                    <a:lnTo>
                      <a:pt x="44183" y="14325"/>
                    </a:lnTo>
                    <a:lnTo>
                      <a:pt x="44166" y="14325"/>
                    </a:lnTo>
                    <a:lnTo>
                      <a:pt x="44082" y="14275"/>
                    </a:lnTo>
                    <a:lnTo>
                      <a:pt x="43981" y="14225"/>
                    </a:lnTo>
                    <a:lnTo>
                      <a:pt x="44032" y="14124"/>
                    </a:lnTo>
                    <a:close/>
                    <a:moveTo>
                      <a:pt x="44183" y="14376"/>
                    </a:moveTo>
                    <a:lnTo>
                      <a:pt x="44384" y="14476"/>
                    </a:lnTo>
                    <a:lnTo>
                      <a:pt x="44484" y="14627"/>
                    </a:lnTo>
                    <a:lnTo>
                      <a:pt x="44534" y="14677"/>
                    </a:lnTo>
                    <a:lnTo>
                      <a:pt x="44534" y="14727"/>
                    </a:lnTo>
                    <a:lnTo>
                      <a:pt x="44434" y="14677"/>
                    </a:lnTo>
                    <a:lnTo>
                      <a:pt x="44183" y="14426"/>
                    </a:lnTo>
                    <a:lnTo>
                      <a:pt x="44183" y="14376"/>
                    </a:lnTo>
                    <a:close/>
                    <a:moveTo>
                      <a:pt x="45942" y="13873"/>
                    </a:moveTo>
                    <a:lnTo>
                      <a:pt x="46042" y="13923"/>
                    </a:lnTo>
                    <a:lnTo>
                      <a:pt x="46243" y="13973"/>
                    </a:lnTo>
                    <a:lnTo>
                      <a:pt x="46394" y="14074"/>
                    </a:lnTo>
                    <a:lnTo>
                      <a:pt x="46495" y="14124"/>
                    </a:lnTo>
                    <a:lnTo>
                      <a:pt x="46595" y="14124"/>
                    </a:lnTo>
                    <a:lnTo>
                      <a:pt x="46645" y="14275"/>
                    </a:lnTo>
                    <a:lnTo>
                      <a:pt x="46595" y="14325"/>
                    </a:lnTo>
                    <a:lnTo>
                      <a:pt x="46294" y="14325"/>
                    </a:lnTo>
                    <a:lnTo>
                      <a:pt x="46143" y="14376"/>
                    </a:lnTo>
                    <a:lnTo>
                      <a:pt x="45992" y="14476"/>
                    </a:lnTo>
                    <a:lnTo>
                      <a:pt x="45942" y="14476"/>
                    </a:lnTo>
                    <a:lnTo>
                      <a:pt x="45892" y="14426"/>
                    </a:lnTo>
                    <a:lnTo>
                      <a:pt x="45791" y="14376"/>
                    </a:lnTo>
                    <a:lnTo>
                      <a:pt x="45690" y="14325"/>
                    </a:lnTo>
                    <a:lnTo>
                      <a:pt x="45640" y="14325"/>
                    </a:lnTo>
                    <a:lnTo>
                      <a:pt x="45540" y="14376"/>
                    </a:lnTo>
                    <a:lnTo>
                      <a:pt x="45489" y="14426"/>
                    </a:lnTo>
                    <a:lnTo>
                      <a:pt x="45489" y="14476"/>
                    </a:lnTo>
                    <a:lnTo>
                      <a:pt x="45439" y="14627"/>
                    </a:lnTo>
                    <a:lnTo>
                      <a:pt x="45288" y="14727"/>
                    </a:lnTo>
                    <a:lnTo>
                      <a:pt x="45188" y="14727"/>
                    </a:lnTo>
                    <a:lnTo>
                      <a:pt x="44987" y="14577"/>
                    </a:lnTo>
                    <a:lnTo>
                      <a:pt x="44836" y="14376"/>
                    </a:lnTo>
                    <a:lnTo>
                      <a:pt x="44836" y="14275"/>
                    </a:lnTo>
                    <a:lnTo>
                      <a:pt x="44886" y="14124"/>
                    </a:lnTo>
                    <a:lnTo>
                      <a:pt x="45087" y="14074"/>
                    </a:lnTo>
                    <a:lnTo>
                      <a:pt x="45288" y="13973"/>
                    </a:lnTo>
                    <a:lnTo>
                      <a:pt x="45489" y="13873"/>
                    </a:lnTo>
                    <a:lnTo>
                      <a:pt x="45640" y="13873"/>
                    </a:lnTo>
                    <a:lnTo>
                      <a:pt x="45741" y="13923"/>
                    </a:lnTo>
                    <a:lnTo>
                      <a:pt x="45841" y="13923"/>
                    </a:lnTo>
                    <a:lnTo>
                      <a:pt x="45942" y="13873"/>
                    </a:lnTo>
                    <a:close/>
                    <a:moveTo>
                      <a:pt x="49108" y="14577"/>
                    </a:moveTo>
                    <a:lnTo>
                      <a:pt x="49209" y="14627"/>
                    </a:lnTo>
                    <a:lnTo>
                      <a:pt x="49159" y="14727"/>
                    </a:lnTo>
                    <a:lnTo>
                      <a:pt x="49008" y="14627"/>
                    </a:lnTo>
                    <a:lnTo>
                      <a:pt x="49108" y="14577"/>
                    </a:lnTo>
                    <a:close/>
                    <a:moveTo>
                      <a:pt x="52024" y="14325"/>
                    </a:moveTo>
                    <a:lnTo>
                      <a:pt x="52325" y="14376"/>
                    </a:lnTo>
                    <a:lnTo>
                      <a:pt x="52376" y="14426"/>
                    </a:lnTo>
                    <a:lnTo>
                      <a:pt x="52325" y="14476"/>
                    </a:lnTo>
                    <a:lnTo>
                      <a:pt x="52024" y="14627"/>
                    </a:lnTo>
                    <a:lnTo>
                      <a:pt x="51672" y="14727"/>
                    </a:lnTo>
                    <a:lnTo>
                      <a:pt x="51622" y="14727"/>
                    </a:lnTo>
                    <a:lnTo>
                      <a:pt x="51571" y="14677"/>
                    </a:lnTo>
                    <a:lnTo>
                      <a:pt x="51521" y="14627"/>
                    </a:lnTo>
                    <a:lnTo>
                      <a:pt x="51521" y="14526"/>
                    </a:lnTo>
                    <a:lnTo>
                      <a:pt x="51571" y="14426"/>
                    </a:lnTo>
                    <a:lnTo>
                      <a:pt x="51622" y="14376"/>
                    </a:lnTo>
                    <a:lnTo>
                      <a:pt x="52024" y="14325"/>
                    </a:lnTo>
                    <a:close/>
                    <a:moveTo>
                      <a:pt x="54537" y="14727"/>
                    </a:moveTo>
                    <a:lnTo>
                      <a:pt x="54637" y="14778"/>
                    </a:lnTo>
                    <a:lnTo>
                      <a:pt x="54688" y="14828"/>
                    </a:lnTo>
                    <a:lnTo>
                      <a:pt x="54637" y="14928"/>
                    </a:lnTo>
                    <a:lnTo>
                      <a:pt x="54336" y="14928"/>
                    </a:lnTo>
                    <a:lnTo>
                      <a:pt x="54286" y="14828"/>
                    </a:lnTo>
                    <a:lnTo>
                      <a:pt x="54336" y="14778"/>
                    </a:lnTo>
                    <a:lnTo>
                      <a:pt x="54436" y="14727"/>
                    </a:lnTo>
                    <a:close/>
                    <a:moveTo>
                      <a:pt x="48053" y="14727"/>
                    </a:moveTo>
                    <a:lnTo>
                      <a:pt x="48153" y="14828"/>
                    </a:lnTo>
                    <a:lnTo>
                      <a:pt x="48153" y="14878"/>
                    </a:lnTo>
                    <a:lnTo>
                      <a:pt x="48053" y="14928"/>
                    </a:lnTo>
                    <a:lnTo>
                      <a:pt x="47952" y="14979"/>
                    </a:lnTo>
                    <a:lnTo>
                      <a:pt x="47852" y="14928"/>
                    </a:lnTo>
                    <a:lnTo>
                      <a:pt x="47802" y="14878"/>
                    </a:lnTo>
                    <a:lnTo>
                      <a:pt x="47802" y="14828"/>
                    </a:lnTo>
                    <a:lnTo>
                      <a:pt x="47852" y="14778"/>
                    </a:lnTo>
                    <a:lnTo>
                      <a:pt x="47952" y="14727"/>
                    </a:lnTo>
                    <a:close/>
                    <a:moveTo>
                      <a:pt x="604" y="14979"/>
                    </a:moveTo>
                    <a:lnTo>
                      <a:pt x="604" y="14995"/>
                    </a:lnTo>
                    <a:lnTo>
                      <a:pt x="604" y="14995"/>
                    </a:lnTo>
                    <a:lnTo>
                      <a:pt x="704" y="15029"/>
                    </a:lnTo>
                    <a:lnTo>
                      <a:pt x="694" y="14979"/>
                    </a:lnTo>
                    <a:close/>
                    <a:moveTo>
                      <a:pt x="34180" y="14979"/>
                    </a:moveTo>
                    <a:lnTo>
                      <a:pt x="34123" y="15065"/>
                    </a:lnTo>
                    <a:lnTo>
                      <a:pt x="34123" y="15065"/>
                    </a:lnTo>
                    <a:lnTo>
                      <a:pt x="34130" y="15029"/>
                    </a:lnTo>
                    <a:lnTo>
                      <a:pt x="34180" y="14979"/>
                    </a:lnTo>
                    <a:close/>
                    <a:moveTo>
                      <a:pt x="35889" y="14979"/>
                    </a:moveTo>
                    <a:lnTo>
                      <a:pt x="35990" y="15079"/>
                    </a:lnTo>
                    <a:lnTo>
                      <a:pt x="35839" y="15129"/>
                    </a:lnTo>
                    <a:lnTo>
                      <a:pt x="35738" y="15079"/>
                    </a:lnTo>
                    <a:lnTo>
                      <a:pt x="35889" y="14979"/>
                    </a:lnTo>
                    <a:close/>
                    <a:moveTo>
                      <a:pt x="58206" y="14979"/>
                    </a:moveTo>
                    <a:lnTo>
                      <a:pt x="58256" y="15079"/>
                    </a:lnTo>
                    <a:lnTo>
                      <a:pt x="58307" y="15180"/>
                    </a:lnTo>
                    <a:lnTo>
                      <a:pt x="58256" y="15280"/>
                    </a:lnTo>
                    <a:lnTo>
                      <a:pt x="58206" y="15331"/>
                    </a:lnTo>
                    <a:lnTo>
                      <a:pt x="58156" y="15331"/>
                    </a:lnTo>
                    <a:lnTo>
                      <a:pt x="58055" y="15280"/>
                    </a:lnTo>
                    <a:lnTo>
                      <a:pt x="58055" y="15129"/>
                    </a:lnTo>
                    <a:lnTo>
                      <a:pt x="58055" y="15079"/>
                    </a:lnTo>
                    <a:lnTo>
                      <a:pt x="58156" y="14979"/>
                    </a:lnTo>
                    <a:close/>
                    <a:moveTo>
                      <a:pt x="63283" y="14979"/>
                    </a:moveTo>
                    <a:lnTo>
                      <a:pt x="63333" y="15079"/>
                    </a:lnTo>
                    <a:lnTo>
                      <a:pt x="63333" y="15180"/>
                    </a:lnTo>
                    <a:lnTo>
                      <a:pt x="63333" y="15280"/>
                    </a:lnTo>
                    <a:lnTo>
                      <a:pt x="63233" y="15331"/>
                    </a:lnTo>
                    <a:lnTo>
                      <a:pt x="63182" y="15331"/>
                    </a:lnTo>
                    <a:lnTo>
                      <a:pt x="63132" y="15280"/>
                    </a:lnTo>
                    <a:lnTo>
                      <a:pt x="63132" y="15129"/>
                    </a:lnTo>
                    <a:lnTo>
                      <a:pt x="63132" y="15079"/>
                    </a:lnTo>
                    <a:lnTo>
                      <a:pt x="63182" y="14979"/>
                    </a:lnTo>
                    <a:close/>
                    <a:moveTo>
                      <a:pt x="34281" y="15180"/>
                    </a:moveTo>
                    <a:lnTo>
                      <a:pt x="34281" y="15230"/>
                    </a:lnTo>
                    <a:lnTo>
                      <a:pt x="34230" y="15331"/>
                    </a:lnTo>
                    <a:lnTo>
                      <a:pt x="34180" y="15381"/>
                    </a:lnTo>
                    <a:lnTo>
                      <a:pt x="34117" y="15381"/>
                    </a:lnTo>
                    <a:lnTo>
                      <a:pt x="34230" y="15230"/>
                    </a:lnTo>
                    <a:lnTo>
                      <a:pt x="34281" y="15180"/>
                    </a:lnTo>
                    <a:close/>
                    <a:moveTo>
                      <a:pt x="59010" y="15180"/>
                    </a:moveTo>
                    <a:lnTo>
                      <a:pt x="59061" y="15230"/>
                    </a:lnTo>
                    <a:lnTo>
                      <a:pt x="59061" y="15331"/>
                    </a:lnTo>
                    <a:lnTo>
                      <a:pt x="59010" y="15381"/>
                    </a:lnTo>
                    <a:lnTo>
                      <a:pt x="58608" y="15381"/>
                    </a:lnTo>
                    <a:lnTo>
                      <a:pt x="58508" y="15280"/>
                    </a:lnTo>
                    <a:lnTo>
                      <a:pt x="58558" y="15230"/>
                    </a:lnTo>
                    <a:lnTo>
                      <a:pt x="58608" y="15180"/>
                    </a:lnTo>
                    <a:close/>
                    <a:moveTo>
                      <a:pt x="60267" y="15180"/>
                    </a:moveTo>
                    <a:lnTo>
                      <a:pt x="60367" y="15230"/>
                    </a:lnTo>
                    <a:lnTo>
                      <a:pt x="60317" y="15331"/>
                    </a:lnTo>
                    <a:lnTo>
                      <a:pt x="60267" y="15381"/>
                    </a:lnTo>
                    <a:lnTo>
                      <a:pt x="60066" y="15381"/>
                    </a:lnTo>
                    <a:lnTo>
                      <a:pt x="60016" y="15280"/>
                    </a:lnTo>
                    <a:lnTo>
                      <a:pt x="60016" y="15230"/>
                    </a:lnTo>
                    <a:lnTo>
                      <a:pt x="60066" y="15180"/>
                    </a:lnTo>
                    <a:close/>
                    <a:moveTo>
                      <a:pt x="61574" y="14928"/>
                    </a:moveTo>
                    <a:lnTo>
                      <a:pt x="61725" y="14979"/>
                    </a:lnTo>
                    <a:lnTo>
                      <a:pt x="61875" y="15079"/>
                    </a:lnTo>
                    <a:lnTo>
                      <a:pt x="61976" y="15180"/>
                    </a:lnTo>
                    <a:lnTo>
                      <a:pt x="62026" y="15230"/>
                    </a:lnTo>
                    <a:lnTo>
                      <a:pt x="62026" y="15331"/>
                    </a:lnTo>
                    <a:lnTo>
                      <a:pt x="61926" y="15381"/>
                    </a:lnTo>
                    <a:lnTo>
                      <a:pt x="60820" y="15381"/>
                    </a:lnTo>
                    <a:lnTo>
                      <a:pt x="60669" y="15331"/>
                    </a:lnTo>
                    <a:lnTo>
                      <a:pt x="60619" y="15280"/>
                    </a:lnTo>
                    <a:lnTo>
                      <a:pt x="60619" y="15230"/>
                    </a:lnTo>
                    <a:lnTo>
                      <a:pt x="60619" y="15079"/>
                    </a:lnTo>
                    <a:lnTo>
                      <a:pt x="60719" y="14979"/>
                    </a:lnTo>
                    <a:lnTo>
                      <a:pt x="60820" y="14979"/>
                    </a:lnTo>
                    <a:lnTo>
                      <a:pt x="60971" y="15029"/>
                    </a:lnTo>
                    <a:lnTo>
                      <a:pt x="61021" y="15079"/>
                    </a:lnTo>
                    <a:lnTo>
                      <a:pt x="61121" y="15129"/>
                    </a:lnTo>
                    <a:lnTo>
                      <a:pt x="61172" y="15079"/>
                    </a:lnTo>
                    <a:lnTo>
                      <a:pt x="61423" y="14979"/>
                    </a:lnTo>
                    <a:lnTo>
                      <a:pt x="61574" y="14928"/>
                    </a:lnTo>
                    <a:close/>
                    <a:moveTo>
                      <a:pt x="62378" y="15180"/>
                    </a:moveTo>
                    <a:lnTo>
                      <a:pt x="62428" y="15280"/>
                    </a:lnTo>
                    <a:lnTo>
                      <a:pt x="62378" y="15381"/>
                    </a:lnTo>
                    <a:lnTo>
                      <a:pt x="62328" y="15230"/>
                    </a:lnTo>
                    <a:lnTo>
                      <a:pt x="62378" y="15180"/>
                    </a:lnTo>
                    <a:close/>
                    <a:moveTo>
                      <a:pt x="34036" y="15510"/>
                    </a:moveTo>
                    <a:lnTo>
                      <a:pt x="34029" y="15532"/>
                    </a:lnTo>
                    <a:lnTo>
                      <a:pt x="34019" y="15542"/>
                    </a:lnTo>
                    <a:lnTo>
                      <a:pt x="34019" y="15542"/>
                    </a:lnTo>
                    <a:lnTo>
                      <a:pt x="34036" y="15510"/>
                    </a:lnTo>
                    <a:close/>
                    <a:moveTo>
                      <a:pt x="51119" y="14778"/>
                    </a:moveTo>
                    <a:lnTo>
                      <a:pt x="51119" y="14828"/>
                    </a:lnTo>
                    <a:lnTo>
                      <a:pt x="51119" y="14928"/>
                    </a:lnTo>
                    <a:lnTo>
                      <a:pt x="51119" y="15079"/>
                    </a:lnTo>
                    <a:lnTo>
                      <a:pt x="51119" y="15180"/>
                    </a:lnTo>
                    <a:lnTo>
                      <a:pt x="51069" y="15280"/>
                    </a:lnTo>
                    <a:lnTo>
                      <a:pt x="50918" y="15481"/>
                    </a:lnTo>
                    <a:lnTo>
                      <a:pt x="50868" y="15532"/>
                    </a:lnTo>
                    <a:lnTo>
                      <a:pt x="50817" y="15582"/>
                    </a:lnTo>
                    <a:lnTo>
                      <a:pt x="50717" y="15381"/>
                    </a:lnTo>
                    <a:lnTo>
                      <a:pt x="50667" y="15230"/>
                    </a:lnTo>
                    <a:lnTo>
                      <a:pt x="50566" y="15129"/>
                    </a:lnTo>
                    <a:lnTo>
                      <a:pt x="50516" y="15079"/>
                    </a:lnTo>
                    <a:lnTo>
                      <a:pt x="50566" y="14979"/>
                    </a:lnTo>
                    <a:lnTo>
                      <a:pt x="50918" y="14828"/>
                    </a:lnTo>
                    <a:lnTo>
                      <a:pt x="51018" y="14778"/>
                    </a:lnTo>
                    <a:close/>
                    <a:moveTo>
                      <a:pt x="54788" y="15381"/>
                    </a:moveTo>
                    <a:lnTo>
                      <a:pt x="54889" y="15431"/>
                    </a:lnTo>
                    <a:lnTo>
                      <a:pt x="54889" y="15532"/>
                    </a:lnTo>
                    <a:lnTo>
                      <a:pt x="54788" y="15582"/>
                    </a:lnTo>
                    <a:lnTo>
                      <a:pt x="54587" y="15582"/>
                    </a:lnTo>
                    <a:lnTo>
                      <a:pt x="54537" y="15532"/>
                    </a:lnTo>
                    <a:lnTo>
                      <a:pt x="54537" y="15431"/>
                    </a:lnTo>
                    <a:lnTo>
                      <a:pt x="54587" y="15381"/>
                    </a:lnTo>
                    <a:close/>
                    <a:moveTo>
                      <a:pt x="48304" y="15632"/>
                    </a:moveTo>
                    <a:lnTo>
                      <a:pt x="48405" y="15682"/>
                    </a:lnTo>
                    <a:lnTo>
                      <a:pt x="48254" y="15733"/>
                    </a:lnTo>
                    <a:lnTo>
                      <a:pt x="48153" y="15682"/>
                    </a:lnTo>
                    <a:lnTo>
                      <a:pt x="48304" y="15632"/>
                    </a:lnTo>
                    <a:close/>
                    <a:moveTo>
                      <a:pt x="31265" y="15431"/>
                    </a:moveTo>
                    <a:lnTo>
                      <a:pt x="31365" y="15582"/>
                    </a:lnTo>
                    <a:lnTo>
                      <a:pt x="31315" y="15682"/>
                    </a:lnTo>
                    <a:lnTo>
                      <a:pt x="31265" y="15733"/>
                    </a:lnTo>
                    <a:lnTo>
                      <a:pt x="31214" y="15783"/>
                    </a:lnTo>
                    <a:lnTo>
                      <a:pt x="31064" y="15783"/>
                    </a:lnTo>
                    <a:lnTo>
                      <a:pt x="31013" y="15733"/>
                    </a:lnTo>
                    <a:lnTo>
                      <a:pt x="30913" y="15682"/>
                    </a:lnTo>
                    <a:lnTo>
                      <a:pt x="31013" y="15632"/>
                    </a:lnTo>
                    <a:lnTo>
                      <a:pt x="31114" y="15481"/>
                    </a:lnTo>
                    <a:lnTo>
                      <a:pt x="31265" y="15431"/>
                    </a:lnTo>
                    <a:close/>
                    <a:moveTo>
                      <a:pt x="32320" y="15230"/>
                    </a:moveTo>
                    <a:lnTo>
                      <a:pt x="32471" y="15331"/>
                    </a:lnTo>
                    <a:lnTo>
                      <a:pt x="32572" y="15481"/>
                    </a:lnTo>
                    <a:lnTo>
                      <a:pt x="32572" y="15632"/>
                    </a:lnTo>
                    <a:lnTo>
                      <a:pt x="32521" y="15783"/>
                    </a:lnTo>
                    <a:lnTo>
                      <a:pt x="31617" y="15783"/>
                    </a:lnTo>
                    <a:lnTo>
                      <a:pt x="31566" y="15682"/>
                    </a:lnTo>
                    <a:lnTo>
                      <a:pt x="31617" y="15632"/>
                    </a:lnTo>
                    <a:lnTo>
                      <a:pt x="31918" y="15582"/>
                    </a:lnTo>
                    <a:lnTo>
                      <a:pt x="32069" y="15582"/>
                    </a:lnTo>
                    <a:lnTo>
                      <a:pt x="32169" y="15532"/>
                    </a:lnTo>
                    <a:lnTo>
                      <a:pt x="32169" y="15431"/>
                    </a:lnTo>
                    <a:lnTo>
                      <a:pt x="32169" y="15280"/>
                    </a:lnTo>
                    <a:lnTo>
                      <a:pt x="32320" y="15230"/>
                    </a:lnTo>
                    <a:close/>
                    <a:moveTo>
                      <a:pt x="53230" y="13672"/>
                    </a:moveTo>
                    <a:lnTo>
                      <a:pt x="53381" y="13772"/>
                    </a:lnTo>
                    <a:lnTo>
                      <a:pt x="53532" y="13873"/>
                    </a:lnTo>
                    <a:lnTo>
                      <a:pt x="53632" y="13873"/>
                    </a:lnTo>
                    <a:lnTo>
                      <a:pt x="53883" y="13923"/>
                    </a:lnTo>
                    <a:lnTo>
                      <a:pt x="54034" y="13923"/>
                    </a:lnTo>
                    <a:lnTo>
                      <a:pt x="54085" y="14074"/>
                    </a:lnTo>
                    <a:lnTo>
                      <a:pt x="54085" y="14174"/>
                    </a:lnTo>
                    <a:lnTo>
                      <a:pt x="54034" y="14275"/>
                    </a:lnTo>
                    <a:lnTo>
                      <a:pt x="53934" y="14275"/>
                    </a:lnTo>
                    <a:lnTo>
                      <a:pt x="53833" y="14325"/>
                    </a:lnTo>
                    <a:lnTo>
                      <a:pt x="53532" y="14325"/>
                    </a:lnTo>
                    <a:lnTo>
                      <a:pt x="53431" y="14426"/>
                    </a:lnTo>
                    <a:lnTo>
                      <a:pt x="53481" y="14476"/>
                    </a:lnTo>
                    <a:lnTo>
                      <a:pt x="53984" y="14577"/>
                    </a:lnTo>
                    <a:lnTo>
                      <a:pt x="54034" y="14577"/>
                    </a:lnTo>
                    <a:lnTo>
                      <a:pt x="54085" y="14627"/>
                    </a:lnTo>
                    <a:lnTo>
                      <a:pt x="53984" y="14727"/>
                    </a:lnTo>
                    <a:lnTo>
                      <a:pt x="53883" y="14828"/>
                    </a:lnTo>
                    <a:lnTo>
                      <a:pt x="53833" y="14928"/>
                    </a:lnTo>
                    <a:lnTo>
                      <a:pt x="53883" y="15029"/>
                    </a:lnTo>
                    <a:lnTo>
                      <a:pt x="53934" y="15129"/>
                    </a:lnTo>
                    <a:lnTo>
                      <a:pt x="54034" y="15230"/>
                    </a:lnTo>
                    <a:lnTo>
                      <a:pt x="54034" y="15280"/>
                    </a:lnTo>
                    <a:lnTo>
                      <a:pt x="53984" y="15381"/>
                    </a:lnTo>
                    <a:lnTo>
                      <a:pt x="53833" y="15481"/>
                    </a:lnTo>
                    <a:lnTo>
                      <a:pt x="53682" y="15582"/>
                    </a:lnTo>
                    <a:lnTo>
                      <a:pt x="53532" y="15632"/>
                    </a:lnTo>
                    <a:lnTo>
                      <a:pt x="53381" y="15733"/>
                    </a:lnTo>
                    <a:lnTo>
                      <a:pt x="53280" y="15783"/>
                    </a:lnTo>
                    <a:lnTo>
                      <a:pt x="52928" y="15783"/>
                    </a:lnTo>
                    <a:lnTo>
                      <a:pt x="52828" y="15682"/>
                    </a:lnTo>
                    <a:lnTo>
                      <a:pt x="52828" y="15582"/>
                    </a:lnTo>
                    <a:lnTo>
                      <a:pt x="52878" y="15431"/>
                    </a:lnTo>
                    <a:lnTo>
                      <a:pt x="52979" y="15280"/>
                    </a:lnTo>
                    <a:lnTo>
                      <a:pt x="52979" y="15230"/>
                    </a:lnTo>
                    <a:lnTo>
                      <a:pt x="53029" y="15180"/>
                    </a:lnTo>
                    <a:lnTo>
                      <a:pt x="52979" y="15029"/>
                    </a:lnTo>
                    <a:lnTo>
                      <a:pt x="53029" y="14928"/>
                    </a:lnTo>
                    <a:lnTo>
                      <a:pt x="53130" y="14727"/>
                    </a:lnTo>
                    <a:lnTo>
                      <a:pt x="53230" y="14526"/>
                    </a:lnTo>
                    <a:lnTo>
                      <a:pt x="53230" y="14426"/>
                    </a:lnTo>
                    <a:lnTo>
                      <a:pt x="53230" y="14325"/>
                    </a:lnTo>
                    <a:lnTo>
                      <a:pt x="53230" y="14225"/>
                    </a:lnTo>
                    <a:lnTo>
                      <a:pt x="53180" y="14174"/>
                    </a:lnTo>
                    <a:lnTo>
                      <a:pt x="53130" y="14174"/>
                    </a:lnTo>
                    <a:lnTo>
                      <a:pt x="52979" y="14225"/>
                    </a:lnTo>
                    <a:lnTo>
                      <a:pt x="52828" y="14325"/>
                    </a:lnTo>
                    <a:lnTo>
                      <a:pt x="52677" y="14325"/>
                    </a:lnTo>
                    <a:lnTo>
                      <a:pt x="52627" y="14225"/>
                    </a:lnTo>
                    <a:lnTo>
                      <a:pt x="52577" y="14074"/>
                    </a:lnTo>
                    <a:lnTo>
                      <a:pt x="52577" y="13923"/>
                    </a:lnTo>
                    <a:lnTo>
                      <a:pt x="52627" y="13772"/>
                    </a:lnTo>
                    <a:lnTo>
                      <a:pt x="52677" y="13722"/>
                    </a:lnTo>
                    <a:lnTo>
                      <a:pt x="53079" y="13672"/>
                    </a:lnTo>
                    <a:close/>
                    <a:moveTo>
                      <a:pt x="33527" y="15180"/>
                    </a:moveTo>
                    <a:lnTo>
                      <a:pt x="33677" y="15280"/>
                    </a:lnTo>
                    <a:lnTo>
                      <a:pt x="33778" y="15331"/>
                    </a:lnTo>
                    <a:lnTo>
                      <a:pt x="33915" y="15376"/>
                    </a:lnTo>
                    <a:lnTo>
                      <a:pt x="33915" y="15376"/>
                    </a:lnTo>
                    <a:lnTo>
                      <a:pt x="33778" y="15582"/>
                    </a:lnTo>
                    <a:lnTo>
                      <a:pt x="33577" y="15833"/>
                    </a:lnTo>
                    <a:lnTo>
                      <a:pt x="33476" y="15833"/>
                    </a:lnTo>
                    <a:lnTo>
                      <a:pt x="33426" y="15682"/>
                    </a:lnTo>
                    <a:lnTo>
                      <a:pt x="33376" y="15431"/>
                    </a:lnTo>
                    <a:lnTo>
                      <a:pt x="33376" y="15331"/>
                    </a:lnTo>
                    <a:lnTo>
                      <a:pt x="33476" y="15230"/>
                    </a:lnTo>
                    <a:lnTo>
                      <a:pt x="33527" y="15180"/>
                    </a:lnTo>
                    <a:close/>
                    <a:moveTo>
                      <a:pt x="52024" y="14928"/>
                    </a:moveTo>
                    <a:lnTo>
                      <a:pt x="52074" y="14979"/>
                    </a:lnTo>
                    <a:lnTo>
                      <a:pt x="52275" y="15129"/>
                    </a:lnTo>
                    <a:lnTo>
                      <a:pt x="52526" y="15180"/>
                    </a:lnTo>
                    <a:lnTo>
                      <a:pt x="52577" y="15280"/>
                    </a:lnTo>
                    <a:lnTo>
                      <a:pt x="52577" y="15381"/>
                    </a:lnTo>
                    <a:lnTo>
                      <a:pt x="52577" y="15481"/>
                    </a:lnTo>
                    <a:lnTo>
                      <a:pt x="52577" y="15532"/>
                    </a:lnTo>
                    <a:lnTo>
                      <a:pt x="52526" y="15582"/>
                    </a:lnTo>
                    <a:lnTo>
                      <a:pt x="52275" y="15582"/>
                    </a:lnTo>
                    <a:lnTo>
                      <a:pt x="52124" y="15632"/>
                    </a:lnTo>
                    <a:lnTo>
                      <a:pt x="51823" y="15783"/>
                    </a:lnTo>
                    <a:lnTo>
                      <a:pt x="51722" y="15833"/>
                    </a:lnTo>
                    <a:lnTo>
                      <a:pt x="51622" y="15783"/>
                    </a:lnTo>
                    <a:lnTo>
                      <a:pt x="51571" y="15682"/>
                    </a:lnTo>
                    <a:lnTo>
                      <a:pt x="51521" y="15582"/>
                    </a:lnTo>
                    <a:lnTo>
                      <a:pt x="51521" y="15481"/>
                    </a:lnTo>
                    <a:lnTo>
                      <a:pt x="51521" y="15331"/>
                    </a:lnTo>
                    <a:lnTo>
                      <a:pt x="51571" y="15230"/>
                    </a:lnTo>
                    <a:lnTo>
                      <a:pt x="51772" y="15079"/>
                    </a:lnTo>
                    <a:lnTo>
                      <a:pt x="51923" y="14928"/>
                    </a:lnTo>
                    <a:close/>
                    <a:moveTo>
                      <a:pt x="33909" y="15744"/>
                    </a:moveTo>
                    <a:lnTo>
                      <a:pt x="33929" y="15783"/>
                    </a:lnTo>
                    <a:lnTo>
                      <a:pt x="34029" y="15883"/>
                    </a:lnTo>
                    <a:lnTo>
                      <a:pt x="34029" y="15934"/>
                    </a:lnTo>
                    <a:lnTo>
                      <a:pt x="33979" y="15984"/>
                    </a:lnTo>
                    <a:lnTo>
                      <a:pt x="33778" y="15984"/>
                    </a:lnTo>
                    <a:lnTo>
                      <a:pt x="33909" y="15744"/>
                    </a:lnTo>
                    <a:close/>
                    <a:moveTo>
                      <a:pt x="38804" y="15381"/>
                    </a:moveTo>
                    <a:lnTo>
                      <a:pt x="38855" y="15431"/>
                    </a:lnTo>
                    <a:lnTo>
                      <a:pt x="38855" y="15481"/>
                    </a:lnTo>
                    <a:lnTo>
                      <a:pt x="38855" y="15532"/>
                    </a:lnTo>
                    <a:lnTo>
                      <a:pt x="38754" y="15682"/>
                    </a:lnTo>
                    <a:lnTo>
                      <a:pt x="38704" y="15783"/>
                    </a:lnTo>
                    <a:lnTo>
                      <a:pt x="38704" y="15934"/>
                    </a:lnTo>
                    <a:lnTo>
                      <a:pt x="38654" y="15984"/>
                    </a:lnTo>
                    <a:lnTo>
                      <a:pt x="38553" y="15934"/>
                    </a:lnTo>
                    <a:lnTo>
                      <a:pt x="38503" y="15883"/>
                    </a:lnTo>
                    <a:lnTo>
                      <a:pt x="38503" y="15783"/>
                    </a:lnTo>
                    <a:lnTo>
                      <a:pt x="38503" y="15682"/>
                    </a:lnTo>
                    <a:lnTo>
                      <a:pt x="38503" y="15532"/>
                    </a:lnTo>
                    <a:lnTo>
                      <a:pt x="38553" y="15431"/>
                    </a:lnTo>
                    <a:lnTo>
                      <a:pt x="38654" y="15381"/>
                    </a:lnTo>
                    <a:close/>
                    <a:moveTo>
                      <a:pt x="48706" y="15833"/>
                    </a:moveTo>
                    <a:lnTo>
                      <a:pt x="48807" y="15934"/>
                    </a:lnTo>
                    <a:lnTo>
                      <a:pt x="48807" y="15984"/>
                    </a:lnTo>
                    <a:lnTo>
                      <a:pt x="48656" y="15934"/>
                    </a:lnTo>
                    <a:lnTo>
                      <a:pt x="48606" y="15883"/>
                    </a:lnTo>
                    <a:lnTo>
                      <a:pt x="48656" y="15833"/>
                    </a:lnTo>
                    <a:close/>
                    <a:moveTo>
                      <a:pt x="26992" y="15180"/>
                    </a:moveTo>
                    <a:lnTo>
                      <a:pt x="27093" y="15230"/>
                    </a:lnTo>
                    <a:lnTo>
                      <a:pt x="27143" y="15280"/>
                    </a:lnTo>
                    <a:lnTo>
                      <a:pt x="27143" y="15582"/>
                    </a:lnTo>
                    <a:lnTo>
                      <a:pt x="27646" y="15582"/>
                    </a:lnTo>
                    <a:lnTo>
                      <a:pt x="27746" y="15733"/>
                    </a:lnTo>
                    <a:lnTo>
                      <a:pt x="27696" y="15783"/>
                    </a:lnTo>
                    <a:lnTo>
                      <a:pt x="27495" y="15783"/>
                    </a:lnTo>
                    <a:lnTo>
                      <a:pt x="27394" y="15833"/>
                    </a:lnTo>
                    <a:lnTo>
                      <a:pt x="27344" y="15984"/>
                    </a:lnTo>
                    <a:lnTo>
                      <a:pt x="27344" y="16135"/>
                    </a:lnTo>
                    <a:lnTo>
                      <a:pt x="27244" y="16185"/>
                    </a:lnTo>
                    <a:lnTo>
                      <a:pt x="27193" y="16135"/>
                    </a:lnTo>
                    <a:lnTo>
                      <a:pt x="27143" y="16085"/>
                    </a:lnTo>
                    <a:lnTo>
                      <a:pt x="27143" y="15883"/>
                    </a:lnTo>
                    <a:lnTo>
                      <a:pt x="26992" y="15632"/>
                    </a:lnTo>
                    <a:lnTo>
                      <a:pt x="26942" y="15481"/>
                    </a:lnTo>
                    <a:lnTo>
                      <a:pt x="26942" y="15331"/>
                    </a:lnTo>
                    <a:lnTo>
                      <a:pt x="26942" y="15230"/>
                    </a:lnTo>
                    <a:lnTo>
                      <a:pt x="26992" y="15180"/>
                    </a:lnTo>
                    <a:close/>
                    <a:moveTo>
                      <a:pt x="32119" y="16034"/>
                    </a:moveTo>
                    <a:lnTo>
                      <a:pt x="32169" y="16135"/>
                    </a:lnTo>
                    <a:lnTo>
                      <a:pt x="32069" y="16185"/>
                    </a:lnTo>
                    <a:lnTo>
                      <a:pt x="31968" y="16135"/>
                    </a:lnTo>
                    <a:lnTo>
                      <a:pt x="32119" y="16034"/>
                    </a:lnTo>
                    <a:close/>
                    <a:moveTo>
                      <a:pt x="60267" y="15783"/>
                    </a:moveTo>
                    <a:lnTo>
                      <a:pt x="60317" y="15883"/>
                    </a:lnTo>
                    <a:lnTo>
                      <a:pt x="60418" y="16034"/>
                    </a:lnTo>
                    <a:lnTo>
                      <a:pt x="60267" y="16185"/>
                    </a:lnTo>
                    <a:lnTo>
                      <a:pt x="60217" y="16135"/>
                    </a:lnTo>
                    <a:lnTo>
                      <a:pt x="60066" y="16034"/>
                    </a:lnTo>
                    <a:lnTo>
                      <a:pt x="60016" y="15883"/>
                    </a:lnTo>
                    <a:lnTo>
                      <a:pt x="60016" y="15833"/>
                    </a:lnTo>
                    <a:lnTo>
                      <a:pt x="60066" y="15783"/>
                    </a:lnTo>
                    <a:close/>
                    <a:moveTo>
                      <a:pt x="22167" y="15381"/>
                    </a:moveTo>
                    <a:lnTo>
                      <a:pt x="22267" y="15431"/>
                    </a:lnTo>
                    <a:lnTo>
                      <a:pt x="22418" y="15582"/>
                    </a:lnTo>
                    <a:lnTo>
                      <a:pt x="22569" y="15582"/>
                    </a:lnTo>
                    <a:lnTo>
                      <a:pt x="22619" y="15632"/>
                    </a:lnTo>
                    <a:lnTo>
                      <a:pt x="22670" y="15733"/>
                    </a:lnTo>
                    <a:lnTo>
                      <a:pt x="22569" y="15783"/>
                    </a:lnTo>
                    <a:lnTo>
                      <a:pt x="22519" y="15934"/>
                    </a:lnTo>
                    <a:lnTo>
                      <a:pt x="22469" y="16135"/>
                    </a:lnTo>
                    <a:lnTo>
                      <a:pt x="22368" y="16185"/>
                    </a:lnTo>
                    <a:lnTo>
                      <a:pt x="22167" y="16235"/>
                    </a:lnTo>
                    <a:lnTo>
                      <a:pt x="20810" y="16235"/>
                    </a:lnTo>
                    <a:lnTo>
                      <a:pt x="20709" y="16185"/>
                    </a:lnTo>
                    <a:lnTo>
                      <a:pt x="20659" y="16135"/>
                    </a:lnTo>
                    <a:lnTo>
                      <a:pt x="20609" y="15934"/>
                    </a:lnTo>
                    <a:lnTo>
                      <a:pt x="20559" y="15833"/>
                    </a:lnTo>
                    <a:lnTo>
                      <a:pt x="20508" y="15783"/>
                    </a:lnTo>
                    <a:lnTo>
                      <a:pt x="20307" y="15783"/>
                    </a:lnTo>
                    <a:lnTo>
                      <a:pt x="20207" y="15733"/>
                    </a:lnTo>
                    <a:lnTo>
                      <a:pt x="20257" y="15632"/>
                    </a:lnTo>
                    <a:lnTo>
                      <a:pt x="20307" y="15582"/>
                    </a:lnTo>
                    <a:lnTo>
                      <a:pt x="20508" y="15582"/>
                    </a:lnTo>
                    <a:lnTo>
                      <a:pt x="20709" y="15632"/>
                    </a:lnTo>
                    <a:lnTo>
                      <a:pt x="20910" y="15733"/>
                    </a:lnTo>
                    <a:lnTo>
                      <a:pt x="21061" y="15783"/>
                    </a:lnTo>
                    <a:lnTo>
                      <a:pt x="21212" y="15733"/>
                    </a:lnTo>
                    <a:lnTo>
                      <a:pt x="21363" y="15632"/>
                    </a:lnTo>
                    <a:lnTo>
                      <a:pt x="21514" y="15582"/>
                    </a:lnTo>
                    <a:lnTo>
                      <a:pt x="21715" y="15582"/>
                    </a:lnTo>
                    <a:lnTo>
                      <a:pt x="21815" y="15682"/>
                    </a:lnTo>
                    <a:lnTo>
                      <a:pt x="21966" y="15733"/>
                    </a:lnTo>
                    <a:lnTo>
                      <a:pt x="22016" y="15733"/>
                    </a:lnTo>
                    <a:lnTo>
                      <a:pt x="22066" y="15682"/>
                    </a:lnTo>
                    <a:lnTo>
                      <a:pt x="22117" y="15481"/>
                    </a:lnTo>
                    <a:lnTo>
                      <a:pt x="22117" y="15431"/>
                    </a:lnTo>
                    <a:lnTo>
                      <a:pt x="22167" y="15381"/>
                    </a:lnTo>
                    <a:close/>
                    <a:moveTo>
                      <a:pt x="24931" y="15984"/>
                    </a:moveTo>
                    <a:lnTo>
                      <a:pt x="24982" y="16085"/>
                    </a:lnTo>
                    <a:lnTo>
                      <a:pt x="24931" y="16235"/>
                    </a:lnTo>
                    <a:lnTo>
                      <a:pt x="24881" y="16135"/>
                    </a:lnTo>
                    <a:lnTo>
                      <a:pt x="24931" y="15984"/>
                    </a:lnTo>
                    <a:close/>
                    <a:moveTo>
                      <a:pt x="40848" y="16202"/>
                    </a:moveTo>
                    <a:lnTo>
                      <a:pt x="40815" y="16235"/>
                    </a:lnTo>
                    <a:lnTo>
                      <a:pt x="40835" y="16235"/>
                    </a:lnTo>
                    <a:lnTo>
                      <a:pt x="40848" y="16202"/>
                    </a:lnTo>
                    <a:close/>
                    <a:moveTo>
                      <a:pt x="23072" y="15833"/>
                    </a:moveTo>
                    <a:lnTo>
                      <a:pt x="23122" y="15934"/>
                    </a:lnTo>
                    <a:lnTo>
                      <a:pt x="23122" y="16034"/>
                    </a:lnTo>
                    <a:lnTo>
                      <a:pt x="23122" y="16135"/>
                    </a:lnTo>
                    <a:lnTo>
                      <a:pt x="23122" y="16235"/>
                    </a:lnTo>
                    <a:lnTo>
                      <a:pt x="23072" y="16386"/>
                    </a:lnTo>
                    <a:lnTo>
                      <a:pt x="22921" y="16336"/>
                    </a:lnTo>
                    <a:lnTo>
                      <a:pt x="22820" y="16185"/>
                    </a:lnTo>
                    <a:lnTo>
                      <a:pt x="22720" y="16135"/>
                    </a:lnTo>
                    <a:lnTo>
                      <a:pt x="22871" y="15984"/>
                    </a:lnTo>
                    <a:lnTo>
                      <a:pt x="23021" y="15833"/>
                    </a:lnTo>
                    <a:close/>
                    <a:moveTo>
                      <a:pt x="53984" y="16034"/>
                    </a:moveTo>
                    <a:lnTo>
                      <a:pt x="54085" y="16135"/>
                    </a:lnTo>
                    <a:lnTo>
                      <a:pt x="53984" y="16185"/>
                    </a:lnTo>
                    <a:lnTo>
                      <a:pt x="53883" y="16336"/>
                    </a:lnTo>
                    <a:lnTo>
                      <a:pt x="53833" y="16386"/>
                    </a:lnTo>
                    <a:lnTo>
                      <a:pt x="53733" y="16386"/>
                    </a:lnTo>
                    <a:lnTo>
                      <a:pt x="53632" y="16286"/>
                    </a:lnTo>
                    <a:lnTo>
                      <a:pt x="53632" y="16185"/>
                    </a:lnTo>
                    <a:lnTo>
                      <a:pt x="53682" y="16085"/>
                    </a:lnTo>
                    <a:lnTo>
                      <a:pt x="53783" y="16034"/>
                    </a:lnTo>
                    <a:close/>
                    <a:moveTo>
                      <a:pt x="62780" y="16235"/>
                    </a:moveTo>
                    <a:lnTo>
                      <a:pt x="62931" y="16336"/>
                    </a:lnTo>
                    <a:lnTo>
                      <a:pt x="62830" y="16386"/>
                    </a:lnTo>
                    <a:lnTo>
                      <a:pt x="62680" y="16336"/>
                    </a:lnTo>
                    <a:lnTo>
                      <a:pt x="62780" y="16235"/>
                    </a:lnTo>
                    <a:close/>
                    <a:moveTo>
                      <a:pt x="37900" y="16185"/>
                    </a:moveTo>
                    <a:lnTo>
                      <a:pt x="38101" y="16336"/>
                    </a:lnTo>
                    <a:lnTo>
                      <a:pt x="38000" y="16386"/>
                    </a:lnTo>
                    <a:lnTo>
                      <a:pt x="37900" y="16436"/>
                    </a:lnTo>
                    <a:lnTo>
                      <a:pt x="37799" y="16386"/>
                    </a:lnTo>
                    <a:lnTo>
                      <a:pt x="37648" y="16336"/>
                    </a:lnTo>
                    <a:lnTo>
                      <a:pt x="37900" y="16185"/>
                    </a:lnTo>
                    <a:close/>
                    <a:moveTo>
                      <a:pt x="40111" y="15833"/>
                    </a:moveTo>
                    <a:lnTo>
                      <a:pt x="40161" y="15934"/>
                    </a:lnTo>
                    <a:lnTo>
                      <a:pt x="40161" y="15984"/>
                    </a:lnTo>
                    <a:lnTo>
                      <a:pt x="40312" y="15984"/>
                    </a:lnTo>
                    <a:lnTo>
                      <a:pt x="40463" y="16034"/>
                    </a:lnTo>
                    <a:lnTo>
                      <a:pt x="40614" y="16085"/>
                    </a:lnTo>
                    <a:lnTo>
                      <a:pt x="40714" y="16235"/>
                    </a:lnTo>
                    <a:lnTo>
                      <a:pt x="40815" y="16235"/>
                    </a:lnTo>
                    <a:lnTo>
                      <a:pt x="40815" y="16135"/>
                    </a:lnTo>
                    <a:lnTo>
                      <a:pt x="40915" y="16034"/>
                    </a:lnTo>
                    <a:lnTo>
                      <a:pt x="40848" y="16202"/>
                    </a:lnTo>
                    <a:lnTo>
                      <a:pt x="40966" y="16085"/>
                    </a:lnTo>
                    <a:lnTo>
                      <a:pt x="41016" y="16085"/>
                    </a:lnTo>
                    <a:lnTo>
                      <a:pt x="40915" y="16235"/>
                    </a:lnTo>
                    <a:lnTo>
                      <a:pt x="40835" y="16235"/>
                    </a:lnTo>
                    <a:lnTo>
                      <a:pt x="40815" y="16286"/>
                    </a:lnTo>
                    <a:lnTo>
                      <a:pt x="40765" y="16386"/>
                    </a:lnTo>
                    <a:lnTo>
                      <a:pt x="40161" y="16436"/>
                    </a:lnTo>
                    <a:lnTo>
                      <a:pt x="40061" y="16386"/>
                    </a:lnTo>
                    <a:lnTo>
                      <a:pt x="39960" y="16336"/>
                    </a:lnTo>
                    <a:lnTo>
                      <a:pt x="40111" y="16185"/>
                    </a:lnTo>
                    <a:lnTo>
                      <a:pt x="40161" y="15984"/>
                    </a:lnTo>
                    <a:lnTo>
                      <a:pt x="40061" y="15934"/>
                    </a:lnTo>
                    <a:lnTo>
                      <a:pt x="40011" y="15883"/>
                    </a:lnTo>
                    <a:lnTo>
                      <a:pt x="40061" y="15833"/>
                    </a:lnTo>
                    <a:close/>
                    <a:moveTo>
                      <a:pt x="60719" y="16235"/>
                    </a:moveTo>
                    <a:lnTo>
                      <a:pt x="60770" y="16336"/>
                    </a:lnTo>
                    <a:lnTo>
                      <a:pt x="60719" y="16436"/>
                    </a:lnTo>
                    <a:lnTo>
                      <a:pt x="60619" y="16286"/>
                    </a:lnTo>
                    <a:lnTo>
                      <a:pt x="60719" y="16235"/>
                    </a:lnTo>
                    <a:close/>
                    <a:moveTo>
                      <a:pt x="25786" y="15180"/>
                    </a:moveTo>
                    <a:lnTo>
                      <a:pt x="25886" y="15280"/>
                    </a:lnTo>
                    <a:lnTo>
                      <a:pt x="25987" y="15331"/>
                    </a:lnTo>
                    <a:lnTo>
                      <a:pt x="26289" y="15381"/>
                    </a:lnTo>
                    <a:lnTo>
                      <a:pt x="26540" y="15381"/>
                    </a:lnTo>
                    <a:lnTo>
                      <a:pt x="26640" y="15431"/>
                    </a:lnTo>
                    <a:lnTo>
                      <a:pt x="26691" y="15532"/>
                    </a:lnTo>
                    <a:lnTo>
                      <a:pt x="26691" y="15783"/>
                    </a:lnTo>
                    <a:lnTo>
                      <a:pt x="26741" y="15883"/>
                    </a:lnTo>
                    <a:lnTo>
                      <a:pt x="26741" y="16034"/>
                    </a:lnTo>
                    <a:lnTo>
                      <a:pt x="26640" y="16185"/>
                    </a:lnTo>
                    <a:lnTo>
                      <a:pt x="26289" y="16537"/>
                    </a:lnTo>
                    <a:lnTo>
                      <a:pt x="26138" y="16587"/>
                    </a:lnTo>
                    <a:lnTo>
                      <a:pt x="26088" y="16436"/>
                    </a:lnTo>
                    <a:lnTo>
                      <a:pt x="26088" y="16185"/>
                    </a:lnTo>
                    <a:lnTo>
                      <a:pt x="26037" y="16085"/>
                    </a:lnTo>
                    <a:lnTo>
                      <a:pt x="25937" y="15984"/>
                    </a:lnTo>
                    <a:lnTo>
                      <a:pt x="25836" y="15883"/>
                    </a:lnTo>
                    <a:lnTo>
                      <a:pt x="25736" y="15733"/>
                    </a:lnTo>
                    <a:lnTo>
                      <a:pt x="25635" y="15632"/>
                    </a:lnTo>
                    <a:lnTo>
                      <a:pt x="25484" y="15582"/>
                    </a:lnTo>
                    <a:lnTo>
                      <a:pt x="25334" y="15582"/>
                    </a:lnTo>
                    <a:lnTo>
                      <a:pt x="25283" y="15532"/>
                    </a:lnTo>
                    <a:lnTo>
                      <a:pt x="25283" y="15431"/>
                    </a:lnTo>
                    <a:lnTo>
                      <a:pt x="25334" y="15381"/>
                    </a:lnTo>
                    <a:lnTo>
                      <a:pt x="25434" y="15280"/>
                    </a:lnTo>
                    <a:lnTo>
                      <a:pt x="25685" y="15180"/>
                    </a:lnTo>
                    <a:close/>
                    <a:moveTo>
                      <a:pt x="55442" y="16436"/>
                    </a:moveTo>
                    <a:lnTo>
                      <a:pt x="55492" y="16487"/>
                    </a:lnTo>
                    <a:lnTo>
                      <a:pt x="55492" y="16587"/>
                    </a:lnTo>
                    <a:lnTo>
                      <a:pt x="55442" y="16637"/>
                    </a:lnTo>
                    <a:lnTo>
                      <a:pt x="55040" y="16637"/>
                    </a:lnTo>
                    <a:lnTo>
                      <a:pt x="54989" y="16587"/>
                    </a:lnTo>
                    <a:lnTo>
                      <a:pt x="54939" y="16487"/>
                    </a:lnTo>
                    <a:lnTo>
                      <a:pt x="55040" y="16436"/>
                    </a:lnTo>
                    <a:close/>
                    <a:moveTo>
                      <a:pt x="48505" y="16688"/>
                    </a:moveTo>
                    <a:lnTo>
                      <a:pt x="48606" y="16738"/>
                    </a:lnTo>
                    <a:lnTo>
                      <a:pt x="48455" y="16788"/>
                    </a:lnTo>
                    <a:lnTo>
                      <a:pt x="48405" y="16738"/>
                    </a:lnTo>
                    <a:lnTo>
                      <a:pt x="48505" y="16688"/>
                    </a:lnTo>
                    <a:close/>
                    <a:moveTo>
                      <a:pt x="57100" y="16487"/>
                    </a:moveTo>
                    <a:lnTo>
                      <a:pt x="57151" y="16537"/>
                    </a:lnTo>
                    <a:lnTo>
                      <a:pt x="57251" y="16587"/>
                    </a:lnTo>
                    <a:lnTo>
                      <a:pt x="57151" y="16788"/>
                    </a:lnTo>
                    <a:lnTo>
                      <a:pt x="57100" y="16788"/>
                    </a:lnTo>
                    <a:lnTo>
                      <a:pt x="57000" y="16738"/>
                    </a:lnTo>
                    <a:lnTo>
                      <a:pt x="57000" y="16637"/>
                    </a:lnTo>
                    <a:lnTo>
                      <a:pt x="57050" y="16537"/>
                    </a:lnTo>
                    <a:lnTo>
                      <a:pt x="57100" y="16487"/>
                    </a:lnTo>
                    <a:close/>
                    <a:moveTo>
                      <a:pt x="49862" y="16637"/>
                    </a:moveTo>
                    <a:lnTo>
                      <a:pt x="49963" y="16688"/>
                    </a:lnTo>
                    <a:lnTo>
                      <a:pt x="50063" y="16738"/>
                    </a:lnTo>
                    <a:lnTo>
                      <a:pt x="49594" y="16805"/>
                    </a:lnTo>
                    <a:lnTo>
                      <a:pt x="49594" y="16805"/>
                    </a:lnTo>
                    <a:lnTo>
                      <a:pt x="49611" y="16788"/>
                    </a:lnTo>
                    <a:lnTo>
                      <a:pt x="49661" y="16738"/>
                    </a:lnTo>
                    <a:lnTo>
                      <a:pt x="49762" y="16637"/>
                    </a:lnTo>
                    <a:close/>
                    <a:moveTo>
                      <a:pt x="33326" y="16637"/>
                    </a:moveTo>
                    <a:lnTo>
                      <a:pt x="33426" y="16688"/>
                    </a:lnTo>
                    <a:lnTo>
                      <a:pt x="33426" y="16788"/>
                    </a:lnTo>
                    <a:lnTo>
                      <a:pt x="33326" y="16838"/>
                    </a:lnTo>
                    <a:lnTo>
                      <a:pt x="33124" y="16838"/>
                    </a:lnTo>
                    <a:lnTo>
                      <a:pt x="33074" y="16788"/>
                    </a:lnTo>
                    <a:lnTo>
                      <a:pt x="33074" y="16688"/>
                    </a:lnTo>
                    <a:lnTo>
                      <a:pt x="33124" y="16637"/>
                    </a:lnTo>
                    <a:close/>
                    <a:moveTo>
                      <a:pt x="48907" y="16034"/>
                    </a:moveTo>
                    <a:lnTo>
                      <a:pt x="49058" y="16135"/>
                    </a:lnTo>
                    <a:lnTo>
                      <a:pt x="49159" y="16235"/>
                    </a:lnTo>
                    <a:lnTo>
                      <a:pt x="49309" y="16235"/>
                    </a:lnTo>
                    <a:lnTo>
                      <a:pt x="49360" y="16286"/>
                    </a:lnTo>
                    <a:lnTo>
                      <a:pt x="49410" y="16436"/>
                    </a:lnTo>
                    <a:lnTo>
                      <a:pt x="49458" y="16824"/>
                    </a:lnTo>
                    <a:lnTo>
                      <a:pt x="49458" y="16824"/>
                    </a:lnTo>
                    <a:lnTo>
                      <a:pt x="49360" y="16838"/>
                    </a:lnTo>
                    <a:lnTo>
                      <a:pt x="49159" y="16838"/>
                    </a:lnTo>
                    <a:lnTo>
                      <a:pt x="49058" y="16788"/>
                    </a:lnTo>
                    <a:lnTo>
                      <a:pt x="49058" y="16738"/>
                    </a:lnTo>
                    <a:lnTo>
                      <a:pt x="49108" y="16637"/>
                    </a:lnTo>
                    <a:lnTo>
                      <a:pt x="49209" y="16537"/>
                    </a:lnTo>
                    <a:lnTo>
                      <a:pt x="49209" y="16487"/>
                    </a:lnTo>
                    <a:lnTo>
                      <a:pt x="49159" y="16436"/>
                    </a:lnTo>
                    <a:lnTo>
                      <a:pt x="48958" y="16436"/>
                    </a:lnTo>
                    <a:lnTo>
                      <a:pt x="48857" y="16336"/>
                    </a:lnTo>
                    <a:lnTo>
                      <a:pt x="48807" y="16185"/>
                    </a:lnTo>
                    <a:lnTo>
                      <a:pt x="48807" y="16034"/>
                    </a:lnTo>
                    <a:close/>
                    <a:moveTo>
                      <a:pt x="56045" y="16436"/>
                    </a:moveTo>
                    <a:lnTo>
                      <a:pt x="56196" y="16537"/>
                    </a:lnTo>
                    <a:lnTo>
                      <a:pt x="55844" y="16838"/>
                    </a:lnTo>
                    <a:lnTo>
                      <a:pt x="55793" y="16788"/>
                    </a:lnTo>
                    <a:lnTo>
                      <a:pt x="55793" y="16637"/>
                    </a:lnTo>
                    <a:lnTo>
                      <a:pt x="55793" y="16487"/>
                    </a:lnTo>
                    <a:lnTo>
                      <a:pt x="55894" y="16436"/>
                    </a:lnTo>
                    <a:close/>
                    <a:moveTo>
                      <a:pt x="59463" y="16235"/>
                    </a:moveTo>
                    <a:lnTo>
                      <a:pt x="59513" y="16336"/>
                    </a:lnTo>
                    <a:lnTo>
                      <a:pt x="59563" y="16436"/>
                    </a:lnTo>
                    <a:lnTo>
                      <a:pt x="59614" y="16587"/>
                    </a:lnTo>
                    <a:lnTo>
                      <a:pt x="59764" y="16738"/>
                    </a:lnTo>
                    <a:lnTo>
                      <a:pt x="59664" y="16788"/>
                    </a:lnTo>
                    <a:lnTo>
                      <a:pt x="59563" y="16838"/>
                    </a:lnTo>
                    <a:lnTo>
                      <a:pt x="59463" y="16838"/>
                    </a:lnTo>
                    <a:lnTo>
                      <a:pt x="59412" y="16788"/>
                    </a:lnTo>
                    <a:lnTo>
                      <a:pt x="59010" y="16487"/>
                    </a:lnTo>
                    <a:lnTo>
                      <a:pt x="58960" y="16436"/>
                    </a:lnTo>
                    <a:lnTo>
                      <a:pt x="58860" y="16436"/>
                    </a:lnTo>
                    <a:lnTo>
                      <a:pt x="58759" y="16386"/>
                    </a:lnTo>
                    <a:lnTo>
                      <a:pt x="58709" y="16336"/>
                    </a:lnTo>
                    <a:lnTo>
                      <a:pt x="58860" y="16235"/>
                    </a:lnTo>
                    <a:close/>
                    <a:moveTo>
                      <a:pt x="61825" y="15783"/>
                    </a:moveTo>
                    <a:lnTo>
                      <a:pt x="61976" y="15833"/>
                    </a:lnTo>
                    <a:lnTo>
                      <a:pt x="62026" y="15883"/>
                    </a:lnTo>
                    <a:lnTo>
                      <a:pt x="62076" y="16034"/>
                    </a:lnTo>
                    <a:lnTo>
                      <a:pt x="62127" y="16135"/>
                    </a:lnTo>
                    <a:lnTo>
                      <a:pt x="62177" y="16185"/>
                    </a:lnTo>
                    <a:lnTo>
                      <a:pt x="62278" y="16185"/>
                    </a:lnTo>
                    <a:lnTo>
                      <a:pt x="62378" y="16235"/>
                    </a:lnTo>
                    <a:lnTo>
                      <a:pt x="62428" y="16286"/>
                    </a:lnTo>
                    <a:lnTo>
                      <a:pt x="62479" y="16336"/>
                    </a:lnTo>
                    <a:lnTo>
                      <a:pt x="62479" y="16487"/>
                    </a:lnTo>
                    <a:lnTo>
                      <a:pt x="62479" y="16688"/>
                    </a:lnTo>
                    <a:lnTo>
                      <a:pt x="62479" y="16788"/>
                    </a:lnTo>
                    <a:lnTo>
                      <a:pt x="62378" y="16838"/>
                    </a:lnTo>
                    <a:lnTo>
                      <a:pt x="62278" y="16889"/>
                    </a:lnTo>
                    <a:lnTo>
                      <a:pt x="62177" y="16838"/>
                    </a:lnTo>
                    <a:lnTo>
                      <a:pt x="62127" y="16788"/>
                    </a:lnTo>
                    <a:lnTo>
                      <a:pt x="61976" y="16688"/>
                    </a:lnTo>
                    <a:lnTo>
                      <a:pt x="61875" y="16637"/>
                    </a:lnTo>
                    <a:lnTo>
                      <a:pt x="61725" y="16587"/>
                    </a:lnTo>
                    <a:lnTo>
                      <a:pt x="61574" y="16487"/>
                    </a:lnTo>
                    <a:lnTo>
                      <a:pt x="61524" y="16436"/>
                    </a:lnTo>
                    <a:lnTo>
                      <a:pt x="61222" y="16436"/>
                    </a:lnTo>
                    <a:lnTo>
                      <a:pt x="61071" y="16386"/>
                    </a:lnTo>
                    <a:lnTo>
                      <a:pt x="61021" y="16235"/>
                    </a:lnTo>
                    <a:lnTo>
                      <a:pt x="61021" y="16034"/>
                    </a:lnTo>
                    <a:lnTo>
                      <a:pt x="61021" y="15883"/>
                    </a:lnTo>
                    <a:lnTo>
                      <a:pt x="61121" y="15833"/>
                    </a:lnTo>
                    <a:lnTo>
                      <a:pt x="61323" y="15783"/>
                    </a:lnTo>
                    <a:close/>
                    <a:moveTo>
                      <a:pt x="50566" y="16637"/>
                    </a:moveTo>
                    <a:lnTo>
                      <a:pt x="50817" y="16688"/>
                    </a:lnTo>
                    <a:lnTo>
                      <a:pt x="50918" y="16738"/>
                    </a:lnTo>
                    <a:lnTo>
                      <a:pt x="50868" y="16838"/>
                    </a:lnTo>
                    <a:lnTo>
                      <a:pt x="50717" y="16939"/>
                    </a:lnTo>
                    <a:lnTo>
                      <a:pt x="50616" y="16989"/>
                    </a:lnTo>
                    <a:lnTo>
                      <a:pt x="50466" y="16939"/>
                    </a:lnTo>
                    <a:lnTo>
                      <a:pt x="50365" y="16788"/>
                    </a:lnTo>
                    <a:lnTo>
                      <a:pt x="50315" y="16738"/>
                    </a:lnTo>
                    <a:lnTo>
                      <a:pt x="50365" y="16688"/>
                    </a:lnTo>
                    <a:lnTo>
                      <a:pt x="50566" y="16637"/>
                    </a:lnTo>
                    <a:close/>
                    <a:moveTo>
                      <a:pt x="27998" y="16185"/>
                    </a:moveTo>
                    <a:lnTo>
                      <a:pt x="28098" y="16286"/>
                    </a:lnTo>
                    <a:lnTo>
                      <a:pt x="28199" y="16336"/>
                    </a:lnTo>
                    <a:lnTo>
                      <a:pt x="28148" y="16487"/>
                    </a:lnTo>
                    <a:lnTo>
                      <a:pt x="28098" y="16688"/>
                    </a:lnTo>
                    <a:lnTo>
                      <a:pt x="27947" y="16838"/>
                    </a:lnTo>
                    <a:lnTo>
                      <a:pt x="27897" y="17040"/>
                    </a:lnTo>
                    <a:lnTo>
                      <a:pt x="27797" y="16939"/>
                    </a:lnTo>
                    <a:lnTo>
                      <a:pt x="27696" y="16889"/>
                    </a:lnTo>
                    <a:lnTo>
                      <a:pt x="27646" y="16788"/>
                    </a:lnTo>
                    <a:lnTo>
                      <a:pt x="27746" y="16537"/>
                    </a:lnTo>
                    <a:lnTo>
                      <a:pt x="27746" y="16436"/>
                    </a:lnTo>
                    <a:lnTo>
                      <a:pt x="27797" y="16336"/>
                    </a:lnTo>
                    <a:lnTo>
                      <a:pt x="27897" y="16235"/>
                    </a:lnTo>
                    <a:lnTo>
                      <a:pt x="27998" y="16185"/>
                    </a:lnTo>
                    <a:close/>
                    <a:moveTo>
                      <a:pt x="53612" y="16859"/>
                    </a:moveTo>
                    <a:lnTo>
                      <a:pt x="53431" y="17040"/>
                    </a:lnTo>
                    <a:lnTo>
                      <a:pt x="53513" y="17040"/>
                    </a:lnTo>
                    <a:lnTo>
                      <a:pt x="53612" y="16859"/>
                    </a:lnTo>
                    <a:close/>
                    <a:moveTo>
                      <a:pt x="36341" y="16889"/>
                    </a:moveTo>
                    <a:lnTo>
                      <a:pt x="36392" y="16939"/>
                    </a:lnTo>
                    <a:lnTo>
                      <a:pt x="36392" y="17040"/>
                    </a:lnTo>
                    <a:lnTo>
                      <a:pt x="36392" y="17140"/>
                    </a:lnTo>
                    <a:lnTo>
                      <a:pt x="36341" y="17241"/>
                    </a:lnTo>
                    <a:lnTo>
                      <a:pt x="36241" y="17241"/>
                    </a:lnTo>
                    <a:lnTo>
                      <a:pt x="36191" y="17190"/>
                    </a:lnTo>
                    <a:lnTo>
                      <a:pt x="36191" y="17090"/>
                    </a:lnTo>
                    <a:lnTo>
                      <a:pt x="36191" y="16989"/>
                    </a:lnTo>
                    <a:lnTo>
                      <a:pt x="36241" y="16889"/>
                    </a:lnTo>
                    <a:close/>
                    <a:moveTo>
                      <a:pt x="44987" y="15632"/>
                    </a:moveTo>
                    <a:lnTo>
                      <a:pt x="44987" y="15682"/>
                    </a:lnTo>
                    <a:lnTo>
                      <a:pt x="45037" y="15833"/>
                    </a:lnTo>
                    <a:lnTo>
                      <a:pt x="45087" y="15934"/>
                    </a:lnTo>
                    <a:lnTo>
                      <a:pt x="45188" y="16085"/>
                    </a:lnTo>
                    <a:lnTo>
                      <a:pt x="45288" y="16185"/>
                    </a:lnTo>
                    <a:lnTo>
                      <a:pt x="45288" y="16286"/>
                    </a:lnTo>
                    <a:lnTo>
                      <a:pt x="45288" y="16386"/>
                    </a:lnTo>
                    <a:lnTo>
                      <a:pt x="45238" y="16487"/>
                    </a:lnTo>
                    <a:lnTo>
                      <a:pt x="45238" y="16688"/>
                    </a:lnTo>
                    <a:lnTo>
                      <a:pt x="45188" y="16788"/>
                    </a:lnTo>
                    <a:lnTo>
                      <a:pt x="45087" y="16838"/>
                    </a:lnTo>
                    <a:lnTo>
                      <a:pt x="44936" y="16838"/>
                    </a:lnTo>
                    <a:lnTo>
                      <a:pt x="44886" y="16939"/>
                    </a:lnTo>
                    <a:lnTo>
                      <a:pt x="44836" y="17090"/>
                    </a:lnTo>
                    <a:lnTo>
                      <a:pt x="44786" y="17190"/>
                    </a:lnTo>
                    <a:lnTo>
                      <a:pt x="44735" y="17241"/>
                    </a:lnTo>
                    <a:lnTo>
                      <a:pt x="44585" y="17140"/>
                    </a:lnTo>
                    <a:lnTo>
                      <a:pt x="44384" y="17040"/>
                    </a:lnTo>
                    <a:lnTo>
                      <a:pt x="43881" y="17040"/>
                    </a:lnTo>
                    <a:lnTo>
                      <a:pt x="43831" y="16989"/>
                    </a:lnTo>
                    <a:lnTo>
                      <a:pt x="43780" y="16939"/>
                    </a:lnTo>
                    <a:lnTo>
                      <a:pt x="43881" y="16838"/>
                    </a:lnTo>
                    <a:lnTo>
                      <a:pt x="44032" y="16889"/>
                    </a:lnTo>
                    <a:lnTo>
                      <a:pt x="44132" y="16838"/>
                    </a:lnTo>
                    <a:lnTo>
                      <a:pt x="44384" y="16738"/>
                    </a:lnTo>
                    <a:lnTo>
                      <a:pt x="44534" y="16587"/>
                    </a:lnTo>
                    <a:lnTo>
                      <a:pt x="44735" y="16386"/>
                    </a:lnTo>
                    <a:lnTo>
                      <a:pt x="44786" y="16336"/>
                    </a:lnTo>
                    <a:lnTo>
                      <a:pt x="44585" y="16235"/>
                    </a:lnTo>
                    <a:lnTo>
                      <a:pt x="44434" y="16135"/>
                    </a:lnTo>
                    <a:lnTo>
                      <a:pt x="44384" y="16034"/>
                    </a:lnTo>
                    <a:lnTo>
                      <a:pt x="44434" y="15883"/>
                    </a:lnTo>
                    <a:lnTo>
                      <a:pt x="44534" y="15783"/>
                    </a:lnTo>
                    <a:lnTo>
                      <a:pt x="44685" y="15733"/>
                    </a:lnTo>
                    <a:lnTo>
                      <a:pt x="44786" y="15682"/>
                    </a:lnTo>
                    <a:lnTo>
                      <a:pt x="44886" y="15632"/>
                    </a:lnTo>
                    <a:close/>
                    <a:moveTo>
                      <a:pt x="26892" y="17040"/>
                    </a:moveTo>
                    <a:lnTo>
                      <a:pt x="27093" y="17140"/>
                    </a:lnTo>
                    <a:lnTo>
                      <a:pt x="27093" y="17190"/>
                    </a:lnTo>
                    <a:lnTo>
                      <a:pt x="26992" y="17241"/>
                    </a:lnTo>
                    <a:lnTo>
                      <a:pt x="26892" y="17291"/>
                    </a:lnTo>
                    <a:lnTo>
                      <a:pt x="26791" y="17241"/>
                    </a:lnTo>
                    <a:lnTo>
                      <a:pt x="26741" y="17190"/>
                    </a:lnTo>
                    <a:lnTo>
                      <a:pt x="26791" y="17140"/>
                    </a:lnTo>
                    <a:lnTo>
                      <a:pt x="26892" y="17040"/>
                    </a:lnTo>
                    <a:close/>
                    <a:moveTo>
                      <a:pt x="47651" y="16838"/>
                    </a:moveTo>
                    <a:lnTo>
                      <a:pt x="47751" y="16939"/>
                    </a:lnTo>
                    <a:lnTo>
                      <a:pt x="47751" y="17040"/>
                    </a:lnTo>
                    <a:lnTo>
                      <a:pt x="47751" y="17140"/>
                    </a:lnTo>
                    <a:lnTo>
                      <a:pt x="47651" y="17291"/>
                    </a:lnTo>
                    <a:lnTo>
                      <a:pt x="47500" y="17391"/>
                    </a:lnTo>
                    <a:lnTo>
                      <a:pt x="47450" y="17492"/>
                    </a:lnTo>
                    <a:lnTo>
                      <a:pt x="47249" y="17241"/>
                    </a:lnTo>
                    <a:lnTo>
                      <a:pt x="47148" y="17190"/>
                    </a:lnTo>
                    <a:lnTo>
                      <a:pt x="47148" y="17140"/>
                    </a:lnTo>
                    <a:lnTo>
                      <a:pt x="47249" y="17040"/>
                    </a:lnTo>
                    <a:lnTo>
                      <a:pt x="47399" y="16939"/>
                    </a:lnTo>
                    <a:lnTo>
                      <a:pt x="47550" y="16838"/>
                    </a:lnTo>
                    <a:close/>
                    <a:moveTo>
                      <a:pt x="48907" y="17291"/>
                    </a:moveTo>
                    <a:lnTo>
                      <a:pt x="49008" y="17391"/>
                    </a:lnTo>
                    <a:lnTo>
                      <a:pt x="48907" y="17492"/>
                    </a:lnTo>
                    <a:lnTo>
                      <a:pt x="48857" y="17341"/>
                    </a:lnTo>
                    <a:lnTo>
                      <a:pt x="48907" y="17291"/>
                    </a:lnTo>
                    <a:close/>
                    <a:moveTo>
                      <a:pt x="51119" y="17040"/>
                    </a:moveTo>
                    <a:lnTo>
                      <a:pt x="51219" y="17090"/>
                    </a:lnTo>
                    <a:lnTo>
                      <a:pt x="51270" y="17140"/>
                    </a:lnTo>
                    <a:lnTo>
                      <a:pt x="51320" y="17241"/>
                    </a:lnTo>
                    <a:lnTo>
                      <a:pt x="51320" y="17391"/>
                    </a:lnTo>
                    <a:lnTo>
                      <a:pt x="51219" y="17442"/>
                    </a:lnTo>
                    <a:lnTo>
                      <a:pt x="51119" y="17492"/>
                    </a:lnTo>
                    <a:lnTo>
                      <a:pt x="51018" y="17442"/>
                    </a:lnTo>
                    <a:lnTo>
                      <a:pt x="50968" y="17391"/>
                    </a:lnTo>
                    <a:lnTo>
                      <a:pt x="50918" y="17341"/>
                    </a:lnTo>
                    <a:lnTo>
                      <a:pt x="50918" y="17241"/>
                    </a:lnTo>
                    <a:lnTo>
                      <a:pt x="50968" y="17090"/>
                    </a:lnTo>
                    <a:lnTo>
                      <a:pt x="51018" y="17040"/>
                    </a:lnTo>
                    <a:close/>
                    <a:moveTo>
                      <a:pt x="53733" y="16637"/>
                    </a:moveTo>
                    <a:lnTo>
                      <a:pt x="53612" y="16859"/>
                    </a:lnTo>
                    <a:lnTo>
                      <a:pt x="53612" y="16859"/>
                    </a:lnTo>
                    <a:lnTo>
                      <a:pt x="53632" y="16838"/>
                    </a:lnTo>
                    <a:lnTo>
                      <a:pt x="53783" y="16788"/>
                    </a:lnTo>
                    <a:lnTo>
                      <a:pt x="53833" y="16788"/>
                    </a:lnTo>
                    <a:lnTo>
                      <a:pt x="53833" y="16838"/>
                    </a:lnTo>
                    <a:lnTo>
                      <a:pt x="53833" y="16939"/>
                    </a:lnTo>
                    <a:lnTo>
                      <a:pt x="53783" y="16989"/>
                    </a:lnTo>
                    <a:lnTo>
                      <a:pt x="53682" y="17040"/>
                    </a:lnTo>
                    <a:lnTo>
                      <a:pt x="53513" y="17040"/>
                    </a:lnTo>
                    <a:lnTo>
                      <a:pt x="53431" y="17190"/>
                    </a:lnTo>
                    <a:lnTo>
                      <a:pt x="53331" y="17241"/>
                    </a:lnTo>
                    <a:lnTo>
                      <a:pt x="53230" y="17291"/>
                    </a:lnTo>
                    <a:lnTo>
                      <a:pt x="53180" y="17391"/>
                    </a:lnTo>
                    <a:lnTo>
                      <a:pt x="53079" y="17442"/>
                    </a:lnTo>
                    <a:lnTo>
                      <a:pt x="52979" y="17492"/>
                    </a:lnTo>
                    <a:lnTo>
                      <a:pt x="52878" y="17442"/>
                    </a:lnTo>
                    <a:lnTo>
                      <a:pt x="52828" y="17391"/>
                    </a:lnTo>
                    <a:lnTo>
                      <a:pt x="52878" y="17341"/>
                    </a:lnTo>
                    <a:lnTo>
                      <a:pt x="52928" y="17291"/>
                    </a:lnTo>
                    <a:lnTo>
                      <a:pt x="53230" y="17291"/>
                    </a:lnTo>
                    <a:lnTo>
                      <a:pt x="53230" y="17190"/>
                    </a:lnTo>
                    <a:lnTo>
                      <a:pt x="53280" y="17140"/>
                    </a:lnTo>
                    <a:lnTo>
                      <a:pt x="53331" y="17090"/>
                    </a:lnTo>
                    <a:lnTo>
                      <a:pt x="53431" y="17040"/>
                    </a:lnTo>
                    <a:lnTo>
                      <a:pt x="53431" y="16989"/>
                    </a:lnTo>
                    <a:lnTo>
                      <a:pt x="53431" y="16838"/>
                    </a:lnTo>
                    <a:lnTo>
                      <a:pt x="53431" y="16738"/>
                    </a:lnTo>
                    <a:lnTo>
                      <a:pt x="53481" y="16688"/>
                    </a:lnTo>
                    <a:lnTo>
                      <a:pt x="53582" y="16637"/>
                    </a:lnTo>
                    <a:close/>
                    <a:moveTo>
                      <a:pt x="24730" y="16436"/>
                    </a:moveTo>
                    <a:lnTo>
                      <a:pt x="24831" y="16537"/>
                    </a:lnTo>
                    <a:lnTo>
                      <a:pt x="24982" y="16688"/>
                    </a:lnTo>
                    <a:lnTo>
                      <a:pt x="25032" y="16788"/>
                    </a:lnTo>
                    <a:lnTo>
                      <a:pt x="25032" y="16889"/>
                    </a:lnTo>
                    <a:lnTo>
                      <a:pt x="25082" y="16939"/>
                    </a:lnTo>
                    <a:lnTo>
                      <a:pt x="25133" y="17040"/>
                    </a:lnTo>
                    <a:lnTo>
                      <a:pt x="25283" y="17190"/>
                    </a:lnTo>
                    <a:lnTo>
                      <a:pt x="25334" y="17241"/>
                    </a:lnTo>
                    <a:lnTo>
                      <a:pt x="25434" y="17291"/>
                    </a:lnTo>
                    <a:lnTo>
                      <a:pt x="25635" y="17190"/>
                    </a:lnTo>
                    <a:lnTo>
                      <a:pt x="25736" y="17090"/>
                    </a:lnTo>
                    <a:lnTo>
                      <a:pt x="25786" y="17090"/>
                    </a:lnTo>
                    <a:lnTo>
                      <a:pt x="25836" y="17140"/>
                    </a:lnTo>
                    <a:lnTo>
                      <a:pt x="25886" y="17291"/>
                    </a:lnTo>
                    <a:lnTo>
                      <a:pt x="25786" y="17442"/>
                    </a:lnTo>
                    <a:lnTo>
                      <a:pt x="25635" y="17592"/>
                    </a:lnTo>
                    <a:lnTo>
                      <a:pt x="25535" y="17693"/>
                    </a:lnTo>
                    <a:lnTo>
                      <a:pt x="24379" y="17693"/>
                    </a:lnTo>
                    <a:lnTo>
                      <a:pt x="24379" y="17643"/>
                    </a:lnTo>
                    <a:lnTo>
                      <a:pt x="23223" y="17643"/>
                    </a:lnTo>
                    <a:lnTo>
                      <a:pt x="23122" y="17592"/>
                    </a:lnTo>
                    <a:lnTo>
                      <a:pt x="23223" y="17492"/>
                    </a:lnTo>
                    <a:lnTo>
                      <a:pt x="23373" y="17341"/>
                    </a:lnTo>
                    <a:lnTo>
                      <a:pt x="23474" y="17291"/>
                    </a:lnTo>
                    <a:lnTo>
                      <a:pt x="23524" y="17291"/>
                    </a:lnTo>
                    <a:lnTo>
                      <a:pt x="23826" y="17241"/>
                    </a:lnTo>
                    <a:lnTo>
                      <a:pt x="24027" y="17140"/>
                    </a:lnTo>
                    <a:lnTo>
                      <a:pt x="24178" y="16989"/>
                    </a:lnTo>
                    <a:lnTo>
                      <a:pt x="24228" y="16688"/>
                    </a:lnTo>
                    <a:lnTo>
                      <a:pt x="24278" y="16688"/>
                    </a:lnTo>
                    <a:lnTo>
                      <a:pt x="24379" y="16637"/>
                    </a:lnTo>
                    <a:lnTo>
                      <a:pt x="24529" y="16487"/>
                    </a:lnTo>
                    <a:lnTo>
                      <a:pt x="24630" y="16436"/>
                    </a:lnTo>
                    <a:close/>
                    <a:moveTo>
                      <a:pt x="50365" y="17492"/>
                    </a:moveTo>
                    <a:lnTo>
                      <a:pt x="50466" y="17542"/>
                    </a:lnTo>
                    <a:lnTo>
                      <a:pt x="50365" y="17693"/>
                    </a:lnTo>
                    <a:lnTo>
                      <a:pt x="50315" y="17643"/>
                    </a:lnTo>
                    <a:lnTo>
                      <a:pt x="50365" y="17492"/>
                    </a:lnTo>
                    <a:close/>
                    <a:moveTo>
                      <a:pt x="49524" y="16857"/>
                    </a:moveTo>
                    <a:lnTo>
                      <a:pt x="49812" y="16939"/>
                    </a:lnTo>
                    <a:lnTo>
                      <a:pt x="49963" y="16989"/>
                    </a:lnTo>
                    <a:lnTo>
                      <a:pt x="49963" y="17090"/>
                    </a:lnTo>
                    <a:lnTo>
                      <a:pt x="49862" y="17140"/>
                    </a:lnTo>
                    <a:lnTo>
                      <a:pt x="49762" y="17241"/>
                    </a:lnTo>
                    <a:lnTo>
                      <a:pt x="49661" y="17391"/>
                    </a:lnTo>
                    <a:lnTo>
                      <a:pt x="49661" y="17492"/>
                    </a:lnTo>
                    <a:lnTo>
                      <a:pt x="49661" y="17643"/>
                    </a:lnTo>
                    <a:lnTo>
                      <a:pt x="49611" y="17793"/>
                    </a:lnTo>
                    <a:lnTo>
                      <a:pt x="49611" y="17844"/>
                    </a:lnTo>
                    <a:lnTo>
                      <a:pt x="49511" y="17844"/>
                    </a:lnTo>
                    <a:lnTo>
                      <a:pt x="49410" y="17793"/>
                    </a:lnTo>
                    <a:lnTo>
                      <a:pt x="49309" y="17643"/>
                    </a:lnTo>
                    <a:lnTo>
                      <a:pt x="49259" y="17592"/>
                    </a:lnTo>
                    <a:lnTo>
                      <a:pt x="49309" y="17492"/>
                    </a:lnTo>
                    <a:lnTo>
                      <a:pt x="49410" y="17442"/>
                    </a:lnTo>
                    <a:lnTo>
                      <a:pt x="49410" y="17291"/>
                    </a:lnTo>
                    <a:lnTo>
                      <a:pt x="49460" y="17040"/>
                    </a:lnTo>
                    <a:lnTo>
                      <a:pt x="49410" y="16939"/>
                    </a:lnTo>
                    <a:lnTo>
                      <a:pt x="49460" y="16889"/>
                    </a:lnTo>
                    <a:lnTo>
                      <a:pt x="49524" y="16857"/>
                    </a:lnTo>
                    <a:close/>
                    <a:moveTo>
                      <a:pt x="33326" y="17693"/>
                    </a:moveTo>
                    <a:lnTo>
                      <a:pt x="33426" y="17844"/>
                    </a:lnTo>
                    <a:lnTo>
                      <a:pt x="33326" y="17894"/>
                    </a:lnTo>
                    <a:lnTo>
                      <a:pt x="33275" y="17743"/>
                    </a:lnTo>
                    <a:lnTo>
                      <a:pt x="33326" y="17693"/>
                    </a:lnTo>
                    <a:close/>
                    <a:moveTo>
                      <a:pt x="38553" y="17743"/>
                    </a:moveTo>
                    <a:lnTo>
                      <a:pt x="38704" y="17793"/>
                    </a:lnTo>
                    <a:lnTo>
                      <a:pt x="38654" y="17894"/>
                    </a:lnTo>
                    <a:lnTo>
                      <a:pt x="38503" y="17793"/>
                    </a:lnTo>
                    <a:lnTo>
                      <a:pt x="38553" y="17743"/>
                    </a:lnTo>
                    <a:close/>
                    <a:moveTo>
                      <a:pt x="45389" y="17442"/>
                    </a:moveTo>
                    <a:lnTo>
                      <a:pt x="45540" y="17492"/>
                    </a:lnTo>
                    <a:lnTo>
                      <a:pt x="45640" y="17592"/>
                    </a:lnTo>
                    <a:lnTo>
                      <a:pt x="45640" y="17643"/>
                    </a:lnTo>
                    <a:lnTo>
                      <a:pt x="45590" y="17693"/>
                    </a:lnTo>
                    <a:lnTo>
                      <a:pt x="45439" y="17793"/>
                    </a:lnTo>
                    <a:lnTo>
                      <a:pt x="45238" y="17894"/>
                    </a:lnTo>
                    <a:lnTo>
                      <a:pt x="45087" y="17844"/>
                    </a:lnTo>
                    <a:lnTo>
                      <a:pt x="45037" y="17793"/>
                    </a:lnTo>
                    <a:lnTo>
                      <a:pt x="45037" y="17693"/>
                    </a:lnTo>
                    <a:lnTo>
                      <a:pt x="45037" y="17592"/>
                    </a:lnTo>
                    <a:lnTo>
                      <a:pt x="45087" y="17542"/>
                    </a:lnTo>
                    <a:lnTo>
                      <a:pt x="45238" y="17492"/>
                    </a:lnTo>
                    <a:lnTo>
                      <a:pt x="45389" y="17442"/>
                    </a:lnTo>
                    <a:close/>
                    <a:moveTo>
                      <a:pt x="31013" y="17894"/>
                    </a:moveTo>
                    <a:lnTo>
                      <a:pt x="31114" y="18045"/>
                    </a:lnTo>
                    <a:lnTo>
                      <a:pt x="31013" y="18095"/>
                    </a:lnTo>
                    <a:lnTo>
                      <a:pt x="30963" y="17944"/>
                    </a:lnTo>
                    <a:lnTo>
                      <a:pt x="31013" y="17894"/>
                    </a:lnTo>
                    <a:close/>
                    <a:moveTo>
                      <a:pt x="36090" y="17492"/>
                    </a:moveTo>
                    <a:lnTo>
                      <a:pt x="36241" y="17643"/>
                    </a:lnTo>
                    <a:lnTo>
                      <a:pt x="36492" y="17542"/>
                    </a:lnTo>
                    <a:lnTo>
                      <a:pt x="36593" y="17542"/>
                    </a:lnTo>
                    <a:lnTo>
                      <a:pt x="36693" y="17693"/>
                    </a:lnTo>
                    <a:lnTo>
                      <a:pt x="36743" y="17743"/>
                    </a:lnTo>
                    <a:lnTo>
                      <a:pt x="36693" y="17894"/>
                    </a:lnTo>
                    <a:lnTo>
                      <a:pt x="36593" y="17844"/>
                    </a:lnTo>
                    <a:lnTo>
                      <a:pt x="36442" y="17894"/>
                    </a:lnTo>
                    <a:lnTo>
                      <a:pt x="36241" y="17995"/>
                    </a:lnTo>
                    <a:lnTo>
                      <a:pt x="35990" y="18095"/>
                    </a:lnTo>
                    <a:lnTo>
                      <a:pt x="35889" y="18145"/>
                    </a:lnTo>
                    <a:lnTo>
                      <a:pt x="35738" y="18095"/>
                    </a:lnTo>
                    <a:lnTo>
                      <a:pt x="35437" y="18095"/>
                    </a:lnTo>
                    <a:lnTo>
                      <a:pt x="35386" y="17995"/>
                    </a:lnTo>
                    <a:lnTo>
                      <a:pt x="35336" y="17844"/>
                    </a:lnTo>
                    <a:lnTo>
                      <a:pt x="35336" y="17643"/>
                    </a:lnTo>
                    <a:lnTo>
                      <a:pt x="35386" y="17542"/>
                    </a:lnTo>
                    <a:lnTo>
                      <a:pt x="35437" y="17492"/>
                    </a:lnTo>
                    <a:close/>
                    <a:moveTo>
                      <a:pt x="34632" y="18145"/>
                    </a:moveTo>
                    <a:lnTo>
                      <a:pt x="34733" y="18196"/>
                    </a:lnTo>
                    <a:lnTo>
                      <a:pt x="34582" y="18296"/>
                    </a:lnTo>
                    <a:lnTo>
                      <a:pt x="34482" y="18196"/>
                    </a:lnTo>
                    <a:lnTo>
                      <a:pt x="34632" y="18145"/>
                    </a:lnTo>
                    <a:close/>
                    <a:moveTo>
                      <a:pt x="44936" y="18145"/>
                    </a:moveTo>
                    <a:lnTo>
                      <a:pt x="45037" y="18196"/>
                    </a:lnTo>
                    <a:lnTo>
                      <a:pt x="44886" y="18296"/>
                    </a:lnTo>
                    <a:lnTo>
                      <a:pt x="44786" y="18196"/>
                    </a:lnTo>
                    <a:lnTo>
                      <a:pt x="44936" y="18145"/>
                    </a:lnTo>
                    <a:close/>
                    <a:moveTo>
                      <a:pt x="47048" y="17944"/>
                    </a:moveTo>
                    <a:lnTo>
                      <a:pt x="47148" y="18145"/>
                    </a:lnTo>
                    <a:lnTo>
                      <a:pt x="47048" y="18246"/>
                    </a:lnTo>
                    <a:lnTo>
                      <a:pt x="46997" y="18296"/>
                    </a:lnTo>
                    <a:lnTo>
                      <a:pt x="46947" y="18196"/>
                    </a:lnTo>
                    <a:lnTo>
                      <a:pt x="46897" y="18145"/>
                    </a:lnTo>
                    <a:lnTo>
                      <a:pt x="46947" y="18045"/>
                    </a:lnTo>
                    <a:lnTo>
                      <a:pt x="46997" y="17944"/>
                    </a:lnTo>
                    <a:close/>
                    <a:moveTo>
                      <a:pt x="46394" y="18095"/>
                    </a:moveTo>
                    <a:lnTo>
                      <a:pt x="46545" y="18145"/>
                    </a:lnTo>
                    <a:lnTo>
                      <a:pt x="46645" y="18196"/>
                    </a:lnTo>
                    <a:lnTo>
                      <a:pt x="46645" y="18246"/>
                    </a:lnTo>
                    <a:lnTo>
                      <a:pt x="46394" y="18346"/>
                    </a:lnTo>
                    <a:lnTo>
                      <a:pt x="46093" y="18246"/>
                    </a:lnTo>
                    <a:lnTo>
                      <a:pt x="46093" y="18196"/>
                    </a:lnTo>
                    <a:lnTo>
                      <a:pt x="46243" y="18145"/>
                    </a:lnTo>
                    <a:lnTo>
                      <a:pt x="46394" y="18095"/>
                    </a:lnTo>
                    <a:close/>
                    <a:moveTo>
                      <a:pt x="57905" y="17241"/>
                    </a:moveTo>
                    <a:lnTo>
                      <a:pt x="57955" y="17291"/>
                    </a:lnTo>
                    <a:lnTo>
                      <a:pt x="58256" y="17592"/>
                    </a:lnTo>
                    <a:lnTo>
                      <a:pt x="58307" y="17643"/>
                    </a:lnTo>
                    <a:lnTo>
                      <a:pt x="58407" y="17643"/>
                    </a:lnTo>
                    <a:lnTo>
                      <a:pt x="58508" y="17592"/>
                    </a:lnTo>
                    <a:lnTo>
                      <a:pt x="58608" y="17492"/>
                    </a:lnTo>
                    <a:lnTo>
                      <a:pt x="58809" y="17492"/>
                    </a:lnTo>
                    <a:lnTo>
                      <a:pt x="58910" y="17592"/>
                    </a:lnTo>
                    <a:lnTo>
                      <a:pt x="59111" y="17693"/>
                    </a:lnTo>
                    <a:lnTo>
                      <a:pt x="59211" y="17693"/>
                    </a:lnTo>
                    <a:lnTo>
                      <a:pt x="59262" y="17592"/>
                    </a:lnTo>
                    <a:lnTo>
                      <a:pt x="59362" y="17542"/>
                    </a:lnTo>
                    <a:lnTo>
                      <a:pt x="59614" y="17492"/>
                    </a:lnTo>
                    <a:lnTo>
                      <a:pt x="59815" y="17442"/>
                    </a:lnTo>
                    <a:lnTo>
                      <a:pt x="59915" y="17442"/>
                    </a:lnTo>
                    <a:lnTo>
                      <a:pt x="60016" y="17341"/>
                    </a:lnTo>
                    <a:lnTo>
                      <a:pt x="60116" y="17291"/>
                    </a:lnTo>
                    <a:lnTo>
                      <a:pt x="60267" y="17291"/>
                    </a:lnTo>
                    <a:lnTo>
                      <a:pt x="60770" y="17442"/>
                    </a:lnTo>
                    <a:lnTo>
                      <a:pt x="61172" y="17492"/>
                    </a:lnTo>
                    <a:lnTo>
                      <a:pt x="61524" y="17442"/>
                    </a:lnTo>
                    <a:lnTo>
                      <a:pt x="61926" y="17291"/>
                    </a:lnTo>
                    <a:lnTo>
                      <a:pt x="62177" y="17291"/>
                    </a:lnTo>
                    <a:lnTo>
                      <a:pt x="62328" y="17391"/>
                    </a:lnTo>
                    <a:lnTo>
                      <a:pt x="62529" y="17492"/>
                    </a:lnTo>
                    <a:lnTo>
                      <a:pt x="62830" y="17542"/>
                    </a:lnTo>
                    <a:lnTo>
                      <a:pt x="63132" y="17492"/>
                    </a:lnTo>
                    <a:lnTo>
                      <a:pt x="63484" y="17442"/>
                    </a:lnTo>
                    <a:lnTo>
                      <a:pt x="63836" y="17341"/>
                    </a:lnTo>
                    <a:lnTo>
                      <a:pt x="64137" y="17291"/>
                    </a:lnTo>
                    <a:lnTo>
                      <a:pt x="64489" y="17341"/>
                    </a:lnTo>
                    <a:lnTo>
                      <a:pt x="65092" y="17442"/>
                    </a:lnTo>
                    <a:lnTo>
                      <a:pt x="65494" y="17492"/>
                    </a:lnTo>
                    <a:lnTo>
                      <a:pt x="65947" y="17492"/>
                    </a:lnTo>
                    <a:lnTo>
                      <a:pt x="65997" y="17542"/>
                    </a:lnTo>
                    <a:lnTo>
                      <a:pt x="66047" y="17592"/>
                    </a:lnTo>
                    <a:lnTo>
                      <a:pt x="65947" y="17693"/>
                    </a:lnTo>
                    <a:lnTo>
                      <a:pt x="64087" y="17693"/>
                    </a:lnTo>
                    <a:lnTo>
                      <a:pt x="63836" y="17743"/>
                    </a:lnTo>
                    <a:lnTo>
                      <a:pt x="63735" y="17793"/>
                    </a:lnTo>
                    <a:lnTo>
                      <a:pt x="63635" y="17894"/>
                    </a:lnTo>
                    <a:lnTo>
                      <a:pt x="63534" y="17944"/>
                    </a:lnTo>
                    <a:lnTo>
                      <a:pt x="63434" y="17944"/>
                    </a:lnTo>
                    <a:lnTo>
                      <a:pt x="63182" y="17894"/>
                    </a:lnTo>
                    <a:lnTo>
                      <a:pt x="63031" y="17894"/>
                    </a:lnTo>
                    <a:lnTo>
                      <a:pt x="62881" y="17743"/>
                    </a:lnTo>
                    <a:lnTo>
                      <a:pt x="62780" y="17693"/>
                    </a:lnTo>
                    <a:lnTo>
                      <a:pt x="62730" y="17793"/>
                    </a:lnTo>
                    <a:lnTo>
                      <a:pt x="62629" y="17894"/>
                    </a:lnTo>
                    <a:lnTo>
                      <a:pt x="62378" y="17894"/>
                    </a:lnTo>
                    <a:lnTo>
                      <a:pt x="62278" y="17793"/>
                    </a:lnTo>
                    <a:lnTo>
                      <a:pt x="62127" y="17693"/>
                    </a:lnTo>
                    <a:lnTo>
                      <a:pt x="62026" y="17693"/>
                    </a:lnTo>
                    <a:lnTo>
                      <a:pt x="61875" y="17793"/>
                    </a:lnTo>
                    <a:lnTo>
                      <a:pt x="61775" y="17844"/>
                    </a:lnTo>
                    <a:lnTo>
                      <a:pt x="61473" y="17894"/>
                    </a:lnTo>
                    <a:lnTo>
                      <a:pt x="60920" y="17894"/>
                    </a:lnTo>
                    <a:lnTo>
                      <a:pt x="60669" y="17944"/>
                    </a:lnTo>
                    <a:lnTo>
                      <a:pt x="60468" y="18095"/>
                    </a:lnTo>
                    <a:lnTo>
                      <a:pt x="60367" y="18145"/>
                    </a:lnTo>
                    <a:lnTo>
                      <a:pt x="60317" y="18095"/>
                    </a:lnTo>
                    <a:lnTo>
                      <a:pt x="60217" y="17995"/>
                    </a:lnTo>
                    <a:lnTo>
                      <a:pt x="60116" y="17944"/>
                    </a:lnTo>
                    <a:lnTo>
                      <a:pt x="59865" y="17894"/>
                    </a:lnTo>
                    <a:lnTo>
                      <a:pt x="59262" y="17894"/>
                    </a:lnTo>
                    <a:lnTo>
                      <a:pt x="59111" y="17995"/>
                    </a:lnTo>
                    <a:lnTo>
                      <a:pt x="58960" y="18095"/>
                    </a:lnTo>
                    <a:lnTo>
                      <a:pt x="58860" y="18145"/>
                    </a:lnTo>
                    <a:lnTo>
                      <a:pt x="58759" y="18145"/>
                    </a:lnTo>
                    <a:lnTo>
                      <a:pt x="58659" y="18095"/>
                    </a:lnTo>
                    <a:lnTo>
                      <a:pt x="57402" y="18095"/>
                    </a:lnTo>
                    <a:lnTo>
                      <a:pt x="57201" y="18196"/>
                    </a:lnTo>
                    <a:lnTo>
                      <a:pt x="57000" y="18296"/>
                    </a:lnTo>
                    <a:lnTo>
                      <a:pt x="56749" y="18346"/>
                    </a:lnTo>
                    <a:lnTo>
                      <a:pt x="56447" y="18296"/>
                    </a:lnTo>
                    <a:lnTo>
                      <a:pt x="56246" y="18296"/>
                    </a:lnTo>
                    <a:lnTo>
                      <a:pt x="56196" y="18246"/>
                    </a:lnTo>
                    <a:lnTo>
                      <a:pt x="56196" y="18145"/>
                    </a:lnTo>
                    <a:lnTo>
                      <a:pt x="56196" y="18045"/>
                    </a:lnTo>
                    <a:lnTo>
                      <a:pt x="56246" y="17944"/>
                    </a:lnTo>
                    <a:lnTo>
                      <a:pt x="56346" y="17793"/>
                    </a:lnTo>
                    <a:lnTo>
                      <a:pt x="56397" y="17643"/>
                    </a:lnTo>
                    <a:lnTo>
                      <a:pt x="56447" y="17492"/>
                    </a:lnTo>
                    <a:lnTo>
                      <a:pt x="56598" y="17341"/>
                    </a:lnTo>
                    <a:lnTo>
                      <a:pt x="56749" y="17341"/>
                    </a:lnTo>
                    <a:lnTo>
                      <a:pt x="57050" y="17592"/>
                    </a:lnTo>
                    <a:lnTo>
                      <a:pt x="57201" y="17693"/>
                    </a:lnTo>
                    <a:lnTo>
                      <a:pt x="57352" y="17693"/>
                    </a:lnTo>
                    <a:lnTo>
                      <a:pt x="57502" y="17592"/>
                    </a:lnTo>
                    <a:lnTo>
                      <a:pt x="57653" y="17391"/>
                    </a:lnTo>
                    <a:lnTo>
                      <a:pt x="57704" y="17341"/>
                    </a:lnTo>
                    <a:lnTo>
                      <a:pt x="57804" y="17291"/>
                    </a:lnTo>
                    <a:lnTo>
                      <a:pt x="57905" y="17241"/>
                    </a:lnTo>
                    <a:close/>
                    <a:moveTo>
                      <a:pt x="55241" y="17693"/>
                    </a:moveTo>
                    <a:lnTo>
                      <a:pt x="55291" y="17743"/>
                    </a:lnTo>
                    <a:lnTo>
                      <a:pt x="55391" y="17844"/>
                    </a:lnTo>
                    <a:lnTo>
                      <a:pt x="55592" y="18045"/>
                    </a:lnTo>
                    <a:lnTo>
                      <a:pt x="55743" y="18095"/>
                    </a:lnTo>
                    <a:lnTo>
                      <a:pt x="55894" y="18145"/>
                    </a:lnTo>
                    <a:lnTo>
                      <a:pt x="55944" y="18145"/>
                    </a:lnTo>
                    <a:lnTo>
                      <a:pt x="55944" y="18196"/>
                    </a:lnTo>
                    <a:lnTo>
                      <a:pt x="55894" y="18296"/>
                    </a:lnTo>
                    <a:lnTo>
                      <a:pt x="55793" y="18346"/>
                    </a:lnTo>
                    <a:lnTo>
                      <a:pt x="55693" y="18397"/>
                    </a:lnTo>
                    <a:lnTo>
                      <a:pt x="55442" y="18346"/>
                    </a:lnTo>
                    <a:lnTo>
                      <a:pt x="55241" y="18296"/>
                    </a:lnTo>
                    <a:lnTo>
                      <a:pt x="55140" y="18246"/>
                    </a:lnTo>
                    <a:lnTo>
                      <a:pt x="55140" y="18095"/>
                    </a:lnTo>
                    <a:lnTo>
                      <a:pt x="55140" y="17944"/>
                    </a:lnTo>
                    <a:lnTo>
                      <a:pt x="55140" y="17844"/>
                    </a:lnTo>
                    <a:lnTo>
                      <a:pt x="55140" y="17743"/>
                    </a:lnTo>
                    <a:lnTo>
                      <a:pt x="55241" y="17693"/>
                    </a:lnTo>
                    <a:close/>
                    <a:moveTo>
                      <a:pt x="39307" y="18397"/>
                    </a:moveTo>
                    <a:lnTo>
                      <a:pt x="39206" y="18497"/>
                    </a:lnTo>
                    <a:lnTo>
                      <a:pt x="39190" y="18497"/>
                    </a:lnTo>
                    <a:lnTo>
                      <a:pt x="39206" y="18447"/>
                    </a:lnTo>
                    <a:lnTo>
                      <a:pt x="39257" y="18397"/>
                    </a:lnTo>
                    <a:close/>
                    <a:moveTo>
                      <a:pt x="39156" y="18296"/>
                    </a:moveTo>
                    <a:lnTo>
                      <a:pt x="38977" y="18547"/>
                    </a:lnTo>
                    <a:lnTo>
                      <a:pt x="38955" y="18547"/>
                    </a:lnTo>
                    <a:lnTo>
                      <a:pt x="38905" y="18447"/>
                    </a:lnTo>
                    <a:lnTo>
                      <a:pt x="38955" y="18397"/>
                    </a:lnTo>
                    <a:lnTo>
                      <a:pt x="39056" y="18346"/>
                    </a:lnTo>
                    <a:lnTo>
                      <a:pt x="39156" y="18296"/>
                    </a:lnTo>
                    <a:close/>
                    <a:moveTo>
                      <a:pt x="54487" y="17693"/>
                    </a:moveTo>
                    <a:lnTo>
                      <a:pt x="54738" y="17844"/>
                    </a:lnTo>
                    <a:lnTo>
                      <a:pt x="54889" y="17995"/>
                    </a:lnTo>
                    <a:lnTo>
                      <a:pt x="54939" y="18246"/>
                    </a:lnTo>
                    <a:lnTo>
                      <a:pt x="54889" y="18346"/>
                    </a:lnTo>
                    <a:lnTo>
                      <a:pt x="54838" y="18497"/>
                    </a:lnTo>
                    <a:lnTo>
                      <a:pt x="54788" y="18497"/>
                    </a:lnTo>
                    <a:lnTo>
                      <a:pt x="54738" y="18397"/>
                    </a:lnTo>
                    <a:lnTo>
                      <a:pt x="54688" y="18397"/>
                    </a:lnTo>
                    <a:lnTo>
                      <a:pt x="54587" y="18346"/>
                    </a:lnTo>
                    <a:lnTo>
                      <a:pt x="54537" y="18397"/>
                    </a:lnTo>
                    <a:lnTo>
                      <a:pt x="54436" y="18447"/>
                    </a:lnTo>
                    <a:lnTo>
                      <a:pt x="54336" y="18547"/>
                    </a:lnTo>
                    <a:lnTo>
                      <a:pt x="53783" y="18547"/>
                    </a:lnTo>
                    <a:lnTo>
                      <a:pt x="53481" y="18497"/>
                    </a:lnTo>
                    <a:lnTo>
                      <a:pt x="53431" y="18397"/>
                    </a:lnTo>
                    <a:lnTo>
                      <a:pt x="53532" y="18346"/>
                    </a:lnTo>
                    <a:lnTo>
                      <a:pt x="53682" y="18196"/>
                    </a:lnTo>
                    <a:lnTo>
                      <a:pt x="53783" y="18095"/>
                    </a:lnTo>
                    <a:lnTo>
                      <a:pt x="53934" y="18095"/>
                    </a:lnTo>
                    <a:lnTo>
                      <a:pt x="54135" y="18145"/>
                    </a:lnTo>
                    <a:lnTo>
                      <a:pt x="54336" y="18095"/>
                    </a:lnTo>
                    <a:lnTo>
                      <a:pt x="54436" y="18095"/>
                    </a:lnTo>
                    <a:lnTo>
                      <a:pt x="54436" y="18045"/>
                    </a:lnTo>
                    <a:lnTo>
                      <a:pt x="54436" y="17995"/>
                    </a:lnTo>
                    <a:lnTo>
                      <a:pt x="54386" y="17894"/>
                    </a:lnTo>
                    <a:lnTo>
                      <a:pt x="54336" y="17743"/>
                    </a:lnTo>
                    <a:lnTo>
                      <a:pt x="54386" y="17693"/>
                    </a:lnTo>
                    <a:close/>
                    <a:moveTo>
                      <a:pt x="66399" y="18296"/>
                    </a:moveTo>
                    <a:lnTo>
                      <a:pt x="66550" y="18346"/>
                    </a:lnTo>
                    <a:lnTo>
                      <a:pt x="66650" y="18397"/>
                    </a:lnTo>
                    <a:lnTo>
                      <a:pt x="66650" y="18447"/>
                    </a:lnTo>
                    <a:lnTo>
                      <a:pt x="66399" y="18547"/>
                    </a:lnTo>
                    <a:lnTo>
                      <a:pt x="66098" y="18447"/>
                    </a:lnTo>
                    <a:lnTo>
                      <a:pt x="66098" y="18397"/>
                    </a:lnTo>
                    <a:lnTo>
                      <a:pt x="66198" y="18346"/>
                    </a:lnTo>
                    <a:lnTo>
                      <a:pt x="66399" y="18296"/>
                    </a:lnTo>
                    <a:close/>
                    <a:moveTo>
                      <a:pt x="51588" y="18547"/>
                    </a:moveTo>
                    <a:lnTo>
                      <a:pt x="51569" y="18606"/>
                    </a:lnTo>
                    <a:lnTo>
                      <a:pt x="51569" y="18606"/>
                    </a:lnTo>
                    <a:lnTo>
                      <a:pt x="51772" y="18547"/>
                    </a:lnTo>
                    <a:close/>
                    <a:moveTo>
                      <a:pt x="20156" y="18296"/>
                    </a:moveTo>
                    <a:lnTo>
                      <a:pt x="20307" y="18346"/>
                    </a:lnTo>
                    <a:lnTo>
                      <a:pt x="20408" y="18447"/>
                    </a:lnTo>
                    <a:lnTo>
                      <a:pt x="20408" y="18547"/>
                    </a:lnTo>
                    <a:lnTo>
                      <a:pt x="20357" y="18698"/>
                    </a:lnTo>
                    <a:lnTo>
                      <a:pt x="20207" y="18648"/>
                    </a:lnTo>
                    <a:lnTo>
                      <a:pt x="20056" y="18497"/>
                    </a:lnTo>
                    <a:lnTo>
                      <a:pt x="20006" y="18447"/>
                    </a:lnTo>
                    <a:lnTo>
                      <a:pt x="20156" y="18296"/>
                    </a:lnTo>
                    <a:close/>
                    <a:moveTo>
                      <a:pt x="20760" y="18547"/>
                    </a:moveTo>
                    <a:lnTo>
                      <a:pt x="20810" y="18648"/>
                    </a:lnTo>
                    <a:lnTo>
                      <a:pt x="20659" y="18698"/>
                    </a:lnTo>
                    <a:lnTo>
                      <a:pt x="20609" y="18648"/>
                    </a:lnTo>
                    <a:lnTo>
                      <a:pt x="20760" y="18547"/>
                    </a:lnTo>
                    <a:close/>
                    <a:moveTo>
                      <a:pt x="42775" y="18547"/>
                    </a:moveTo>
                    <a:lnTo>
                      <a:pt x="42926" y="18648"/>
                    </a:lnTo>
                    <a:lnTo>
                      <a:pt x="42825" y="18698"/>
                    </a:lnTo>
                    <a:lnTo>
                      <a:pt x="42725" y="18648"/>
                    </a:lnTo>
                    <a:lnTo>
                      <a:pt x="42775" y="18547"/>
                    </a:lnTo>
                    <a:close/>
                    <a:moveTo>
                      <a:pt x="46847" y="18547"/>
                    </a:moveTo>
                    <a:lnTo>
                      <a:pt x="46897" y="18648"/>
                    </a:lnTo>
                    <a:lnTo>
                      <a:pt x="46796" y="18698"/>
                    </a:lnTo>
                    <a:lnTo>
                      <a:pt x="46696" y="18648"/>
                    </a:lnTo>
                    <a:lnTo>
                      <a:pt x="46847" y="18547"/>
                    </a:lnTo>
                    <a:close/>
                    <a:moveTo>
                      <a:pt x="28249" y="18296"/>
                    </a:moveTo>
                    <a:lnTo>
                      <a:pt x="28349" y="18346"/>
                    </a:lnTo>
                    <a:lnTo>
                      <a:pt x="28400" y="18447"/>
                    </a:lnTo>
                    <a:lnTo>
                      <a:pt x="28400" y="18547"/>
                    </a:lnTo>
                    <a:lnTo>
                      <a:pt x="28349" y="18648"/>
                    </a:lnTo>
                    <a:lnTo>
                      <a:pt x="28299" y="18748"/>
                    </a:lnTo>
                    <a:lnTo>
                      <a:pt x="28148" y="18748"/>
                    </a:lnTo>
                    <a:lnTo>
                      <a:pt x="28048" y="18698"/>
                    </a:lnTo>
                    <a:lnTo>
                      <a:pt x="27998" y="18648"/>
                    </a:lnTo>
                    <a:lnTo>
                      <a:pt x="27998" y="18547"/>
                    </a:lnTo>
                    <a:lnTo>
                      <a:pt x="27998" y="18447"/>
                    </a:lnTo>
                    <a:lnTo>
                      <a:pt x="27998" y="18397"/>
                    </a:lnTo>
                    <a:lnTo>
                      <a:pt x="28148" y="18346"/>
                    </a:lnTo>
                    <a:lnTo>
                      <a:pt x="28249" y="18296"/>
                    </a:lnTo>
                    <a:close/>
                    <a:moveTo>
                      <a:pt x="41217" y="18296"/>
                    </a:moveTo>
                    <a:lnTo>
                      <a:pt x="41418" y="18346"/>
                    </a:lnTo>
                    <a:lnTo>
                      <a:pt x="41921" y="18547"/>
                    </a:lnTo>
                    <a:lnTo>
                      <a:pt x="42071" y="18648"/>
                    </a:lnTo>
                    <a:lnTo>
                      <a:pt x="41971" y="18698"/>
                    </a:lnTo>
                    <a:lnTo>
                      <a:pt x="41921" y="18748"/>
                    </a:lnTo>
                    <a:lnTo>
                      <a:pt x="41468" y="18748"/>
                    </a:lnTo>
                    <a:lnTo>
                      <a:pt x="41267" y="18698"/>
                    </a:lnTo>
                    <a:lnTo>
                      <a:pt x="41066" y="18547"/>
                    </a:lnTo>
                    <a:lnTo>
                      <a:pt x="40966" y="18547"/>
                    </a:lnTo>
                    <a:lnTo>
                      <a:pt x="40815" y="18447"/>
                    </a:lnTo>
                    <a:lnTo>
                      <a:pt x="40915" y="18346"/>
                    </a:lnTo>
                    <a:lnTo>
                      <a:pt x="40966" y="18346"/>
                    </a:lnTo>
                    <a:lnTo>
                      <a:pt x="41217" y="18296"/>
                    </a:lnTo>
                    <a:close/>
                    <a:moveTo>
                      <a:pt x="44434" y="18547"/>
                    </a:moveTo>
                    <a:lnTo>
                      <a:pt x="44585" y="18598"/>
                    </a:lnTo>
                    <a:lnTo>
                      <a:pt x="44585" y="18648"/>
                    </a:lnTo>
                    <a:lnTo>
                      <a:pt x="44283" y="18748"/>
                    </a:lnTo>
                    <a:lnTo>
                      <a:pt x="43981" y="18648"/>
                    </a:lnTo>
                    <a:lnTo>
                      <a:pt x="44032" y="18598"/>
                    </a:lnTo>
                    <a:lnTo>
                      <a:pt x="44132" y="18547"/>
                    </a:lnTo>
                    <a:close/>
                    <a:moveTo>
                      <a:pt x="44987" y="18497"/>
                    </a:moveTo>
                    <a:lnTo>
                      <a:pt x="45188" y="18598"/>
                    </a:lnTo>
                    <a:lnTo>
                      <a:pt x="45188" y="18698"/>
                    </a:lnTo>
                    <a:lnTo>
                      <a:pt x="45087" y="18748"/>
                    </a:lnTo>
                    <a:lnTo>
                      <a:pt x="44886" y="18748"/>
                    </a:lnTo>
                    <a:lnTo>
                      <a:pt x="44836" y="18648"/>
                    </a:lnTo>
                    <a:lnTo>
                      <a:pt x="44886" y="18598"/>
                    </a:lnTo>
                    <a:lnTo>
                      <a:pt x="44987" y="18497"/>
                    </a:lnTo>
                    <a:close/>
                    <a:moveTo>
                      <a:pt x="47751" y="18296"/>
                    </a:moveTo>
                    <a:lnTo>
                      <a:pt x="47852" y="18346"/>
                    </a:lnTo>
                    <a:lnTo>
                      <a:pt x="47952" y="18397"/>
                    </a:lnTo>
                    <a:lnTo>
                      <a:pt x="47952" y="18497"/>
                    </a:lnTo>
                    <a:lnTo>
                      <a:pt x="47952" y="18598"/>
                    </a:lnTo>
                    <a:lnTo>
                      <a:pt x="47902" y="18698"/>
                    </a:lnTo>
                    <a:lnTo>
                      <a:pt x="47852" y="18748"/>
                    </a:lnTo>
                    <a:lnTo>
                      <a:pt x="47450" y="18748"/>
                    </a:lnTo>
                    <a:lnTo>
                      <a:pt x="47399" y="18598"/>
                    </a:lnTo>
                    <a:lnTo>
                      <a:pt x="47349" y="18497"/>
                    </a:lnTo>
                    <a:lnTo>
                      <a:pt x="47349" y="18397"/>
                    </a:lnTo>
                    <a:lnTo>
                      <a:pt x="47450" y="18346"/>
                    </a:lnTo>
                    <a:lnTo>
                      <a:pt x="47600" y="18296"/>
                    </a:lnTo>
                    <a:close/>
                    <a:moveTo>
                      <a:pt x="49511" y="18296"/>
                    </a:moveTo>
                    <a:lnTo>
                      <a:pt x="49963" y="18346"/>
                    </a:lnTo>
                    <a:lnTo>
                      <a:pt x="50013" y="18447"/>
                    </a:lnTo>
                    <a:lnTo>
                      <a:pt x="49862" y="18648"/>
                    </a:lnTo>
                    <a:lnTo>
                      <a:pt x="49762" y="18698"/>
                    </a:lnTo>
                    <a:lnTo>
                      <a:pt x="49611" y="18748"/>
                    </a:lnTo>
                    <a:lnTo>
                      <a:pt x="48304" y="18748"/>
                    </a:lnTo>
                    <a:lnTo>
                      <a:pt x="48204" y="18698"/>
                    </a:lnTo>
                    <a:lnTo>
                      <a:pt x="48204" y="18598"/>
                    </a:lnTo>
                    <a:lnTo>
                      <a:pt x="48204" y="18447"/>
                    </a:lnTo>
                    <a:lnTo>
                      <a:pt x="48304" y="18346"/>
                    </a:lnTo>
                    <a:lnTo>
                      <a:pt x="48606" y="18296"/>
                    </a:lnTo>
                    <a:lnTo>
                      <a:pt x="48706" y="18346"/>
                    </a:lnTo>
                    <a:lnTo>
                      <a:pt x="48857" y="18447"/>
                    </a:lnTo>
                    <a:lnTo>
                      <a:pt x="49008" y="18547"/>
                    </a:lnTo>
                    <a:lnTo>
                      <a:pt x="49108" y="18497"/>
                    </a:lnTo>
                    <a:lnTo>
                      <a:pt x="49209" y="18447"/>
                    </a:lnTo>
                    <a:lnTo>
                      <a:pt x="49309" y="18346"/>
                    </a:lnTo>
                    <a:lnTo>
                      <a:pt x="49511" y="18296"/>
                    </a:lnTo>
                    <a:close/>
                    <a:moveTo>
                      <a:pt x="52928" y="16436"/>
                    </a:moveTo>
                    <a:lnTo>
                      <a:pt x="52979" y="16537"/>
                    </a:lnTo>
                    <a:lnTo>
                      <a:pt x="52928" y="16587"/>
                    </a:lnTo>
                    <a:lnTo>
                      <a:pt x="52878" y="16637"/>
                    </a:lnTo>
                    <a:lnTo>
                      <a:pt x="52577" y="16637"/>
                    </a:lnTo>
                    <a:lnTo>
                      <a:pt x="52526" y="16688"/>
                    </a:lnTo>
                    <a:lnTo>
                      <a:pt x="52526" y="16788"/>
                    </a:lnTo>
                    <a:lnTo>
                      <a:pt x="52526" y="16889"/>
                    </a:lnTo>
                    <a:lnTo>
                      <a:pt x="52577" y="17040"/>
                    </a:lnTo>
                    <a:lnTo>
                      <a:pt x="52627" y="17190"/>
                    </a:lnTo>
                    <a:lnTo>
                      <a:pt x="52577" y="17391"/>
                    </a:lnTo>
                    <a:lnTo>
                      <a:pt x="52526" y="17442"/>
                    </a:lnTo>
                    <a:lnTo>
                      <a:pt x="52426" y="17492"/>
                    </a:lnTo>
                    <a:lnTo>
                      <a:pt x="52174" y="17542"/>
                    </a:lnTo>
                    <a:lnTo>
                      <a:pt x="52024" y="17693"/>
                    </a:lnTo>
                    <a:lnTo>
                      <a:pt x="51973" y="17894"/>
                    </a:lnTo>
                    <a:lnTo>
                      <a:pt x="51973" y="18145"/>
                    </a:lnTo>
                    <a:lnTo>
                      <a:pt x="51973" y="18397"/>
                    </a:lnTo>
                    <a:lnTo>
                      <a:pt x="51923" y="18497"/>
                    </a:lnTo>
                    <a:lnTo>
                      <a:pt x="51772" y="18547"/>
                    </a:lnTo>
                    <a:lnTo>
                      <a:pt x="51772" y="18648"/>
                    </a:lnTo>
                    <a:lnTo>
                      <a:pt x="51672" y="18698"/>
                    </a:lnTo>
                    <a:lnTo>
                      <a:pt x="51521" y="18748"/>
                    </a:lnTo>
                    <a:lnTo>
                      <a:pt x="51569" y="18606"/>
                    </a:lnTo>
                    <a:lnTo>
                      <a:pt x="51569" y="18606"/>
                    </a:lnTo>
                    <a:lnTo>
                      <a:pt x="51421" y="18648"/>
                    </a:lnTo>
                    <a:lnTo>
                      <a:pt x="51219" y="18698"/>
                    </a:lnTo>
                    <a:lnTo>
                      <a:pt x="51169" y="18648"/>
                    </a:lnTo>
                    <a:lnTo>
                      <a:pt x="51119" y="18598"/>
                    </a:lnTo>
                    <a:lnTo>
                      <a:pt x="51119" y="18397"/>
                    </a:lnTo>
                    <a:lnTo>
                      <a:pt x="51069" y="18346"/>
                    </a:lnTo>
                    <a:lnTo>
                      <a:pt x="51018" y="18296"/>
                    </a:lnTo>
                    <a:lnTo>
                      <a:pt x="50918" y="18196"/>
                    </a:lnTo>
                    <a:lnTo>
                      <a:pt x="50918" y="18095"/>
                    </a:lnTo>
                    <a:lnTo>
                      <a:pt x="51018" y="17894"/>
                    </a:lnTo>
                    <a:lnTo>
                      <a:pt x="51069" y="17944"/>
                    </a:lnTo>
                    <a:lnTo>
                      <a:pt x="51270" y="18145"/>
                    </a:lnTo>
                    <a:lnTo>
                      <a:pt x="51320" y="18246"/>
                    </a:lnTo>
                    <a:lnTo>
                      <a:pt x="51320" y="18346"/>
                    </a:lnTo>
                    <a:lnTo>
                      <a:pt x="51370" y="18497"/>
                    </a:lnTo>
                    <a:lnTo>
                      <a:pt x="51421" y="18547"/>
                    </a:lnTo>
                    <a:lnTo>
                      <a:pt x="51588" y="18547"/>
                    </a:lnTo>
                    <a:lnTo>
                      <a:pt x="51672" y="18296"/>
                    </a:lnTo>
                    <a:lnTo>
                      <a:pt x="51722" y="17944"/>
                    </a:lnTo>
                    <a:lnTo>
                      <a:pt x="51772" y="17592"/>
                    </a:lnTo>
                    <a:lnTo>
                      <a:pt x="51772" y="17291"/>
                    </a:lnTo>
                    <a:lnTo>
                      <a:pt x="51772" y="17140"/>
                    </a:lnTo>
                    <a:lnTo>
                      <a:pt x="51923" y="17040"/>
                    </a:lnTo>
                    <a:lnTo>
                      <a:pt x="52074" y="17040"/>
                    </a:lnTo>
                    <a:lnTo>
                      <a:pt x="52124" y="16989"/>
                    </a:lnTo>
                    <a:lnTo>
                      <a:pt x="52174" y="16939"/>
                    </a:lnTo>
                    <a:lnTo>
                      <a:pt x="52124" y="16889"/>
                    </a:lnTo>
                    <a:lnTo>
                      <a:pt x="52024" y="16788"/>
                    </a:lnTo>
                    <a:lnTo>
                      <a:pt x="51973" y="16738"/>
                    </a:lnTo>
                    <a:lnTo>
                      <a:pt x="52024" y="16587"/>
                    </a:lnTo>
                    <a:lnTo>
                      <a:pt x="52074" y="16436"/>
                    </a:lnTo>
                    <a:lnTo>
                      <a:pt x="52225" y="16587"/>
                    </a:lnTo>
                    <a:lnTo>
                      <a:pt x="52275" y="16637"/>
                    </a:lnTo>
                    <a:lnTo>
                      <a:pt x="52376" y="16637"/>
                    </a:lnTo>
                    <a:lnTo>
                      <a:pt x="52376" y="16537"/>
                    </a:lnTo>
                    <a:lnTo>
                      <a:pt x="52426" y="16487"/>
                    </a:lnTo>
                    <a:lnTo>
                      <a:pt x="52526" y="16436"/>
                    </a:lnTo>
                    <a:close/>
                    <a:moveTo>
                      <a:pt x="52677" y="18095"/>
                    </a:moveTo>
                    <a:lnTo>
                      <a:pt x="52778" y="18196"/>
                    </a:lnTo>
                    <a:lnTo>
                      <a:pt x="52928" y="18346"/>
                    </a:lnTo>
                    <a:lnTo>
                      <a:pt x="53029" y="18447"/>
                    </a:lnTo>
                    <a:lnTo>
                      <a:pt x="53029" y="18598"/>
                    </a:lnTo>
                    <a:lnTo>
                      <a:pt x="52979" y="18648"/>
                    </a:lnTo>
                    <a:lnTo>
                      <a:pt x="52928" y="18748"/>
                    </a:lnTo>
                    <a:lnTo>
                      <a:pt x="52828" y="18648"/>
                    </a:lnTo>
                    <a:lnTo>
                      <a:pt x="52778" y="18598"/>
                    </a:lnTo>
                    <a:lnTo>
                      <a:pt x="52677" y="18547"/>
                    </a:lnTo>
                    <a:lnTo>
                      <a:pt x="52476" y="18547"/>
                    </a:lnTo>
                    <a:lnTo>
                      <a:pt x="52426" y="18447"/>
                    </a:lnTo>
                    <a:lnTo>
                      <a:pt x="52627" y="18196"/>
                    </a:lnTo>
                    <a:lnTo>
                      <a:pt x="52677" y="18095"/>
                    </a:lnTo>
                    <a:close/>
                    <a:moveTo>
                      <a:pt x="38905" y="18547"/>
                    </a:moveTo>
                    <a:lnTo>
                      <a:pt x="38934" y="18607"/>
                    </a:lnTo>
                    <a:lnTo>
                      <a:pt x="38934" y="18607"/>
                    </a:lnTo>
                    <a:lnTo>
                      <a:pt x="38905" y="18648"/>
                    </a:lnTo>
                    <a:lnTo>
                      <a:pt x="38754" y="18799"/>
                    </a:lnTo>
                    <a:lnTo>
                      <a:pt x="38704" y="18748"/>
                    </a:lnTo>
                    <a:lnTo>
                      <a:pt x="38754" y="18598"/>
                    </a:lnTo>
                    <a:lnTo>
                      <a:pt x="38804" y="18547"/>
                    </a:lnTo>
                    <a:close/>
                    <a:moveTo>
                      <a:pt x="24781" y="17995"/>
                    </a:moveTo>
                    <a:lnTo>
                      <a:pt x="24680" y="18095"/>
                    </a:lnTo>
                    <a:lnTo>
                      <a:pt x="24630" y="18095"/>
                    </a:lnTo>
                    <a:lnTo>
                      <a:pt x="24630" y="18145"/>
                    </a:lnTo>
                    <a:lnTo>
                      <a:pt x="24630" y="18196"/>
                    </a:lnTo>
                    <a:lnTo>
                      <a:pt x="24529" y="18296"/>
                    </a:lnTo>
                    <a:lnTo>
                      <a:pt x="24328" y="18296"/>
                    </a:lnTo>
                    <a:lnTo>
                      <a:pt x="24178" y="18346"/>
                    </a:lnTo>
                    <a:lnTo>
                      <a:pt x="24077" y="18397"/>
                    </a:lnTo>
                    <a:lnTo>
                      <a:pt x="24027" y="18547"/>
                    </a:lnTo>
                    <a:lnTo>
                      <a:pt x="23976" y="18748"/>
                    </a:lnTo>
                    <a:lnTo>
                      <a:pt x="23976" y="18849"/>
                    </a:lnTo>
                    <a:lnTo>
                      <a:pt x="23926" y="18899"/>
                    </a:lnTo>
                    <a:lnTo>
                      <a:pt x="23826" y="18950"/>
                    </a:lnTo>
                    <a:lnTo>
                      <a:pt x="23625" y="18950"/>
                    </a:lnTo>
                    <a:lnTo>
                      <a:pt x="23625" y="18899"/>
                    </a:lnTo>
                    <a:lnTo>
                      <a:pt x="23625" y="18849"/>
                    </a:lnTo>
                    <a:lnTo>
                      <a:pt x="23625" y="18748"/>
                    </a:lnTo>
                    <a:lnTo>
                      <a:pt x="23725" y="18648"/>
                    </a:lnTo>
                    <a:lnTo>
                      <a:pt x="23725" y="18598"/>
                    </a:lnTo>
                    <a:lnTo>
                      <a:pt x="23675" y="18547"/>
                    </a:lnTo>
                    <a:lnTo>
                      <a:pt x="23625" y="18447"/>
                    </a:lnTo>
                    <a:lnTo>
                      <a:pt x="23675" y="18296"/>
                    </a:lnTo>
                    <a:lnTo>
                      <a:pt x="23775" y="18196"/>
                    </a:lnTo>
                    <a:lnTo>
                      <a:pt x="23926" y="18095"/>
                    </a:lnTo>
                    <a:lnTo>
                      <a:pt x="24278" y="18095"/>
                    </a:lnTo>
                    <a:lnTo>
                      <a:pt x="24556" y="18033"/>
                    </a:lnTo>
                    <a:lnTo>
                      <a:pt x="24556" y="18033"/>
                    </a:lnTo>
                    <a:lnTo>
                      <a:pt x="24479" y="18095"/>
                    </a:lnTo>
                    <a:lnTo>
                      <a:pt x="24630" y="18095"/>
                    </a:lnTo>
                    <a:lnTo>
                      <a:pt x="24630" y="18017"/>
                    </a:lnTo>
                    <a:lnTo>
                      <a:pt x="24630" y="18017"/>
                    </a:lnTo>
                    <a:lnTo>
                      <a:pt x="24730" y="17995"/>
                    </a:lnTo>
                    <a:close/>
                    <a:moveTo>
                      <a:pt x="36169" y="18921"/>
                    </a:moveTo>
                    <a:lnTo>
                      <a:pt x="36140" y="18950"/>
                    </a:lnTo>
                    <a:lnTo>
                      <a:pt x="36157" y="18950"/>
                    </a:lnTo>
                    <a:lnTo>
                      <a:pt x="36169" y="18921"/>
                    </a:lnTo>
                    <a:close/>
                    <a:moveTo>
                      <a:pt x="38201" y="18547"/>
                    </a:moveTo>
                    <a:lnTo>
                      <a:pt x="38302" y="18648"/>
                    </a:lnTo>
                    <a:lnTo>
                      <a:pt x="38452" y="18799"/>
                    </a:lnTo>
                    <a:lnTo>
                      <a:pt x="38452" y="18899"/>
                    </a:lnTo>
                    <a:lnTo>
                      <a:pt x="38302" y="18950"/>
                    </a:lnTo>
                    <a:lnTo>
                      <a:pt x="38151" y="18899"/>
                    </a:lnTo>
                    <a:lnTo>
                      <a:pt x="38050" y="18849"/>
                    </a:lnTo>
                    <a:lnTo>
                      <a:pt x="37900" y="18648"/>
                    </a:lnTo>
                    <a:lnTo>
                      <a:pt x="37900" y="18598"/>
                    </a:lnTo>
                    <a:lnTo>
                      <a:pt x="38101" y="18547"/>
                    </a:lnTo>
                    <a:close/>
                    <a:moveTo>
                      <a:pt x="39257" y="18748"/>
                    </a:moveTo>
                    <a:lnTo>
                      <a:pt x="39307" y="18849"/>
                    </a:lnTo>
                    <a:lnTo>
                      <a:pt x="39206" y="18950"/>
                    </a:lnTo>
                    <a:lnTo>
                      <a:pt x="39005" y="18950"/>
                    </a:lnTo>
                    <a:lnTo>
                      <a:pt x="39092" y="18748"/>
                    </a:lnTo>
                    <a:close/>
                    <a:moveTo>
                      <a:pt x="40362" y="18547"/>
                    </a:moveTo>
                    <a:lnTo>
                      <a:pt x="40362" y="18648"/>
                    </a:lnTo>
                    <a:lnTo>
                      <a:pt x="40362" y="18698"/>
                    </a:lnTo>
                    <a:lnTo>
                      <a:pt x="40362" y="18849"/>
                    </a:lnTo>
                    <a:lnTo>
                      <a:pt x="40262" y="18950"/>
                    </a:lnTo>
                    <a:lnTo>
                      <a:pt x="39659" y="18950"/>
                    </a:lnTo>
                    <a:lnTo>
                      <a:pt x="39609" y="18899"/>
                    </a:lnTo>
                    <a:lnTo>
                      <a:pt x="39558" y="18799"/>
                    </a:lnTo>
                    <a:lnTo>
                      <a:pt x="39558" y="18698"/>
                    </a:lnTo>
                    <a:lnTo>
                      <a:pt x="39609" y="18598"/>
                    </a:lnTo>
                    <a:lnTo>
                      <a:pt x="39659" y="18547"/>
                    </a:lnTo>
                    <a:lnTo>
                      <a:pt x="39709" y="18547"/>
                    </a:lnTo>
                    <a:lnTo>
                      <a:pt x="39810" y="18698"/>
                    </a:lnTo>
                    <a:lnTo>
                      <a:pt x="39860" y="18698"/>
                    </a:lnTo>
                    <a:lnTo>
                      <a:pt x="39960" y="18648"/>
                    </a:lnTo>
                    <a:lnTo>
                      <a:pt x="40061" y="18598"/>
                    </a:lnTo>
                    <a:lnTo>
                      <a:pt x="40212" y="18547"/>
                    </a:lnTo>
                    <a:close/>
                    <a:moveTo>
                      <a:pt x="32270" y="19000"/>
                    </a:moveTo>
                    <a:lnTo>
                      <a:pt x="32421" y="19050"/>
                    </a:lnTo>
                    <a:lnTo>
                      <a:pt x="32320" y="19100"/>
                    </a:lnTo>
                    <a:lnTo>
                      <a:pt x="32169" y="19050"/>
                    </a:lnTo>
                    <a:lnTo>
                      <a:pt x="32270" y="19000"/>
                    </a:lnTo>
                    <a:close/>
                    <a:moveTo>
                      <a:pt x="21765" y="18748"/>
                    </a:moveTo>
                    <a:lnTo>
                      <a:pt x="21815" y="18799"/>
                    </a:lnTo>
                    <a:lnTo>
                      <a:pt x="21865" y="18899"/>
                    </a:lnTo>
                    <a:lnTo>
                      <a:pt x="21614" y="19100"/>
                    </a:lnTo>
                    <a:lnTo>
                      <a:pt x="21564" y="19151"/>
                    </a:lnTo>
                    <a:lnTo>
                      <a:pt x="21463" y="19100"/>
                    </a:lnTo>
                    <a:lnTo>
                      <a:pt x="21262" y="18799"/>
                    </a:lnTo>
                    <a:lnTo>
                      <a:pt x="21463" y="18748"/>
                    </a:lnTo>
                    <a:close/>
                    <a:moveTo>
                      <a:pt x="37347" y="18748"/>
                    </a:moveTo>
                    <a:lnTo>
                      <a:pt x="37447" y="18849"/>
                    </a:lnTo>
                    <a:lnTo>
                      <a:pt x="37095" y="19151"/>
                    </a:lnTo>
                    <a:lnTo>
                      <a:pt x="37045" y="19100"/>
                    </a:lnTo>
                    <a:lnTo>
                      <a:pt x="37045" y="18950"/>
                    </a:lnTo>
                    <a:lnTo>
                      <a:pt x="37095" y="18799"/>
                    </a:lnTo>
                    <a:lnTo>
                      <a:pt x="37196" y="18748"/>
                    </a:lnTo>
                    <a:close/>
                    <a:moveTo>
                      <a:pt x="63082" y="18950"/>
                    </a:moveTo>
                    <a:lnTo>
                      <a:pt x="63283" y="19050"/>
                    </a:lnTo>
                    <a:lnTo>
                      <a:pt x="63283" y="19100"/>
                    </a:lnTo>
                    <a:lnTo>
                      <a:pt x="63182" y="19151"/>
                    </a:lnTo>
                    <a:lnTo>
                      <a:pt x="62981" y="19151"/>
                    </a:lnTo>
                    <a:lnTo>
                      <a:pt x="62931" y="19100"/>
                    </a:lnTo>
                    <a:lnTo>
                      <a:pt x="62981" y="19000"/>
                    </a:lnTo>
                    <a:lnTo>
                      <a:pt x="63082" y="18950"/>
                    </a:lnTo>
                    <a:close/>
                    <a:moveTo>
                      <a:pt x="20357" y="18950"/>
                    </a:moveTo>
                    <a:lnTo>
                      <a:pt x="20760" y="19000"/>
                    </a:lnTo>
                    <a:lnTo>
                      <a:pt x="20810" y="19050"/>
                    </a:lnTo>
                    <a:lnTo>
                      <a:pt x="20810" y="19151"/>
                    </a:lnTo>
                    <a:lnTo>
                      <a:pt x="20810" y="19251"/>
                    </a:lnTo>
                    <a:lnTo>
                      <a:pt x="20760" y="19352"/>
                    </a:lnTo>
                    <a:lnTo>
                      <a:pt x="20559" y="19352"/>
                    </a:lnTo>
                    <a:lnTo>
                      <a:pt x="20408" y="19251"/>
                    </a:lnTo>
                    <a:lnTo>
                      <a:pt x="20207" y="19201"/>
                    </a:lnTo>
                    <a:lnTo>
                      <a:pt x="19855" y="19151"/>
                    </a:lnTo>
                    <a:lnTo>
                      <a:pt x="19754" y="19050"/>
                    </a:lnTo>
                    <a:lnTo>
                      <a:pt x="19855" y="19000"/>
                    </a:lnTo>
                    <a:lnTo>
                      <a:pt x="20357" y="18950"/>
                    </a:lnTo>
                    <a:close/>
                    <a:moveTo>
                      <a:pt x="31013" y="19151"/>
                    </a:moveTo>
                    <a:lnTo>
                      <a:pt x="31114" y="19251"/>
                    </a:lnTo>
                    <a:lnTo>
                      <a:pt x="31064" y="19301"/>
                    </a:lnTo>
                    <a:lnTo>
                      <a:pt x="31013" y="19352"/>
                    </a:lnTo>
                    <a:lnTo>
                      <a:pt x="30611" y="19352"/>
                    </a:lnTo>
                    <a:lnTo>
                      <a:pt x="30561" y="19301"/>
                    </a:lnTo>
                    <a:lnTo>
                      <a:pt x="30561" y="19201"/>
                    </a:lnTo>
                    <a:lnTo>
                      <a:pt x="30611" y="19151"/>
                    </a:lnTo>
                    <a:close/>
                    <a:moveTo>
                      <a:pt x="55592" y="19151"/>
                    </a:moveTo>
                    <a:lnTo>
                      <a:pt x="55693" y="19201"/>
                    </a:lnTo>
                    <a:lnTo>
                      <a:pt x="55743" y="19251"/>
                    </a:lnTo>
                    <a:lnTo>
                      <a:pt x="55693" y="19352"/>
                    </a:lnTo>
                    <a:lnTo>
                      <a:pt x="55492" y="19352"/>
                    </a:lnTo>
                    <a:lnTo>
                      <a:pt x="55391" y="19301"/>
                    </a:lnTo>
                    <a:lnTo>
                      <a:pt x="55341" y="19251"/>
                    </a:lnTo>
                    <a:lnTo>
                      <a:pt x="55391" y="19201"/>
                    </a:lnTo>
                    <a:lnTo>
                      <a:pt x="55492" y="19151"/>
                    </a:lnTo>
                    <a:close/>
                    <a:moveTo>
                      <a:pt x="31667" y="19352"/>
                    </a:moveTo>
                    <a:lnTo>
                      <a:pt x="31767" y="19427"/>
                    </a:lnTo>
                    <a:lnTo>
                      <a:pt x="31767" y="19427"/>
                    </a:lnTo>
                    <a:lnTo>
                      <a:pt x="31767" y="19352"/>
                    </a:lnTo>
                    <a:close/>
                    <a:moveTo>
                      <a:pt x="31767" y="19427"/>
                    </a:moveTo>
                    <a:lnTo>
                      <a:pt x="31767" y="19445"/>
                    </a:lnTo>
                    <a:lnTo>
                      <a:pt x="31767" y="19445"/>
                    </a:lnTo>
                    <a:lnTo>
                      <a:pt x="31806" y="19456"/>
                    </a:lnTo>
                    <a:lnTo>
                      <a:pt x="31806" y="19456"/>
                    </a:lnTo>
                    <a:lnTo>
                      <a:pt x="31767" y="19427"/>
                    </a:lnTo>
                    <a:close/>
                    <a:moveTo>
                      <a:pt x="31516" y="19000"/>
                    </a:moveTo>
                    <a:lnTo>
                      <a:pt x="31767" y="19251"/>
                    </a:lnTo>
                    <a:lnTo>
                      <a:pt x="31767" y="19352"/>
                    </a:lnTo>
                    <a:lnTo>
                      <a:pt x="31868" y="19352"/>
                    </a:lnTo>
                    <a:lnTo>
                      <a:pt x="31968" y="19502"/>
                    </a:lnTo>
                    <a:lnTo>
                      <a:pt x="31806" y="19456"/>
                    </a:lnTo>
                    <a:lnTo>
                      <a:pt x="31806" y="19456"/>
                    </a:lnTo>
                    <a:lnTo>
                      <a:pt x="31868" y="19502"/>
                    </a:lnTo>
                    <a:lnTo>
                      <a:pt x="31868" y="19553"/>
                    </a:lnTo>
                    <a:lnTo>
                      <a:pt x="31767" y="19452"/>
                    </a:lnTo>
                    <a:lnTo>
                      <a:pt x="31767" y="19445"/>
                    </a:lnTo>
                    <a:lnTo>
                      <a:pt x="31767" y="19445"/>
                    </a:lnTo>
                    <a:lnTo>
                      <a:pt x="31617" y="19402"/>
                    </a:lnTo>
                    <a:lnTo>
                      <a:pt x="31416" y="19352"/>
                    </a:lnTo>
                    <a:lnTo>
                      <a:pt x="31365" y="19251"/>
                    </a:lnTo>
                    <a:lnTo>
                      <a:pt x="31365" y="19151"/>
                    </a:lnTo>
                    <a:lnTo>
                      <a:pt x="31365" y="19050"/>
                    </a:lnTo>
                    <a:lnTo>
                      <a:pt x="31416" y="19000"/>
                    </a:lnTo>
                    <a:close/>
                    <a:moveTo>
                      <a:pt x="52225" y="19151"/>
                    </a:moveTo>
                    <a:lnTo>
                      <a:pt x="52325" y="19201"/>
                    </a:lnTo>
                    <a:lnTo>
                      <a:pt x="52376" y="19251"/>
                    </a:lnTo>
                    <a:lnTo>
                      <a:pt x="52376" y="19352"/>
                    </a:lnTo>
                    <a:lnTo>
                      <a:pt x="52325" y="19553"/>
                    </a:lnTo>
                    <a:lnTo>
                      <a:pt x="52174" y="19502"/>
                    </a:lnTo>
                    <a:lnTo>
                      <a:pt x="52024" y="19352"/>
                    </a:lnTo>
                    <a:lnTo>
                      <a:pt x="51973" y="19251"/>
                    </a:lnTo>
                    <a:lnTo>
                      <a:pt x="52024" y="19201"/>
                    </a:lnTo>
                    <a:lnTo>
                      <a:pt x="52124" y="19151"/>
                    </a:lnTo>
                    <a:close/>
                    <a:moveTo>
                      <a:pt x="62830" y="19402"/>
                    </a:moveTo>
                    <a:lnTo>
                      <a:pt x="62931" y="19502"/>
                    </a:lnTo>
                    <a:lnTo>
                      <a:pt x="62780" y="19553"/>
                    </a:lnTo>
                    <a:lnTo>
                      <a:pt x="62680" y="19502"/>
                    </a:lnTo>
                    <a:lnTo>
                      <a:pt x="62830" y="19402"/>
                    </a:lnTo>
                    <a:close/>
                    <a:moveTo>
                      <a:pt x="39458" y="19352"/>
                    </a:moveTo>
                    <a:lnTo>
                      <a:pt x="39508" y="19502"/>
                    </a:lnTo>
                    <a:lnTo>
                      <a:pt x="39458" y="19603"/>
                    </a:lnTo>
                    <a:lnTo>
                      <a:pt x="39357" y="19452"/>
                    </a:lnTo>
                    <a:lnTo>
                      <a:pt x="39458" y="19352"/>
                    </a:lnTo>
                    <a:close/>
                    <a:moveTo>
                      <a:pt x="54386" y="19352"/>
                    </a:moveTo>
                    <a:lnTo>
                      <a:pt x="54436" y="19502"/>
                    </a:lnTo>
                    <a:lnTo>
                      <a:pt x="54386" y="19603"/>
                    </a:lnTo>
                    <a:lnTo>
                      <a:pt x="54336" y="19452"/>
                    </a:lnTo>
                    <a:lnTo>
                      <a:pt x="54386" y="19352"/>
                    </a:lnTo>
                    <a:close/>
                    <a:moveTo>
                      <a:pt x="29606" y="19151"/>
                    </a:moveTo>
                    <a:lnTo>
                      <a:pt x="29757" y="19201"/>
                    </a:lnTo>
                    <a:lnTo>
                      <a:pt x="29857" y="19301"/>
                    </a:lnTo>
                    <a:lnTo>
                      <a:pt x="29857" y="19352"/>
                    </a:lnTo>
                    <a:lnTo>
                      <a:pt x="29857" y="19502"/>
                    </a:lnTo>
                    <a:lnTo>
                      <a:pt x="29857" y="19653"/>
                    </a:lnTo>
                    <a:lnTo>
                      <a:pt x="29857" y="19703"/>
                    </a:lnTo>
                    <a:lnTo>
                      <a:pt x="29757" y="19703"/>
                    </a:lnTo>
                    <a:lnTo>
                      <a:pt x="29606" y="19603"/>
                    </a:lnTo>
                    <a:lnTo>
                      <a:pt x="29405" y="19603"/>
                    </a:lnTo>
                    <a:lnTo>
                      <a:pt x="29304" y="19553"/>
                    </a:lnTo>
                    <a:lnTo>
                      <a:pt x="29254" y="19502"/>
                    </a:lnTo>
                    <a:lnTo>
                      <a:pt x="29304" y="19402"/>
                    </a:lnTo>
                    <a:lnTo>
                      <a:pt x="29455" y="19301"/>
                    </a:lnTo>
                    <a:lnTo>
                      <a:pt x="29606" y="19151"/>
                    </a:lnTo>
                    <a:close/>
                    <a:moveTo>
                      <a:pt x="28349" y="19352"/>
                    </a:moveTo>
                    <a:lnTo>
                      <a:pt x="28500" y="19402"/>
                    </a:lnTo>
                    <a:lnTo>
                      <a:pt x="28601" y="19502"/>
                    </a:lnTo>
                    <a:lnTo>
                      <a:pt x="28601" y="19603"/>
                    </a:lnTo>
                    <a:lnTo>
                      <a:pt x="28550" y="19754"/>
                    </a:lnTo>
                    <a:lnTo>
                      <a:pt x="28400" y="19703"/>
                    </a:lnTo>
                    <a:lnTo>
                      <a:pt x="28249" y="19553"/>
                    </a:lnTo>
                    <a:lnTo>
                      <a:pt x="28199" y="19502"/>
                    </a:lnTo>
                    <a:lnTo>
                      <a:pt x="28349" y="19352"/>
                    </a:lnTo>
                    <a:close/>
                    <a:moveTo>
                      <a:pt x="35236" y="18547"/>
                    </a:moveTo>
                    <a:lnTo>
                      <a:pt x="35336" y="18748"/>
                    </a:lnTo>
                    <a:lnTo>
                      <a:pt x="35386" y="18899"/>
                    </a:lnTo>
                    <a:lnTo>
                      <a:pt x="35487" y="18899"/>
                    </a:lnTo>
                    <a:lnTo>
                      <a:pt x="35587" y="18799"/>
                    </a:lnTo>
                    <a:lnTo>
                      <a:pt x="35638" y="18748"/>
                    </a:lnTo>
                    <a:lnTo>
                      <a:pt x="35738" y="18799"/>
                    </a:lnTo>
                    <a:lnTo>
                      <a:pt x="35788" y="18899"/>
                    </a:lnTo>
                    <a:lnTo>
                      <a:pt x="35889" y="18950"/>
                    </a:lnTo>
                    <a:lnTo>
                      <a:pt x="35990" y="19000"/>
                    </a:lnTo>
                    <a:lnTo>
                      <a:pt x="35990" y="19151"/>
                    </a:lnTo>
                    <a:lnTo>
                      <a:pt x="36140" y="18950"/>
                    </a:lnTo>
                    <a:lnTo>
                      <a:pt x="35990" y="18950"/>
                    </a:lnTo>
                    <a:lnTo>
                      <a:pt x="35990" y="18849"/>
                    </a:lnTo>
                    <a:lnTo>
                      <a:pt x="36040" y="18799"/>
                    </a:lnTo>
                    <a:lnTo>
                      <a:pt x="36140" y="18748"/>
                    </a:lnTo>
                    <a:lnTo>
                      <a:pt x="36241" y="18748"/>
                    </a:lnTo>
                    <a:lnTo>
                      <a:pt x="36169" y="18921"/>
                    </a:lnTo>
                    <a:lnTo>
                      <a:pt x="36169" y="18921"/>
                    </a:lnTo>
                    <a:lnTo>
                      <a:pt x="36241" y="18849"/>
                    </a:lnTo>
                    <a:lnTo>
                      <a:pt x="36341" y="18799"/>
                    </a:lnTo>
                    <a:lnTo>
                      <a:pt x="36392" y="18849"/>
                    </a:lnTo>
                    <a:lnTo>
                      <a:pt x="36291" y="18899"/>
                    </a:lnTo>
                    <a:lnTo>
                      <a:pt x="36191" y="18950"/>
                    </a:lnTo>
                    <a:lnTo>
                      <a:pt x="36157" y="18950"/>
                    </a:lnTo>
                    <a:lnTo>
                      <a:pt x="35990" y="19352"/>
                    </a:lnTo>
                    <a:lnTo>
                      <a:pt x="35939" y="19502"/>
                    </a:lnTo>
                    <a:lnTo>
                      <a:pt x="35839" y="19603"/>
                    </a:lnTo>
                    <a:lnTo>
                      <a:pt x="35688" y="19754"/>
                    </a:lnTo>
                    <a:lnTo>
                      <a:pt x="35638" y="19754"/>
                    </a:lnTo>
                    <a:lnTo>
                      <a:pt x="35537" y="19653"/>
                    </a:lnTo>
                    <a:lnTo>
                      <a:pt x="35437" y="19603"/>
                    </a:lnTo>
                    <a:lnTo>
                      <a:pt x="35336" y="19603"/>
                    </a:lnTo>
                    <a:lnTo>
                      <a:pt x="35286" y="19553"/>
                    </a:lnTo>
                    <a:lnTo>
                      <a:pt x="35185" y="19502"/>
                    </a:lnTo>
                    <a:lnTo>
                      <a:pt x="35085" y="19452"/>
                    </a:lnTo>
                    <a:lnTo>
                      <a:pt x="35035" y="19402"/>
                    </a:lnTo>
                    <a:lnTo>
                      <a:pt x="34984" y="19452"/>
                    </a:lnTo>
                    <a:lnTo>
                      <a:pt x="34884" y="19502"/>
                    </a:lnTo>
                    <a:lnTo>
                      <a:pt x="34733" y="19603"/>
                    </a:lnTo>
                    <a:lnTo>
                      <a:pt x="34532" y="19603"/>
                    </a:lnTo>
                    <a:lnTo>
                      <a:pt x="34180" y="19553"/>
                    </a:lnTo>
                    <a:lnTo>
                      <a:pt x="34080" y="19502"/>
                    </a:lnTo>
                    <a:lnTo>
                      <a:pt x="34029" y="19352"/>
                    </a:lnTo>
                    <a:lnTo>
                      <a:pt x="33979" y="19201"/>
                    </a:lnTo>
                    <a:lnTo>
                      <a:pt x="33878" y="19050"/>
                    </a:lnTo>
                    <a:lnTo>
                      <a:pt x="33929" y="19000"/>
                    </a:lnTo>
                    <a:lnTo>
                      <a:pt x="34029" y="18950"/>
                    </a:lnTo>
                    <a:lnTo>
                      <a:pt x="34632" y="18950"/>
                    </a:lnTo>
                    <a:lnTo>
                      <a:pt x="34833" y="18899"/>
                    </a:lnTo>
                    <a:lnTo>
                      <a:pt x="34984" y="18799"/>
                    </a:lnTo>
                    <a:lnTo>
                      <a:pt x="35135" y="18648"/>
                    </a:lnTo>
                    <a:lnTo>
                      <a:pt x="35185" y="18547"/>
                    </a:lnTo>
                    <a:close/>
                    <a:moveTo>
                      <a:pt x="48455" y="19603"/>
                    </a:moveTo>
                    <a:lnTo>
                      <a:pt x="48606" y="19703"/>
                    </a:lnTo>
                    <a:lnTo>
                      <a:pt x="48505" y="19754"/>
                    </a:lnTo>
                    <a:lnTo>
                      <a:pt x="48405" y="19703"/>
                    </a:lnTo>
                    <a:lnTo>
                      <a:pt x="48455" y="19603"/>
                    </a:lnTo>
                    <a:close/>
                    <a:moveTo>
                      <a:pt x="19352" y="19553"/>
                    </a:moveTo>
                    <a:lnTo>
                      <a:pt x="19453" y="19603"/>
                    </a:lnTo>
                    <a:lnTo>
                      <a:pt x="19503" y="19653"/>
                    </a:lnTo>
                    <a:lnTo>
                      <a:pt x="19503" y="19703"/>
                    </a:lnTo>
                    <a:lnTo>
                      <a:pt x="19453" y="19804"/>
                    </a:lnTo>
                    <a:lnTo>
                      <a:pt x="19252" y="19804"/>
                    </a:lnTo>
                    <a:lnTo>
                      <a:pt x="19151" y="19703"/>
                    </a:lnTo>
                    <a:lnTo>
                      <a:pt x="19201" y="19653"/>
                    </a:lnTo>
                    <a:lnTo>
                      <a:pt x="19252" y="19603"/>
                    </a:lnTo>
                    <a:lnTo>
                      <a:pt x="19352" y="19553"/>
                    </a:lnTo>
                    <a:close/>
                    <a:moveTo>
                      <a:pt x="26892" y="19352"/>
                    </a:moveTo>
                    <a:lnTo>
                      <a:pt x="27244" y="19402"/>
                    </a:lnTo>
                    <a:lnTo>
                      <a:pt x="27344" y="19452"/>
                    </a:lnTo>
                    <a:lnTo>
                      <a:pt x="27294" y="19553"/>
                    </a:lnTo>
                    <a:lnTo>
                      <a:pt x="27093" y="19703"/>
                    </a:lnTo>
                    <a:lnTo>
                      <a:pt x="26992" y="19754"/>
                    </a:lnTo>
                    <a:lnTo>
                      <a:pt x="26892" y="19804"/>
                    </a:lnTo>
                    <a:lnTo>
                      <a:pt x="26339" y="19804"/>
                    </a:lnTo>
                    <a:lnTo>
                      <a:pt x="25446" y="19907"/>
                    </a:lnTo>
                    <a:lnTo>
                      <a:pt x="25446" y="19907"/>
                    </a:lnTo>
                    <a:lnTo>
                      <a:pt x="25987" y="19804"/>
                    </a:lnTo>
                    <a:lnTo>
                      <a:pt x="26037" y="19804"/>
                    </a:lnTo>
                    <a:lnTo>
                      <a:pt x="26037" y="19754"/>
                    </a:lnTo>
                    <a:lnTo>
                      <a:pt x="25937" y="19754"/>
                    </a:lnTo>
                    <a:lnTo>
                      <a:pt x="25886" y="19703"/>
                    </a:lnTo>
                    <a:lnTo>
                      <a:pt x="25886" y="19603"/>
                    </a:lnTo>
                    <a:lnTo>
                      <a:pt x="25174" y="19938"/>
                    </a:lnTo>
                    <a:lnTo>
                      <a:pt x="25174" y="19938"/>
                    </a:lnTo>
                    <a:lnTo>
                      <a:pt x="25032" y="19955"/>
                    </a:lnTo>
                    <a:lnTo>
                      <a:pt x="24881" y="19955"/>
                    </a:lnTo>
                    <a:lnTo>
                      <a:pt x="24831" y="19905"/>
                    </a:lnTo>
                    <a:lnTo>
                      <a:pt x="24881" y="19854"/>
                    </a:lnTo>
                    <a:lnTo>
                      <a:pt x="25082" y="19703"/>
                    </a:lnTo>
                    <a:lnTo>
                      <a:pt x="25283" y="19553"/>
                    </a:lnTo>
                    <a:lnTo>
                      <a:pt x="25736" y="19402"/>
                    </a:lnTo>
                    <a:lnTo>
                      <a:pt x="25786" y="19402"/>
                    </a:lnTo>
                    <a:lnTo>
                      <a:pt x="25886" y="19502"/>
                    </a:lnTo>
                    <a:lnTo>
                      <a:pt x="25886" y="19603"/>
                    </a:lnTo>
                    <a:lnTo>
                      <a:pt x="25987" y="19553"/>
                    </a:lnTo>
                    <a:lnTo>
                      <a:pt x="26289" y="19603"/>
                    </a:lnTo>
                    <a:lnTo>
                      <a:pt x="26439" y="19553"/>
                    </a:lnTo>
                    <a:lnTo>
                      <a:pt x="26540" y="19452"/>
                    </a:lnTo>
                    <a:lnTo>
                      <a:pt x="26691" y="19352"/>
                    </a:lnTo>
                    <a:close/>
                    <a:moveTo>
                      <a:pt x="23675" y="19804"/>
                    </a:moveTo>
                    <a:lnTo>
                      <a:pt x="23725" y="19854"/>
                    </a:lnTo>
                    <a:lnTo>
                      <a:pt x="23725" y="19955"/>
                    </a:lnTo>
                    <a:lnTo>
                      <a:pt x="23675" y="20005"/>
                    </a:lnTo>
                    <a:lnTo>
                      <a:pt x="23474" y="20005"/>
                    </a:lnTo>
                    <a:lnTo>
                      <a:pt x="23373" y="19955"/>
                    </a:lnTo>
                    <a:lnTo>
                      <a:pt x="23373" y="19854"/>
                    </a:lnTo>
                    <a:lnTo>
                      <a:pt x="23474" y="19804"/>
                    </a:lnTo>
                    <a:close/>
                    <a:moveTo>
                      <a:pt x="25100" y="19973"/>
                    </a:moveTo>
                    <a:lnTo>
                      <a:pt x="25032" y="20005"/>
                    </a:lnTo>
                    <a:lnTo>
                      <a:pt x="24931" y="20005"/>
                    </a:lnTo>
                    <a:lnTo>
                      <a:pt x="25100" y="19973"/>
                    </a:lnTo>
                    <a:close/>
                    <a:moveTo>
                      <a:pt x="41418" y="19754"/>
                    </a:moveTo>
                    <a:lnTo>
                      <a:pt x="41619" y="19854"/>
                    </a:lnTo>
                    <a:lnTo>
                      <a:pt x="41619" y="19955"/>
                    </a:lnTo>
                    <a:lnTo>
                      <a:pt x="41519" y="20005"/>
                    </a:lnTo>
                    <a:lnTo>
                      <a:pt x="41317" y="20005"/>
                    </a:lnTo>
                    <a:lnTo>
                      <a:pt x="41267" y="19905"/>
                    </a:lnTo>
                    <a:lnTo>
                      <a:pt x="41317" y="19854"/>
                    </a:lnTo>
                    <a:lnTo>
                      <a:pt x="41418" y="19754"/>
                    </a:lnTo>
                    <a:close/>
                    <a:moveTo>
                      <a:pt x="39257" y="20005"/>
                    </a:moveTo>
                    <a:lnTo>
                      <a:pt x="39307" y="20156"/>
                    </a:lnTo>
                    <a:lnTo>
                      <a:pt x="39257" y="20206"/>
                    </a:lnTo>
                    <a:lnTo>
                      <a:pt x="39156" y="20055"/>
                    </a:lnTo>
                    <a:lnTo>
                      <a:pt x="39257" y="20005"/>
                    </a:lnTo>
                    <a:close/>
                    <a:moveTo>
                      <a:pt x="42172" y="19804"/>
                    </a:moveTo>
                    <a:lnTo>
                      <a:pt x="42222" y="19854"/>
                    </a:lnTo>
                    <a:lnTo>
                      <a:pt x="42273" y="19905"/>
                    </a:lnTo>
                    <a:lnTo>
                      <a:pt x="42273" y="20206"/>
                    </a:lnTo>
                    <a:lnTo>
                      <a:pt x="42172" y="20156"/>
                    </a:lnTo>
                    <a:lnTo>
                      <a:pt x="42071" y="20055"/>
                    </a:lnTo>
                    <a:lnTo>
                      <a:pt x="42071" y="19955"/>
                    </a:lnTo>
                    <a:lnTo>
                      <a:pt x="42071" y="19905"/>
                    </a:lnTo>
                    <a:lnTo>
                      <a:pt x="42172" y="19804"/>
                    </a:lnTo>
                    <a:close/>
                    <a:moveTo>
                      <a:pt x="20357" y="19603"/>
                    </a:moveTo>
                    <a:lnTo>
                      <a:pt x="20207" y="20244"/>
                    </a:lnTo>
                    <a:lnTo>
                      <a:pt x="20207" y="19703"/>
                    </a:lnTo>
                    <a:lnTo>
                      <a:pt x="20257" y="19653"/>
                    </a:lnTo>
                    <a:lnTo>
                      <a:pt x="20357" y="19603"/>
                    </a:lnTo>
                    <a:close/>
                    <a:moveTo>
                      <a:pt x="20458" y="19603"/>
                    </a:moveTo>
                    <a:lnTo>
                      <a:pt x="20609" y="19703"/>
                    </a:lnTo>
                    <a:lnTo>
                      <a:pt x="20810" y="19754"/>
                    </a:lnTo>
                    <a:lnTo>
                      <a:pt x="21212" y="19804"/>
                    </a:lnTo>
                    <a:lnTo>
                      <a:pt x="21312" y="19854"/>
                    </a:lnTo>
                    <a:lnTo>
                      <a:pt x="21463" y="19905"/>
                    </a:lnTo>
                    <a:lnTo>
                      <a:pt x="21212" y="20156"/>
                    </a:lnTo>
                    <a:lnTo>
                      <a:pt x="21111" y="20206"/>
                    </a:lnTo>
                    <a:lnTo>
                      <a:pt x="20659" y="20206"/>
                    </a:lnTo>
                    <a:lnTo>
                      <a:pt x="20458" y="20256"/>
                    </a:lnTo>
                    <a:lnTo>
                      <a:pt x="20307" y="20407"/>
                    </a:lnTo>
                    <a:lnTo>
                      <a:pt x="20232" y="20407"/>
                    </a:lnTo>
                    <a:lnTo>
                      <a:pt x="20408" y="19703"/>
                    </a:lnTo>
                    <a:lnTo>
                      <a:pt x="20458" y="19603"/>
                    </a:lnTo>
                    <a:close/>
                    <a:moveTo>
                      <a:pt x="55492" y="20055"/>
                    </a:moveTo>
                    <a:lnTo>
                      <a:pt x="55542" y="20106"/>
                    </a:lnTo>
                    <a:lnTo>
                      <a:pt x="55542" y="20206"/>
                    </a:lnTo>
                    <a:lnTo>
                      <a:pt x="55542" y="20307"/>
                    </a:lnTo>
                    <a:lnTo>
                      <a:pt x="55492" y="20407"/>
                    </a:lnTo>
                    <a:lnTo>
                      <a:pt x="55391" y="20407"/>
                    </a:lnTo>
                    <a:lnTo>
                      <a:pt x="55341" y="20307"/>
                    </a:lnTo>
                    <a:lnTo>
                      <a:pt x="55341" y="20206"/>
                    </a:lnTo>
                    <a:lnTo>
                      <a:pt x="55341" y="20106"/>
                    </a:lnTo>
                    <a:lnTo>
                      <a:pt x="55391" y="20055"/>
                    </a:lnTo>
                    <a:close/>
                    <a:moveTo>
                      <a:pt x="20168" y="20407"/>
                    </a:moveTo>
                    <a:lnTo>
                      <a:pt x="20156" y="20457"/>
                    </a:lnTo>
                    <a:lnTo>
                      <a:pt x="20106" y="20608"/>
                    </a:lnTo>
                    <a:lnTo>
                      <a:pt x="20056" y="20608"/>
                    </a:lnTo>
                    <a:lnTo>
                      <a:pt x="20006" y="20558"/>
                    </a:lnTo>
                    <a:lnTo>
                      <a:pt x="20006" y="20508"/>
                    </a:lnTo>
                    <a:lnTo>
                      <a:pt x="20106" y="20407"/>
                    </a:lnTo>
                    <a:close/>
                    <a:moveTo>
                      <a:pt x="37146" y="20457"/>
                    </a:moveTo>
                    <a:lnTo>
                      <a:pt x="37045" y="20658"/>
                    </a:lnTo>
                    <a:lnTo>
                      <a:pt x="37045" y="20658"/>
                    </a:lnTo>
                    <a:lnTo>
                      <a:pt x="37045" y="20558"/>
                    </a:lnTo>
                    <a:lnTo>
                      <a:pt x="37146" y="20457"/>
                    </a:lnTo>
                    <a:close/>
                    <a:moveTo>
                      <a:pt x="35236" y="20407"/>
                    </a:moveTo>
                    <a:lnTo>
                      <a:pt x="35336" y="20508"/>
                    </a:lnTo>
                    <a:lnTo>
                      <a:pt x="35236" y="20658"/>
                    </a:lnTo>
                    <a:lnTo>
                      <a:pt x="35185" y="20558"/>
                    </a:lnTo>
                    <a:lnTo>
                      <a:pt x="35236" y="20407"/>
                    </a:lnTo>
                    <a:close/>
                    <a:moveTo>
                      <a:pt x="36140" y="20407"/>
                    </a:moveTo>
                    <a:lnTo>
                      <a:pt x="36291" y="20457"/>
                    </a:lnTo>
                    <a:lnTo>
                      <a:pt x="36392" y="20508"/>
                    </a:lnTo>
                    <a:lnTo>
                      <a:pt x="36341" y="20558"/>
                    </a:lnTo>
                    <a:lnTo>
                      <a:pt x="36341" y="20658"/>
                    </a:lnTo>
                    <a:lnTo>
                      <a:pt x="36140" y="20759"/>
                    </a:lnTo>
                    <a:lnTo>
                      <a:pt x="35990" y="20809"/>
                    </a:lnTo>
                    <a:lnTo>
                      <a:pt x="35839" y="20809"/>
                    </a:lnTo>
                    <a:lnTo>
                      <a:pt x="35788" y="20709"/>
                    </a:lnTo>
                    <a:lnTo>
                      <a:pt x="35788" y="20658"/>
                    </a:lnTo>
                    <a:lnTo>
                      <a:pt x="35788" y="20558"/>
                    </a:lnTo>
                    <a:lnTo>
                      <a:pt x="35839" y="20457"/>
                    </a:lnTo>
                    <a:lnTo>
                      <a:pt x="35990" y="20407"/>
                    </a:lnTo>
                    <a:close/>
                    <a:moveTo>
                      <a:pt x="37045" y="20658"/>
                    </a:moveTo>
                    <a:lnTo>
                      <a:pt x="36995" y="20759"/>
                    </a:lnTo>
                    <a:lnTo>
                      <a:pt x="36894" y="20809"/>
                    </a:lnTo>
                    <a:lnTo>
                      <a:pt x="36844" y="20759"/>
                    </a:lnTo>
                    <a:lnTo>
                      <a:pt x="36844" y="20709"/>
                    </a:lnTo>
                    <a:lnTo>
                      <a:pt x="36945" y="20658"/>
                    </a:lnTo>
                    <a:close/>
                    <a:moveTo>
                      <a:pt x="44082" y="20206"/>
                    </a:moveTo>
                    <a:lnTo>
                      <a:pt x="44183" y="20407"/>
                    </a:lnTo>
                    <a:lnTo>
                      <a:pt x="44183" y="20709"/>
                    </a:lnTo>
                    <a:lnTo>
                      <a:pt x="44132" y="20809"/>
                    </a:lnTo>
                    <a:lnTo>
                      <a:pt x="44032" y="20860"/>
                    </a:lnTo>
                    <a:lnTo>
                      <a:pt x="43981" y="20860"/>
                    </a:lnTo>
                    <a:lnTo>
                      <a:pt x="43881" y="20809"/>
                    </a:lnTo>
                    <a:lnTo>
                      <a:pt x="43780" y="20759"/>
                    </a:lnTo>
                    <a:lnTo>
                      <a:pt x="43780" y="20658"/>
                    </a:lnTo>
                    <a:lnTo>
                      <a:pt x="43780" y="20608"/>
                    </a:lnTo>
                    <a:lnTo>
                      <a:pt x="43780" y="20508"/>
                    </a:lnTo>
                    <a:lnTo>
                      <a:pt x="43881" y="20407"/>
                    </a:lnTo>
                    <a:lnTo>
                      <a:pt x="44082" y="20206"/>
                    </a:lnTo>
                    <a:close/>
                    <a:moveTo>
                      <a:pt x="56145" y="20608"/>
                    </a:moveTo>
                    <a:lnTo>
                      <a:pt x="56346" y="20709"/>
                    </a:lnTo>
                    <a:lnTo>
                      <a:pt x="56346" y="20759"/>
                    </a:lnTo>
                    <a:lnTo>
                      <a:pt x="56246" y="20860"/>
                    </a:lnTo>
                    <a:lnTo>
                      <a:pt x="56145" y="20860"/>
                    </a:lnTo>
                    <a:lnTo>
                      <a:pt x="56045" y="20809"/>
                    </a:lnTo>
                    <a:lnTo>
                      <a:pt x="55995" y="20759"/>
                    </a:lnTo>
                    <a:lnTo>
                      <a:pt x="56045" y="20709"/>
                    </a:lnTo>
                    <a:lnTo>
                      <a:pt x="56145" y="20608"/>
                    </a:lnTo>
                    <a:close/>
                    <a:moveTo>
                      <a:pt x="51069" y="20658"/>
                    </a:moveTo>
                    <a:lnTo>
                      <a:pt x="51119" y="20759"/>
                    </a:lnTo>
                    <a:lnTo>
                      <a:pt x="51119" y="20860"/>
                    </a:lnTo>
                    <a:lnTo>
                      <a:pt x="51219" y="20860"/>
                    </a:lnTo>
                    <a:lnTo>
                      <a:pt x="51320" y="20960"/>
                    </a:lnTo>
                    <a:lnTo>
                      <a:pt x="51119" y="20929"/>
                    </a:lnTo>
                    <a:lnTo>
                      <a:pt x="51119" y="20929"/>
                    </a:lnTo>
                    <a:lnTo>
                      <a:pt x="51119" y="20860"/>
                    </a:lnTo>
                    <a:lnTo>
                      <a:pt x="50717" y="20860"/>
                    </a:lnTo>
                    <a:lnTo>
                      <a:pt x="50770" y="20875"/>
                    </a:lnTo>
                    <a:lnTo>
                      <a:pt x="50667" y="20860"/>
                    </a:lnTo>
                    <a:lnTo>
                      <a:pt x="50415" y="20860"/>
                    </a:lnTo>
                    <a:lnTo>
                      <a:pt x="50365" y="20809"/>
                    </a:lnTo>
                    <a:lnTo>
                      <a:pt x="50315" y="20709"/>
                    </a:lnTo>
                    <a:lnTo>
                      <a:pt x="50365" y="20658"/>
                    </a:lnTo>
                    <a:close/>
                    <a:moveTo>
                      <a:pt x="42273" y="20220"/>
                    </a:moveTo>
                    <a:lnTo>
                      <a:pt x="42524" y="20256"/>
                    </a:lnTo>
                    <a:lnTo>
                      <a:pt x="42675" y="20307"/>
                    </a:lnTo>
                    <a:lnTo>
                      <a:pt x="42725" y="20407"/>
                    </a:lnTo>
                    <a:lnTo>
                      <a:pt x="42725" y="20658"/>
                    </a:lnTo>
                    <a:lnTo>
                      <a:pt x="42675" y="20759"/>
                    </a:lnTo>
                    <a:lnTo>
                      <a:pt x="42624" y="20860"/>
                    </a:lnTo>
                    <a:lnTo>
                      <a:pt x="42474" y="20709"/>
                    </a:lnTo>
                    <a:lnTo>
                      <a:pt x="42273" y="20658"/>
                    </a:lnTo>
                    <a:lnTo>
                      <a:pt x="42172" y="20860"/>
                    </a:lnTo>
                    <a:lnTo>
                      <a:pt x="42021" y="21010"/>
                    </a:lnTo>
                    <a:lnTo>
                      <a:pt x="41971" y="21010"/>
                    </a:lnTo>
                    <a:lnTo>
                      <a:pt x="41921" y="20960"/>
                    </a:lnTo>
                    <a:lnTo>
                      <a:pt x="41870" y="20860"/>
                    </a:lnTo>
                    <a:lnTo>
                      <a:pt x="41870" y="20759"/>
                    </a:lnTo>
                    <a:lnTo>
                      <a:pt x="41921" y="20658"/>
                    </a:lnTo>
                    <a:lnTo>
                      <a:pt x="42273" y="20658"/>
                    </a:lnTo>
                    <a:lnTo>
                      <a:pt x="42273" y="20220"/>
                    </a:lnTo>
                    <a:close/>
                    <a:moveTo>
                      <a:pt x="55241" y="21262"/>
                    </a:moveTo>
                    <a:lnTo>
                      <a:pt x="55291" y="21312"/>
                    </a:lnTo>
                    <a:lnTo>
                      <a:pt x="55241" y="21463"/>
                    </a:lnTo>
                    <a:lnTo>
                      <a:pt x="55140" y="21412"/>
                    </a:lnTo>
                    <a:lnTo>
                      <a:pt x="55241" y="21262"/>
                    </a:lnTo>
                    <a:close/>
                    <a:moveTo>
                      <a:pt x="56698" y="21061"/>
                    </a:moveTo>
                    <a:lnTo>
                      <a:pt x="56799" y="21161"/>
                    </a:lnTo>
                    <a:lnTo>
                      <a:pt x="56497" y="21463"/>
                    </a:lnTo>
                    <a:lnTo>
                      <a:pt x="56397" y="21412"/>
                    </a:lnTo>
                    <a:lnTo>
                      <a:pt x="56397" y="21262"/>
                    </a:lnTo>
                    <a:lnTo>
                      <a:pt x="56447" y="21111"/>
                    </a:lnTo>
                    <a:lnTo>
                      <a:pt x="56547" y="21061"/>
                    </a:lnTo>
                    <a:close/>
                    <a:moveTo>
                      <a:pt x="20106" y="21463"/>
                    </a:moveTo>
                    <a:lnTo>
                      <a:pt x="20207" y="21538"/>
                    </a:lnTo>
                    <a:lnTo>
                      <a:pt x="20207" y="21538"/>
                    </a:lnTo>
                    <a:lnTo>
                      <a:pt x="20207" y="21463"/>
                    </a:lnTo>
                    <a:close/>
                    <a:moveTo>
                      <a:pt x="20207" y="21538"/>
                    </a:moveTo>
                    <a:lnTo>
                      <a:pt x="20207" y="21556"/>
                    </a:lnTo>
                    <a:lnTo>
                      <a:pt x="20207" y="21556"/>
                    </a:lnTo>
                    <a:lnTo>
                      <a:pt x="20245" y="21567"/>
                    </a:lnTo>
                    <a:lnTo>
                      <a:pt x="20245" y="21567"/>
                    </a:lnTo>
                    <a:lnTo>
                      <a:pt x="20207" y="21538"/>
                    </a:lnTo>
                    <a:close/>
                    <a:moveTo>
                      <a:pt x="19955" y="21262"/>
                    </a:moveTo>
                    <a:lnTo>
                      <a:pt x="20106" y="21312"/>
                    </a:lnTo>
                    <a:lnTo>
                      <a:pt x="20207" y="21362"/>
                    </a:lnTo>
                    <a:lnTo>
                      <a:pt x="20207" y="21463"/>
                    </a:lnTo>
                    <a:lnTo>
                      <a:pt x="20307" y="21463"/>
                    </a:lnTo>
                    <a:lnTo>
                      <a:pt x="20408" y="21614"/>
                    </a:lnTo>
                    <a:lnTo>
                      <a:pt x="20245" y="21567"/>
                    </a:lnTo>
                    <a:lnTo>
                      <a:pt x="20245" y="21567"/>
                    </a:lnTo>
                    <a:lnTo>
                      <a:pt x="20307" y="21614"/>
                    </a:lnTo>
                    <a:lnTo>
                      <a:pt x="20307" y="21664"/>
                    </a:lnTo>
                    <a:lnTo>
                      <a:pt x="20207" y="21563"/>
                    </a:lnTo>
                    <a:lnTo>
                      <a:pt x="20207" y="21556"/>
                    </a:lnTo>
                    <a:lnTo>
                      <a:pt x="20207" y="21556"/>
                    </a:lnTo>
                    <a:lnTo>
                      <a:pt x="20056" y="21513"/>
                    </a:lnTo>
                    <a:lnTo>
                      <a:pt x="19905" y="21463"/>
                    </a:lnTo>
                    <a:lnTo>
                      <a:pt x="19855" y="21412"/>
                    </a:lnTo>
                    <a:lnTo>
                      <a:pt x="19805" y="21362"/>
                    </a:lnTo>
                    <a:lnTo>
                      <a:pt x="19955" y="21262"/>
                    </a:lnTo>
                    <a:close/>
                    <a:moveTo>
                      <a:pt x="54185" y="20658"/>
                    </a:moveTo>
                    <a:lnTo>
                      <a:pt x="54235" y="20709"/>
                    </a:lnTo>
                    <a:lnTo>
                      <a:pt x="54286" y="20860"/>
                    </a:lnTo>
                    <a:lnTo>
                      <a:pt x="54286" y="21061"/>
                    </a:lnTo>
                    <a:lnTo>
                      <a:pt x="54336" y="21211"/>
                    </a:lnTo>
                    <a:lnTo>
                      <a:pt x="54386" y="21312"/>
                    </a:lnTo>
                    <a:lnTo>
                      <a:pt x="54487" y="21362"/>
                    </a:lnTo>
                    <a:lnTo>
                      <a:pt x="54336" y="21563"/>
                    </a:lnTo>
                    <a:lnTo>
                      <a:pt x="54235" y="21614"/>
                    </a:lnTo>
                    <a:lnTo>
                      <a:pt x="54135" y="21664"/>
                    </a:lnTo>
                    <a:lnTo>
                      <a:pt x="53883" y="21714"/>
                    </a:lnTo>
                    <a:lnTo>
                      <a:pt x="53783" y="21664"/>
                    </a:lnTo>
                    <a:lnTo>
                      <a:pt x="53682" y="21614"/>
                    </a:lnTo>
                    <a:lnTo>
                      <a:pt x="53582" y="21513"/>
                    </a:lnTo>
                    <a:lnTo>
                      <a:pt x="53532" y="21513"/>
                    </a:lnTo>
                    <a:lnTo>
                      <a:pt x="53431" y="21563"/>
                    </a:lnTo>
                    <a:lnTo>
                      <a:pt x="53381" y="21664"/>
                    </a:lnTo>
                    <a:lnTo>
                      <a:pt x="53079" y="21664"/>
                    </a:lnTo>
                    <a:lnTo>
                      <a:pt x="52878" y="21714"/>
                    </a:lnTo>
                    <a:lnTo>
                      <a:pt x="52778" y="21764"/>
                    </a:lnTo>
                    <a:lnTo>
                      <a:pt x="52727" y="21865"/>
                    </a:lnTo>
                    <a:lnTo>
                      <a:pt x="52627" y="21764"/>
                    </a:lnTo>
                    <a:lnTo>
                      <a:pt x="52577" y="21664"/>
                    </a:lnTo>
                    <a:lnTo>
                      <a:pt x="52577" y="21563"/>
                    </a:lnTo>
                    <a:lnTo>
                      <a:pt x="52426" y="21412"/>
                    </a:lnTo>
                    <a:lnTo>
                      <a:pt x="52426" y="21362"/>
                    </a:lnTo>
                    <a:lnTo>
                      <a:pt x="52426" y="21312"/>
                    </a:lnTo>
                    <a:lnTo>
                      <a:pt x="52577" y="21211"/>
                    </a:lnTo>
                    <a:lnTo>
                      <a:pt x="52627" y="21111"/>
                    </a:lnTo>
                    <a:lnTo>
                      <a:pt x="52677" y="21061"/>
                    </a:lnTo>
                    <a:lnTo>
                      <a:pt x="52778" y="21111"/>
                    </a:lnTo>
                    <a:lnTo>
                      <a:pt x="52878" y="21211"/>
                    </a:lnTo>
                    <a:lnTo>
                      <a:pt x="52979" y="21262"/>
                    </a:lnTo>
                    <a:lnTo>
                      <a:pt x="53733" y="21262"/>
                    </a:lnTo>
                    <a:lnTo>
                      <a:pt x="53833" y="21211"/>
                    </a:lnTo>
                    <a:lnTo>
                      <a:pt x="53833" y="21111"/>
                    </a:lnTo>
                    <a:lnTo>
                      <a:pt x="53883" y="21010"/>
                    </a:lnTo>
                    <a:lnTo>
                      <a:pt x="53883" y="20860"/>
                    </a:lnTo>
                    <a:lnTo>
                      <a:pt x="53883" y="20709"/>
                    </a:lnTo>
                    <a:lnTo>
                      <a:pt x="53984" y="20658"/>
                    </a:lnTo>
                    <a:close/>
                    <a:moveTo>
                      <a:pt x="27797" y="21664"/>
                    </a:moveTo>
                    <a:lnTo>
                      <a:pt x="27897" y="21714"/>
                    </a:lnTo>
                    <a:lnTo>
                      <a:pt x="27947" y="21764"/>
                    </a:lnTo>
                    <a:lnTo>
                      <a:pt x="27947" y="21815"/>
                    </a:lnTo>
                    <a:lnTo>
                      <a:pt x="27847" y="21865"/>
                    </a:lnTo>
                    <a:lnTo>
                      <a:pt x="27746" y="21915"/>
                    </a:lnTo>
                    <a:lnTo>
                      <a:pt x="27646" y="21865"/>
                    </a:lnTo>
                    <a:lnTo>
                      <a:pt x="27595" y="21815"/>
                    </a:lnTo>
                    <a:lnTo>
                      <a:pt x="27595" y="21764"/>
                    </a:lnTo>
                    <a:lnTo>
                      <a:pt x="27696" y="21714"/>
                    </a:lnTo>
                    <a:lnTo>
                      <a:pt x="27797" y="21664"/>
                    </a:lnTo>
                    <a:close/>
                    <a:moveTo>
                      <a:pt x="56849" y="22166"/>
                    </a:moveTo>
                    <a:lnTo>
                      <a:pt x="57000" y="22217"/>
                    </a:lnTo>
                    <a:lnTo>
                      <a:pt x="56950" y="22267"/>
                    </a:lnTo>
                    <a:lnTo>
                      <a:pt x="56799" y="22217"/>
                    </a:lnTo>
                    <a:lnTo>
                      <a:pt x="56849" y="22166"/>
                    </a:lnTo>
                    <a:close/>
                    <a:moveTo>
                      <a:pt x="23474" y="22116"/>
                    </a:moveTo>
                    <a:lnTo>
                      <a:pt x="23524" y="22267"/>
                    </a:lnTo>
                    <a:lnTo>
                      <a:pt x="23474" y="22317"/>
                    </a:lnTo>
                    <a:lnTo>
                      <a:pt x="23373" y="22166"/>
                    </a:lnTo>
                    <a:lnTo>
                      <a:pt x="23474" y="22116"/>
                    </a:lnTo>
                    <a:close/>
                    <a:moveTo>
                      <a:pt x="37347" y="22116"/>
                    </a:moveTo>
                    <a:lnTo>
                      <a:pt x="37397" y="22166"/>
                    </a:lnTo>
                    <a:lnTo>
                      <a:pt x="37347" y="22317"/>
                    </a:lnTo>
                    <a:lnTo>
                      <a:pt x="37246" y="22267"/>
                    </a:lnTo>
                    <a:lnTo>
                      <a:pt x="37347" y="22116"/>
                    </a:lnTo>
                    <a:close/>
                    <a:moveTo>
                      <a:pt x="56296" y="21915"/>
                    </a:moveTo>
                    <a:lnTo>
                      <a:pt x="56397" y="22066"/>
                    </a:lnTo>
                    <a:lnTo>
                      <a:pt x="56346" y="22217"/>
                    </a:lnTo>
                    <a:lnTo>
                      <a:pt x="56246" y="22317"/>
                    </a:lnTo>
                    <a:lnTo>
                      <a:pt x="56145" y="22317"/>
                    </a:lnTo>
                    <a:lnTo>
                      <a:pt x="55995" y="22267"/>
                    </a:lnTo>
                    <a:lnTo>
                      <a:pt x="56045" y="22116"/>
                    </a:lnTo>
                    <a:lnTo>
                      <a:pt x="56196" y="21965"/>
                    </a:lnTo>
                    <a:lnTo>
                      <a:pt x="56296" y="21915"/>
                    </a:lnTo>
                    <a:close/>
                    <a:moveTo>
                      <a:pt x="57553" y="21915"/>
                    </a:moveTo>
                    <a:lnTo>
                      <a:pt x="57603" y="22016"/>
                    </a:lnTo>
                    <a:lnTo>
                      <a:pt x="57653" y="22166"/>
                    </a:lnTo>
                    <a:lnTo>
                      <a:pt x="57603" y="22217"/>
                    </a:lnTo>
                    <a:lnTo>
                      <a:pt x="57553" y="22317"/>
                    </a:lnTo>
                    <a:lnTo>
                      <a:pt x="57452" y="22166"/>
                    </a:lnTo>
                    <a:lnTo>
                      <a:pt x="57553" y="21915"/>
                    </a:lnTo>
                    <a:close/>
                    <a:moveTo>
                      <a:pt x="55592" y="22367"/>
                    </a:moveTo>
                    <a:lnTo>
                      <a:pt x="55743" y="22418"/>
                    </a:lnTo>
                    <a:lnTo>
                      <a:pt x="55693" y="22518"/>
                    </a:lnTo>
                    <a:lnTo>
                      <a:pt x="55542" y="22418"/>
                    </a:lnTo>
                    <a:lnTo>
                      <a:pt x="55592" y="22367"/>
                    </a:lnTo>
                    <a:close/>
                    <a:moveTo>
                      <a:pt x="4977" y="22166"/>
                    </a:moveTo>
                    <a:lnTo>
                      <a:pt x="5077" y="22418"/>
                    </a:lnTo>
                    <a:lnTo>
                      <a:pt x="4977" y="22719"/>
                    </a:lnTo>
                    <a:lnTo>
                      <a:pt x="4926" y="22719"/>
                    </a:lnTo>
                    <a:lnTo>
                      <a:pt x="4826" y="22569"/>
                    </a:lnTo>
                    <a:lnTo>
                      <a:pt x="4826" y="22418"/>
                    </a:lnTo>
                    <a:lnTo>
                      <a:pt x="4826" y="22267"/>
                    </a:lnTo>
                    <a:lnTo>
                      <a:pt x="4926" y="22166"/>
                    </a:lnTo>
                    <a:close/>
                    <a:moveTo>
                      <a:pt x="34180" y="22518"/>
                    </a:moveTo>
                    <a:lnTo>
                      <a:pt x="34230" y="22619"/>
                    </a:lnTo>
                    <a:lnTo>
                      <a:pt x="34180" y="22719"/>
                    </a:lnTo>
                    <a:lnTo>
                      <a:pt x="34130" y="22669"/>
                    </a:lnTo>
                    <a:lnTo>
                      <a:pt x="34180" y="22518"/>
                    </a:lnTo>
                    <a:close/>
                    <a:moveTo>
                      <a:pt x="55693" y="22719"/>
                    </a:moveTo>
                    <a:lnTo>
                      <a:pt x="55944" y="22820"/>
                    </a:lnTo>
                    <a:lnTo>
                      <a:pt x="55844" y="22920"/>
                    </a:lnTo>
                    <a:lnTo>
                      <a:pt x="55643" y="22920"/>
                    </a:lnTo>
                    <a:lnTo>
                      <a:pt x="55542" y="22820"/>
                    </a:lnTo>
                    <a:lnTo>
                      <a:pt x="55693" y="22719"/>
                    </a:lnTo>
                    <a:close/>
                    <a:moveTo>
                      <a:pt x="51823" y="23373"/>
                    </a:moveTo>
                    <a:lnTo>
                      <a:pt x="51923" y="23423"/>
                    </a:lnTo>
                    <a:lnTo>
                      <a:pt x="51923" y="23524"/>
                    </a:lnTo>
                    <a:lnTo>
                      <a:pt x="51873" y="23574"/>
                    </a:lnTo>
                    <a:lnTo>
                      <a:pt x="51672" y="23574"/>
                    </a:lnTo>
                    <a:lnTo>
                      <a:pt x="51571" y="23524"/>
                    </a:lnTo>
                    <a:lnTo>
                      <a:pt x="51571" y="23423"/>
                    </a:lnTo>
                    <a:lnTo>
                      <a:pt x="51622" y="23373"/>
                    </a:lnTo>
                    <a:close/>
                    <a:moveTo>
                      <a:pt x="4122" y="23825"/>
                    </a:moveTo>
                    <a:lnTo>
                      <a:pt x="4223" y="23875"/>
                    </a:lnTo>
                    <a:lnTo>
                      <a:pt x="4072" y="23976"/>
                    </a:lnTo>
                    <a:lnTo>
                      <a:pt x="3971" y="23875"/>
                    </a:lnTo>
                    <a:lnTo>
                      <a:pt x="4122" y="23825"/>
                    </a:lnTo>
                    <a:close/>
                    <a:moveTo>
                      <a:pt x="54788" y="22971"/>
                    </a:moveTo>
                    <a:lnTo>
                      <a:pt x="54939" y="23021"/>
                    </a:lnTo>
                    <a:lnTo>
                      <a:pt x="54788" y="23172"/>
                    </a:lnTo>
                    <a:lnTo>
                      <a:pt x="54738" y="23272"/>
                    </a:lnTo>
                    <a:lnTo>
                      <a:pt x="54788" y="23373"/>
                    </a:lnTo>
                    <a:lnTo>
                      <a:pt x="54838" y="23423"/>
                    </a:lnTo>
                    <a:lnTo>
                      <a:pt x="54989" y="23524"/>
                    </a:lnTo>
                    <a:lnTo>
                      <a:pt x="55090" y="23674"/>
                    </a:lnTo>
                    <a:lnTo>
                      <a:pt x="55190" y="23725"/>
                    </a:lnTo>
                    <a:lnTo>
                      <a:pt x="55241" y="23775"/>
                    </a:lnTo>
                    <a:lnTo>
                      <a:pt x="55291" y="23725"/>
                    </a:lnTo>
                    <a:lnTo>
                      <a:pt x="55391" y="23624"/>
                    </a:lnTo>
                    <a:lnTo>
                      <a:pt x="55442" y="23624"/>
                    </a:lnTo>
                    <a:lnTo>
                      <a:pt x="55643" y="23775"/>
                    </a:lnTo>
                    <a:lnTo>
                      <a:pt x="55743" y="23875"/>
                    </a:lnTo>
                    <a:lnTo>
                      <a:pt x="55743" y="23976"/>
                    </a:lnTo>
                    <a:lnTo>
                      <a:pt x="55693" y="24177"/>
                    </a:lnTo>
                    <a:lnTo>
                      <a:pt x="55542" y="24127"/>
                    </a:lnTo>
                    <a:lnTo>
                      <a:pt x="55442" y="24076"/>
                    </a:lnTo>
                    <a:lnTo>
                      <a:pt x="55391" y="24076"/>
                    </a:lnTo>
                    <a:lnTo>
                      <a:pt x="55241" y="24177"/>
                    </a:lnTo>
                    <a:lnTo>
                      <a:pt x="55190" y="24177"/>
                    </a:lnTo>
                    <a:lnTo>
                      <a:pt x="55090" y="24076"/>
                    </a:lnTo>
                    <a:lnTo>
                      <a:pt x="54889" y="23926"/>
                    </a:lnTo>
                    <a:lnTo>
                      <a:pt x="54738" y="23725"/>
                    </a:lnTo>
                    <a:lnTo>
                      <a:pt x="54587" y="23524"/>
                    </a:lnTo>
                    <a:lnTo>
                      <a:pt x="54386" y="23423"/>
                    </a:lnTo>
                    <a:lnTo>
                      <a:pt x="54185" y="23322"/>
                    </a:lnTo>
                    <a:lnTo>
                      <a:pt x="54034" y="23222"/>
                    </a:lnTo>
                    <a:lnTo>
                      <a:pt x="53883" y="23121"/>
                    </a:lnTo>
                    <a:lnTo>
                      <a:pt x="53883" y="23071"/>
                    </a:lnTo>
                    <a:lnTo>
                      <a:pt x="53934" y="22971"/>
                    </a:lnTo>
                    <a:lnTo>
                      <a:pt x="54135" y="22971"/>
                    </a:lnTo>
                    <a:lnTo>
                      <a:pt x="54286" y="23021"/>
                    </a:lnTo>
                    <a:lnTo>
                      <a:pt x="54436" y="23121"/>
                    </a:lnTo>
                    <a:lnTo>
                      <a:pt x="54487" y="23071"/>
                    </a:lnTo>
                    <a:lnTo>
                      <a:pt x="54537" y="23021"/>
                    </a:lnTo>
                    <a:lnTo>
                      <a:pt x="54688" y="22971"/>
                    </a:lnTo>
                    <a:close/>
                    <a:moveTo>
                      <a:pt x="54185" y="24026"/>
                    </a:moveTo>
                    <a:lnTo>
                      <a:pt x="54235" y="24127"/>
                    </a:lnTo>
                    <a:lnTo>
                      <a:pt x="54185" y="24227"/>
                    </a:lnTo>
                    <a:lnTo>
                      <a:pt x="54085" y="24076"/>
                    </a:lnTo>
                    <a:lnTo>
                      <a:pt x="54185" y="24026"/>
                    </a:lnTo>
                    <a:close/>
                    <a:moveTo>
                      <a:pt x="54587" y="24026"/>
                    </a:moveTo>
                    <a:lnTo>
                      <a:pt x="54688" y="24076"/>
                    </a:lnTo>
                    <a:lnTo>
                      <a:pt x="54587" y="24227"/>
                    </a:lnTo>
                    <a:lnTo>
                      <a:pt x="54537" y="24127"/>
                    </a:lnTo>
                    <a:lnTo>
                      <a:pt x="54587" y="24026"/>
                    </a:lnTo>
                    <a:close/>
                    <a:moveTo>
                      <a:pt x="4122" y="24428"/>
                    </a:moveTo>
                    <a:lnTo>
                      <a:pt x="4223" y="24529"/>
                    </a:lnTo>
                    <a:lnTo>
                      <a:pt x="4072" y="24579"/>
                    </a:lnTo>
                    <a:lnTo>
                      <a:pt x="3971" y="24529"/>
                    </a:lnTo>
                    <a:lnTo>
                      <a:pt x="4122" y="24428"/>
                    </a:lnTo>
                    <a:close/>
                    <a:moveTo>
                      <a:pt x="54386" y="24428"/>
                    </a:moveTo>
                    <a:lnTo>
                      <a:pt x="54688" y="24730"/>
                    </a:lnTo>
                    <a:lnTo>
                      <a:pt x="54637" y="24780"/>
                    </a:lnTo>
                    <a:lnTo>
                      <a:pt x="54587" y="24830"/>
                    </a:lnTo>
                    <a:lnTo>
                      <a:pt x="54436" y="24830"/>
                    </a:lnTo>
                    <a:lnTo>
                      <a:pt x="54336" y="24780"/>
                    </a:lnTo>
                    <a:lnTo>
                      <a:pt x="54286" y="24629"/>
                    </a:lnTo>
                    <a:lnTo>
                      <a:pt x="54336" y="24479"/>
                    </a:lnTo>
                    <a:lnTo>
                      <a:pt x="54386" y="24428"/>
                    </a:lnTo>
                    <a:close/>
                    <a:moveTo>
                      <a:pt x="4122" y="25082"/>
                    </a:moveTo>
                    <a:lnTo>
                      <a:pt x="4223" y="25182"/>
                    </a:lnTo>
                    <a:lnTo>
                      <a:pt x="4072" y="25232"/>
                    </a:lnTo>
                    <a:lnTo>
                      <a:pt x="3971" y="25182"/>
                    </a:lnTo>
                    <a:lnTo>
                      <a:pt x="4122" y="25082"/>
                    </a:lnTo>
                    <a:close/>
                    <a:moveTo>
                      <a:pt x="53130" y="25283"/>
                    </a:moveTo>
                    <a:lnTo>
                      <a:pt x="53180" y="25333"/>
                    </a:lnTo>
                    <a:lnTo>
                      <a:pt x="53130" y="25484"/>
                    </a:lnTo>
                    <a:lnTo>
                      <a:pt x="53029" y="25383"/>
                    </a:lnTo>
                    <a:lnTo>
                      <a:pt x="53130" y="25283"/>
                    </a:lnTo>
                    <a:close/>
                    <a:moveTo>
                      <a:pt x="48103" y="25484"/>
                    </a:moveTo>
                    <a:lnTo>
                      <a:pt x="48153" y="25584"/>
                    </a:lnTo>
                    <a:lnTo>
                      <a:pt x="48053" y="25635"/>
                    </a:lnTo>
                    <a:lnTo>
                      <a:pt x="47952" y="25584"/>
                    </a:lnTo>
                    <a:lnTo>
                      <a:pt x="48103" y="25484"/>
                    </a:lnTo>
                    <a:close/>
                    <a:moveTo>
                      <a:pt x="57804" y="24830"/>
                    </a:moveTo>
                    <a:lnTo>
                      <a:pt x="57905" y="24881"/>
                    </a:lnTo>
                    <a:lnTo>
                      <a:pt x="58055" y="24931"/>
                    </a:lnTo>
                    <a:lnTo>
                      <a:pt x="58055" y="25031"/>
                    </a:lnTo>
                    <a:lnTo>
                      <a:pt x="58055" y="25132"/>
                    </a:lnTo>
                    <a:lnTo>
                      <a:pt x="58005" y="25232"/>
                    </a:lnTo>
                    <a:lnTo>
                      <a:pt x="57905" y="25283"/>
                    </a:lnTo>
                    <a:lnTo>
                      <a:pt x="57100" y="25283"/>
                    </a:lnTo>
                    <a:lnTo>
                      <a:pt x="57050" y="25383"/>
                    </a:lnTo>
                    <a:lnTo>
                      <a:pt x="57100" y="25434"/>
                    </a:lnTo>
                    <a:lnTo>
                      <a:pt x="57251" y="25584"/>
                    </a:lnTo>
                    <a:lnTo>
                      <a:pt x="57402" y="25685"/>
                    </a:lnTo>
                    <a:lnTo>
                      <a:pt x="57603" y="25685"/>
                    </a:lnTo>
                    <a:lnTo>
                      <a:pt x="57804" y="25635"/>
                    </a:lnTo>
                    <a:lnTo>
                      <a:pt x="57905" y="25534"/>
                    </a:lnTo>
                    <a:lnTo>
                      <a:pt x="58005" y="25534"/>
                    </a:lnTo>
                    <a:lnTo>
                      <a:pt x="58106" y="25584"/>
                    </a:lnTo>
                    <a:lnTo>
                      <a:pt x="58156" y="25685"/>
                    </a:lnTo>
                    <a:lnTo>
                      <a:pt x="58256" y="25836"/>
                    </a:lnTo>
                    <a:lnTo>
                      <a:pt x="58156" y="25886"/>
                    </a:lnTo>
                    <a:lnTo>
                      <a:pt x="57000" y="25886"/>
                    </a:lnTo>
                    <a:lnTo>
                      <a:pt x="56799" y="25986"/>
                    </a:lnTo>
                    <a:lnTo>
                      <a:pt x="56698" y="26087"/>
                    </a:lnTo>
                    <a:lnTo>
                      <a:pt x="56598" y="25986"/>
                    </a:lnTo>
                    <a:lnTo>
                      <a:pt x="56497" y="25936"/>
                    </a:lnTo>
                    <a:lnTo>
                      <a:pt x="56447" y="25936"/>
                    </a:lnTo>
                    <a:lnTo>
                      <a:pt x="56346" y="25986"/>
                    </a:lnTo>
                    <a:lnTo>
                      <a:pt x="56196" y="26087"/>
                    </a:lnTo>
                    <a:lnTo>
                      <a:pt x="56095" y="26137"/>
                    </a:lnTo>
                    <a:lnTo>
                      <a:pt x="55995" y="26137"/>
                    </a:lnTo>
                    <a:lnTo>
                      <a:pt x="55844" y="26087"/>
                    </a:lnTo>
                    <a:lnTo>
                      <a:pt x="55040" y="26087"/>
                    </a:lnTo>
                    <a:lnTo>
                      <a:pt x="54939" y="26037"/>
                    </a:lnTo>
                    <a:lnTo>
                      <a:pt x="54788" y="25836"/>
                    </a:lnTo>
                    <a:lnTo>
                      <a:pt x="54738" y="25785"/>
                    </a:lnTo>
                    <a:lnTo>
                      <a:pt x="54788" y="25685"/>
                    </a:lnTo>
                    <a:lnTo>
                      <a:pt x="55391" y="25685"/>
                    </a:lnTo>
                    <a:lnTo>
                      <a:pt x="55442" y="25635"/>
                    </a:lnTo>
                    <a:lnTo>
                      <a:pt x="55542" y="25584"/>
                    </a:lnTo>
                    <a:lnTo>
                      <a:pt x="55341" y="25484"/>
                    </a:lnTo>
                    <a:lnTo>
                      <a:pt x="55140" y="25383"/>
                    </a:lnTo>
                    <a:lnTo>
                      <a:pt x="55140" y="25333"/>
                    </a:lnTo>
                    <a:lnTo>
                      <a:pt x="55241" y="25283"/>
                    </a:lnTo>
                    <a:lnTo>
                      <a:pt x="55341" y="25132"/>
                    </a:lnTo>
                    <a:lnTo>
                      <a:pt x="55442" y="25082"/>
                    </a:lnTo>
                    <a:lnTo>
                      <a:pt x="55542" y="25031"/>
                    </a:lnTo>
                    <a:lnTo>
                      <a:pt x="56497" y="25031"/>
                    </a:lnTo>
                    <a:lnTo>
                      <a:pt x="57251" y="25082"/>
                    </a:lnTo>
                    <a:lnTo>
                      <a:pt x="57402" y="25031"/>
                    </a:lnTo>
                    <a:lnTo>
                      <a:pt x="57553" y="25031"/>
                    </a:lnTo>
                    <a:lnTo>
                      <a:pt x="57804" y="24830"/>
                    </a:lnTo>
                    <a:close/>
                    <a:moveTo>
                      <a:pt x="53582" y="25735"/>
                    </a:moveTo>
                    <a:lnTo>
                      <a:pt x="53733" y="25886"/>
                    </a:lnTo>
                    <a:lnTo>
                      <a:pt x="53833" y="25986"/>
                    </a:lnTo>
                    <a:lnTo>
                      <a:pt x="53883" y="26087"/>
                    </a:lnTo>
                    <a:lnTo>
                      <a:pt x="53833" y="26238"/>
                    </a:lnTo>
                    <a:lnTo>
                      <a:pt x="53783" y="26288"/>
                    </a:lnTo>
                    <a:lnTo>
                      <a:pt x="53532" y="26288"/>
                    </a:lnTo>
                    <a:lnTo>
                      <a:pt x="53431" y="26187"/>
                    </a:lnTo>
                    <a:lnTo>
                      <a:pt x="53431" y="25986"/>
                    </a:lnTo>
                    <a:lnTo>
                      <a:pt x="53431" y="25785"/>
                    </a:lnTo>
                    <a:lnTo>
                      <a:pt x="53481" y="25735"/>
                    </a:lnTo>
                    <a:close/>
                    <a:moveTo>
                      <a:pt x="54185" y="26137"/>
                    </a:moveTo>
                    <a:lnTo>
                      <a:pt x="54286" y="26187"/>
                    </a:lnTo>
                    <a:lnTo>
                      <a:pt x="54135" y="26288"/>
                    </a:lnTo>
                    <a:lnTo>
                      <a:pt x="54085" y="26187"/>
                    </a:lnTo>
                    <a:lnTo>
                      <a:pt x="54185" y="26137"/>
                    </a:lnTo>
                    <a:close/>
                    <a:moveTo>
                      <a:pt x="42222" y="26590"/>
                    </a:moveTo>
                    <a:lnTo>
                      <a:pt x="42273" y="26640"/>
                    </a:lnTo>
                    <a:lnTo>
                      <a:pt x="42172" y="26690"/>
                    </a:lnTo>
                    <a:lnTo>
                      <a:pt x="42071" y="26640"/>
                    </a:lnTo>
                    <a:lnTo>
                      <a:pt x="42222" y="26590"/>
                    </a:lnTo>
                    <a:close/>
                    <a:moveTo>
                      <a:pt x="4173" y="26288"/>
                    </a:moveTo>
                    <a:lnTo>
                      <a:pt x="4273" y="26338"/>
                    </a:lnTo>
                    <a:lnTo>
                      <a:pt x="4424" y="26439"/>
                    </a:lnTo>
                    <a:lnTo>
                      <a:pt x="4524" y="26539"/>
                    </a:lnTo>
                    <a:lnTo>
                      <a:pt x="4575" y="26690"/>
                    </a:lnTo>
                    <a:lnTo>
                      <a:pt x="4424" y="26740"/>
                    </a:lnTo>
                    <a:lnTo>
                      <a:pt x="4122" y="26740"/>
                    </a:lnTo>
                    <a:lnTo>
                      <a:pt x="4022" y="26690"/>
                    </a:lnTo>
                    <a:lnTo>
                      <a:pt x="4022" y="26590"/>
                    </a:lnTo>
                    <a:lnTo>
                      <a:pt x="4022" y="26439"/>
                    </a:lnTo>
                    <a:lnTo>
                      <a:pt x="4122" y="26338"/>
                    </a:lnTo>
                    <a:lnTo>
                      <a:pt x="4173" y="26288"/>
                    </a:lnTo>
                    <a:close/>
                    <a:moveTo>
                      <a:pt x="40714" y="26539"/>
                    </a:moveTo>
                    <a:lnTo>
                      <a:pt x="40765" y="26690"/>
                    </a:lnTo>
                    <a:lnTo>
                      <a:pt x="40714" y="26740"/>
                    </a:lnTo>
                    <a:lnTo>
                      <a:pt x="40664" y="26590"/>
                    </a:lnTo>
                    <a:lnTo>
                      <a:pt x="40714" y="26539"/>
                    </a:lnTo>
                    <a:close/>
                    <a:moveTo>
                      <a:pt x="41569" y="26539"/>
                    </a:moveTo>
                    <a:lnTo>
                      <a:pt x="41619" y="26640"/>
                    </a:lnTo>
                    <a:lnTo>
                      <a:pt x="41569" y="26740"/>
                    </a:lnTo>
                    <a:lnTo>
                      <a:pt x="41468" y="26590"/>
                    </a:lnTo>
                    <a:lnTo>
                      <a:pt x="41569" y="26539"/>
                    </a:lnTo>
                    <a:close/>
                    <a:moveTo>
                      <a:pt x="2363" y="26791"/>
                    </a:moveTo>
                    <a:lnTo>
                      <a:pt x="2514" y="26841"/>
                    </a:lnTo>
                    <a:lnTo>
                      <a:pt x="2464" y="26941"/>
                    </a:lnTo>
                    <a:lnTo>
                      <a:pt x="2313" y="26841"/>
                    </a:lnTo>
                    <a:lnTo>
                      <a:pt x="2363" y="26791"/>
                    </a:lnTo>
                    <a:close/>
                    <a:moveTo>
                      <a:pt x="54537" y="26539"/>
                    </a:moveTo>
                    <a:lnTo>
                      <a:pt x="54637" y="26590"/>
                    </a:lnTo>
                    <a:lnTo>
                      <a:pt x="54688" y="26640"/>
                    </a:lnTo>
                    <a:lnTo>
                      <a:pt x="54688" y="26791"/>
                    </a:lnTo>
                    <a:lnTo>
                      <a:pt x="54688" y="26941"/>
                    </a:lnTo>
                    <a:lnTo>
                      <a:pt x="54688" y="27243"/>
                    </a:lnTo>
                    <a:lnTo>
                      <a:pt x="54637" y="27293"/>
                    </a:lnTo>
                    <a:lnTo>
                      <a:pt x="54587" y="27344"/>
                    </a:lnTo>
                    <a:lnTo>
                      <a:pt x="54436" y="27193"/>
                    </a:lnTo>
                    <a:lnTo>
                      <a:pt x="54336" y="27042"/>
                    </a:lnTo>
                    <a:lnTo>
                      <a:pt x="54286" y="26841"/>
                    </a:lnTo>
                    <a:lnTo>
                      <a:pt x="54286" y="26640"/>
                    </a:lnTo>
                    <a:lnTo>
                      <a:pt x="54386" y="26590"/>
                    </a:lnTo>
                    <a:lnTo>
                      <a:pt x="54537" y="26539"/>
                    </a:lnTo>
                    <a:close/>
                    <a:moveTo>
                      <a:pt x="56296" y="26941"/>
                    </a:moveTo>
                    <a:lnTo>
                      <a:pt x="56447" y="27092"/>
                    </a:lnTo>
                    <a:lnTo>
                      <a:pt x="56547" y="27143"/>
                    </a:lnTo>
                    <a:lnTo>
                      <a:pt x="56698" y="27193"/>
                    </a:lnTo>
                    <a:lnTo>
                      <a:pt x="56749" y="27193"/>
                    </a:lnTo>
                    <a:lnTo>
                      <a:pt x="56799" y="27293"/>
                    </a:lnTo>
                    <a:lnTo>
                      <a:pt x="56799" y="27394"/>
                    </a:lnTo>
                    <a:lnTo>
                      <a:pt x="56749" y="27494"/>
                    </a:lnTo>
                    <a:lnTo>
                      <a:pt x="56698" y="27545"/>
                    </a:lnTo>
                    <a:lnTo>
                      <a:pt x="56648" y="27545"/>
                    </a:lnTo>
                    <a:lnTo>
                      <a:pt x="56598" y="27494"/>
                    </a:lnTo>
                    <a:lnTo>
                      <a:pt x="56547" y="27444"/>
                    </a:lnTo>
                    <a:lnTo>
                      <a:pt x="56397" y="27394"/>
                    </a:lnTo>
                    <a:lnTo>
                      <a:pt x="56296" y="27344"/>
                    </a:lnTo>
                    <a:lnTo>
                      <a:pt x="56196" y="27243"/>
                    </a:lnTo>
                    <a:lnTo>
                      <a:pt x="56196" y="27092"/>
                    </a:lnTo>
                    <a:lnTo>
                      <a:pt x="56196" y="27042"/>
                    </a:lnTo>
                    <a:lnTo>
                      <a:pt x="56296" y="26941"/>
                    </a:lnTo>
                    <a:close/>
                    <a:moveTo>
                      <a:pt x="55492" y="26992"/>
                    </a:moveTo>
                    <a:lnTo>
                      <a:pt x="55542" y="27042"/>
                    </a:lnTo>
                    <a:lnTo>
                      <a:pt x="55743" y="27293"/>
                    </a:lnTo>
                    <a:lnTo>
                      <a:pt x="55793" y="27344"/>
                    </a:lnTo>
                    <a:lnTo>
                      <a:pt x="55743" y="27444"/>
                    </a:lnTo>
                    <a:lnTo>
                      <a:pt x="55693" y="27545"/>
                    </a:lnTo>
                    <a:lnTo>
                      <a:pt x="55592" y="27595"/>
                    </a:lnTo>
                    <a:lnTo>
                      <a:pt x="55291" y="27595"/>
                    </a:lnTo>
                    <a:lnTo>
                      <a:pt x="55190" y="27545"/>
                    </a:lnTo>
                    <a:lnTo>
                      <a:pt x="55140" y="27444"/>
                    </a:lnTo>
                    <a:lnTo>
                      <a:pt x="55090" y="27344"/>
                    </a:lnTo>
                    <a:lnTo>
                      <a:pt x="55140" y="27293"/>
                    </a:lnTo>
                    <a:lnTo>
                      <a:pt x="55341" y="27042"/>
                    </a:lnTo>
                    <a:lnTo>
                      <a:pt x="55442" y="26992"/>
                    </a:lnTo>
                    <a:close/>
                    <a:moveTo>
                      <a:pt x="4524" y="27344"/>
                    </a:moveTo>
                    <a:lnTo>
                      <a:pt x="4575" y="27494"/>
                    </a:lnTo>
                    <a:lnTo>
                      <a:pt x="4625" y="27645"/>
                    </a:lnTo>
                    <a:lnTo>
                      <a:pt x="4575" y="27695"/>
                    </a:lnTo>
                    <a:lnTo>
                      <a:pt x="4524" y="27796"/>
                    </a:lnTo>
                    <a:lnTo>
                      <a:pt x="4374" y="27595"/>
                    </a:lnTo>
                    <a:lnTo>
                      <a:pt x="4524" y="27344"/>
                    </a:lnTo>
                    <a:close/>
                    <a:moveTo>
                      <a:pt x="42825" y="27796"/>
                    </a:moveTo>
                    <a:lnTo>
                      <a:pt x="42876" y="27846"/>
                    </a:lnTo>
                    <a:lnTo>
                      <a:pt x="42825" y="27997"/>
                    </a:lnTo>
                    <a:lnTo>
                      <a:pt x="42725" y="27947"/>
                    </a:lnTo>
                    <a:lnTo>
                      <a:pt x="42825" y="27796"/>
                    </a:lnTo>
                    <a:close/>
                    <a:moveTo>
                      <a:pt x="57704" y="26539"/>
                    </a:moveTo>
                    <a:lnTo>
                      <a:pt x="57905" y="26640"/>
                    </a:lnTo>
                    <a:lnTo>
                      <a:pt x="58005" y="26791"/>
                    </a:lnTo>
                    <a:lnTo>
                      <a:pt x="58055" y="26891"/>
                    </a:lnTo>
                    <a:lnTo>
                      <a:pt x="58106" y="27092"/>
                    </a:lnTo>
                    <a:lnTo>
                      <a:pt x="58206" y="27143"/>
                    </a:lnTo>
                    <a:lnTo>
                      <a:pt x="58508" y="27143"/>
                    </a:lnTo>
                    <a:lnTo>
                      <a:pt x="58659" y="27243"/>
                    </a:lnTo>
                    <a:lnTo>
                      <a:pt x="58659" y="27293"/>
                    </a:lnTo>
                    <a:lnTo>
                      <a:pt x="58457" y="27545"/>
                    </a:lnTo>
                    <a:lnTo>
                      <a:pt x="58357" y="27645"/>
                    </a:lnTo>
                    <a:lnTo>
                      <a:pt x="58307" y="27695"/>
                    </a:lnTo>
                    <a:lnTo>
                      <a:pt x="58357" y="27746"/>
                    </a:lnTo>
                    <a:lnTo>
                      <a:pt x="58508" y="27796"/>
                    </a:lnTo>
                    <a:lnTo>
                      <a:pt x="58709" y="27896"/>
                    </a:lnTo>
                    <a:lnTo>
                      <a:pt x="58558" y="27997"/>
                    </a:lnTo>
                    <a:lnTo>
                      <a:pt x="58457" y="27997"/>
                    </a:lnTo>
                    <a:lnTo>
                      <a:pt x="58206" y="27947"/>
                    </a:lnTo>
                    <a:lnTo>
                      <a:pt x="58005" y="27846"/>
                    </a:lnTo>
                    <a:lnTo>
                      <a:pt x="57854" y="27695"/>
                    </a:lnTo>
                    <a:lnTo>
                      <a:pt x="57653" y="27494"/>
                    </a:lnTo>
                    <a:lnTo>
                      <a:pt x="57452" y="27293"/>
                    </a:lnTo>
                    <a:lnTo>
                      <a:pt x="57251" y="27143"/>
                    </a:lnTo>
                    <a:lnTo>
                      <a:pt x="57050" y="27042"/>
                    </a:lnTo>
                    <a:lnTo>
                      <a:pt x="57000" y="26941"/>
                    </a:lnTo>
                    <a:lnTo>
                      <a:pt x="57050" y="26841"/>
                    </a:lnTo>
                    <a:lnTo>
                      <a:pt x="57201" y="26690"/>
                    </a:lnTo>
                    <a:lnTo>
                      <a:pt x="57352" y="26539"/>
                    </a:lnTo>
                    <a:close/>
                    <a:moveTo>
                      <a:pt x="43881" y="28047"/>
                    </a:moveTo>
                    <a:lnTo>
                      <a:pt x="43931" y="28098"/>
                    </a:lnTo>
                    <a:lnTo>
                      <a:pt x="43951" y="28138"/>
                    </a:lnTo>
                    <a:lnTo>
                      <a:pt x="43951" y="28138"/>
                    </a:lnTo>
                    <a:lnTo>
                      <a:pt x="43831" y="28047"/>
                    </a:lnTo>
                    <a:close/>
                    <a:moveTo>
                      <a:pt x="4474" y="28047"/>
                    </a:moveTo>
                    <a:lnTo>
                      <a:pt x="4625" y="28098"/>
                    </a:lnTo>
                    <a:lnTo>
                      <a:pt x="4524" y="28198"/>
                    </a:lnTo>
                    <a:lnTo>
                      <a:pt x="4424" y="28098"/>
                    </a:lnTo>
                    <a:lnTo>
                      <a:pt x="4474" y="28047"/>
                    </a:lnTo>
                    <a:close/>
                    <a:moveTo>
                      <a:pt x="45389" y="28047"/>
                    </a:moveTo>
                    <a:lnTo>
                      <a:pt x="45439" y="28098"/>
                    </a:lnTo>
                    <a:lnTo>
                      <a:pt x="45288" y="28198"/>
                    </a:lnTo>
                    <a:lnTo>
                      <a:pt x="45238" y="28098"/>
                    </a:lnTo>
                    <a:lnTo>
                      <a:pt x="45389" y="28047"/>
                    </a:lnTo>
                    <a:close/>
                    <a:moveTo>
                      <a:pt x="43579" y="27997"/>
                    </a:moveTo>
                    <a:lnTo>
                      <a:pt x="43896" y="28241"/>
                    </a:lnTo>
                    <a:lnTo>
                      <a:pt x="43896" y="28241"/>
                    </a:lnTo>
                    <a:lnTo>
                      <a:pt x="43881" y="28248"/>
                    </a:lnTo>
                    <a:lnTo>
                      <a:pt x="43780" y="28299"/>
                    </a:lnTo>
                    <a:lnTo>
                      <a:pt x="43730" y="28349"/>
                    </a:lnTo>
                    <a:lnTo>
                      <a:pt x="43630" y="28399"/>
                    </a:lnTo>
                    <a:lnTo>
                      <a:pt x="43579" y="28349"/>
                    </a:lnTo>
                    <a:lnTo>
                      <a:pt x="43479" y="28299"/>
                    </a:lnTo>
                    <a:lnTo>
                      <a:pt x="43328" y="28098"/>
                    </a:lnTo>
                    <a:lnTo>
                      <a:pt x="43579" y="27997"/>
                    </a:lnTo>
                    <a:close/>
                    <a:moveTo>
                      <a:pt x="44082" y="28198"/>
                    </a:moveTo>
                    <a:lnTo>
                      <a:pt x="44384" y="28500"/>
                    </a:lnTo>
                    <a:lnTo>
                      <a:pt x="44032" y="28198"/>
                    </a:lnTo>
                    <a:close/>
                    <a:moveTo>
                      <a:pt x="45087" y="28449"/>
                    </a:moveTo>
                    <a:lnTo>
                      <a:pt x="45238" y="28550"/>
                    </a:lnTo>
                    <a:lnTo>
                      <a:pt x="45138" y="28600"/>
                    </a:lnTo>
                    <a:lnTo>
                      <a:pt x="45037" y="28550"/>
                    </a:lnTo>
                    <a:lnTo>
                      <a:pt x="45087" y="28449"/>
                    </a:lnTo>
                    <a:close/>
                    <a:moveTo>
                      <a:pt x="57100" y="28449"/>
                    </a:moveTo>
                    <a:lnTo>
                      <a:pt x="57201" y="28550"/>
                    </a:lnTo>
                    <a:lnTo>
                      <a:pt x="57151" y="28600"/>
                    </a:lnTo>
                    <a:lnTo>
                      <a:pt x="57000" y="28550"/>
                    </a:lnTo>
                    <a:lnTo>
                      <a:pt x="57100" y="28449"/>
                    </a:lnTo>
                    <a:close/>
                    <a:moveTo>
                      <a:pt x="43981" y="28306"/>
                    </a:moveTo>
                    <a:lnTo>
                      <a:pt x="44233" y="28500"/>
                    </a:lnTo>
                    <a:lnTo>
                      <a:pt x="44283" y="28600"/>
                    </a:lnTo>
                    <a:lnTo>
                      <a:pt x="44132" y="28650"/>
                    </a:lnTo>
                    <a:lnTo>
                      <a:pt x="44032" y="28600"/>
                    </a:lnTo>
                    <a:lnTo>
                      <a:pt x="43981" y="28500"/>
                    </a:lnTo>
                    <a:lnTo>
                      <a:pt x="43981" y="28306"/>
                    </a:lnTo>
                    <a:close/>
                    <a:moveTo>
                      <a:pt x="56749" y="28902"/>
                    </a:moveTo>
                    <a:lnTo>
                      <a:pt x="56799" y="28952"/>
                    </a:lnTo>
                    <a:lnTo>
                      <a:pt x="56648" y="29002"/>
                    </a:lnTo>
                    <a:lnTo>
                      <a:pt x="56598" y="28952"/>
                    </a:lnTo>
                    <a:lnTo>
                      <a:pt x="56749" y="28902"/>
                    </a:lnTo>
                    <a:close/>
                    <a:moveTo>
                      <a:pt x="44534" y="29103"/>
                    </a:moveTo>
                    <a:lnTo>
                      <a:pt x="44936" y="29455"/>
                    </a:lnTo>
                    <a:lnTo>
                      <a:pt x="45037" y="29555"/>
                    </a:lnTo>
                    <a:lnTo>
                      <a:pt x="45037" y="29605"/>
                    </a:lnTo>
                    <a:lnTo>
                      <a:pt x="44936" y="29806"/>
                    </a:lnTo>
                    <a:lnTo>
                      <a:pt x="44836" y="29907"/>
                    </a:lnTo>
                    <a:lnTo>
                      <a:pt x="44735" y="29907"/>
                    </a:lnTo>
                    <a:lnTo>
                      <a:pt x="44685" y="29857"/>
                    </a:lnTo>
                    <a:lnTo>
                      <a:pt x="44384" y="29254"/>
                    </a:lnTo>
                    <a:lnTo>
                      <a:pt x="44384" y="29153"/>
                    </a:lnTo>
                    <a:lnTo>
                      <a:pt x="44484" y="29103"/>
                    </a:lnTo>
                    <a:close/>
                    <a:moveTo>
                      <a:pt x="8948" y="30158"/>
                    </a:moveTo>
                    <a:lnTo>
                      <a:pt x="9048" y="30209"/>
                    </a:lnTo>
                    <a:lnTo>
                      <a:pt x="8897" y="30259"/>
                    </a:lnTo>
                    <a:lnTo>
                      <a:pt x="8847" y="30209"/>
                    </a:lnTo>
                    <a:lnTo>
                      <a:pt x="8948" y="30158"/>
                    </a:lnTo>
                    <a:close/>
                    <a:moveTo>
                      <a:pt x="6635" y="30309"/>
                    </a:moveTo>
                    <a:lnTo>
                      <a:pt x="6686" y="30460"/>
                    </a:lnTo>
                    <a:lnTo>
                      <a:pt x="6635" y="30510"/>
                    </a:lnTo>
                    <a:lnTo>
                      <a:pt x="6535" y="30410"/>
                    </a:lnTo>
                    <a:lnTo>
                      <a:pt x="6635" y="30309"/>
                    </a:lnTo>
                    <a:close/>
                    <a:moveTo>
                      <a:pt x="43228" y="30309"/>
                    </a:moveTo>
                    <a:lnTo>
                      <a:pt x="43278" y="30460"/>
                    </a:lnTo>
                    <a:lnTo>
                      <a:pt x="43228" y="30510"/>
                    </a:lnTo>
                    <a:lnTo>
                      <a:pt x="43177" y="30410"/>
                    </a:lnTo>
                    <a:lnTo>
                      <a:pt x="43228" y="30309"/>
                    </a:lnTo>
                    <a:close/>
                    <a:moveTo>
                      <a:pt x="3720" y="30359"/>
                    </a:moveTo>
                    <a:lnTo>
                      <a:pt x="3770" y="30410"/>
                    </a:lnTo>
                    <a:lnTo>
                      <a:pt x="3770" y="30510"/>
                    </a:lnTo>
                    <a:lnTo>
                      <a:pt x="3770" y="30611"/>
                    </a:lnTo>
                    <a:lnTo>
                      <a:pt x="3720" y="30711"/>
                    </a:lnTo>
                    <a:lnTo>
                      <a:pt x="3620" y="30711"/>
                    </a:lnTo>
                    <a:lnTo>
                      <a:pt x="3569" y="30611"/>
                    </a:lnTo>
                    <a:lnTo>
                      <a:pt x="3569" y="30510"/>
                    </a:lnTo>
                    <a:lnTo>
                      <a:pt x="3569" y="30410"/>
                    </a:lnTo>
                    <a:lnTo>
                      <a:pt x="3620" y="30359"/>
                    </a:lnTo>
                    <a:close/>
                    <a:moveTo>
                      <a:pt x="7892" y="31164"/>
                    </a:moveTo>
                    <a:lnTo>
                      <a:pt x="7942" y="31314"/>
                    </a:lnTo>
                    <a:lnTo>
                      <a:pt x="7892" y="31365"/>
                    </a:lnTo>
                    <a:lnTo>
                      <a:pt x="7842" y="31214"/>
                    </a:lnTo>
                    <a:lnTo>
                      <a:pt x="7892" y="31164"/>
                    </a:lnTo>
                    <a:close/>
                    <a:moveTo>
                      <a:pt x="9651" y="31164"/>
                    </a:moveTo>
                    <a:lnTo>
                      <a:pt x="9802" y="31214"/>
                    </a:lnTo>
                    <a:lnTo>
                      <a:pt x="9903" y="31264"/>
                    </a:lnTo>
                    <a:lnTo>
                      <a:pt x="9903" y="31365"/>
                    </a:lnTo>
                    <a:lnTo>
                      <a:pt x="9953" y="31365"/>
                    </a:lnTo>
                    <a:lnTo>
                      <a:pt x="10053" y="31465"/>
                    </a:lnTo>
                    <a:lnTo>
                      <a:pt x="9903" y="31422"/>
                    </a:lnTo>
                    <a:lnTo>
                      <a:pt x="9903" y="31422"/>
                    </a:lnTo>
                    <a:lnTo>
                      <a:pt x="9903" y="31365"/>
                    </a:lnTo>
                    <a:lnTo>
                      <a:pt x="9802" y="31365"/>
                    </a:lnTo>
                    <a:lnTo>
                      <a:pt x="9864" y="31411"/>
                    </a:lnTo>
                    <a:lnTo>
                      <a:pt x="9864" y="31411"/>
                    </a:lnTo>
                    <a:lnTo>
                      <a:pt x="9702" y="31365"/>
                    </a:lnTo>
                    <a:lnTo>
                      <a:pt x="9601" y="31365"/>
                    </a:lnTo>
                    <a:lnTo>
                      <a:pt x="9551" y="31314"/>
                    </a:lnTo>
                    <a:lnTo>
                      <a:pt x="9500" y="31264"/>
                    </a:lnTo>
                    <a:lnTo>
                      <a:pt x="9651" y="31164"/>
                    </a:lnTo>
                    <a:close/>
                    <a:moveTo>
                      <a:pt x="9903" y="31440"/>
                    </a:moveTo>
                    <a:lnTo>
                      <a:pt x="10003" y="31515"/>
                    </a:lnTo>
                    <a:lnTo>
                      <a:pt x="10003" y="31566"/>
                    </a:lnTo>
                    <a:lnTo>
                      <a:pt x="9903" y="31465"/>
                    </a:lnTo>
                    <a:lnTo>
                      <a:pt x="9903" y="31440"/>
                    </a:lnTo>
                    <a:close/>
                    <a:moveTo>
                      <a:pt x="6434" y="31616"/>
                    </a:moveTo>
                    <a:lnTo>
                      <a:pt x="6535" y="31666"/>
                    </a:lnTo>
                    <a:lnTo>
                      <a:pt x="6384" y="31767"/>
                    </a:lnTo>
                    <a:lnTo>
                      <a:pt x="6284" y="31666"/>
                    </a:lnTo>
                    <a:lnTo>
                      <a:pt x="6434" y="31616"/>
                    </a:lnTo>
                    <a:close/>
                    <a:moveTo>
                      <a:pt x="10606" y="31365"/>
                    </a:moveTo>
                    <a:lnTo>
                      <a:pt x="10657" y="31415"/>
                    </a:lnTo>
                    <a:lnTo>
                      <a:pt x="10707" y="31515"/>
                    </a:lnTo>
                    <a:lnTo>
                      <a:pt x="10707" y="31767"/>
                    </a:lnTo>
                    <a:lnTo>
                      <a:pt x="10657" y="31767"/>
                    </a:lnTo>
                    <a:lnTo>
                      <a:pt x="10556" y="31716"/>
                    </a:lnTo>
                    <a:lnTo>
                      <a:pt x="10506" y="31616"/>
                    </a:lnTo>
                    <a:lnTo>
                      <a:pt x="10506" y="31566"/>
                    </a:lnTo>
                    <a:lnTo>
                      <a:pt x="10556" y="31465"/>
                    </a:lnTo>
                    <a:lnTo>
                      <a:pt x="10606" y="31365"/>
                    </a:lnTo>
                    <a:close/>
                    <a:moveTo>
                      <a:pt x="16085" y="32219"/>
                    </a:moveTo>
                    <a:lnTo>
                      <a:pt x="16186" y="32269"/>
                    </a:lnTo>
                    <a:lnTo>
                      <a:pt x="16135" y="32370"/>
                    </a:lnTo>
                    <a:lnTo>
                      <a:pt x="16085" y="32420"/>
                    </a:lnTo>
                    <a:lnTo>
                      <a:pt x="15884" y="32420"/>
                    </a:lnTo>
                    <a:lnTo>
                      <a:pt x="15834" y="32370"/>
                    </a:lnTo>
                    <a:lnTo>
                      <a:pt x="15834" y="32269"/>
                    </a:lnTo>
                    <a:lnTo>
                      <a:pt x="15884" y="32219"/>
                    </a:lnTo>
                    <a:close/>
                    <a:moveTo>
                      <a:pt x="18347" y="32420"/>
                    </a:moveTo>
                    <a:lnTo>
                      <a:pt x="18498" y="32470"/>
                    </a:lnTo>
                    <a:lnTo>
                      <a:pt x="18498" y="32521"/>
                    </a:lnTo>
                    <a:lnTo>
                      <a:pt x="18498" y="32621"/>
                    </a:lnTo>
                    <a:lnTo>
                      <a:pt x="18498" y="32722"/>
                    </a:lnTo>
                    <a:lnTo>
                      <a:pt x="18447" y="32772"/>
                    </a:lnTo>
                    <a:lnTo>
                      <a:pt x="18297" y="32822"/>
                    </a:lnTo>
                    <a:lnTo>
                      <a:pt x="18146" y="32873"/>
                    </a:lnTo>
                    <a:lnTo>
                      <a:pt x="17945" y="33023"/>
                    </a:lnTo>
                    <a:lnTo>
                      <a:pt x="17844" y="33074"/>
                    </a:lnTo>
                    <a:lnTo>
                      <a:pt x="17744" y="33023"/>
                    </a:lnTo>
                    <a:lnTo>
                      <a:pt x="17693" y="32923"/>
                    </a:lnTo>
                    <a:lnTo>
                      <a:pt x="17643" y="32822"/>
                    </a:lnTo>
                    <a:lnTo>
                      <a:pt x="17643" y="32621"/>
                    </a:lnTo>
                    <a:lnTo>
                      <a:pt x="17693" y="32521"/>
                    </a:lnTo>
                    <a:lnTo>
                      <a:pt x="17693" y="32470"/>
                    </a:lnTo>
                    <a:lnTo>
                      <a:pt x="17844" y="32420"/>
                    </a:lnTo>
                    <a:close/>
                    <a:moveTo>
                      <a:pt x="64539" y="0"/>
                    </a:moveTo>
                    <a:lnTo>
                      <a:pt x="64439" y="50"/>
                    </a:lnTo>
                    <a:lnTo>
                      <a:pt x="64389" y="101"/>
                    </a:lnTo>
                    <a:lnTo>
                      <a:pt x="64389" y="151"/>
                    </a:lnTo>
                    <a:lnTo>
                      <a:pt x="64389" y="251"/>
                    </a:lnTo>
                    <a:lnTo>
                      <a:pt x="64389" y="402"/>
                    </a:lnTo>
                    <a:lnTo>
                      <a:pt x="64389" y="553"/>
                    </a:lnTo>
                    <a:lnTo>
                      <a:pt x="64389" y="654"/>
                    </a:lnTo>
                    <a:lnTo>
                      <a:pt x="64389" y="704"/>
                    </a:lnTo>
                    <a:lnTo>
                      <a:pt x="64288" y="855"/>
                    </a:lnTo>
                    <a:lnTo>
                      <a:pt x="64137" y="1005"/>
                    </a:lnTo>
                    <a:lnTo>
                      <a:pt x="64137" y="1106"/>
                    </a:lnTo>
                    <a:lnTo>
                      <a:pt x="64137" y="1206"/>
                    </a:lnTo>
                    <a:lnTo>
                      <a:pt x="63936" y="1307"/>
                    </a:lnTo>
                    <a:lnTo>
                      <a:pt x="63735" y="1408"/>
                    </a:lnTo>
                    <a:lnTo>
                      <a:pt x="63635" y="1458"/>
                    </a:lnTo>
                    <a:lnTo>
                      <a:pt x="63534" y="1508"/>
                    </a:lnTo>
                    <a:lnTo>
                      <a:pt x="62931" y="1508"/>
                    </a:lnTo>
                    <a:lnTo>
                      <a:pt x="62730" y="1558"/>
                    </a:lnTo>
                    <a:lnTo>
                      <a:pt x="62579" y="1709"/>
                    </a:lnTo>
                    <a:lnTo>
                      <a:pt x="62278" y="1709"/>
                    </a:lnTo>
                    <a:lnTo>
                      <a:pt x="62177" y="1659"/>
                    </a:lnTo>
                    <a:lnTo>
                      <a:pt x="62076" y="1609"/>
                    </a:lnTo>
                    <a:lnTo>
                      <a:pt x="62026" y="1508"/>
                    </a:lnTo>
                    <a:lnTo>
                      <a:pt x="61976" y="1508"/>
                    </a:lnTo>
                    <a:lnTo>
                      <a:pt x="61775" y="1659"/>
                    </a:lnTo>
                    <a:lnTo>
                      <a:pt x="61624" y="1709"/>
                    </a:lnTo>
                    <a:lnTo>
                      <a:pt x="60870" y="1709"/>
                    </a:lnTo>
                    <a:lnTo>
                      <a:pt x="60820" y="1810"/>
                    </a:lnTo>
                    <a:lnTo>
                      <a:pt x="60820" y="1910"/>
                    </a:lnTo>
                    <a:lnTo>
                      <a:pt x="60870" y="2061"/>
                    </a:lnTo>
                    <a:lnTo>
                      <a:pt x="61021" y="2161"/>
                    </a:lnTo>
                    <a:lnTo>
                      <a:pt x="61165" y="2269"/>
                    </a:lnTo>
                    <a:lnTo>
                      <a:pt x="61165" y="2269"/>
                    </a:lnTo>
                    <a:lnTo>
                      <a:pt x="61172" y="2262"/>
                    </a:lnTo>
                    <a:lnTo>
                      <a:pt x="61323" y="2111"/>
                    </a:lnTo>
                    <a:lnTo>
                      <a:pt x="61323" y="2161"/>
                    </a:lnTo>
                    <a:lnTo>
                      <a:pt x="61323" y="2212"/>
                    </a:lnTo>
                    <a:lnTo>
                      <a:pt x="61222" y="2312"/>
                    </a:lnTo>
                    <a:lnTo>
                      <a:pt x="61323" y="2413"/>
                    </a:lnTo>
                    <a:lnTo>
                      <a:pt x="61373" y="2463"/>
                    </a:lnTo>
                    <a:lnTo>
                      <a:pt x="61323" y="2513"/>
                    </a:lnTo>
                    <a:lnTo>
                      <a:pt x="61121" y="2513"/>
                    </a:lnTo>
                    <a:lnTo>
                      <a:pt x="61021" y="2413"/>
                    </a:lnTo>
                    <a:lnTo>
                      <a:pt x="61021" y="2346"/>
                    </a:lnTo>
                    <a:lnTo>
                      <a:pt x="61021" y="2346"/>
                    </a:lnTo>
                    <a:lnTo>
                      <a:pt x="60920" y="2363"/>
                    </a:lnTo>
                    <a:lnTo>
                      <a:pt x="60820" y="2413"/>
                    </a:lnTo>
                    <a:lnTo>
                      <a:pt x="60820" y="2564"/>
                    </a:lnTo>
                    <a:lnTo>
                      <a:pt x="60770" y="2664"/>
                    </a:lnTo>
                    <a:lnTo>
                      <a:pt x="60669" y="2765"/>
                    </a:lnTo>
                    <a:lnTo>
                      <a:pt x="60267" y="2765"/>
                    </a:lnTo>
                    <a:lnTo>
                      <a:pt x="60066" y="2714"/>
                    </a:lnTo>
                    <a:lnTo>
                      <a:pt x="59915" y="2614"/>
                    </a:lnTo>
                    <a:lnTo>
                      <a:pt x="59815" y="2463"/>
                    </a:lnTo>
                    <a:lnTo>
                      <a:pt x="59764" y="2212"/>
                    </a:lnTo>
                    <a:lnTo>
                      <a:pt x="59764" y="2111"/>
                    </a:lnTo>
                    <a:lnTo>
                      <a:pt x="59764" y="2011"/>
                    </a:lnTo>
                    <a:lnTo>
                      <a:pt x="59614" y="1960"/>
                    </a:lnTo>
                    <a:lnTo>
                      <a:pt x="59513" y="1910"/>
                    </a:lnTo>
                    <a:lnTo>
                      <a:pt x="59412" y="1910"/>
                    </a:lnTo>
                    <a:lnTo>
                      <a:pt x="59362" y="1960"/>
                    </a:lnTo>
                    <a:lnTo>
                      <a:pt x="59312" y="2061"/>
                    </a:lnTo>
                    <a:lnTo>
                      <a:pt x="59312" y="2111"/>
                    </a:lnTo>
                    <a:lnTo>
                      <a:pt x="59412" y="2262"/>
                    </a:lnTo>
                    <a:lnTo>
                      <a:pt x="59463" y="2363"/>
                    </a:lnTo>
                    <a:lnTo>
                      <a:pt x="59513" y="2463"/>
                    </a:lnTo>
                    <a:lnTo>
                      <a:pt x="59463" y="2513"/>
                    </a:lnTo>
                    <a:lnTo>
                      <a:pt x="59362" y="2564"/>
                    </a:lnTo>
                    <a:lnTo>
                      <a:pt x="59211" y="2513"/>
                    </a:lnTo>
                    <a:lnTo>
                      <a:pt x="59161" y="2463"/>
                    </a:lnTo>
                    <a:lnTo>
                      <a:pt x="59111" y="2413"/>
                    </a:lnTo>
                    <a:lnTo>
                      <a:pt x="59111" y="2111"/>
                    </a:lnTo>
                    <a:lnTo>
                      <a:pt x="59010" y="1910"/>
                    </a:lnTo>
                    <a:lnTo>
                      <a:pt x="58860" y="1759"/>
                    </a:lnTo>
                    <a:lnTo>
                      <a:pt x="58608" y="1659"/>
                    </a:lnTo>
                    <a:lnTo>
                      <a:pt x="58508" y="1558"/>
                    </a:lnTo>
                    <a:lnTo>
                      <a:pt x="58508" y="1408"/>
                    </a:lnTo>
                    <a:lnTo>
                      <a:pt x="58558" y="1357"/>
                    </a:lnTo>
                    <a:lnTo>
                      <a:pt x="58608" y="1307"/>
                    </a:lnTo>
                    <a:lnTo>
                      <a:pt x="59161" y="1257"/>
                    </a:lnTo>
                    <a:lnTo>
                      <a:pt x="59362" y="1257"/>
                    </a:lnTo>
                    <a:lnTo>
                      <a:pt x="59513" y="1206"/>
                    </a:lnTo>
                    <a:lnTo>
                      <a:pt x="59664" y="1056"/>
                    </a:lnTo>
                    <a:lnTo>
                      <a:pt x="59764" y="855"/>
                    </a:lnTo>
                    <a:lnTo>
                      <a:pt x="59463" y="855"/>
                    </a:lnTo>
                    <a:lnTo>
                      <a:pt x="59362" y="754"/>
                    </a:lnTo>
                    <a:lnTo>
                      <a:pt x="59312" y="603"/>
                    </a:lnTo>
                    <a:lnTo>
                      <a:pt x="59312" y="503"/>
                    </a:lnTo>
                    <a:lnTo>
                      <a:pt x="59262" y="453"/>
                    </a:lnTo>
                    <a:lnTo>
                      <a:pt x="59111" y="453"/>
                    </a:lnTo>
                    <a:lnTo>
                      <a:pt x="59010" y="402"/>
                    </a:lnTo>
                    <a:lnTo>
                      <a:pt x="58910" y="352"/>
                    </a:lnTo>
                    <a:lnTo>
                      <a:pt x="58910" y="151"/>
                    </a:lnTo>
                    <a:lnTo>
                      <a:pt x="58860" y="101"/>
                    </a:lnTo>
                    <a:lnTo>
                      <a:pt x="58809" y="50"/>
                    </a:lnTo>
                    <a:lnTo>
                      <a:pt x="58558" y="251"/>
                    </a:lnTo>
                    <a:lnTo>
                      <a:pt x="58457" y="352"/>
                    </a:lnTo>
                    <a:lnTo>
                      <a:pt x="58307" y="453"/>
                    </a:lnTo>
                    <a:lnTo>
                      <a:pt x="58206" y="402"/>
                    </a:lnTo>
                    <a:lnTo>
                      <a:pt x="58055" y="302"/>
                    </a:lnTo>
                    <a:lnTo>
                      <a:pt x="57905" y="251"/>
                    </a:lnTo>
                    <a:lnTo>
                      <a:pt x="57754" y="251"/>
                    </a:lnTo>
                    <a:lnTo>
                      <a:pt x="56296" y="201"/>
                    </a:lnTo>
                    <a:lnTo>
                      <a:pt x="55944" y="251"/>
                    </a:lnTo>
                    <a:lnTo>
                      <a:pt x="55793" y="302"/>
                    </a:lnTo>
                    <a:lnTo>
                      <a:pt x="55643" y="453"/>
                    </a:lnTo>
                    <a:lnTo>
                      <a:pt x="55341" y="453"/>
                    </a:lnTo>
                    <a:lnTo>
                      <a:pt x="55190" y="402"/>
                    </a:lnTo>
                    <a:lnTo>
                      <a:pt x="55090" y="302"/>
                    </a:lnTo>
                    <a:lnTo>
                      <a:pt x="54939" y="251"/>
                    </a:lnTo>
                    <a:lnTo>
                      <a:pt x="54788" y="251"/>
                    </a:lnTo>
                    <a:lnTo>
                      <a:pt x="54738" y="352"/>
                    </a:lnTo>
                    <a:lnTo>
                      <a:pt x="54637" y="402"/>
                    </a:lnTo>
                    <a:lnTo>
                      <a:pt x="54386" y="453"/>
                    </a:lnTo>
                    <a:lnTo>
                      <a:pt x="54135" y="503"/>
                    </a:lnTo>
                    <a:lnTo>
                      <a:pt x="53984" y="553"/>
                    </a:lnTo>
                    <a:lnTo>
                      <a:pt x="53934" y="654"/>
                    </a:lnTo>
                    <a:lnTo>
                      <a:pt x="53783" y="654"/>
                    </a:lnTo>
                    <a:lnTo>
                      <a:pt x="53682" y="553"/>
                    </a:lnTo>
                    <a:lnTo>
                      <a:pt x="53632" y="453"/>
                    </a:lnTo>
                    <a:lnTo>
                      <a:pt x="53582" y="251"/>
                    </a:lnTo>
                    <a:lnTo>
                      <a:pt x="53532" y="251"/>
                    </a:lnTo>
                    <a:lnTo>
                      <a:pt x="53431" y="352"/>
                    </a:lnTo>
                    <a:lnTo>
                      <a:pt x="53230" y="553"/>
                    </a:lnTo>
                    <a:lnTo>
                      <a:pt x="53180" y="603"/>
                    </a:lnTo>
                    <a:lnTo>
                      <a:pt x="53029" y="654"/>
                    </a:lnTo>
                    <a:lnTo>
                      <a:pt x="52828" y="654"/>
                    </a:lnTo>
                    <a:lnTo>
                      <a:pt x="52677" y="704"/>
                    </a:lnTo>
                    <a:lnTo>
                      <a:pt x="52341" y="992"/>
                    </a:lnTo>
                    <a:lnTo>
                      <a:pt x="52341" y="992"/>
                    </a:lnTo>
                    <a:lnTo>
                      <a:pt x="52325" y="1056"/>
                    </a:lnTo>
                    <a:lnTo>
                      <a:pt x="52303" y="1056"/>
                    </a:lnTo>
                    <a:lnTo>
                      <a:pt x="52124" y="1458"/>
                    </a:lnTo>
                    <a:lnTo>
                      <a:pt x="51973" y="1609"/>
                    </a:lnTo>
                    <a:lnTo>
                      <a:pt x="51772" y="1709"/>
                    </a:lnTo>
                    <a:lnTo>
                      <a:pt x="51622" y="1759"/>
                    </a:lnTo>
                    <a:lnTo>
                      <a:pt x="51471" y="1860"/>
                    </a:lnTo>
                    <a:lnTo>
                      <a:pt x="51320" y="1910"/>
                    </a:lnTo>
                    <a:lnTo>
                      <a:pt x="51119" y="1910"/>
                    </a:lnTo>
                    <a:lnTo>
                      <a:pt x="51018" y="1960"/>
                    </a:lnTo>
                    <a:lnTo>
                      <a:pt x="50868" y="2061"/>
                    </a:lnTo>
                    <a:lnTo>
                      <a:pt x="50667" y="2111"/>
                    </a:lnTo>
                    <a:lnTo>
                      <a:pt x="50616" y="2111"/>
                    </a:lnTo>
                    <a:lnTo>
                      <a:pt x="50516" y="2061"/>
                    </a:lnTo>
                    <a:lnTo>
                      <a:pt x="50365" y="1960"/>
                    </a:lnTo>
                    <a:lnTo>
                      <a:pt x="50315" y="1960"/>
                    </a:lnTo>
                    <a:lnTo>
                      <a:pt x="50264" y="2212"/>
                    </a:lnTo>
                    <a:lnTo>
                      <a:pt x="50214" y="2262"/>
                    </a:lnTo>
                    <a:lnTo>
                      <a:pt x="50164" y="2312"/>
                    </a:lnTo>
                    <a:lnTo>
                      <a:pt x="50063" y="2212"/>
                    </a:lnTo>
                    <a:lnTo>
                      <a:pt x="50063" y="2011"/>
                    </a:lnTo>
                    <a:lnTo>
                      <a:pt x="50013" y="1960"/>
                    </a:lnTo>
                    <a:lnTo>
                      <a:pt x="49913" y="1860"/>
                    </a:lnTo>
                    <a:lnTo>
                      <a:pt x="49862" y="1810"/>
                    </a:lnTo>
                    <a:lnTo>
                      <a:pt x="49913" y="1709"/>
                    </a:lnTo>
                    <a:lnTo>
                      <a:pt x="50566" y="1709"/>
                    </a:lnTo>
                    <a:lnTo>
                      <a:pt x="50817" y="1558"/>
                    </a:lnTo>
                    <a:lnTo>
                      <a:pt x="50918" y="1508"/>
                    </a:lnTo>
                    <a:lnTo>
                      <a:pt x="51270" y="1508"/>
                    </a:lnTo>
                    <a:lnTo>
                      <a:pt x="51421" y="1458"/>
                    </a:lnTo>
                    <a:lnTo>
                      <a:pt x="51571" y="1357"/>
                    </a:lnTo>
                    <a:lnTo>
                      <a:pt x="51722" y="1206"/>
                    </a:lnTo>
                    <a:lnTo>
                      <a:pt x="51873" y="1005"/>
                    </a:lnTo>
                    <a:lnTo>
                      <a:pt x="52074" y="855"/>
                    </a:lnTo>
                    <a:lnTo>
                      <a:pt x="52355" y="855"/>
                    </a:lnTo>
                    <a:lnTo>
                      <a:pt x="52376" y="754"/>
                    </a:lnTo>
                    <a:lnTo>
                      <a:pt x="52376" y="654"/>
                    </a:lnTo>
                    <a:lnTo>
                      <a:pt x="52376" y="503"/>
                    </a:lnTo>
                    <a:lnTo>
                      <a:pt x="52325" y="453"/>
                    </a:lnTo>
                    <a:lnTo>
                      <a:pt x="52225" y="503"/>
                    </a:lnTo>
                    <a:lnTo>
                      <a:pt x="52124" y="603"/>
                    </a:lnTo>
                    <a:lnTo>
                      <a:pt x="51973" y="654"/>
                    </a:lnTo>
                    <a:lnTo>
                      <a:pt x="51873" y="603"/>
                    </a:lnTo>
                    <a:lnTo>
                      <a:pt x="51722" y="503"/>
                    </a:lnTo>
                    <a:lnTo>
                      <a:pt x="51571" y="453"/>
                    </a:lnTo>
                    <a:lnTo>
                      <a:pt x="51370" y="402"/>
                    </a:lnTo>
                    <a:lnTo>
                      <a:pt x="51219" y="453"/>
                    </a:lnTo>
                    <a:lnTo>
                      <a:pt x="51018" y="453"/>
                    </a:lnTo>
                    <a:lnTo>
                      <a:pt x="50918" y="553"/>
                    </a:lnTo>
                    <a:lnTo>
                      <a:pt x="50817" y="603"/>
                    </a:lnTo>
                    <a:lnTo>
                      <a:pt x="50566" y="654"/>
                    </a:lnTo>
                    <a:lnTo>
                      <a:pt x="49762" y="654"/>
                    </a:lnTo>
                    <a:lnTo>
                      <a:pt x="49511" y="704"/>
                    </a:lnTo>
                    <a:lnTo>
                      <a:pt x="49058" y="955"/>
                    </a:lnTo>
                    <a:lnTo>
                      <a:pt x="48958" y="1005"/>
                    </a:lnTo>
                    <a:lnTo>
                      <a:pt x="48857" y="1005"/>
                    </a:lnTo>
                    <a:lnTo>
                      <a:pt x="48807" y="855"/>
                    </a:lnTo>
                    <a:lnTo>
                      <a:pt x="48757" y="704"/>
                    </a:lnTo>
                    <a:lnTo>
                      <a:pt x="48656" y="654"/>
                    </a:lnTo>
                    <a:lnTo>
                      <a:pt x="48555" y="654"/>
                    </a:lnTo>
                    <a:lnTo>
                      <a:pt x="48455" y="704"/>
                    </a:lnTo>
                    <a:lnTo>
                      <a:pt x="48354" y="804"/>
                    </a:lnTo>
                    <a:lnTo>
                      <a:pt x="48204" y="855"/>
                    </a:lnTo>
                    <a:lnTo>
                      <a:pt x="48103" y="855"/>
                    </a:lnTo>
                    <a:lnTo>
                      <a:pt x="47952" y="704"/>
                    </a:lnTo>
                    <a:lnTo>
                      <a:pt x="47852" y="654"/>
                    </a:lnTo>
                    <a:lnTo>
                      <a:pt x="47802" y="704"/>
                    </a:lnTo>
                    <a:lnTo>
                      <a:pt x="47751" y="804"/>
                    </a:lnTo>
                    <a:lnTo>
                      <a:pt x="47701" y="1056"/>
                    </a:lnTo>
                    <a:lnTo>
                      <a:pt x="47651" y="1206"/>
                    </a:lnTo>
                    <a:lnTo>
                      <a:pt x="47550" y="1257"/>
                    </a:lnTo>
                    <a:lnTo>
                      <a:pt x="47349" y="1257"/>
                    </a:lnTo>
                    <a:lnTo>
                      <a:pt x="46997" y="1307"/>
                    </a:lnTo>
                    <a:lnTo>
                      <a:pt x="46997" y="1357"/>
                    </a:lnTo>
                    <a:lnTo>
                      <a:pt x="46947" y="1408"/>
                    </a:lnTo>
                    <a:lnTo>
                      <a:pt x="47048" y="1508"/>
                    </a:lnTo>
                    <a:lnTo>
                      <a:pt x="47048" y="1609"/>
                    </a:lnTo>
                    <a:lnTo>
                      <a:pt x="46947" y="1810"/>
                    </a:lnTo>
                    <a:lnTo>
                      <a:pt x="46947" y="1910"/>
                    </a:lnTo>
                    <a:lnTo>
                      <a:pt x="46997" y="2061"/>
                    </a:lnTo>
                    <a:lnTo>
                      <a:pt x="47098" y="2111"/>
                    </a:lnTo>
                    <a:lnTo>
                      <a:pt x="47198" y="2111"/>
                    </a:lnTo>
                    <a:lnTo>
                      <a:pt x="47299" y="2061"/>
                    </a:lnTo>
                    <a:lnTo>
                      <a:pt x="47299" y="2011"/>
                    </a:lnTo>
                    <a:lnTo>
                      <a:pt x="47349" y="1860"/>
                    </a:lnTo>
                    <a:lnTo>
                      <a:pt x="47399" y="1759"/>
                    </a:lnTo>
                    <a:lnTo>
                      <a:pt x="47550" y="1558"/>
                    </a:lnTo>
                    <a:lnTo>
                      <a:pt x="47651" y="1508"/>
                    </a:lnTo>
                    <a:lnTo>
                      <a:pt x="47701" y="1558"/>
                    </a:lnTo>
                    <a:lnTo>
                      <a:pt x="47852" y="1659"/>
                    </a:lnTo>
                    <a:lnTo>
                      <a:pt x="47952" y="1709"/>
                    </a:lnTo>
                    <a:lnTo>
                      <a:pt x="48254" y="1709"/>
                    </a:lnTo>
                    <a:lnTo>
                      <a:pt x="48304" y="1759"/>
                    </a:lnTo>
                    <a:lnTo>
                      <a:pt x="48354" y="1860"/>
                    </a:lnTo>
                    <a:lnTo>
                      <a:pt x="48254" y="1910"/>
                    </a:lnTo>
                    <a:lnTo>
                      <a:pt x="48204" y="2011"/>
                    </a:lnTo>
                    <a:lnTo>
                      <a:pt x="48204" y="2161"/>
                    </a:lnTo>
                    <a:lnTo>
                      <a:pt x="48103" y="2262"/>
                    </a:lnTo>
                    <a:lnTo>
                      <a:pt x="48003" y="2312"/>
                    </a:lnTo>
                    <a:lnTo>
                      <a:pt x="47550" y="2312"/>
                    </a:lnTo>
                    <a:lnTo>
                      <a:pt x="47399" y="2363"/>
                    </a:lnTo>
                    <a:lnTo>
                      <a:pt x="47249" y="2513"/>
                    </a:lnTo>
                    <a:lnTo>
                      <a:pt x="47198" y="2564"/>
                    </a:lnTo>
                    <a:lnTo>
                      <a:pt x="47098" y="2564"/>
                    </a:lnTo>
                    <a:lnTo>
                      <a:pt x="46997" y="2513"/>
                    </a:lnTo>
                    <a:lnTo>
                      <a:pt x="46897" y="2413"/>
                    </a:lnTo>
                    <a:lnTo>
                      <a:pt x="46595" y="2111"/>
                    </a:lnTo>
                    <a:lnTo>
                      <a:pt x="46444" y="2111"/>
                    </a:lnTo>
                    <a:lnTo>
                      <a:pt x="46344" y="2161"/>
                    </a:lnTo>
                    <a:lnTo>
                      <a:pt x="46294" y="2262"/>
                    </a:lnTo>
                    <a:lnTo>
                      <a:pt x="46243" y="2463"/>
                    </a:lnTo>
                    <a:lnTo>
                      <a:pt x="46193" y="2513"/>
                    </a:lnTo>
                    <a:lnTo>
                      <a:pt x="46093" y="2564"/>
                    </a:lnTo>
                    <a:lnTo>
                      <a:pt x="44836" y="2513"/>
                    </a:lnTo>
                    <a:lnTo>
                      <a:pt x="44735" y="2513"/>
                    </a:lnTo>
                    <a:lnTo>
                      <a:pt x="44635" y="2463"/>
                    </a:lnTo>
                    <a:lnTo>
                      <a:pt x="44534" y="2363"/>
                    </a:lnTo>
                    <a:lnTo>
                      <a:pt x="44434" y="2363"/>
                    </a:lnTo>
                    <a:lnTo>
                      <a:pt x="44283" y="2564"/>
                    </a:lnTo>
                    <a:lnTo>
                      <a:pt x="44183" y="2614"/>
                    </a:lnTo>
                    <a:lnTo>
                      <a:pt x="44233" y="2664"/>
                    </a:lnTo>
                    <a:lnTo>
                      <a:pt x="44333" y="2765"/>
                    </a:lnTo>
                    <a:lnTo>
                      <a:pt x="44434" y="2915"/>
                    </a:lnTo>
                    <a:lnTo>
                      <a:pt x="44478" y="2951"/>
                    </a:lnTo>
                    <a:lnTo>
                      <a:pt x="44478" y="2951"/>
                    </a:lnTo>
                    <a:lnTo>
                      <a:pt x="44585" y="2915"/>
                    </a:lnTo>
                    <a:lnTo>
                      <a:pt x="44685" y="2815"/>
                    </a:lnTo>
                    <a:lnTo>
                      <a:pt x="44786" y="2815"/>
                    </a:lnTo>
                    <a:lnTo>
                      <a:pt x="44886" y="2915"/>
                    </a:lnTo>
                    <a:lnTo>
                      <a:pt x="44936" y="2966"/>
                    </a:lnTo>
                    <a:lnTo>
                      <a:pt x="45188" y="3016"/>
                    </a:lnTo>
                    <a:lnTo>
                      <a:pt x="45288" y="3066"/>
                    </a:lnTo>
                    <a:lnTo>
                      <a:pt x="45288" y="3167"/>
                    </a:lnTo>
                    <a:lnTo>
                      <a:pt x="45288" y="3217"/>
                    </a:lnTo>
                    <a:lnTo>
                      <a:pt x="45238" y="3267"/>
                    </a:lnTo>
                    <a:lnTo>
                      <a:pt x="45087" y="3318"/>
                    </a:lnTo>
                    <a:lnTo>
                      <a:pt x="44962" y="3318"/>
                    </a:lnTo>
                    <a:lnTo>
                      <a:pt x="44936" y="3217"/>
                    </a:lnTo>
                    <a:lnTo>
                      <a:pt x="44886" y="3167"/>
                    </a:lnTo>
                    <a:lnTo>
                      <a:pt x="44786" y="3167"/>
                    </a:lnTo>
                    <a:lnTo>
                      <a:pt x="44763" y="3178"/>
                    </a:lnTo>
                    <a:lnTo>
                      <a:pt x="44763" y="3178"/>
                    </a:lnTo>
                    <a:lnTo>
                      <a:pt x="44936" y="3318"/>
                    </a:lnTo>
                    <a:lnTo>
                      <a:pt x="44697" y="3211"/>
                    </a:lnTo>
                    <a:lnTo>
                      <a:pt x="44697" y="3211"/>
                    </a:lnTo>
                    <a:lnTo>
                      <a:pt x="44585" y="3267"/>
                    </a:lnTo>
                    <a:lnTo>
                      <a:pt x="44434" y="3368"/>
                    </a:lnTo>
                    <a:lnTo>
                      <a:pt x="44387" y="3084"/>
                    </a:lnTo>
                    <a:lnTo>
                      <a:pt x="44387" y="3084"/>
                    </a:lnTo>
                    <a:lnTo>
                      <a:pt x="44183" y="3016"/>
                    </a:lnTo>
                    <a:lnTo>
                      <a:pt x="44032" y="2915"/>
                    </a:lnTo>
                    <a:lnTo>
                      <a:pt x="43981" y="2815"/>
                    </a:lnTo>
                    <a:lnTo>
                      <a:pt x="43931" y="2714"/>
                    </a:lnTo>
                    <a:lnTo>
                      <a:pt x="43931" y="2614"/>
                    </a:lnTo>
                    <a:lnTo>
                      <a:pt x="43881" y="2564"/>
                    </a:lnTo>
                    <a:lnTo>
                      <a:pt x="43730" y="2413"/>
                    </a:lnTo>
                    <a:lnTo>
                      <a:pt x="43630" y="2363"/>
                    </a:lnTo>
                    <a:lnTo>
                      <a:pt x="43579" y="2413"/>
                    </a:lnTo>
                    <a:lnTo>
                      <a:pt x="43328" y="2513"/>
                    </a:lnTo>
                    <a:lnTo>
                      <a:pt x="43077" y="2664"/>
                    </a:lnTo>
                    <a:lnTo>
                      <a:pt x="43479" y="3016"/>
                    </a:lnTo>
                    <a:lnTo>
                      <a:pt x="43529" y="3066"/>
                    </a:lnTo>
                    <a:lnTo>
                      <a:pt x="43479" y="3167"/>
                    </a:lnTo>
                    <a:lnTo>
                      <a:pt x="43378" y="3267"/>
                    </a:lnTo>
                    <a:lnTo>
                      <a:pt x="43328" y="3368"/>
                    </a:lnTo>
                    <a:lnTo>
                      <a:pt x="43328" y="3619"/>
                    </a:lnTo>
                    <a:lnTo>
                      <a:pt x="43328" y="3720"/>
                    </a:lnTo>
                    <a:lnTo>
                      <a:pt x="43228" y="3770"/>
                    </a:lnTo>
                    <a:lnTo>
                      <a:pt x="43177" y="3770"/>
                    </a:lnTo>
                    <a:lnTo>
                      <a:pt x="43127" y="3669"/>
                    </a:lnTo>
                    <a:lnTo>
                      <a:pt x="43026" y="3619"/>
                    </a:lnTo>
                    <a:lnTo>
                      <a:pt x="42825" y="3569"/>
                    </a:lnTo>
                    <a:lnTo>
                      <a:pt x="42725" y="3519"/>
                    </a:lnTo>
                    <a:lnTo>
                      <a:pt x="42624" y="3468"/>
                    </a:lnTo>
                    <a:lnTo>
                      <a:pt x="42524" y="3368"/>
                    </a:lnTo>
                    <a:lnTo>
                      <a:pt x="42373" y="3368"/>
                    </a:lnTo>
                    <a:lnTo>
                      <a:pt x="42323" y="3267"/>
                    </a:lnTo>
                    <a:lnTo>
                      <a:pt x="42273" y="3116"/>
                    </a:lnTo>
                    <a:lnTo>
                      <a:pt x="42323" y="3066"/>
                    </a:lnTo>
                    <a:lnTo>
                      <a:pt x="42373" y="3016"/>
                    </a:lnTo>
                    <a:lnTo>
                      <a:pt x="42423" y="2966"/>
                    </a:lnTo>
                    <a:lnTo>
                      <a:pt x="42725" y="2966"/>
                    </a:lnTo>
                    <a:lnTo>
                      <a:pt x="42725" y="2815"/>
                    </a:lnTo>
                    <a:lnTo>
                      <a:pt x="42675" y="2714"/>
                    </a:lnTo>
                    <a:lnTo>
                      <a:pt x="42574" y="2513"/>
                    </a:lnTo>
                    <a:lnTo>
                      <a:pt x="42474" y="2312"/>
                    </a:lnTo>
                    <a:lnTo>
                      <a:pt x="42373" y="2111"/>
                    </a:lnTo>
                    <a:lnTo>
                      <a:pt x="42273" y="2111"/>
                    </a:lnTo>
                    <a:lnTo>
                      <a:pt x="42273" y="2212"/>
                    </a:lnTo>
                    <a:lnTo>
                      <a:pt x="42222" y="2312"/>
                    </a:lnTo>
                    <a:lnTo>
                      <a:pt x="41971" y="2312"/>
                    </a:lnTo>
                    <a:lnTo>
                      <a:pt x="41921" y="2262"/>
                    </a:lnTo>
                    <a:lnTo>
                      <a:pt x="41870" y="2161"/>
                    </a:lnTo>
                    <a:lnTo>
                      <a:pt x="41870" y="2061"/>
                    </a:lnTo>
                    <a:lnTo>
                      <a:pt x="41669" y="2212"/>
                    </a:lnTo>
                    <a:lnTo>
                      <a:pt x="41368" y="2463"/>
                    </a:lnTo>
                    <a:lnTo>
                      <a:pt x="41066" y="2765"/>
                    </a:lnTo>
                    <a:lnTo>
                      <a:pt x="41016" y="2765"/>
                    </a:lnTo>
                    <a:lnTo>
                      <a:pt x="40915" y="2714"/>
                    </a:lnTo>
                    <a:lnTo>
                      <a:pt x="40815" y="2664"/>
                    </a:lnTo>
                    <a:lnTo>
                      <a:pt x="40966" y="2463"/>
                    </a:lnTo>
                    <a:lnTo>
                      <a:pt x="41016" y="2363"/>
                    </a:lnTo>
                    <a:lnTo>
                      <a:pt x="41016" y="2212"/>
                    </a:lnTo>
                    <a:lnTo>
                      <a:pt x="41267" y="2111"/>
                    </a:lnTo>
                    <a:lnTo>
                      <a:pt x="41418" y="2061"/>
                    </a:lnTo>
                    <a:lnTo>
                      <a:pt x="41418" y="2011"/>
                    </a:lnTo>
                    <a:lnTo>
                      <a:pt x="41468" y="1910"/>
                    </a:lnTo>
                    <a:lnTo>
                      <a:pt x="41468" y="1709"/>
                    </a:lnTo>
                    <a:lnTo>
                      <a:pt x="41468" y="1609"/>
                    </a:lnTo>
                    <a:lnTo>
                      <a:pt x="41519" y="1508"/>
                    </a:lnTo>
                    <a:lnTo>
                      <a:pt x="41720" y="1508"/>
                    </a:lnTo>
                    <a:lnTo>
                      <a:pt x="41820" y="1558"/>
                    </a:lnTo>
                    <a:lnTo>
                      <a:pt x="41870" y="1609"/>
                    </a:lnTo>
                    <a:lnTo>
                      <a:pt x="41870" y="1709"/>
                    </a:lnTo>
                    <a:lnTo>
                      <a:pt x="41870" y="1960"/>
                    </a:lnTo>
                    <a:lnTo>
                      <a:pt x="41971" y="2061"/>
                    </a:lnTo>
                    <a:lnTo>
                      <a:pt x="42071" y="2111"/>
                    </a:lnTo>
                    <a:lnTo>
                      <a:pt x="42273" y="2111"/>
                    </a:lnTo>
                    <a:lnTo>
                      <a:pt x="42273" y="1709"/>
                    </a:lnTo>
                    <a:lnTo>
                      <a:pt x="42273" y="1609"/>
                    </a:lnTo>
                    <a:lnTo>
                      <a:pt x="42323" y="1558"/>
                    </a:lnTo>
                    <a:lnTo>
                      <a:pt x="42474" y="1508"/>
                    </a:lnTo>
                    <a:lnTo>
                      <a:pt x="42675" y="1508"/>
                    </a:lnTo>
                    <a:lnTo>
                      <a:pt x="42876" y="1558"/>
                    </a:lnTo>
                    <a:lnTo>
                      <a:pt x="42926" y="1609"/>
                    </a:lnTo>
                    <a:lnTo>
                      <a:pt x="42825" y="1659"/>
                    </a:lnTo>
                    <a:lnTo>
                      <a:pt x="42725" y="1810"/>
                    </a:lnTo>
                    <a:lnTo>
                      <a:pt x="42926" y="1910"/>
                    </a:lnTo>
                    <a:lnTo>
                      <a:pt x="43228" y="1910"/>
                    </a:lnTo>
                    <a:lnTo>
                      <a:pt x="43278" y="1860"/>
                    </a:lnTo>
                    <a:lnTo>
                      <a:pt x="43177" y="1609"/>
                    </a:lnTo>
                    <a:lnTo>
                      <a:pt x="43228" y="1508"/>
                    </a:lnTo>
                    <a:lnTo>
                      <a:pt x="43328" y="1408"/>
                    </a:lnTo>
                    <a:lnTo>
                      <a:pt x="43278" y="1307"/>
                    </a:lnTo>
                    <a:lnTo>
                      <a:pt x="43077" y="1156"/>
                    </a:lnTo>
                    <a:lnTo>
                      <a:pt x="42976" y="1106"/>
                    </a:lnTo>
                    <a:lnTo>
                      <a:pt x="42876" y="1056"/>
                    </a:lnTo>
                    <a:lnTo>
                      <a:pt x="42474" y="1056"/>
                    </a:lnTo>
                    <a:lnTo>
                      <a:pt x="42122" y="1005"/>
                    </a:lnTo>
                    <a:lnTo>
                      <a:pt x="41971" y="905"/>
                    </a:lnTo>
                    <a:lnTo>
                      <a:pt x="41820" y="855"/>
                    </a:lnTo>
                    <a:lnTo>
                      <a:pt x="41468" y="855"/>
                    </a:lnTo>
                    <a:lnTo>
                      <a:pt x="41267" y="905"/>
                    </a:lnTo>
                    <a:lnTo>
                      <a:pt x="41167" y="1005"/>
                    </a:lnTo>
                    <a:lnTo>
                      <a:pt x="41066" y="1156"/>
                    </a:lnTo>
                    <a:lnTo>
                      <a:pt x="40915" y="1257"/>
                    </a:lnTo>
                    <a:lnTo>
                      <a:pt x="40664" y="1056"/>
                    </a:lnTo>
                    <a:lnTo>
                      <a:pt x="40513" y="905"/>
                    </a:lnTo>
                    <a:lnTo>
                      <a:pt x="40413" y="855"/>
                    </a:lnTo>
                    <a:lnTo>
                      <a:pt x="40262" y="905"/>
                    </a:lnTo>
                    <a:lnTo>
                      <a:pt x="40111" y="1056"/>
                    </a:lnTo>
                    <a:lnTo>
                      <a:pt x="40011" y="1156"/>
                    </a:lnTo>
                    <a:lnTo>
                      <a:pt x="39910" y="1206"/>
                    </a:lnTo>
                    <a:lnTo>
                      <a:pt x="39759" y="1206"/>
                    </a:lnTo>
                    <a:lnTo>
                      <a:pt x="39659" y="1056"/>
                    </a:lnTo>
                    <a:lnTo>
                      <a:pt x="39357" y="1106"/>
                    </a:lnTo>
                    <a:lnTo>
                      <a:pt x="39156" y="1106"/>
                    </a:lnTo>
                    <a:lnTo>
                      <a:pt x="39056" y="1056"/>
                    </a:lnTo>
                    <a:lnTo>
                      <a:pt x="38905" y="1056"/>
                    </a:lnTo>
                    <a:lnTo>
                      <a:pt x="38754" y="1156"/>
                    </a:lnTo>
                    <a:lnTo>
                      <a:pt x="38654" y="1206"/>
                    </a:lnTo>
                    <a:lnTo>
                      <a:pt x="38503" y="1206"/>
                    </a:lnTo>
                    <a:lnTo>
                      <a:pt x="38402" y="1106"/>
                    </a:lnTo>
                    <a:lnTo>
                      <a:pt x="38251" y="1056"/>
                    </a:lnTo>
                    <a:lnTo>
                      <a:pt x="37849" y="1056"/>
                    </a:lnTo>
                    <a:lnTo>
                      <a:pt x="37749" y="1106"/>
                    </a:lnTo>
                    <a:lnTo>
                      <a:pt x="37598" y="1257"/>
                    </a:lnTo>
                    <a:lnTo>
                      <a:pt x="37296" y="1257"/>
                    </a:lnTo>
                    <a:lnTo>
                      <a:pt x="37246" y="1156"/>
                    </a:lnTo>
                    <a:lnTo>
                      <a:pt x="37095" y="1056"/>
                    </a:lnTo>
                    <a:lnTo>
                      <a:pt x="36995" y="1056"/>
                    </a:lnTo>
                    <a:lnTo>
                      <a:pt x="36894" y="1106"/>
                    </a:lnTo>
                    <a:lnTo>
                      <a:pt x="36794" y="1206"/>
                    </a:lnTo>
                    <a:lnTo>
                      <a:pt x="36593" y="1408"/>
                    </a:lnTo>
                    <a:lnTo>
                      <a:pt x="36492" y="1458"/>
                    </a:lnTo>
                    <a:lnTo>
                      <a:pt x="36442" y="1458"/>
                    </a:lnTo>
                    <a:lnTo>
                      <a:pt x="36341" y="1357"/>
                    </a:lnTo>
                    <a:lnTo>
                      <a:pt x="36241" y="1307"/>
                    </a:lnTo>
                    <a:lnTo>
                      <a:pt x="36090" y="1307"/>
                    </a:lnTo>
                    <a:lnTo>
                      <a:pt x="36040" y="1357"/>
                    </a:lnTo>
                    <a:lnTo>
                      <a:pt x="35990" y="1458"/>
                    </a:lnTo>
                    <a:lnTo>
                      <a:pt x="35939" y="1558"/>
                    </a:lnTo>
                    <a:lnTo>
                      <a:pt x="35889" y="1659"/>
                    </a:lnTo>
                    <a:lnTo>
                      <a:pt x="35839" y="1709"/>
                    </a:lnTo>
                    <a:lnTo>
                      <a:pt x="35738" y="1709"/>
                    </a:lnTo>
                    <a:lnTo>
                      <a:pt x="35587" y="1659"/>
                    </a:lnTo>
                    <a:lnTo>
                      <a:pt x="35537" y="1558"/>
                    </a:lnTo>
                    <a:lnTo>
                      <a:pt x="35537" y="1508"/>
                    </a:lnTo>
                    <a:lnTo>
                      <a:pt x="35537" y="1357"/>
                    </a:lnTo>
                    <a:lnTo>
                      <a:pt x="35487" y="1307"/>
                    </a:lnTo>
                    <a:lnTo>
                      <a:pt x="35437" y="1307"/>
                    </a:lnTo>
                    <a:lnTo>
                      <a:pt x="35336" y="1408"/>
                    </a:lnTo>
                    <a:lnTo>
                      <a:pt x="35185" y="1458"/>
                    </a:lnTo>
                    <a:lnTo>
                      <a:pt x="34984" y="1508"/>
                    </a:lnTo>
                    <a:lnTo>
                      <a:pt x="34733" y="1458"/>
                    </a:lnTo>
                    <a:lnTo>
                      <a:pt x="34532" y="1508"/>
                    </a:lnTo>
                    <a:lnTo>
                      <a:pt x="34431" y="1458"/>
                    </a:lnTo>
                    <a:lnTo>
                      <a:pt x="34331" y="1408"/>
                    </a:lnTo>
                    <a:lnTo>
                      <a:pt x="34180" y="1307"/>
                    </a:lnTo>
                    <a:lnTo>
                      <a:pt x="34029" y="1609"/>
                    </a:lnTo>
                    <a:lnTo>
                      <a:pt x="33979" y="1659"/>
                    </a:lnTo>
                    <a:lnTo>
                      <a:pt x="33878" y="1709"/>
                    </a:lnTo>
                    <a:lnTo>
                      <a:pt x="33627" y="1709"/>
                    </a:lnTo>
                    <a:lnTo>
                      <a:pt x="33476" y="1759"/>
                    </a:lnTo>
                    <a:lnTo>
                      <a:pt x="33376" y="1860"/>
                    </a:lnTo>
                    <a:lnTo>
                      <a:pt x="33275" y="1910"/>
                    </a:lnTo>
                    <a:lnTo>
                      <a:pt x="33124" y="1910"/>
                    </a:lnTo>
                    <a:lnTo>
                      <a:pt x="33024" y="1759"/>
                    </a:lnTo>
                    <a:lnTo>
                      <a:pt x="32873" y="1709"/>
                    </a:lnTo>
                    <a:lnTo>
                      <a:pt x="32572" y="1709"/>
                    </a:lnTo>
                    <a:lnTo>
                      <a:pt x="31868" y="1659"/>
                    </a:lnTo>
                    <a:lnTo>
                      <a:pt x="31767" y="1659"/>
                    </a:lnTo>
                    <a:lnTo>
                      <a:pt x="31767" y="1609"/>
                    </a:lnTo>
                    <a:lnTo>
                      <a:pt x="31818" y="1508"/>
                    </a:lnTo>
                    <a:lnTo>
                      <a:pt x="31968" y="1357"/>
                    </a:lnTo>
                    <a:lnTo>
                      <a:pt x="31818" y="1307"/>
                    </a:lnTo>
                    <a:lnTo>
                      <a:pt x="31717" y="1307"/>
                    </a:lnTo>
                    <a:lnTo>
                      <a:pt x="31466" y="1458"/>
                    </a:lnTo>
                    <a:lnTo>
                      <a:pt x="31164" y="1508"/>
                    </a:lnTo>
                    <a:lnTo>
                      <a:pt x="30662" y="1458"/>
                    </a:lnTo>
                    <a:lnTo>
                      <a:pt x="30410" y="1508"/>
                    </a:lnTo>
                    <a:lnTo>
                      <a:pt x="30310" y="1609"/>
                    </a:lnTo>
                    <a:lnTo>
                      <a:pt x="30159" y="1709"/>
                    </a:lnTo>
                    <a:lnTo>
                      <a:pt x="30109" y="1609"/>
                    </a:lnTo>
                    <a:lnTo>
                      <a:pt x="30008" y="1558"/>
                    </a:lnTo>
                    <a:lnTo>
                      <a:pt x="29908" y="1558"/>
                    </a:lnTo>
                    <a:lnTo>
                      <a:pt x="29807" y="1659"/>
                    </a:lnTo>
                    <a:lnTo>
                      <a:pt x="29505" y="1709"/>
                    </a:lnTo>
                    <a:lnTo>
                      <a:pt x="29154" y="1709"/>
                    </a:lnTo>
                    <a:lnTo>
                      <a:pt x="28802" y="1609"/>
                    </a:lnTo>
                    <a:lnTo>
                      <a:pt x="28349" y="1508"/>
                    </a:lnTo>
                    <a:lnTo>
                      <a:pt x="28249" y="1558"/>
                    </a:lnTo>
                    <a:lnTo>
                      <a:pt x="28199" y="1609"/>
                    </a:lnTo>
                    <a:lnTo>
                      <a:pt x="28098" y="1659"/>
                    </a:lnTo>
                    <a:lnTo>
                      <a:pt x="28048" y="1659"/>
                    </a:lnTo>
                    <a:lnTo>
                      <a:pt x="27797" y="1508"/>
                    </a:lnTo>
                    <a:lnTo>
                      <a:pt x="27595" y="1458"/>
                    </a:lnTo>
                    <a:lnTo>
                      <a:pt x="27394" y="1558"/>
                    </a:lnTo>
                    <a:lnTo>
                      <a:pt x="27244" y="1709"/>
                    </a:lnTo>
                    <a:lnTo>
                      <a:pt x="27093" y="1860"/>
                    </a:lnTo>
                    <a:lnTo>
                      <a:pt x="26942" y="1910"/>
                    </a:lnTo>
                    <a:lnTo>
                      <a:pt x="26791" y="1860"/>
                    </a:lnTo>
                    <a:lnTo>
                      <a:pt x="26640" y="1759"/>
                    </a:lnTo>
                    <a:lnTo>
                      <a:pt x="26490" y="1709"/>
                    </a:lnTo>
                    <a:lnTo>
                      <a:pt x="26389" y="1759"/>
                    </a:lnTo>
                    <a:lnTo>
                      <a:pt x="26289" y="1810"/>
                    </a:lnTo>
                    <a:lnTo>
                      <a:pt x="26188" y="1860"/>
                    </a:lnTo>
                    <a:lnTo>
                      <a:pt x="25937" y="1910"/>
                    </a:lnTo>
                    <a:lnTo>
                      <a:pt x="24328" y="1910"/>
                    </a:lnTo>
                    <a:lnTo>
                      <a:pt x="24278" y="1960"/>
                    </a:lnTo>
                    <a:lnTo>
                      <a:pt x="24178" y="2011"/>
                    </a:lnTo>
                    <a:lnTo>
                      <a:pt x="24077" y="2111"/>
                    </a:lnTo>
                    <a:lnTo>
                      <a:pt x="23976" y="2111"/>
                    </a:lnTo>
                    <a:lnTo>
                      <a:pt x="23826" y="2061"/>
                    </a:lnTo>
                    <a:lnTo>
                      <a:pt x="23725" y="2011"/>
                    </a:lnTo>
                    <a:lnTo>
                      <a:pt x="23625" y="1810"/>
                    </a:lnTo>
                    <a:lnTo>
                      <a:pt x="23424" y="1709"/>
                    </a:lnTo>
                    <a:lnTo>
                      <a:pt x="23323" y="1709"/>
                    </a:lnTo>
                    <a:lnTo>
                      <a:pt x="23223" y="1759"/>
                    </a:lnTo>
                    <a:lnTo>
                      <a:pt x="23122" y="1860"/>
                    </a:lnTo>
                    <a:lnTo>
                      <a:pt x="23021" y="1910"/>
                    </a:lnTo>
                    <a:lnTo>
                      <a:pt x="22820" y="1960"/>
                    </a:lnTo>
                    <a:lnTo>
                      <a:pt x="22670" y="2061"/>
                    </a:lnTo>
                    <a:lnTo>
                      <a:pt x="22519" y="2111"/>
                    </a:lnTo>
                    <a:lnTo>
                      <a:pt x="22217" y="2111"/>
                    </a:lnTo>
                    <a:lnTo>
                      <a:pt x="22066" y="2011"/>
                    </a:lnTo>
                    <a:lnTo>
                      <a:pt x="22016" y="1960"/>
                    </a:lnTo>
                    <a:lnTo>
                      <a:pt x="21966" y="1960"/>
                    </a:lnTo>
                    <a:lnTo>
                      <a:pt x="21865" y="2161"/>
                    </a:lnTo>
                    <a:lnTo>
                      <a:pt x="21865" y="2262"/>
                    </a:lnTo>
                    <a:lnTo>
                      <a:pt x="21815" y="2312"/>
                    </a:lnTo>
                    <a:lnTo>
                      <a:pt x="21715" y="2262"/>
                    </a:lnTo>
                    <a:lnTo>
                      <a:pt x="21564" y="2111"/>
                    </a:lnTo>
                    <a:lnTo>
                      <a:pt x="21413" y="1960"/>
                    </a:lnTo>
                    <a:lnTo>
                      <a:pt x="21312" y="1910"/>
                    </a:lnTo>
                    <a:lnTo>
                      <a:pt x="21162" y="1910"/>
                    </a:lnTo>
                    <a:lnTo>
                      <a:pt x="21061" y="2011"/>
                    </a:lnTo>
                    <a:lnTo>
                      <a:pt x="20860" y="2111"/>
                    </a:lnTo>
                    <a:lnTo>
                      <a:pt x="20709" y="2111"/>
                    </a:lnTo>
                    <a:lnTo>
                      <a:pt x="20609" y="2011"/>
                    </a:lnTo>
                    <a:lnTo>
                      <a:pt x="20508" y="1960"/>
                    </a:lnTo>
                    <a:lnTo>
                      <a:pt x="20408" y="2011"/>
                    </a:lnTo>
                    <a:lnTo>
                      <a:pt x="20307" y="2111"/>
                    </a:lnTo>
                    <a:lnTo>
                      <a:pt x="20257" y="2061"/>
                    </a:lnTo>
                    <a:lnTo>
                      <a:pt x="20106" y="1960"/>
                    </a:lnTo>
                    <a:lnTo>
                      <a:pt x="20006" y="1910"/>
                    </a:lnTo>
                    <a:lnTo>
                      <a:pt x="19855" y="1910"/>
                    </a:lnTo>
                    <a:lnTo>
                      <a:pt x="19754" y="2061"/>
                    </a:lnTo>
                    <a:lnTo>
                      <a:pt x="19553" y="2212"/>
                    </a:lnTo>
                    <a:lnTo>
                      <a:pt x="19402" y="2312"/>
                    </a:lnTo>
                    <a:lnTo>
                      <a:pt x="19201" y="2312"/>
                    </a:lnTo>
                    <a:lnTo>
                      <a:pt x="19000" y="2111"/>
                    </a:lnTo>
                    <a:lnTo>
                      <a:pt x="18699" y="2111"/>
                    </a:lnTo>
                    <a:lnTo>
                      <a:pt x="18447" y="2262"/>
                    </a:lnTo>
                    <a:lnTo>
                      <a:pt x="18196" y="2312"/>
                    </a:lnTo>
                    <a:lnTo>
                      <a:pt x="17945" y="2262"/>
                    </a:lnTo>
                    <a:lnTo>
                      <a:pt x="17693" y="2111"/>
                    </a:lnTo>
                    <a:lnTo>
                      <a:pt x="17593" y="2161"/>
                    </a:lnTo>
                    <a:lnTo>
                      <a:pt x="17442" y="2262"/>
                    </a:lnTo>
                    <a:lnTo>
                      <a:pt x="17442" y="2363"/>
                    </a:lnTo>
                    <a:lnTo>
                      <a:pt x="17442" y="2463"/>
                    </a:lnTo>
                    <a:lnTo>
                      <a:pt x="17342" y="2714"/>
                    </a:lnTo>
                    <a:lnTo>
                      <a:pt x="17241" y="2614"/>
                    </a:lnTo>
                    <a:lnTo>
                      <a:pt x="16990" y="2312"/>
                    </a:lnTo>
                    <a:lnTo>
                      <a:pt x="16537" y="2714"/>
                    </a:lnTo>
                    <a:lnTo>
                      <a:pt x="16387" y="2614"/>
                    </a:lnTo>
                    <a:lnTo>
                      <a:pt x="16236" y="2614"/>
                    </a:lnTo>
                    <a:lnTo>
                      <a:pt x="16186" y="2664"/>
                    </a:lnTo>
                    <a:lnTo>
                      <a:pt x="16135" y="2714"/>
                    </a:lnTo>
                    <a:lnTo>
                      <a:pt x="16035" y="2664"/>
                    </a:lnTo>
                    <a:lnTo>
                      <a:pt x="15934" y="2614"/>
                    </a:lnTo>
                    <a:lnTo>
                      <a:pt x="15834" y="2513"/>
                    </a:lnTo>
                    <a:lnTo>
                      <a:pt x="15683" y="2513"/>
                    </a:lnTo>
                    <a:lnTo>
                      <a:pt x="15532" y="2564"/>
                    </a:lnTo>
                    <a:lnTo>
                      <a:pt x="15381" y="2614"/>
                    </a:lnTo>
                    <a:lnTo>
                      <a:pt x="15231" y="2714"/>
                    </a:lnTo>
                    <a:lnTo>
                      <a:pt x="15080" y="2614"/>
                    </a:lnTo>
                    <a:lnTo>
                      <a:pt x="14929" y="2513"/>
                    </a:lnTo>
                    <a:lnTo>
                      <a:pt x="14577" y="2564"/>
                    </a:lnTo>
                    <a:lnTo>
                      <a:pt x="14024" y="2513"/>
                    </a:lnTo>
                    <a:lnTo>
                      <a:pt x="13773" y="2614"/>
                    </a:lnTo>
                    <a:lnTo>
                      <a:pt x="13471" y="2714"/>
                    </a:lnTo>
                    <a:lnTo>
                      <a:pt x="13421" y="2765"/>
                    </a:lnTo>
                    <a:lnTo>
                      <a:pt x="13270" y="2765"/>
                    </a:lnTo>
                    <a:lnTo>
                      <a:pt x="13119" y="2714"/>
                    </a:lnTo>
                    <a:lnTo>
                      <a:pt x="13019" y="2614"/>
                    </a:lnTo>
                    <a:lnTo>
                      <a:pt x="12969" y="2564"/>
                    </a:lnTo>
                    <a:lnTo>
                      <a:pt x="12918" y="2564"/>
                    </a:lnTo>
                    <a:lnTo>
                      <a:pt x="12818" y="2664"/>
                    </a:lnTo>
                    <a:lnTo>
                      <a:pt x="12717" y="2714"/>
                    </a:lnTo>
                    <a:lnTo>
                      <a:pt x="12667" y="2664"/>
                    </a:lnTo>
                    <a:lnTo>
                      <a:pt x="12416" y="2564"/>
                    </a:lnTo>
                    <a:lnTo>
                      <a:pt x="12114" y="2513"/>
                    </a:lnTo>
                    <a:lnTo>
                      <a:pt x="11863" y="2513"/>
                    </a:lnTo>
                    <a:lnTo>
                      <a:pt x="11612" y="2614"/>
                    </a:lnTo>
                    <a:lnTo>
                      <a:pt x="11461" y="2714"/>
                    </a:lnTo>
                    <a:lnTo>
                      <a:pt x="11310" y="2714"/>
                    </a:lnTo>
                    <a:lnTo>
                      <a:pt x="11209" y="2664"/>
                    </a:lnTo>
                    <a:lnTo>
                      <a:pt x="11059" y="2614"/>
                    </a:lnTo>
                    <a:lnTo>
                      <a:pt x="10958" y="2513"/>
                    </a:lnTo>
                    <a:lnTo>
                      <a:pt x="10908" y="2564"/>
                    </a:lnTo>
                    <a:lnTo>
                      <a:pt x="10858" y="2614"/>
                    </a:lnTo>
                    <a:lnTo>
                      <a:pt x="10817" y="2775"/>
                    </a:lnTo>
                    <a:lnTo>
                      <a:pt x="10817" y="2775"/>
                    </a:lnTo>
                    <a:lnTo>
                      <a:pt x="10858" y="2815"/>
                    </a:lnTo>
                    <a:lnTo>
                      <a:pt x="10807" y="2815"/>
                    </a:lnTo>
                    <a:lnTo>
                      <a:pt x="10858" y="2915"/>
                    </a:lnTo>
                    <a:lnTo>
                      <a:pt x="10707" y="2865"/>
                    </a:lnTo>
                    <a:lnTo>
                      <a:pt x="10707" y="2795"/>
                    </a:lnTo>
                    <a:lnTo>
                      <a:pt x="10707" y="2795"/>
                    </a:lnTo>
                    <a:lnTo>
                      <a:pt x="10556" y="2765"/>
                    </a:lnTo>
                    <a:lnTo>
                      <a:pt x="10355" y="2765"/>
                    </a:lnTo>
                    <a:lnTo>
                      <a:pt x="10154" y="2815"/>
                    </a:lnTo>
                    <a:lnTo>
                      <a:pt x="9953" y="2966"/>
                    </a:lnTo>
                    <a:lnTo>
                      <a:pt x="9852" y="2966"/>
                    </a:lnTo>
                    <a:lnTo>
                      <a:pt x="9702" y="2865"/>
                    </a:lnTo>
                    <a:lnTo>
                      <a:pt x="9500" y="2765"/>
                    </a:lnTo>
                    <a:lnTo>
                      <a:pt x="9400" y="2714"/>
                    </a:lnTo>
                    <a:lnTo>
                      <a:pt x="9350" y="2765"/>
                    </a:lnTo>
                    <a:lnTo>
                      <a:pt x="9249" y="2865"/>
                    </a:lnTo>
                    <a:lnTo>
                      <a:pt x="9149" y="2915"/>
                    </a:lnTo>
                    <a:lnTo>
                      <a:pt x="8948" y="2966"/>
                    </a:lnTo>
                    <a:lnTo>
                      <a:pt x="8696" y="2966"/>
                    </a:lnTo>
                    <a:lnTo>
                      <a:pt x="8596" y="3066"/>
                    </a:lnTo>
                    <a:lnTo>
                      <a:pt x="8545" y="3167"/>
                    </a:lnTo>
                    <a:lnTo>
                      <a:pt x="8395" y="3066"/>
                    </a:lnTo>
                    <a:lnTo>
                      <a:pt x="8294" y="2966"/>
                    </a:lnTo>
                    <a:lnTo>
                      <a:pt x="8244" y="3016"/>
                    </a:lnTo>
                    <a:lnTo>
                      <a:pt x="8194" y="3116"/>
                    </a:lnTo>
                    <a:lnTo>
                      <a:pt x="8093" y="3116"/>
                    </a:lnTo>
                    <a:lnTo>
                      <a:pt x="7942" y="3016"/>
                    </a:lnTo>
                    <a:lnTo>
                      <a:pt x="7691" y="2966"/>
                    </a:lnTo>
                    <a:lnTo>
                      <a:pt x="7440" y="2915"/>
                    </a:lnTo>
                    <a:lnTo>
                      <a:pt x="7188" y="2966"/>
                    </a:lnTo>
                    <a:lnTo>
                      <a:pt x="6987" y="3066"/>
                    </a:lnTo>
                    <a:lnTo>
                      <a:pt x="6786" y="3116"/>
                    </a:lnTo>
                    <a:lnTo>
                      <a:pt x="6686" y="3167"/>
                    </a:lnTo>
                    <a:lnTo>
                      <a:pt x="6585" y="3116"/>
                    </a:lnTo>
                    <a:lnTo>
                      <a:pt x="6434" y="3016"/>
                    </a:lnTo>
                    <a:lnTo>
                      <a:pt x="6334" y="2966"/>
                    </a:lnTo>
                    <a:lnTo>
                      <a:pt x="6233" y="2966"/>
                    </a:lnTo>
                    <a:lnTo>
                      <a:pt x="6133" y="3016"/>
                    </a:lnTo>
                    <a:lnTo>
                      <a:pt x="6083" y="3066"/>
                    </a:lnTo>
                    <a:lnTo>
                      <a:pt x="6083" y="3167"/>
                    </a:lnTo>
                    <a:lnTo>
                      <a:pt x="6133" y="3267"/>
                    </a:lnTo>
                    <a:lnTo>
                      <a:pt x="6183" y="3318"/>
                    </a:lnTo>
                    <a:lnTo>
                      <a:pt x="6284" y="3368"/>
                    </a:lnTo>
                    <a:lnTo>
                      <a:pt x="6434" y="3418"/>
                    </a:lnTo>
                    <a:lnTo>
                      <a:pt x="6485" y="3468"/>
                    </a:lnTo>
                    <a:lnTo>
                      <a:pt x="6434" y="3569"/>
                    </a:lnTo>
                    <a:lnTo>
                      <a:pt x="6334" y="3669"/>
                    </a:lnTo>
                    <a:lnTo>
                      <a:pt x="6284" y="3770"/>
                    </a:lnTo>
                    <a:lnTo>
                      <a:pt x="6284" y="3870"/>
                    </a:lnTo>
                    <a:lnTo>
                      <a:pt x="6384" y="3921"/>
                    </a:lnTo>
                    <a:lnTo>
                      <a:pt x="6535" y="4021"/>
                    </a:lnTo>
                    <a:lnTo>
                      <a:pt x="6635" y="4021"/>
                    </a:lnTo>
                    <a:lnTo>
                      <a:pt x="6686" y="4122"/>
                    </a:lnTo>
                    <a:lnTo>
                      <a:pt x="6836" y="4222"/>
                    </a:lnTo>
                    <a:lnTo>
                      <a:pt x="6937" y="4323"/>
                    </a:lnTo>
                    <a:lnTo>
                      <a:pt x="6887" y="4373"/>
                    </a:lnTo>
                    <a:lnTo>
                      <a:pt x="6786" y="4423"/>
                    </a:lnTo>
                    <a:lnTo>
                      <a:pt x="6686" y="4423"/>
                    </a:lnTo>
                    <a:lnTo>
                      <a:pt x="6535" y="4323"/>
                    </a:lnTo>
                    <a:lnTo>
                      <a:pt x="6284" y="4323"/>
                    </a:lnTo>
                    <a:lnTo>
                      <a:pt x="6133" y="4423"/>
                    </a:lnTo>
                    <a:lnTo>
                      <a:pt x="5932" y="4574"/>
                    </a:lnTo>
                    <a:lnTo>
                      <a:pt x="5680" y="4624"/>
                    </a:lnTo>
                    <a:lnTo>
                      <a:pt x="5530" y="4675"/>
                    </a:lnTo>
                    <a:lnTo>
                      <a:pt x="5479" y="4775"/>
                    </a:lnTo>
                    <a:lnTo>
                      <a:pt x="5479" y="4876"/>
                    </a:lnTo>
                    <a:lnTo>
                      <a:pt x="5429" y="4976"/>
                    </a:lnTo>
                    <a:lnTo>
                      <a:pt x="5329" y="5027"/>
                    </a:lnTo>
                    <a:lnTo>
                      <a:pt x="5228" y="5077"/>
                    </a:lnTo>
                    <a:lnTo>
                      <a:pt x="3971" y="5077"/>
                    </a:lnTo>
                    <a:lnTo>
                      <a:pt x="3971" y="5127"/>
                    </a:lnTo>
                    <a:lnTo>
                      <a:pt x="3971" y="5228"/>
                    </a:lnTo>
                    <a:lnTo>
                      <a:pt x="3821" y="5278"/>
                    </a:lnTo>
                    <a:lnTo>
                      <a:pt x="3720" y="5278"/>
                    </a:lnTo>
                    <a:lnTo>
                      <a:pt x="3620" y="5228"/>
                    </a:lnTo>
                    <a:lnTo>
                      <a:pt x="3469" y="5077"/>
                    </a:lnTo>
                    <a:lnTo>
                      <a:pt x="3318" y="5077"/>
                    </a:lnTo>
                    <a:lnTo>
                      <a:pt x="3217" y="5127"/>
                    </a:lnTo>
                    <a:lnTo>
                      <a:pt x="3167" y="5177"/>
                    </a:lnTo>
                    <a:lnTo>
                      <a:pt x="3117" y="5378"/>
                    </a:lnTo>
                    <a:lnTo>
                      <a:pt x="3067" y="5429"/>
                    </a:lnTo>
                    <a:lnTo>
                      <a:pt x="3067" y="5479"/>
                    </a:lnTo>
                    <a:lnTo>
                      <a:pt x="2665" y="5479"/>
                    </a:lnTo>
                    <a:lnTo>
                      <a:pt x="2564" y="5378"/>
                    </a:lnTo>
                    <a:lnTo>
                      <a:pt x="2514" y="5228"/>
                    </a:lnTo>
                    <a:lnTo>
                      <a:pt x="2514" y="4976"/>
                    </a:lnTo>
                    <a:lnTo>
                      <a:pt x="2464" y="4876"/>
                    </a:lnTo>
                    <a:lnTo>
                      <a:pt x="2313" y="4876"/>
                    </a:lnTo>
                    <a:lnTo>
                      <a:pt x="2313" y="4976"/>
                    </a:lnTo>
                    <a:lnTo>
                      <a:pt x="2262" y="5027"/>
                    </a:lnTo>
                    <a:lnTo>
                      <a:pt x="2162" y="5027"/>
                    </a:lnTo>
                    <a:lnTo>
                      <a:pt x="2112" y="4976"/>
                    </a:lnTo>
                    <a:lnTo>
                      <a:pt x="2112" y="4876"/>
                    </a:lnTo>
                    <a:lnTo>
                      <a:pt x="2011" y="4876"/>
                    </a:lnTo>
                    <a:lnTo>
                      <a:pt x="1961" y="4825"/>
                    </a:lnTo>
                    <a:lnTo>
                      <a:pt x="1911" y="4775"/>
                    </a:lnTo>
                    <a:lnTo>
                      <a:pt x="1911" y="4675"/>
                    </a:lnTo>
                    <a:lnTo>
                      <a:pt x="1961" y="4524"/>
                    </a:lnTo>
                    <a:lnTo>
                      <a:pt x="2011" y="4423"/>
                    </a:lnTo>
                    <a:lnTo>
                      <a:pt x="2162" y="4423"/>
                    </a:lnTo>
                    <a:lnTo>
                      <a:pt x="2262" y="4373"/>
                    </a:lnTo>
                    <a:lnTo>
                      <a:pt x="2313" y="4273"/>
                    </a:lnTo>
                    <a:lnTo>
                      <a:pt x="2313" y="4122"/>
                    </a:lnTo>
                    <a:lnTo>
                      <a:pt x="2313" y="3921"/>
                    </a:lnTo>
                    <a:lnTo>
                      <a:pt x="2363" y="3870"/>
                    </a:lnTo>
                    <a:lnTo>
                      <a:pt x="2413" y="3820"/>
                    </a:lnTo>
                    <a:lnTo>
                      <a:pt x="2514" y="3921"/>
                    </a:lnTo>
                    <a:lnTo>
                      <a:pt x="2514" y="4071"/>
                    </a:lnTo>
                    <a:lnTo>
                      <a:pt x="2614" y="4222"/>
                    </a:lnTo>
                    <a:lnTo>
                      <a:pt x="2765" y="4323"/>
                    </a:lnTo>
                    <a:lnTo>
                      <a:pt x="2916" y="4423"/>
                    </a:lnTo>
                    <a:lnTo>
                      <a:pt x="3016" y="4423"/>
                    </a:lnTo>
                    <a:lnTo>
                      <a:pt x="3117" y="4373"/>
                    </a:lnTo>
                    <a:lnTo>
                      <a:pt x="3217" y="4222"/>
                    </a:lnTo>
                    <a:lnTo>
                      <a:pt x="3368" y="3971"/>
                    </a:lnTo>
                    <a:lnTo>
                      <a:pt x="3368" y="3870"/>
                    </a:lnTo>
                    <a:lnTo>
                      <a:pt x="3469" y="3669"/>
                    </a:lnTo>
                    <a:lnTo>
                      <a:pt x="3469" y="3569"/>
                    </a:lnTo>
                    <a:lnTo>
                      <a:pt x="3368" y="3519"/>
                    </a:lnTo>
                    <a:lnTo>
                      <a:pt x="3167" y="3267"/>
                    </a:lnTo>
                    <a:lnTo>
                      <a:pt x="3067" y="3217"/>
                    </a:lnTo>
                    <a:lnTo>
                      <a:pt x="2966" y="3167"/>
                    </a:lnTo>
                    <a:lnTo>
                      <a:pt x="2866" y="3167"/>
                    </a:lnTo>
                    <a:lnTo>
                      <a:pt x="2715" y="3267"/>
                    </a:lnTo>
                    <a:lnTo>
                      <a:pt x="2564" y="3418"/>
                    </a:lnTo>
                    <a:lnTo>
                      <a:pt x="2514" y="3519"/>
                    </a:lnTo>
                    <a:lnTo>
                      <a:pt x="2413" y="3569"/>
                    </a:lnTo>
                    <a:lnTo>
                      <a:pt x="2363" y="3519"/>
                    </a:lnTo>
                    <a:lnTo>
                      <a:pt x="2262" y="3468"/>
                    </a:lnTo>
                    <a:lnTo>
                      <a:pt x="2212" y="3418"/>
                    </a:lnTo>
                    <a:lnTo>
                      <a:pt x="2112" y="3368"/>
                    </a:lnTo>
                    <a:lnTo>
                      <a:pt x="1860" y="3368"/>
                    </a:lnTo>
                    <a:lnTo>
                      <a:pt x="1659" y="3418"/>
                    </a:lnTo>
                    <a:lnTo>
                      <a:pt x="1458" y="3468"/>
                    </a:lnTo>
                    <a:lnTo>
                      <a:pt x="1257" y="3669"/>
                    </a:lnTo>
                    <a:lnTo>
                      <a:pt x="1207" y="3820"/>
                    </a:lnTo>
                    <a:lnTo>
                      <a:pt x="1257" y="4122"/>
                    </a:lnTo>
                    <a:lnTo>
                      <a:pt x="1257" y="4423"/>
                    </a:lnTo>
                    <a:lnTo>
                      <a:pt x="1207" y="4574"/>
                    </a:lnTo>
                    <a:lnTo>
                      <a:pt x="1106" y="4675"/>
                    </a:lnTo>
                    <a:lnTo>
                      <a:pt x="905" y="4876"/>
                    </a:lnTo>
                    <a:lnTo>
                      <a:pt x="855" y="4976"/>
                    </a:lnTo>
                    <a:lnTo>
                      <a:pt x="855" y="5077"/>
                    </a:lnTo>
                    <a:lnTo>
                      <a:pt x="855" y="5328"/>
                    </a:lnTo>
                    <a:lnTo>
                      <a:pt x="805" y="5529"/>
                    </a:lnTo>
                    <a:lnTo>
                      <a:pt x="704" y="5730"/>
                    </a:lnTo>
                    <a:lnTo>
                      <a:pt x="503" y="5931"/>
                    </a:lnTo>
                    <a:lnTo>
                      <a:pt x="453" y="6032"/>
                    </a:lnTo>
                    <a:lnTo>
                      <a:pt x="403" y="6183"/>
                    </a:lnTo>
                    <a:lnTo>
                      <a:pt x="403" y="6534"/>
                    </a:lnTo>
                    <a:lnTo>
                      <a:pt x="453" y="6685"/>
                    </a:lnTo>
                    <a:lnTo>
                      <a:pt x="604" y="6836"/>
                    </a:lnTo>
                    <a:lnTo>
                      <a:pt x="604" y="6987"/>
                    </a:lnTo>
                    <a:lnTo>
                      <a:pt x="554" y="7138"/>
                    </a:lnTo>
                    <a:lnTo>
                      <a:pt x="453" y="7288"/>
                    </a:lnTo>
                    <a:lnTo>
                      <a:pt x="403" y="7489"/>
                    </a:lnTo>
                    <a:lnTo>
                      <a:pt x="403" y="8947"/>
                    </a:lnTo>
                    <a:lnTo>
                      <a:pt x="302" y="9098"/>
                    </a:lnTo>
                    <a:lnTo>
                      <a:pt x="202" y="9249"/>
                    </a:lnTo>
                    <a:lnTo>
                      <a:pt x="202" y="9399"/>
                    </a:lnTo>
                    <a:lnTo>
                      <a:pt x="202" y="9550"/>
                    </a:lnTo>
                    <a:lnTo>
                      <a:pt x="202" y="9902"/>
                    </a:lnTo>
                    <a:lnTo>
                      <a:pt x="202" y="10204"/>
                    </a:lnTo>
                    <a:lnTo>
                      <a:pt x="202" y="10656"/>
                    </a:lnTo>
                    <a:lnTo>
                      <a:pt x="202" y="11058"/>
                    </a:lnTo>
                    <a:lnTo>
                      <a:pt x="202" y="11209"/>
                    </a:lnTo>
                    <a:lnTo>
                      <a:pt x="151" y="11309"/>
                    </a:lnTo>
                    <a:lnTo>
                      <a:pt x="1" y="11511"/>
                    </a:lnTo>
                    <a:lnTo>
                      <a:pt x="101" y="11611"/>
                    </a:lnTo>
                    <a:lnTo>
                      <a:pt x="151" y="11712"/>
                    </a:lnTo>
                    <a:lnTo>
                      <a:pt x="202" y="11812"/>
                    </a:lnTo>
                    <a:lnTo>
                      <a:pt x="202" y="11963"/>
                    </a:lnTo>
                    <a:lnTo>
                      <a:pt x="202" y="12566"/>
                    </a:lnTo>
                    <a:lnTo>
                      <a:pt x="202" y="12868"/>
                    </a:lnTo>
                    <a:lnTo>
                      <a:pt x="252" y="13018"/>
                    </a:lnTo>
                    <a:lnTo>
                      <a:pt x="403" y="13119"/>
                    </a:lnTo>
                    <a:lnTo>
                      <a:pt x="252" y="13370"/>
                    </a:lnTo>
                    <a:lnTo>
                      <a:pt x="202" y="13521"/>
                    </a:lnTo>
                    <a:lnTo>
                      <a:pt x="202" y="13672"/>
                    </a:lnTo>
                    <a:lnTo>
                      <a:pt x="202" y="13923"/>
                    </a:lnTo>
                    <a:lnTo>
                      <a:pt x="252" y="14024"/>
                    </a:lnTo>
                    <a:lnTo>
                      <a:pt x="352" y="14124"/>
                    </a:lnTo>
                    <a:lnTo>
                      <a:pt x="503" y="14275"/>
                    </a:lnTo>
                    <a:lnTo>
                      <a:pt x="604" y="14526"/>
                    </a:lnTo>
                    <a:lnTo>
                      <a:pt x="694" y="14979"/>
                    </a:lnTo>
                    <a:lnTo>
                      <a:pt x="704" y="14979"/>
                    </a:lnTo>
                    <a:lnTo>
                      <a:pt x="755" y="15029"/>
                    </a:lnTo>
                    <a:lnTo>
                      <a:pt x="704" y="15029"/>
                    </a:lnTo>
                    <a:lnTo>
                      <a:pt x="755" y="15129"/>
                    </a:lnTo>
                    <a:lnTo>
                      <a:pt x="604" y="15029"/>
                    </a:lnTo>
                    <a:lnTo>
                      <a:pt x="604" y="14995"/>
                    </a:lnTo>
                    <a:lnTo>
                      <a:pt x="604" y="14995"/>
                    </a:lnTo>
                    <a:lnTo>
                      <a:pt x="554" y="14979"/>
                    </a:lnTo>
                    <a:lnTo>
                      <a:pt x="453" y="15029"/>
                    </a:lnTo>
                    <a:lnTo>
                      <a:pt x="403" y="15129"/>
                    </a:lnTo>
                    <a:lnTo>
                      <a:pt x="403" y="15230"/>
                    </a:lnTo>
                    <a:lnTo>
                      <a:pt x="554" y="15381"/>
                    </a:lnTo>
                    <a:lnTo>
                      <a:pt x="704" y="15532"/>
                    </a:lnTo>
                    <a:lnTo>
                      <a:pt x="805" y="15682"/>
                    </a:lnTo>
                    <a:lnTo>
                      <a:pt x="855" y="15783"/>
                    </a:lnTo>
                    <a:lnTo>
                      <a:pt x="805" y="15934"/>
                    </a:lnTo>
                    <a:lnTo>
                      <a:pt x="704" y="16034"/>
                    </a:lnTo>
                    <a:lnTo>
                      <a:pt x="654" y="16135"/>
                    </a:lnTo>
                    <a:lnTo>
                      <a:pt x="704" y="16185"/>
                    </a:lnTo>
                    <a:lnTo>
                      <a:pt x="805" y="16286"/>
                    </a:lnTo>
                    <a:lnTo>
                      <a:pt x="855" y="16386"/>
                    </a:lnTo>
                    <a:lnTo>
                      <a:pt x="855" y="16688"/>
                    </a:lnTo>
                    <a:lnTo>
                      <a:pt x="905" y="16788"/>
                    </a:lnTo>
                    <a:lnTo>
                      <a:pt x="1006" y="16939"/>
                    </a:lnTo>
                    <a:lnTo>
                      <a:pt x="1056" y="17040"/>
                    </a:lnTo>
                    <a:lnTo>
                      <a:pt x="1056" y="17190"/>
                    </a:lnTo>
                    <a:lnTo>
                      <a:pt x="1056" y="17291"/>
                    </a:lnTo>
                    <a:lnTo>
                      <a:pt x="1106" y="17643"/>
                    </a:lnTo>
                    <a:lnTo>
                      <a:pt x="1056" y="17743"/>
                    </a:lnTo>
                    <a:lnTo>
                      <a:pt x="1006" y="17844"/>
                    </a:lnTo>
                    <a:lnTo>
                      <a:pt x="905" y="17944"/>
                    </a:lnTo>
                    <a:lnTo>
                      <a:pt x="1006" y="18145"/>
                    </a:lnTo>
                    <a:lnTo>
                      <a:pt x="1056" y="18296"/>
                    </a:lnTo>
                    <a:lnTo>
                      <a:pt x="1056" y="18497"/>
                    </a:lnTo>
                    <a:lnTo>
                      <a:pt x="1056" y="18648"/>
                    </a:lnTo>
                    <a:lnTo>
                      <a:pt x="1106" y="18748"/>
                    </a:lnTo>
                    <a:lnTo>
                      <a:pt x="1207" y="18799"/>
                    </a:lnTo>
                    <a:lnTo>
                      <a:pt x="1157" y="18950"/>
                    </a:lnTo>
                    <a:lnTo>
                      <a:pt x="1006" y="19100"/>
                    </a:lnTo>
                    <a:lnTo>
                      <a:pt x="905" y="19201"/>
                    </a:lnTo>
                    <a:lnTo>
                      <a:pt x="805" y="19352"/>
                    </a:lnTo>
                    <a:lnTo>
                      <a:pt x="805" y="19502"/>
                    </a:lnTo>
                    <a:lnTo>
                      <a:pt x="855" y="19653"/>
                    </a:lnTo>
                    <a:lnTo>
                      <a:pt x="905" y="19754"/>
                    </a:lnTo>
                    <a:lnTo>
                      <a:pt x="1006" y="19804"/>
                    </a:lnTo>
                    <a:lnTo>
                      <a:pt x="1408" y="19804"/>
                    </a:lnTo>
                    <a:lnTo>
                      <a:pt x="1458" y="19854"/>
                    </a:lnTo>
                    <a:lnTo>
                      <a:pt x="1408" y="19955"/>
                    </a:lnTo>
                    <a:lnTo>
                      <a:pt x="1358" y="20055"/>
                    </a:lnTo>
                    <a:lnTo>
                      <a:pt x="1257" y="20106"/>
                    </a:lnTo>
                    <a:lnTo>
                      <a:pt x="1257" y="20206"/>
                    </a:lnTo>
                    <a:lnTo>
                      <a:pt x="1257" y="20558"/>
                    </a:lnTo>
                    <a:lnTo>
                      <a:pt x="1257" y="20960"/>
                    </a:lnTo>
                    <a:lnTo>
                      <a:pt x="1257" y="21161"/>
                    </a:lnTo>
                    <a:lnTo>
                      <a:pt x="1307" y="21362"/>
                    </a:lnTo>
                    <a:lnTo>
                      <a:pt x="1408" y="21513"/>
                    </a:lnTo>
                    <a:lnTo>
                      <a:pt x="1559" y="21664"/>
                    </a:lnTo>
                    <a:lnTo>
                      <a:pt x="1659" y="21815"/>
                    </a:lnTo>
                    <a:lnTo>
                      <a:pt x="1710" y="21915"/>
                    </a:lnTo>
                    <a:lnTo>
                      <a:pt x="1659" y="22066"/>
                    </a:lnTo>
                    <a:lnTo>
                      <a:pt x="1559" y="22317"/>
                    </a:lnTo>
                    <a:lnTo>
                      <a:pt x="1509" y="22468"/>
                    </a:lnTo>
                    <a:lnTo>
                      <a:pt x="1659" y="22619"/>
                    </a:lnTo>
                    <a:lnTo>
                      <a:pt x="1659" y="22770"/>
                    </a:lnTo>
                    <a:lnTo>
                      <a:pt x="1609" y="22920"/>
                    </a:lnTo>
                    <a:lnTo>
                      <a:pt x="1509" y="23071"/>
                    </a:lnTo>
                    <a:lnTo>
                      <a:pt x="1458" y="23172"/>
                    </a:lnTo>
                    <a:lnTo>
                      <a:pt x="1509" y="23322"/>
                    </a:lnTo>
                    <a:lnTo>
                      <a:pt x="1659" y="23473"/>
                    </a:lnTo>
                    <a:lnTo>
                      <a:pt x="1659" y="23674"/>
                    </a:lnTo>
                    <a:lnTo>
                      <a:pt x="1659" y="24026"/>
                    </a:lnTo>
                    <a:lnTo>
                      <a:pt x="1659" y="24328"/>
                    </a:lnTo>
                    <a:lnTo>
                      <a:pt x="1659" y="24529"/>
                    </a:lnTo>
                    <a:lnTo>
                      <a:pt x="1710" y="24680"/>
                    </a:lnTo>
                    <a:lnTo>
                      <a:pt x="1760" y="24830"/>
                    </a:lnTo>
                    <a:lnTo>
                      <a:pt x="1860" y="24981"/>
                    </a:lnTo>
                    <a:lnTo>
                      <a:pt x="1911" y="25082"/>
                    </a:lnTo>
                    <a:lnTo>
                      <a:pt x="1860" y="25182"/>
                    </a:lnTo>
                    <a:lnTo>
                      <a:pt x="1760" y="25333"/>
                    </a:lnTo>
                    <a:lnTo>
                      <a:pt x="1710" y="25484"/>
                    </a:lnTo>
                    <a:lnTo>
                      <a:pt x="1659" y="25635"/>
                    </a:lnTo>
                    <a:lnTo>
                      <a:pt x="1659" y="25785"/>
                    </a:lnTo>
                    <a:lnTo>
                      <a:pt x="1710" y="25936"/>
                    </a:lnTo>
                    <a:lnTo>
                      <a:pt x="1760" y="26037"/>
                    </a:lnTo>
                    <a:lnTo>
                      <a:pt x="2011" y="26338"/>
                    </a:lnTo>
                    <a:lnTo>
                      <a:pt x="2061" y="26439"/>
                    </a:lnTo>
                    <a:lnTo>
                      <a:pt x="2112" y="26539"/>
                    </a:lnTo>
                    <a:lnTo>
                      <a:pt x="2061" y="26640"/>
                    </a:lnTo>
                    <a:lnTo>
                      <a:pt x="1961" y="26740"/>
                    </a:lnTo>
                    <a:lnTo>
                      <a:pt x="1810" y="26941"/>
                    </a:lnTo>
                    <a:lnTo>
                      <a:pt x="1710" y="27042"/>
                    </a:lnTo>
                    <a:lnTo>
                      <a:pt x="1659" y="27143"/>
                    </a:lnTo>
                    <a:lnTo>
                      <a:pt x="1659" y="27394"/>
                    </a:lnTo>
                    <a:lnTo>
                      <a:pt x="1659" y="27595"/>
                    </a:lnTo>
                    <a:lnTo>
                      <a:pt x="1710" y="27695"/>
                    </a:lnTo>
                    <a:lnTo>
                      <a:pt x="1760" y="27746"/>
                    </a:lnTo>
                    <a:lnTo>
                      <a:pt x="1860" y="27796"/>
                    </a:lnTo>
                    <a:lnTo>
                      <a:pt x="2011" y="27846"/>
                    </a:lnTo>
                    <a:lnTo>
                      <a:pt x="2061" y="27846"/>
                    </a:lnTo>
                    <a:lnTo>
                      <a:pt x="2112" y="27896"/>
                    </a:lnTo>
                    <a:lnTo>
                      <a:pt x="2011" y="27997"/>
                    </a:lnTo>
                    <a:lnTo>
                      <a:pt x="1911" y="28047"/>
                    </a:lnTo>
                    <a:lnTo>
                      <a:pt x="1911" y="28148"/>
                    </a:lnTo>
                    <a:lnTo>
                      <a:pt x="1860" y="28349"/>
                    </a:lnTo>
                    <a:lnTo>
                      <a:pt x="1860" y="30359"/>
                    </a:lnTo>
                    <a:lnTo>
                      <a:pt x="1911" y="30761"/>
                    </a:lnTo>
                    <a:lnTo>
                      <a:pt x="1961" y="30912"/>
                    </a:lnTo>
                    <a:lnTo>
                      <a:pt x="2061" y="31113"/>
                    </a:lnTo>
                    <a:lnTo>
                      <a:pt x="2112" y="31214"/>
                    </a:lnTo>
                    <a:lnTo>
                      <a:pt x="2162" y="31365"/>
                    </a:lnTo>
                    <a:lnTo>
                      <a:pt x="2162" y="31515"/>
                    </a:lnTo>
                    <a:lnTo>
                      <a:pt x="2262" y="31666"/>
                    </a:lnTo>
                    <a:lnTo>
                      <a:pt x="2313" y="31767"/>
                    </a:lnTo>
                    <a:lnTo>
                      <a:pt x="2313" y="31817"/>
                    </a:lnTo>
                    <a:lnTo>
                      <a:pt x="2262" y="31918"/>
                    </a:lnTo>
                    <a:lnTo>
                      <a:pt x="2162" y="32018"/>
                    </a:lnTo>
                    <a:lnTo>
                      <a:pt x="2112" y="32068"/>
                    </a:lnTo>
                    <a:lnTo>
                      <a:pt x="2665" y="32370"/>
                    </a:lnTo>
                    <a:lnTo>
                      <a:pt x="2765" y="32269"/>
                    </a:lnTo>
                    <a:lnTo>
                      <a:pt x="2866" y="32219"/>
                    </a:lnTo>
                    <a:lnTo>
                      <a:pt x="3067" y="32119"/>
                    </a:lnTo>
                    <a:lnTo>
                      <a:pt x="3167" y="32068"/>
                    </a:lnTo>
                    <a:lnTo>
                      <a:pt x="3268" y="32018"/>
                    </a:lnTo>
                    <a:lnTo>
                      <a:pt x="3318" y="31867"/>
                    </a:lnTo>
                    <a:lnTo>
                      <a:pt x="3368" y="31716"/>
                    </a:lnTo>
                    <a:lnTo>
                      <a:pt x="3419" y="31616"/>
                    </a:lnTo>
                    <a:lnTo>
                      <a:pt x="3469" y="31566"/>
                    </a:lnTo>
                    <a:lnTo>
                      <a:pt x="3519" y="31666"/>
                    </a:lnTo>
                    <a:lnTo>
                      <a:pt x="3720" y="31817"/>
                    </a:lnTo>
                    <a:lnTo>
                      <a:pt x="3871" y="31968"/>
                    </a:lnTo>
                    <a:lnTo>
                      <a:pt x="4122" y="32018"/>
                    </a:lnTo>
                    <a:lnTo>
                      <a:pt x="4374" y="32018"/>
                    </a:lnTo>
                    <a:lnTo>
                      <a:pt x="4524" y="31968"/>
                    </a:lnTo>
                    <a:lnTo>
                      <a:pt x="4675" y="32018"/>
                    </a:lnTo>
                    <a:lnTo>
                      <a:pt x="4776" y="32068"/>
                    </a:lnTo>
                    <a:lnTo>
                      <a:pt x="4926" y="32169"/>
                    </a:lnTo>
                    <a:lnTo>
                      <a:pt x="4977" y="32169"/>
                    </a:lnTo>
                    <a:lnTo>
                      <a:pt x="5077" y="32068"/>
                    </a:lnTo>
                    <a:lnTo>
                      <a:pt x="5228" y="32018"/>
                    </a:lnTo>
                    <a:lnTo>
                      <a:pt x="5530" y="31968"/>
                    </a:lnTo>
                    <a:lnTo>
                      <a:pt x="5781" y="32018"/>
                    </a:lnTo>
                    <a:lnTo>
                      <a:pt x="6384" y="32018"/>
                    </a:lnTo>
                    <a:lnTo>
                      <a:pt x="6434" y="32068"/>
                    </a:lnTo>
                    <a:lnTo>
                      <a:pt x="6635" y="32169"/>
                    </a:lnTo>
                    <a:lnTo>
                      <a:pt x="6836" y="32219"/>
                    </a:lnTo>
                    <a:lnTo>
                      <a:pt x="7239" y="32219"/>
                    </a:lnTo>
                    <a:lnTo>
                      <a:pt x="7389" y="32068"/>
                    </a:lnTo>
                    <a:lnTo>
                      <a:pt x="7540" y="32018"/>
                    </a:lnTo>
                    <a:lnTo>
                      <a:pt x="7892" y="32018"/>
                    </a:lnTo>
                    <a:lnTo>
                      <a:pt x="8043" y="31968"/>
                    </a:lnTo>
                    <a:lnTo>
                      <a:pt x="8143" y="31968"/>
                    </a:lnTo>
                    <a:lnTo>
                      <a:pt x="8194" y="31867"/>
                    </a:lnTo>
                    <a:lnTo>
                      <a:pt x="8194" y="31716"/>
                    </a:lnTo>
                    <a:lnTo>
                      <a:pt x="8244" y="31214"/>
                    </a:lnTo>
                    <a:lnTo>
                      <a:pt x="8395" y="31214"/>
                    </a:lnTo>
                    <a:lnTo>
                      <a:pt x="8445" y="31314"/>
                    </a:lnTo>
                    <a:lnTo>
                      <a:pt x="8545" y="31415"/>
                    </a:lnTo>
                    <a:lnTo>
                      <a:pt x="8596" y="31465"/>
                    </a:lnTo>
                    <a:lnTo>
                      <a:pt x="8998" y="31616"/>
                    </a:lnTo>
                    <a:lnTo>
                      <a:pt x="8998" y="31666"/>
                    </a:lnTo>
                    <a:lnTo>
                      <a:pt x="9048" y="31666"/>
                    </a:lnTo>
                    <a:lnTo>
                      <a:pt x="8948" y="31767"/>
                    </a:lnTo>
                    <a:lnTo>
                      <a:pt x="8948" y="31867"/>
                    </a:lnTo>
                    <a:lnTo>
                      <a:pt x="8998" y="32018"/>
                    </a:lnTo>
                    <a:lnTo>
                      <a:pt x="9048" y="32119"/>
                    </a:lnTo>
                    <a:lnTo>
                      <a:pt x="9149" y="32219"/>
                    </a:lnTo>
                    <a:lnTo>
                      <a:pt x="9249" y="32119"/>
                    </a:lnTo>
                    <a:lnTo>
                      <a:pt x="9299" y="32068"/>
                    </a:lnTo>
                    <a:lnTo>
                      <a:pt x="9400" y="31968"/>
                    </a:lnTo>
                    <a:lnTo>
                      <a:pt x="9500" y="31968"/>
                    </a:lnTo>
                    <a:lnTo>
                      <a:pt x="9601" y="32018"/>
                    </a:lnTo>
                    <a:lnTo>
                      <a:pt x="9702" y="32119"/>
                    </a:lnTo>
                    <a:lnTo>
                      <a:pt x="9852" y="32169"/>
                    </a:lnTo>
                    <a:lnTo>
                      <a:pt x="10104" y="32219"/>
                    </a:lnTo>
                    <a:lnTo>
                      <a:pt x="10657" y="32169"/>
                    </a:lnTo>
                    <a:lnTo>
                      <a:pt x="10707" y="32119"/>
                    </a:lnTo>
                    <a:lnTo>
                      <a:pt x="10707" y="32018"/>
                    </a:lnTo>
                    <a:lnTo>
                      <a:pt x="10707" y="31867"/>
                    </a:lnTo>
                    <a:lnTo>
                      <a:pt x="10657" y="31767"/>
                    </a:lnTo>
                    <a:lnTo>
                      <a:pt x="10657" y="31767"/>
                    </a:lnTo>
                    <a:lnTo>
                      <a:pt x="11109" y="31968"/>
                    </a:lnTo>
                    <a:lnTo>
                      <a:pt x="11360" y="32018"/>
                    </a:lnTo>
                    <a:lnTo>
                      <a:pt x="12114" y="32018"/>
                    </a:lnTo>
                    <a:lnTo>
                      <a:pt x="12265" y="32169"/>
                    </a:lnTo>
                    <a:lnTo>
                      <a:pt x="12366" y="32169"/>
                    </a:lnTo>
                    <a:lnTo>
                      <a:pt x="12416" y="32119"/>
                    </a:lnTo>
                    <a:lnTo>
                      <a:pt x="12466" y="32018"/>
                    </a:lnTo>
                    <a:lnTo>
                      <a:pt x="12516" y="32018"/>
                    </a:lnTo>
                    <a:lnTo>
                      <a:pt x="12717" y="32169"/>
                    </a:lnTo>
                    <a:lnTo>
                      <a:pt x="12818" y="32219"/>
                    </a:lnTo>
                    <a:lnTo>
                      <a:pt x="12969" y="32169"/>
                    </a:lnTo>
                    <a:lnTo>
                      <a:pt x="13119" y="32018"/>
                    </a:lnTo>
                    <a:lnTo>
                      <a:pt x="13220" y="31968"/>
                    </a:lnTo>
                    <a:lnTo>
                      <a:pt x="13371" y="31968"/>
                    </a:lnTo>
                    <a:lnTo>
                      <a:pt x="13622" y="32068"/>
                    </a:lnTo>
                    <a:lnTo>
                      <a:pt x="13773" y="32169"/>
                    </a:lnTo>
                    <a:lnTo>
                      <a:pt x="13873" y="32219"/>
                    </a:lnTo>
                    <a:lnTo>
                      <a:pt x="14929" y="32219"/>
                    </a:lnTo>
                    <a:lnTo>
                      <a:pt x="15080" y="32269"/>
                    </a:lnTo>
                    <a:lnTo>
                      <a:pt x="15180" y="32370"/>
                    </a:lnTo>
                    <a:lnTo>
                      <a:pt x="15281" y="32420"/>
                    </a:lnTo>
                    <a:lnTo>
                      <a:pt x="15331" y="32470"/>
                    </a:lnTo>
                    <a:lnTo>
                      <a:pt x="15281" y="32571"/>
                    </a:lnTo>
                    <a:lnTo>
                      <a:pt x="15231" y="32621"/>
                    </a:lnTo>
                    <a:lnTo>
                      <a:pt x="14979" y="32621"/>
                    </a:lnTo>
                    <a:lnTo>
                      <a:pt x="14828" y="32672"/>
                    </a:lnTo>
                    <a:lnTo>
                      <a:pt x="14728" y="32722"/>
                    </a:lnTo>
                    <a:lnTo>
                      <a:pt x="14728" y="32923"/>
                    </a:lnTo>
                    <a:lnTo>
                      <a:pt x="14678" y="32973"/>
                    </a:lnTo>
                    <a:lnTo>
                      <a:pt x="14577" y="33023"/>
                    </a:lnTo>
                    <a:lnTo>
                      <a:pt x="14074" y="32470"/>
                    </a:lnTo>
                    <a:lnTo>
                      <a:pt x="13974" y="32420"/>
                    </a:lnTo>
                    <a:lnTo>
                      <a:pt x="13924" y="32470"/>
                    </a:lnTo>
                    <a:lnTo>
                      <a:pt x="13773" y="32621"/>
                    </a:lnTo>
                    <a:lnTo>
                      <a:pt x="13321" y="32621"/>
                    </a:lnTo>
                    <a:lnTo>
                      <a:pt x="13170" y="32672"/>
                    </a:lnTo>
                    <a:lnTo>
                      <a:pt x="13069" y="32722"/>
                    </a:lnTo>
                    <a:lnTo>
                      <a:pt x="12818" y="32973"/>
                    </a:lnTo>
                    <a:lnTo>
                      <a:pt x="12667" y="33074"/>
                    </a:lnTo>
                    <a:lnTo>
                      <a:pt x="12617" y="33275"/>
                    </a:lnTo>
                    <a:lnTo>
                      <a:pt x="13019" y="33425"/>
                    </a:lnTo>
                    <a:lnTo>
                      <a:pt x="13270" y="33476"/>
                    </a:lnTo>
                    <a:lnTo>
                      <a:pt x="14627" y="33476"/>
                    </a:lnTo>
                    <a:lnTo>
                      <a:pt x="14728" y="33576"/>
                    </a:lnTo>
                    <a:lnTo>
                      <a:pt x="14778" y="33627"/>
                    </a:lnTo>
                    <a:lnTo>
                      <a:pt x="14879" y="33627"/>
                    </a:lnTo>
                    <a:lnTo>
                      <a:pt x="14979" y="33576"/>
                    </a:lnTo>
                    <a:lnTo>
                      <a:pt x="15130" y="33476"/>
                    </a:lnTo>
                    <a:lnTo>
                      <a:pt x="15231" y="33425"/>
                    </a:lnTo>
                    <a:lnTo>
                      <a:pt x="15281" y="33476"/>
                    </a:lnTo>
                    <a:lnTo>
                      <a:pt x="15582" y="33476"/>
                    </a:lnTo>
                    <a:lnTo>
                      <a:pt x="15683" y="33526"/>
                    </a:lnTo>
                    <a:lnTo>
                      <a:pt x="15834" y="33627"/>
                    </a:lnTo>
                    <a:lnTo>
                      <a:pt x="15934" y="33677"/>
                    </a:lnTo>
                    <a:lnTo>
                      <a:pt x="16236" y="33677"/>
                    </a:lnTo>
                    <a:lnTo>
                      <a:pt x="16336" y="33727"/>
                    </a:lnTo>
                    <a:lnTo>
                      <a:pt x="16437" y="33777"/>
                    </a:lnTo>
                    <a:lnTo>
                      <a:pt x="16487" y="33878"/>
                    </a:lnTo>
                    <a:lnTo>
                      <a:pt x="16588" y="33828"/>
                    </a:lnTo>
                    <a:lnTo>
                      <a:pt x="16688" y="33677"/>
                    </a:lnTo>
                    <a:lnTo>
                      <a:pt x="16839" y="33526"/>
                    </a:lnTo>
                    <a:lnTo>
                      <a:pt x="16990" y="33375"/>
                    </a:lnTo>
                    <a:lnTo>
                      <a:pt x="17040" y="33174"/>
                    </a:lnTo>
                    <a:lnTo>
                      <a:pt x="17090" y="33074"/>
                    </a:lnTo>
                    <a:lnTo>
                      <a:pt x="17191" y="33023"/>
                    </a:lnTo>
                    <a:lnTo>
                      <a:pt x="17291" y="33023"/>
                    </a:lnTo>
                    <a:lnTo>
                      <a:pt x="17342" y="33074"/>
                    </a:lnTo>
                    <a:lnTo>
                      <a:pt x="17442" y="33174"/>
                    </a:lnTo>
                    <a:lnTo>
                      <a:pt x="17492" y="33174"/>
                    </a:lnTo>
                    <a:lnTo>
                      <a:pt x="17693" y="33224"/>
                    </a:lnTo>
                    <a:lnTo>
                      <a:pt x="17844" y="33224"/>
                    </a:lnTo>
                    <a:lnTo>
                      <a:pt x="17995" y="33325"/>
                    </a:lnTo>
                    <a:lnTo>
                      <a:pt x="18196" y="33425"/>
                    </a:lnTo>
                    <a:lnTo>
                      <a:pt x="18397" y="33476"/>
                    </a:lnTo>
                    <a:lnTo>
                      <a:pt x="19805" y="33476"/>
                    </a:lnTo>
                    <a:lnTo>
                      <a:pt x="19905" y="33526"/>
                    </a:lnTo>
                    <a:lnTo>
                      <a:pt x="20006" y="33627"/>
                    </a:lnTo>
                    <a:lnTo>
                      <a:pt x="20156" y="33627"/>
                    </a:lnTo>
                    <a:lnTo>
                      <a:pt x="20207" y="33425"/>
                    </a:lnTo>
                    <a:lnTo>
                      <a:pt x="20257" y="33275"/>
                    </a:lnTo>
                    <a:lnTo>
                      <a:pt x="20609" y="33275"/>
                    </a:lnTo>
                    <a:lnTo>
                      <a:pt x="20760" y="33325"/>
                    </a:lnTo>
                    <a:lnTo>
                      <a:pt x="20961" y="33425"/>
                    </a:lnTo>
                    <a:lnTo>
                      <a:pt x="21162" y="33476"/>
                    </a:lnTo>
                    <a:lnTo>
                      <a:pt x="21312" y="33425"/>
                    </a:lnTo>
                    <a:lnTo>
                      <a:pt x="21514" y="33325"/>
                    </a:lnTo>
                    <a:lnTo>
                      <a:pt x="21564" y="33275"/>
                    </a:lnTo>
                    <a:lnTo>
                      <a:pt x="21916" y="33224"/>
                    </a:lnTo>
                    <a:lnTo>
                      <a:pt x="22066" y="33224"/>
                    </a:lnTo>
                    <a:lnTo>
                      <a:pt x="22217" y="33275"/>
                    </a:lnTo>
                    <a:lnTo>
                      <a:pt x="22368" y="33425"/>
                    </a:lnTo>
                    <a:lnTo>
                      <a:pt x="22519" y="33476"/>
                    </a:lnTo>
                    <a:lnTo>
                      <a:pt x="22619" y="33425"/>
                    </a:lnTo>
                    <a:lnTo>
                      <a:pt x="22770" y="33275"/>
                    </a:lnTo>
                    <a:lnTo>
                      <a:pt x="23625" y="33275"/>
                    </a:lnTo>
                    <a:lnTo>
                      <a:pt x="23725" y="33174"/>
                    </a:lnTo>
                    <a:lnTo>
                      <a:pt x="23876" y="33074"/>
                    </a:lnTo>
                    <a:lnTo>
                      <a:pt x="24178" y="33023"/>
                    </a:lnTo>
                    <a:lnTo>
                      <a:pt x="24781" y="33074"/>
                    </a:lnTo>
                    <a:lnTo>
                      <a:pt x="25635" y="33023"/>
                    </a:lnTo>
                    <a:lnTo>
                      <a:pt x="26037" y="33074"/>
                    </a:lnTo>
                    <a:lnTo>
                      <a:pt x="26238" y="33023"/>
                    </a:lnTo>
                    <a:lnTo>
                      <a:pt x="26289" y="32973"/>
                    </a:lnTo>
                    <a:lnTo>
                      <a:pt x="26389" y="32873"/>
                    </a:lnTo>
                    <a:lnTo>
                      <a:pt x="26439" y="32923"/>
                    </a:lnTo>
                    <a:lnTo>
                      <a:pt x="26590" y="32973"/>
                    </a:lnTo>
                    <a:lnTo>
                      <a:pt x="26691" y="33023"/>
                    </a:lnTo>
                    <a:lnTo>
                      <a:pt x="26942" y="33074"/>
                    </a:lnTo>
                    <a:lnTo>
                      <a:pt x="27193" y="33023"/>
                    </a:lnTo>
                    <a:lnTo>
                      <a:pt x="27445" y="33074"/>
                    </a:lnTo>
                    <a:lnTo>
                      <a:pt x="27595" y="32923"/>
                    </a:lnTo>
                    <a:lnTo>
                      <a:pt x="27696" y="32873"/>
                    </a:lnTo>
                    <a:lnTo>
                      <a:pt x="27847" y="32822"/>
                    </a:lnTo>
                    <a:lnTo>
                      <a:pt x="28299" y="32822"/>
                    </a:lnTo>
                    <a:lnTo>
                      <a:pt x="28601" y="32873"/>
                    </a:lnTo>
                    <a:lnTo>
                      <a:pt x="29304" y="32822"/>
                    </a:lnTo>
                    <a:lnTo>
                      <a:pt x="30310" y="32822"/>
                    </a:lnTo>
                    <a:lnTo>
                      <a:pt x="30662" y="32873"/>
                    </a:lnTo>
                    <a:lnTo>
                      <a:pt x="30963" y="32822"/>
                    </a:lnTo>
                    <a:lnTo>
                      <a:pt x="31114" y="32772"/>
                    </a:lnTo>
                    <a:lnTo>
                      <a:pt x="31265" y="32672"/>
                    </a:lnTo>
                    <a:lnTo>
                      <a:pt x="31315" y="32672"/>
                    </a:lnTo>
                    <a:lnTo>
                      <a:pt x="31365" y="32772"/>
                    </a:lnTo>
                    <a:lnTo>
                      <a:pt x="31466" y="32822"/>
                    </a:lnTo>
                    <a:lnTo>
                      <a:pt x="31516" y="32772"/>
                    </a:lnTo>
                    <a:lnTo>
                      <a:pt x="31566" y="32722"/>
                    </a:lnTo>
                    <a:lnTo>
                      <a:pt x="31667" y="32672"/>
                    </a:lnTo>
                    <a:lnTo>
                      <a:pt x="31767" y="32722"/>
                    </a:lnTo>
                    <a:lnTo>
                      <a:pt x="31818" y="32822"/>
                    </a:lnTo>
                    <a:lnTo>
                      <a:pt x="32019" y="32672"/>
                    </a:lnTo>
                    <a:lnTo>
                      <a:pt x="32270" y="32621"/>
                    </a:lnTo>
                    <a:lnTo>
                      <a:pt x="34934" y="32621"/>
                    </a:lnTo>
                    <a:lnTo>
                      <a:pt x="35085" y="32571"/>
                    </a:lnTo>
                    <a:lnTo>
                      <a:pt x="35185" y="32470"/>
                    </a:lnTo>
                    <a:lnTo>
                      <a:pt x="35286" y="32470"/>
                    </a:lnTo>
                    <a:lnTo>
                      <a:pt x="35386" y="32571"/>
                    </a:lnTo>
                    <a:lnTo>
                      <a:pt x="35537" y="32722"/>
                    </a:lnTo>
                    <a:lnTo>
                      <a:pt x="35688" y="32772"/>
                    </a:lnTo>
                    <a:lnTo>
                      <a:pt x="35839" y="32772"/>
                    </a:lnTo>
                    <a:lnTo>
                      <a:pt x="36040" y="32672"/>
                    </a:lnTo>
                    <a:lnTo>
                      <a:pt x="36844" y="32269"/>
                    </a:lnTo>
                    <a:lnTo>
                      <a:pt x="36894" y="32219"/>
                    </a:lnTo>
                    <a:lnTo>
                      <a:pt x="36995" y="32269"/>
                    </a:lnTo>
                    <a:lnTo>
                      <a:pt x="37045" y="32370"/>
                    </a:lnTo>
                    <a:lnTo>
                      <a:pt x="37146" y="32420"/>
                    </a:lnTo>
                    <a:lnTo>
                      <a:pt x="37749" y="32420"/>
                    </a:lnTo>
                    <a:lnTo>
                      <a:pt x="37799" y="32470"/>
                    </a:lnTo>
                    <a:lnTo>
                      <a:pt x="37849" y="32521"/>
                    </a:lnTo>
                    <a:lnTo>
                      <a:pt x="37749" y="32621"/>
                    </a:lnTo>
                    <a:lnTo>
                      <a:pt x="37699" y="32722"/>
                    </a:lnTo>
                    <a:lnTo>
                      <a:pt x="37699" y="32772"/>
                    </a:lnTo>
                    <a:lnTo>
                      <a:pt x="37749" y="32822"/>
                    </a:lnTo>
                    <a:lnTo>
                      <a:pt x="38101" y="32822"/>
                    </a:lnTo>
                    <a:lnTo>
                      <a:pt x="38251" y="32772"/>
                    </a:lnTo>
                    <a:lnTo>
                      <a:pt x="38352" y="32672"/>
                    </a:lnTo>
                    <a:lnTo>
                      <a:pt x="38503" y="32621"/>
                    </a:lnTo>
                    <a:lnTo>
                      <a:pt x="38654" y="32672"/>
                    </a:lnTo>
                    <a:lnTo>
                      <a:pt x="38804" y="32822"/>
                    </a:lnTo>
                    <a:lnTo>
                      <a:pt x="38855" y="32772"/>
                    </a:lnTo>
                    <a:lnTo>
                      <a:pt x="38905" y="32621"/>
                    </a:lnTo>
                    <a:lnTo>
                      <a:pt x="39005" y="32420"/>
                    </a:lnTo>
                    <a:lnTo>
                      <a:pt x="39156" y="32269"/>
                    </a:lnTo>
                    <a:lnTo>
                      <a:pt x="39307" y="32219"/>
                    </a:lnTo>
                    <a:lnTo>
                      <a:pt x="39810" y="32219"/>
                    </a:lnTo>
                    <a:lnTo>
                      <a:pt x="39910" y="32269"/>
                    </a:lnTo>
                    <a:lnTo>
                      <a:pt x="40011" y="32370"/>
                    </a:lnTo>
                    <a:lnTo>
                      <a:pt x="40111" y="32420"/>
                    </a:lnTo>
                    <a:lnTo>
                      <a:pt x="40262" y="32470"/>
                    </a:lnTo>
                    <a:lnTo>
                      <a:pt x="40413" y="32420"/>
                    </a:lnTo>
                    <a:lnTo>
                      <a:pt x="40513" y="32370"/>
                    </a:lnTo>
                    <a:lnTo>
                      <a:pt x="40614" y="32269"/>
                    </a:lnTo>
                    <a:lnTo>
                      <a:pt x="40765" y="32219"/>
                    </a:lnTo>
                    <a:lnTo>
                      <a:pt x="41217" y="32219"/>
                    </a:lnTo>
                    <a:lnTo>
                      <a:pt x="41368" y="32119"/>
                    </a:lnTo>
                    <a:lnTo>
                      <a:pt x="41519" y="32018"/>
                    </a:lnTo>
                    <a:lnTo>
                      <a:pt x="41720" y="32018"/>
                    </a:lnTo>
                    <a:lnTo>
                      <a:pt x="42273" y="31968"/>
                    </a:lnTo>
                    <a:lnTo>
                      <a:pt x="42574" y="31968"/>
                    </a:lnTo>
                    <a:lnTo>
                      <a:pt x="42876" y="32018"/>
                    </a:lnTo>
                    <a:lnTo>
                      <a:pt x="43127" y="32018"/>
                    </a:lnTo>
                    <a:lnTo>
                      <a:pt x="43378" y="31918"/>
                    </a:lnTo>
                    <a:lnTo>
                      <a:pt x="43680" y="31817"/>
                    </a:lnTo>
                    <a:lnTo>
                      <a:pt x="43931" y="31817"/>
                    </a:lnTo>
                    <a:lnTo>
                      <a:pt x="44082" y="31767"/>
                    </a:lnTo>
                    <a:lnTo>
                      <a:pt x="44283" y="31716"/>
                    </a:lnTo>
                    <a:lnTo>
                      <a:pt x="44434" y="31666"/>
                    </a:lnTo>
                    <a:lnTo>
                      <a:pt x="44534" y="31515"/>
                    </a:lnTo>
                    <a:lnTo>
                      <a:pt x="44685" y="31415"/>
                    </a:lnTo>
                    <a:lnTo>
                      <a:pt x="44786" y="31365"/>
                    </a:lnTo>
                    <a:lnTo>
                      <a:pt x="44886" y="31415"/>
                    </a:lnTo>
                    <a:lnTo>
                      <a:pt x="45037" y="31515"/>
                    </a:lnTo>
                    <a:lnTo>
                      <a:pt x="45138" y="31566"/>
                    </a:lnTo>
                    <a:lnTo>
                      <a:pt x="45339" y="31566"/>
                    </a:lnTo>
                    <a:lnTo>
                      <a:pt x="45439" y="31515"/>
                    </a:lnTo>
                    <a:lnTo>
                      <a:pt x="45540" y="31415"/>
                    </a:lnTo>
                    <a:lnTo>
                      <a:pt x="45590" y="31264"/>
                    </a:lnTo>
                    <a:lnTo>
                      <a:pt x="45640" y="31113"/>
                    </a:lnTo>
                    <a:lnTo>
                      <a:pt x="45640" y="30963"/>
                    </a:lnTo>
                    <a:lnTo>
                      <a:pt x="45640" y="30862"/>
                    </a:lnTo>
                    <a:lnTo>
                      <a:pt x="45590" y="30812"/>
                    </a:lnTo>
                    <a:lnTo>
                      <a:pt x="45489" y="30761"/>
                    </a:lnTo>
                    <a:lnTo>
                      <a:pt x="45389" y="30711"/>
                    </a:lnTo>
                    <a:lnTo>
                      <a:pt x="45288" y="30711"/>
                    </a:lnTo>
                    <a:lnTo>
                      <a:pt x="45238" y="30661"/>
                    </a:lnTo>
                    <a:lnTo>
                      <a:pt x="45389" y="30460"/>
                    </a:lnTo>
                    <a:lnTo>
                      <a:pt x="45439" y="30359"/>
                    </a:lnTo>
                    <a:lnTo>
                      <a:pt x="45489" y="30209"/>
                    </a:lnTo>
                    <a:lnTo>
                      <a:pt x="45439" y="30058"/>
                    </a:lnTo>
                    <a:lnTo>
                      <a:pt x="45339" y="29907"/>
                    </a:lnTo>
                    <a:lnTo>
                      <a:pt x="45288" y="29806"/>
                    </a:lnTo>
                    <a:lnTo>
                      <a:pt x="45288" y="29756"/>
                    </a:lnTo>
                    <a:lnTo>
                      <a:pt x="45389" y="29605"/>
                    </a:lnTo>
                    <a:lnTo>
                      <a:pt x="45389" y="29555"/>
                    </a:lnTo>
                    <a:lnTo>
                      <a:pt x="45339" y="29455"/>
                    </a:lnTo>
                    <a:lnTo>
                      <a:pt x="45188" y="29505"/>
                    </a:lnTo>
                    <a:lnTo>
                      <a:pt x="45087" y="29505"/>
                    </a:lnTo>
                    <a:lnTo>
                      <a:pt x="45037" y="29605"/>
                    </a:lnTo>
                    <a:lnTo>
                      <a:pt x="45037" y="29605"/>
                    </a:lnTo>
                    <a:lnTo>
                      <a:pt x="45087" y="29304"/>
                    </a:lnTo>
                    <a:lnTo>
                      <a:pt x="45238" y="29153"/>
                    </a:lnTo>
                    <a:lnTo>
                      <a:pt x="45439" y="29053"/>
                    </a:lnTo>
                    <a:lnTo>
                      <a:pt x="45841" y="29053"/>
                    </a:lnTo>
                    <a:lnTo>
                      <a:pt x="45841" y="28851"/>
                    </a:lnTo>
                    <a:lnTo>
                      <a:pt x="45841" y="28751"/>
                    </a:lnTo>
                    <a:lnTo>
                      <a:pt x="45791" y="28650"/>
                    </a:lnTo>
                    <a:lnTo>
                      <a:pt x="45741" y="28550"/>
                    </a:lnTo>
                    <a:lnTo>
                      <a:pt x="45690" y="28500"/>
                    </a:lnTo>
                    <a:lnTo>
                      <a:pt x="45741" y="28449"/>
                    </a:lnTo>
                    <a:lnTo>
                      <a:pt x="45841" y="28399"/>
                    </a:lnTo>
                    <a:lnTo>
                      <a:pt x="47048" y="28399"/>
                    </a:lnTo>
                    <a:lnTo>
                      <a:pt x="47098" y="28349"/>
                    </a:lnTo>
                    <a:lnTo>
                      <a:pt x="47048" y="28248"/>
                    </a:lnTo>
                    <a:lnTo>
                      <a:pt x="46997" y="28148"/>
                    </a:lnTo>
                    <a:lnTo>
                      <a:pt x="46897" y="27997"/>
                    </a:lnTo>
                    <a:lnTo>
                      <a:pt x="46193" y="27997"/>
                    </a:lnTo>
                    <a:lnTo>
                      <a:pt x="46143" y="27947"/>
                    </a:lnTo>
                    <a:lnTo>
                      <a:pt x="46093" y="27896"/>
                    </a:lnTo>
                    <a:lnTo>
                      <a:pt x="46143" y="27796"/>
                    </a:lnTo>
                    <a:lnTo>
                      <a:pt x="46193" y="27695"/>
                    </a:lnTo>
                    <a:lnTo>
                      <a:pt x="46294" y="27645"/>
                    </a:lnTo>
                    <a:lnTo>
                      <a:pt x="46394" y="27595"/>
                    </a:lnTo>
                    <a:lnTo>
                      <a:pt x="46746" y="27545"/>
                    </a:lnTo>
                    <a:lnTo>
                      <a:pt x="46947" y="27595"/>
                    </a:lnTo>
                    <a:lnTo>
                      <a:pt x="47148" y="27695"/>
                    </a:lnTo>
                    <a:lnTo>
                      <a:pt x="47148" y="27796"/>
                    </a:lnTo>
                    <a:lnTo>
                      <a:pt x="47249" y="27796"/>
                    </a:lnTo>
                    <a:lnTo>
                      <a:pt x="47299" y="27695"/>
                    </a:lnTo>
                    <a:lnTo>
                      <a:pt x="47399" y="27645"/>
                    </a:lnTo>
                    <a:lnTo>
                      <a:pt x="47450" y="27595"/>
                    </a:lnTo>
                    <a:lnTo>
                      <a:pt x="47550" y="27645"/>
                    </a:lnTo>
                    <a:lnTo>
                      <a:pt x="47600" y="27695"/>
                    </a:lnTo>
                    <a:lnTo>
                      <a:pt x="47701" y="27746"/>
                    </a:lnTo>
                    <a:lnTo>
                      <a:pt x="47802" y="27796"/>
                    </a:lnTo>
                    <a:lnTo>
                      <a:pt x="47902" y="27796"/>
                    </a:lnTo>
                    <a:lnTo>
                      <a:pt x="47952" y="27896"/>
                    </a:lnTo>
                    <a:lnTo>
                      <a:pt x="47952" y="28098"/>
                    </a:lnTo>
                    <a:lnTo>
                      <a:pt x="48053" y="28148"/>
                    </a:lnTo>
                    <a:lnTo>
                      <a:pt x="48204" y="28098"/>
                    </a:lnTo>
                    <a:lnTo>
                      <a:pt x="48354" y="27896"/>
                    </a:lnTo>
                    <a:lnTo>
                      <a:pt x="48555" y="27746"/>
                    </a:lnTo>
                    <a:lnTo>
                      <a:pt x="48606" y="27545"/>
                    </a:lnTo>
                    <a:lnTo>
                      <a:pt x="48656" y="27444"/>
                    </a:lnTo>
                    <a:lnTo>
                      <a:pt x="48706" y="27394"/>
                    </a:lnTo>
                    <a:lnTo>
                      <a:pt x="48757" y="27293"/>
                    </a:lnTo>
                    <a:lnTo>
                      <a:pt x="48757" y="27243"/>
                    </a:lnTo>
                    <a:lnTo>
                      <a:pt x="48706" y="27193"/>
                    </a:lnTo>
                    <a:lnTo>
                      <a:pt x="48656" y="27092"/>
                    </a:lnTo>
                    <a:lnTo>
                      <a:pt x="48606" y="27042"/>
                    </a:lnTo>
                    <a:lnTo>
                      <a:pt x="48656" y="26992"/>
                    </a:lnTo>
                    <a:lnTo>
                      <a:pt x="48757" y="26891"/>
                    </a:lnTo>
                    <a:lnTo>
                      <a:pt x="48757" y="26791"/>
                    </a:lnTo>
                    <a:lnTo>
                      <a:pt x="48656" y="26740"/>
                    </a:lnTo>
                    <a:lnTo>
                      <a:pt x="48405" y="26640"/>
                    </a:lnTo>
                    <a:lnTo>
                      <a:pt x="48153" y="26539"/>
                    </a:lnTo>
                    <a:lnTo>
                      <a:pt x="48003" y="26539"/>
                    </a:lnTo>
                    <a:lnTo>
                      <a:pt x="47852" y="26590"/>
                    </a:lnTo>
                    <a:lnTo>
                      <a:pt x="47651" y="26740"/>
                    </a:lnTo>
                    <a:lnTo>
                      <a:pt x="47500" y="26891"/>
                    </a:lnTo>
                    <a:lnTo>
                      <a:pt x="47450" y="26941"/>
                    </a:lnTo>
                    <a:lnTo>
                      <a:pt x="47349" y="26891"/>
                    </a:lnTo>
                    <a:lnTo>
                      <a:pt x="47249" y="26740"/>
                    </a:lnTo>
                    <a:lnTo>
                      <a:pt x="47098" y="26740"/>
                    </a:lnTo>
                    <a:lnTo>
                      <a:pt x="46997" y="26791"/>
                    </a:lnTo>
                    <a:lnTo>
                      <a:pt x="46847" y="26891"/>
                    </a:lnTo>
                    <a:lnTo>
                      <a:pt x="46746" y="26941"/>
                    </a:lnTo>
                    <a:lnTo>
                      <a:pt x="46595" y="26992"/>
                    </a:lnTo>
                    <a:lnTo>
                      <a:pt x="46495" y="27042"/>
                    </a:lnTo>
                    <a:lnTo>
                      <a:pt x="46495" y="27143"/>
                    </a:lnTo>
                    <a:lnTo>
                      <a:pt x="46495" y="27243"/>
                    </a:lnTo>
                    <a:lnTo>
                      <a:pt x="46444" y="27293"/>
                    </a:lnTo>
                    <a:lnTo>
                      <a:pt x="46344" y="27344"/>
                    </a:lnTo>
                    <a:lnTo>
                      <a:pt x="45942" y="27394"/>
                    </a:lnTo>
                    <a:lnTo>
                      <a:pt x="45741" y="27344"/>
                    </a:lnTo>
                    <a:lnTo>
                      <a:pt x="45640" y="27293"/>
                    </a:lnTo>
                    <a:lnTo>
                      <a:pt x="45590" y="27193"/>
                    </a:lnTo>
                    <a:lnTo>
                      <a:pt x="45238" y="27143"/>
                    </a:lnTo>
                    <a:lnTo>
                      <a:pt x="44936" y="27042"/>
                    </a:lnTo>
                    <a:lnTo>
                      <a:pt x="44635" y="26941"/>
                    </a:lnTo>
                    <a:lnTo>
                      <a:pt x="43077" y="26941"/>
                    </a:lnTo>
                    <a:lnTo>
                      <a:pt x="42976" y="26891"/>
                    </a:lnTo>
                    <a:lnTo>
                      <a:pt x="42926" y="26841"/>
                    </a:lnTo>
                    <a:lnTo>
                      <a:pt x="43026" y="26740"/>
                    </a:lnTo>
                    <a:lnTo>
                      <a:pt x="43177" y="26590"/>
                    </a:lnTo>
                    <a:lnTo>
                      <a:pt x="43328" y="26539"/>
                    </a:lnTo>
                    <a:lnTo>
                      <a:pt x="43780" y="26539"/>
                    </a:lnTo>
                    <a:lnTo>
                      <a:pt x="43981" y="26489"/>
                    </a:lnTo>
                    <a:lnTo>
                      <a:pt x="44132" y="26439"/>
                    </a:lnTo>
                    <a:lnTo>
                      <a:pt x="44434" y="26338"/>
                    </a:lnTo>
                    <a:lnTo>
                      <a:pt x="44635" y="26137"/>
                    </a:lnTo>
                    <a:lnTo>
                      <a:pt x="44735" y="26137"/>
                    </a:lnTo>
                    <a:lnTo>
                      <a:pt x="44836" y="26238"/>
                    </a:lnTo>
                    <a:lnTo>
                      <a:pt x="44886" y="26288"/>
                    </a:lnTo>
                    <a:lnTo>
                      <a:pt x="44987" y="26338"/>
                    </a:lnTo>
                    <a:lnTo>
                      <a:pt x="45389" y="26338"/>
                    </a:lnTo>
                    <a:lnTo>
                      <a:pt x="45590" y="26288"/>
                    </a:lnTo>
                    <a:lnTo>
                      <a:pt x="45640" y="26238"/>
                    </a:lnTo>
                    <a:lnTo>
                      <a:pt x="45741" y="26137"/>
                    </a:lnTo>
                    <a:lnTo>
                      <a:pt x="45992" y="26137"/>
                    </a:lnTo>
                    <a:lnTo>
                      <a:pt x="46143" y="26238"/>
                    </a:lnTo>
                    <a:lnTo>
                      <a:pt x="46243" y="26288"/>
                    </a:lnTo>
                    <a:lnTo>
                      <a:pt x="46495" y="26338"/>
                    </a:lnTo>
                    <a:lnTo>
                      <a:pt x="46746" y="26288"/>
                    </a:lnTo>
                    <a:lnTo>
                      <a:pt x="46997" y="26338"/>
                    </a:lnTo>
                    <a:lnTo>
                      <a:pt x="47249" y="25886"/>
                    </a:lnTo>
                    <a:lnTo>
                      <a:pt x="47349" y="25785"/>
                    </a:lnTo>
                    <a:lnTo>
                      <a:pt x="47450" y="25685"/>
                    </a:lnTo>
                    <a:lnTo>
                      <a:pt x="47651" y="25685"/>
                    </a:lnTo>
                    <a:lnTo>
                      <a:pt x="47701" y="25785"/>
                    </a:lnTo>
                    <a:lnTo>
                      <a:pt x="47701" y="25836"/>
                    </a:lnTo>
                    <a:lnTo>
                      <a:pt x="47651" y="25936"/>
                    </a:lnTo>
                    <a:lnTo>
                      <a:pt x="47550" y="25986"/>
                    </a:lnTo>
                    <a:lnTo>
                      <a:pt x="47600" y="26087"/>
                    </a:lnTo>
                    <a:lnTo>
                      <a:pt x="47802" y="26087"/>
                    </a:lnTo>
                    <a:lnTo>
                      <a:pt x="48153" y="26037"/>
                    </a:lnTo>
                    <a:lnTo>
                      <a:pt x="48254" y="26087"/>
                    </a:lnTo>
                    <a:lnTo>
                      <a:pt x="48354" y="26187"/>
                    </a:lnTo>
                    <a:lnTo>
                      <a:pt x="48505" y="26288"/>
                    </a:lnTo>
                    <a:lnTo>
                      <a:pt x="48555" y="26238"/>
                    </a:lnTo>
                    <a:lnTo>
                      <a:pt x="48606" y="26187"/>
                    </a:lnTo>
                    <a:lnTo>
                      <a:pt x="48706" y="26137"/>
                    </a:lnTo>
                    <a:lnTo>
                      <a:pt x="49008" y="26137"/>
                    </a:lnTo>
                    <a:lnTo>
                      <a:pt x="49108" y="26087"/>
                    </a:lnTo>
                    <a:lnTo>
                      <a:pt x="49259" y="25986"/>
                    </a:lnTo>
                    <a:lnTo>
                      <a:pt x="49410" y="25936"/>
                    </a:lnTo>
                    <a:lnTo>
                      <a:pt x="49661" y="25886"/>
                    </a:lnTo>
                    <a:lnTo>
                      <a:pt x="49762" y="25886"/>
                    </a:lnTo>
                    <a:lnTo>
                      <a:pt x="49812" y="25836"/>
                    </a:lnTo>
                    <a:lnTo>
                      <a:pt x="49862" y="25685"/>
                    </a:lnTo>
                    <a:lnTo>
                      <a:pt x="49963" y="25534"/>
                    </a:lnTo>
                    <a:lnTo>
                      <a:pt x="50013" y="25534"/>
                    </a:lnTo>
                    <a:lnTo>
                      <a:pt x="50063" y="25584"/>
                    </a:lnTo>
                    <a:lnTo>
                      <a:pt x="50214" y="25735"/>
                    </a:lnTo>
                    <a:lnTo>
                      <a:pt x="50365" y="25836"/>
                    </a:lnTo>
                    <a:lnTo>
                      <a:pt x="50566" y="25936"/>
                    </a:lnTo>
                    <a:lnTo>
                      <a:pt x="50767" y="25886"/>
                    </a:lnTo>
                    <a:lnTo>
                      <a:pt x="50868" y="25986"/>
                    </a:lnTo>
                    <a:lnTo>
                      <a:pt x="50918" y="26137"/>
                    </a:lnTo>
                    <a:lnTo>
                      <a:pt x="51018" y="26288"/>
                    </a:lnTo>
                    <a:lnTo>
                      <a:pt x="51069" y="26238"/>
                    </a:lnTo>
                    <a:lnTo>
                      <a:pt x="51270" y="26087"/>
                    </a:lnTo>
                    <a:lnTo>
                      <a:pt x="51421" y="25936"/>
                    </a:lnTo>
                    <a:lnTo>
                      <a:pt x="51622" y="25886"/>
                    </a:lnTo>
                    <a:lnTo>
                      <a:pt x="52325" y="25886"/>
                    </a:lnTo>
                    <a:lnTo>
                      <a:pt x="52577" y="25836"/>
                    </a:lnTo>
                    <a:lnTo>
                      <a:pt x="52727" y="25685"/>
                    </a:lnTo>
                    <a:lnTo>
                      <a:pt x="53079" y="25685"/>
                    </a:lnTo>
                    <a:lnTo>
                      <a:pt x="53180" y="25735"/>
                    </a:lnTo>
                    <a:lnTo>
                      <a:pt x="53230" y="25836"/>
                    </a:lnTo>
                    <a:lnTo>
                      <a:pt x="53230" y="25986"/>
                    </a:lnTo>
                    <a:lnTo>
                      <a:pt x="53180" y="26187"/>
                    </a:lnTo>
                    <a:lnTo>
                      <a:pt x="53079" y="26338"/>
                    </a:lnTo>
                    <a:lnTo>
                      <a:pt x="52928" y="26489"/>
                    </a:lnTo>
                    <a:lnTo>
                      <a:pt x="52727" y="26539"/>
                    </a:lnTo>
                    <a:lnTo>
                      <a:pt x="52627" y="26590"/>
                    </a:lnTo>
                    <a:lnTo>
                      <a:pt x="52577" y="26740"/>
                    </a:lnTo>
                    <a:lnTo>
                      <a:pt x="52577" y="26992"/>
                    </a:lnTo>
                    <a:lnTo>
                      <a:pt x="52627" y="27092"/>
                    </a:lnTo>
                    <a:lnTo>
                      <a:pt x="52677" y="27143"/>
                    </a:lnTo>
                    <a:lnTo>
                      <a:pt x="52878" y="27143"/>
                    </a:lnTo>
                    <a:lnTo>
                      <a:pt x="53029" y="27042"/>
                    </a:lnTo>
                    <a:lnTo>
                      <a:pt x="53180" y="26891"/>
                    </a:lnTo>
                    <a:lnTo>
                      <a:pt x="53230" y="26791"/>
                    </a:lnTo>
                    <a:lnTo>
                      <a:pt x="53230" y="26690"/>
                    </a:lnTo>
                    <a:lnTo>
                      <a:pt x="53280" y="26590"/>
                    </a:lnTo>
                    <a:lnTo>
                      <a:pt x="53331" y="26539"/>
                    </a:lnTo>
                    <a:lnTo>
                      <a:pt x="53381" y="26640"/>
                    </a:lnTo>
                    <a:lnTo>
                      <a:pt x="53431" y="26690"/>
                    </a:lnTo>
                    <a:lnTo>
                      <a:pt x="53431" y="26941"/>
                    </a:lnTo>
                    <a:lnTo>
                      <a:pt x="53481" y="27092"/>
                    </a:lnTo>
                    <a:lnTo>
                      <a:pt x="53582" y="27193"/>
                    </a:lnTo>
                    <a:lnTo>
                      <a:pt x="53632" y="27293"/>
                    </a:lnTo>
                    <a:lnTo>
                      <a:pt x="53682" y="27444"/>
                    </a:lnTo>
                    <a:lnTo>
                      <a:pt x="53733" y="27545"/>
                    </a:lnTo>
                    <a:lnTo>
                      <a:pt x="53783" y="27595"/>
                    </a:lnTo>
                    <a:lnTo>
                      <a:pt x="53984" y="27595"/>
                    </a:lnTo>
                    <a:lnTo>
                      <a:pt x="54034" y="27645"/>
                    </a:lnTo>
                    <a:lnTo>
                      <a:pt x="54085" y="27746"/>
                    </a:lnTo>
                    <a:lnTo>
                      <a:pt x="54085" y="27896"/>
                    </a:lnTo>
                    <a:lnTo>
                      <a:pt x="54085" y="27947"/>
                    </a:lnTo>
                    <a:lnTo>
                      <a:pt x="54135" y="27947"/>
                    </a:lnTo>
                    <a:lnTo>
                      <a:pt x="54286" y="27997"/>
                    </a:lnTo>
                    <a:lnTo>
                      <a:pt x="54436" y="27947"/>
                    </a:lnTo>
                    <a:lnTo>
                      <a:pt x="54637" y="27896"/>
                    </a:lnTo>
                    <a:lnTo>
                      <a:pt x="54637" y="27947"/>
                    </a:lnTo>
                    <a:lnTo>
                      <a:pt x="54688" y="28047"/>
                    </a:lnTo>
                    <a:lnTo>
                      <a:pt x="54738" y="28148"/>
                    </a:lnTo>
                    <a:lnTo>
                      <a:pt x="54788" y="28198"/>
                    </a:lnTo>
                    <a:lnTo>
                      <a:pt x="54889" y="28148"/>
                    </a:lnTo>
                    <a:lnTo>
                      <a:pt x="55090" y="27896"/>
                    </a:lnTo>
                    <a:lnTo>
                      <a:pt x="55190" y="27846"/>
                    </a:lnTo>
                    <a:lnTo>
                      <a:pt x="55341" y="27896"/>
                    </a:lnTo>
                    <a:lnTo>
                      <a:pt x="55341" y="27997"/>
                    </a:lnTo>
                    <a:lnTo>
                      <a:pt x="55391" y="28148"/>
                    </a:lnTo>
                    <a:lnTo>
                      <a:pt x="55492" y="28248"/>
                    </a:lnTo>
                    <a:lnTo>
                      <a:pt x="55542" y="28349"/>
                    </a:lnTo>
                    <a:lnTo>
                      <a:pt x="55542" y="28500"/>
                    </a:lnTo>
                    <a:lnTo>
                      <a:pt x="55542" y="28650"/>
                    </a:lnTo>
                    <a:lnTo>
                      <a:pt x="55442" y="28801"/>
                    </a:lnTo>
                    <a:lnTo>
                      <a:pt x="55341" y="28952"/>
                    </a:lnTo>
                    <a:lnTo>
                      <a:pt x="55190" y="29053"/>
                    </a:lnTo>
                    <a:lnTo>
                      <a:pt x="55090" y="29053"/>
                    </a:lnTo>
                    <a:lnTo>
                      <a:pt x="54989" y="29002"/>
                    </a:lnTo>
                    <a:lnTo>
                      <a:pt x="54889" y="28902"/>
                    </a:lnTo>
                    <a:lnTo>
                      <a:pt x="54738" y="28851"/>
                    </a:lnTo>
                    <a:lnTo>
                      <a:pt x="53783" y="28851"/>
                    </a:lnTo>
                    <a:lnTo>
                      <a:pt x="53682" y="28952"/>
                    </a:lnTo>
                    <a:lnTo>
                      <a:pt x="53582" y="29002"/>
                    </a:lnTo>
                    <a:lnTo>
                      <a:pt x="53381" y="29053"/>
                    </a:lnTo>
                    <a:lnTo>
                      <a:pt x="52928" y="29053"/>
                    </a:lnTo>
                    <a:lnTo>
                      <a:pt x="52828" y="29153"/>
                    </a:lnTo>
                    <a:lnTo>
                      <a:pt x="52727" y="29203"/>
                    </a:lnTo>
                    <a:lnTo>
                      <a:pt x="52677" y="29203"/>
                    </a:lnTo>
                    <a:lnTo>
                      <a:pt x="52526" y="29103"/>
                    </a:lnTo>
                    <a:lnTo>
                      <a:pt x="52426" y="29002"/>
                    </a:lnTo>
                    <a:lnTo>
                      <a:pt x="52376" y="28902"/>
                    </a:lnTo>
                    <a:lnTo>
                      <a:pt x="52376" y="28851"/>
                    </a:lnTo>
                    <a:lnTo>
                      <a:pt x="52275" y="28851"/>
                    </a:lnTo>
                    <a:lnTo>
                      <a:pt x="52225" y="28902"/>
                    </a:lnTo>
                    <a:lnTo>
                      <a:pt x="52174" y="29153"/>
                    </a:lnTo>
                    <a:lnTo>
                      <a:pt x="52024" y="29304"/>
                    </a:lnTo>
                    <a:lnTo>
                      <a:pt x="51873" y="29455"/>
                    </a:lnTo>
                    <a:lnTo>
                      <a:pt x="51622" y="29505"/>
                    </a:lnTo>
                    <a:lnTo>
                      <a:pt x="51571" y="29555"/>
                    </a:lnTo>
                    <a:lnTo>
                      <a:pt x="51622" y="29656"/>
                    </a:lnTo>
                    <a:lnTo>
                      <a:pt x="51672" y="29656"/>
                    </a:lnTo>
                    <a:lnTo>
                      <a:pt x="52225" y="29706"/>
                    </a:lnTo>
                    <a:lnTo>
                      <a:pt x="52476" y="29706"/>
                    </a:lnTo>
                    <a:lnTo>
                      <a:pt x="52677" y="29656"/>
                    </a:lnTo>
                    <a:lnTo>
                      <a:pt x="52878" y="29555"/>
                    </a:lnTo>
                    <a:lnTo>
                      <a:pt x="53029" y="29354"/>
                    </a:lnTo>
                    <a:lnTo>
                      <a:pt x="53079" y="29304"/>
                    </a:lnTo>
                    <a:lnTo>
                      <a:pt x="53130" y="29304"/>
                    </a:lnTo>
                    <a:lnTo>
                      <a:pt x="53230" y="29404"/>
                    </a:lnTo>
                    <a:lnTo>
                      <a:pt x="53331" y="29455"/>
                    </a:lnTo>
                    <a:lnTo>
                      <a:pt x="56246" y="29455"/>
                    </a:lnTo>
                    <a:lnTo>
                      <a:pt x="56296" y="29404"/>
                    </a:lnTo>
                    <a:lnTo>
                      <a:pt x="56497" y="29304"/>
                    </a:lnTo>
                    <a:lnTo>
                      <a:pt x="56598" y="29254"/>
                    </a:lnTo>
                    <a:lnTo>
                      <a:pt x="56749" y="29304"/>
                    </a:lnTo>
                    <a:lnTo>
                      <a:pt x="56899" y="29455"/>
                    </a:lnTo>
                    <a:lnTo>
                      <a:pt x="58709" y="29455"/>
                    </a:lnTo>
                    <a:lnTo>
                      <a:pt x="58860" y="29404"/>
                    </a:lnTo>
                    <a:lnTo>
                      <a:pt x="59010" y="29304"/>
                    </a:lnTo>
                    <a:lnTo>
                      <a:pt x="59161" y="29254"/>
                    </a:lnTo>
                    <a:lnTo>
                      <a:pt x="59312" y="29203"/>
                    </a:lnTo>
                    <a:lnTo>
                      <a:pt x="59463" y="29053"/>
                    </a:lnTo>
                    <a:lnTo>
                      <a:pt x="59563" y="29053"/>
                    </a:lnTo>
                    <a:lnTo>
                      <a:pt x="59563" y="28851"/>
                    </a:lnTo>
                    <a:lnTo>
                      <a:pt x="59563" y="28751"/>
                    </a:lnTo>
                    <a:lnTo>
                      <a:pt x="59563" y="28701"/>
                    </a:lnTo>
                    <a:lnTo>
                      <a:pt x="59664" y="28701"/>
                    </a:lnTo>
                    <a:lnTo>
                      <a:pt x="59764" y="28751"/>
                    </a:lnTo>
                    <a:lnTo>
                      <a:pt x="59865" y="28801"/>
                    </a:lnTo>
                    <a:lnTo>
                      <a:pt x="60166" y="28500"/>
                    </a:lnTo>
                    <a:lnTo>
                      <a:pt x="59915" y="28399"/>
                    </a:lnTo>
                    <a:lnTo>
                      <a:pt x="59815" y="28399"/>
                    </a:lnTo>
                    <a:lnTo>
                      <a:pt x="59764" y="28349"/>
                    </a:lnTo>
                    <a:lnTo>
                      <a:pt x="59915" y="28148"/>
                    </a:lnTo>
                    <a:lnTo>
                      <a:pt x="59965" y="27997"/>
                    </a:lnTo>
                    <a:lnTo>
                      <a:pt x="59010" y="27997"/>
                    </a:lnTo>
                    <a:lnTo>
                      <a:pt x="58960" y="27896"/>
                    </a:lnTo>
                    <a:lnTo>
                      <a:pt x="58910" y="27746"/>
                    </a:lnTo>
                    <a:lnTo>
                      <a:pt x="59061" y="27545"/>
                    </a:lnTo>
                    <a:lnTo>
                      <a:pt x="59111" y="27344"/>
                    </a:lnTo>
                    <a:lnTo>
                      <a:pt x="59111" y="26891"/>
                    </a:lnTo>
                    <a:lnTo>
                      <a:pt x="59161" y="26791"/>
                    </a:lnTo>
                    <a:lnTo>
                      <a:pt x="59211" y="26740"/>
                    </a:lnTo>
                    <a:lnTo>
                      <a:pt x="59563" y="26740"/>
                    </a:lnTo>
                    <a:lnTo>
                      <a:pt x="59614" y="26539"/>
                    </a:lnTo>
                    <a:lnTo>
                      <a:pt x="59714" y="26439"/>
                    </a:lnTo>
                    <a:lnTo>
                      <a:pt x="59714" y="26389"/>
                    </a:lnTo>
                    <a:lnTo>
                      <a:pt x="59664" y="26338"/>
                    </a:lnTo>
                    <a:lnTo>
                      <a:pt x="59563" y="26338"/>
                    </a:lnTo>
                    <a:lnTo>
                      <a:pt x="59412" y="26288"/>
                    </a:lnTo>
                    <a:lnTo>
                      <a:pt x="59362" y="26238"/>
                    </a:lnTo>
                    <a:lnTo>
                      <a:pt x="59362" y="26187"/>
                    </a:lnTo>
                    <a:lnTo>
                      <a:pt x="59513" y="26037"/>
                    </a:lnTo>
                    <a:lnTo>
                      <a:pt x="59513" y="25986"/>
                    </a:lnTo>
                    <a:lnTo>
                      <a:pt x="59463" y="25936"/>
                    </a:lnTo>
                    <a:lnTo>
                      <a:pt x="59262" y="25735"/>
                    </a:lnTo>
                    <a:lnTo>
                      <a:pt x="59211" y="25685"/>
                    </a:lnTo>
                    <a:lnTo>
                      <a:pt x="59111" y="25785"/>
                    </a:lnTo>
                    <a:lnTo>
                      <a:pt x="59010" y="25886"/>
                    </a:lnTo>
                    <a:lnTo>
                      <a:pt x="58960" y="25836"/>
                    </a:lnTo>
                    <a:lnTo>
                      <a:pt x="58910" y="25785"/>
                    </a:lnTo>
                    <a:lnTo>
                      <a:pt x="58910" y="25685"/>
                    </a:lnTo>
                    <a:lnTo>
                      <a:pt x="58910" y="25584"/>
                    </a:lnTo>
                    <a:lnTo>
                      <a:pt x="58960" y="25484"/>
                    </a:lnTo>
                    <a:lnTo>
                      <a:pt x="59061" y="25434"/>
                    </a:lnTo>
                    <a:lnTo>
                      <a:pt x="59161" y="25333"/>
                    </a:lnTo>
                    <a:lnTo>
                      <a:pt x="59262" y="25283"/>
                    </a:lnTo>
                    <a:lnTo>
                      <a:pt x="59412" y="25283"/>
                    </a:lnTo>
                    <a:lnTo>
                      <a:pt x="59563" y="25383"/>
                    </a:lnTo>
                    <a:lnTo>
                      <a:pt x="59614" y="25484"/>
                    </a:lnTo>
                    <a:lnTo>
                      <a:pt x="59915" y="25383"/>
                    </a:lnTo>
                    <a:lnTo>
                      <a:pt x="59865" y="25283"/>
                    </a:lnTo>
                    <a:lnTo>
                      <a:pt x="59614" y="25031"/>
                    </a:lnTo>
                    <a:lnTo>
                      <a:pt x="59563" y="24981"/>
                    </a:lnTo>
                    <a:lnTo>
                      <a:pt x="59563" y="24881"/>
                    </a:lnTo>
                    <a:lnTo>
                      <a:pt x="59664" y="24830"/>
                    </a:lnTo>
                    <a:lnTo>
                      <a:pt x="59815" y="24830"/>
                    </a:lnTo>
                    <a:lnTo>
                      <a:pt x="59865" y="24780"/>
                    </a:lnTo>
                    <a:lnTo>
                      <a:pt x="60016" y="24680"/>
                    </a:lnTo>
                    <a:lnTo>
                      <a:pt x="60116" y="24579"/>
                    </a:lnTo>
                    <a:lnTo>
                      <a:pt x="60166" y="24529"/>
                    </a:lnTo>
                    <a:lnTo>
                      <a:pt x="59764" y="23926"/>
                    </a:lnTo>
                    <a:lnTo>
                      <a:pt x="59614" y="23825"/>
                    </a:lnTo>
                    <a:lnTo>
                      <a:pt x="59563" y="23875"/>
                    </a:lnTo>
                    <a:lnTo>
                      <a:pt x="59463" y="23976"/>
                    </a:lnTo>
                    <a:lnTo>
                      <a:pt x="59362" y="24026"/>
                    </a:lnTo>
                    <a:lnTo>
                      <a:pt x="58407" y="24026"/>
                    </a:lnTo>
                    <a:lnTo>
                      <a:pt x="58106" y="24177"/>
                    </a:lnTo>
                    <a:lnTo>
                      <a:pt x="57854" y="24227"/>
                    </a:lnTo>
                    <a:lnTo>
                      <a:pt x="57553" y="24177"/>
                    </a:lnTo>
                    <a:lnTo>
                      <a:pt x="57151" y="24026"/>
                    </a:lnTo>
                    <a:lnTo>
                      <a:pt x="57000" y="24026"/>
                    </a:lnTo>
                    <a:lnTo>
                      <a:pt x="56849" y="24076"/>
                    </a:lnTo>
                    <a:lnTo>
                      <a:pt x="56698" y="24177"/>
                    </a:lnTo>
                    <a:lnTo>
                      <a:pt x="56598" y="24227"/>
                    </a:lnTo>
                    <a:lnTo>
                      <a:pt x="56447" y="24177"/>
                    </a:lnTo>
                    <a:lnTo>
                      <a:pt x="56346" y="24076"/>
                    </a:lnTo>
                    <a:lnTo>
                      <a:pt x="56196" y="24026"/>
                    </a:lnTo>
                    <a:lnTo>
                      <a:pt x="56045" y="23976"/>
                    </a:lnTo>
                    <a:lnTo>
                      <a:pt x="55995" y="23926"/>
                    </a:lnTo>
                    <a:lnTo>
                      <a:pt x="55995" y="23825"/>
                    </a:lnTo>
                    <a:lnTo>
                      <a:pt x="56145" y="23674"/>
                    </a:lnTo>
                    <a:lnTo>
                      <a:pt x="56346" y="23574"/>
                    </a:lnTo>
                    <a:lnTo>
                      <a:pt x="56547" y="23574"/>
                    </a:lnTo>
                    <a:lnTo>
                      <a:pt x="56749" y="23624"/>
                    </a:lnTo>
                    <a:lnTo>
                      <a:pt x="56899" y="23725"/>
                    </a:lnTo>
                    <a:lnTo>
                      <a:pt x="56950" y="23725"/>
                    </a:lnTo>
                    <a:lnTo>
                      <a:pt x="57050" y="23674"/>
                    </a:lnTo>
                    <a:lnTo>
                      <a:pt x="57151" y="23574"/>
                    </a:lnTo>
                    <a:lnTo>
                      <a:pt x="57251" y="23574"/>
                    </a:lnTo>
                    <a:lnTo>
                      <a:pt x="57352" y="23524"/>
                    </a:lnTo>
                    <a:lnTo>
                      <a:pt x="57502" y="23473"/>
                    </a:lnTo>
                    <a:lnTo>
                      <a:pt x="57603" y="23373"/>
                    </a:lnTo>
                    <a:lnTo>
                      <a:pt x="58508" y="23373"/>
                    </a:lnTo>
                    <a:lnTo>
                      <a:pt x="58608" y="23423"/>
                    </a:lnTo>
                    <a:lnTo>
                      <a:pt x="58759" y="23524"/>
                    </a:lnTo>
                    <a:lnTo>
                      <a:pt x="58910" y="23574"/>
                    </a:lnTo>
                    <a:lnTo>
                      <a:pt x="59010" y="23574"/>
                    </a:lnTo>
                    <a:lnTo>
                      <a:pt x="59161" y="23423"/>
                    </a:lnTo>
                    <a:lnTo>
                      <a:pt x="59262" y="23373"/>
                    </a:lnTo>
                    <a:lnTo>
                      <a:pt x="59362" y="23373"/>
                    </a:lnTo>
                    <a:lnTo>
                      <a:pt x="59513" y="23322"/>
                    </a:lnTo>
                    <a:lnTo>
                      <a:pt x="59513" y="23272"/>
                    </a:lnTo>
                    <a:lnTo>
                      <a:pt x="59412" y="23121"/>
                    </a:lnTo>
                    <a:lnTo>
                      <a:pt x="59312" y="22971"/>
                    </a:lnTo>
                    <a:lnTo>
                      <a:pt x="59312" y="22870"/>
                    </a:lnTo>
                    <a:lnTo>
                      <a:pt x="59412" y="22770"/>
                    </a:lnTo>
                    <a:lnTo>
                      <a:pt x="59513" y="22719"/>
                    </a:lnTo>
                    <a:lnTo>
                      <a:pt x="59915" y="22719"/>
                    </a:lnTo>
                    <a:lnTo>
                      <a:pt x="59965" y="22669"/>
                    </a:lnTo>
                    <a:lnTo>
                      <a:pt x="59965" y="22569"/>
                    </a:lnTo>
                    <a:lnTo>
                      <a:pt x="59965" y="22518"/>
                    </a:lnTo>
                    <a:lnTo>
                      <a:pt x="59865" y="22317"/>
                    </a:lnTo>
                    <a:lnTo>
                      <a:pt x="59714" y="22468"/>
                    </a:lnTo>
                    <a:lnTo>
                      <a:pt x="59664" y="22518"/>
                    </a:lnTo>
                    <a:lnTo>
                      <a:pt x="59563" y="22468"/>
                    </a:lnTo>
                    <a:lnTo>
                      <a:pt x="59412" y="22367"/>
                    </a:lnTo>
                    <a:lnTo>
                      <a:pt x="59312" y="22317"/>
                    </a:lnTo>
                    <a:lnTo>
                      <a:pt x="58910" y="22518"/>
                    </a:lnTo>
                    <a:lnTo>
                      <a:pt x="58709" y="22619"/>
                    </a:lnTo>
                    <a:lnTo>
                      <a:pt x="58558" y="22770"/>
                    </a:lnTo>
                    <a:lnTo>
                      <a:pt x="58508" y="22870"/>
                    </a:lnTo>
                    <a:lnTo>
                      <a:pt x="58558" y="22920"/>
                    </a:lnTo>
                    <a:lnTo>
                      <a:pt x="58659" y="23021"/>
                    </a:lnTo>
                    <a:lnTo>
                      <a:pt x="58659" y="23071"/>
                    </a:lnTo>
                    <a:lnTo>
                      <a:pt x="58608" y="23172"/>
                    </a:lnTo>
                    <a:lnTo>
                      <a:pt x="58407" y="23172"/>
                    </a:lnTo>
                    <a:lnTo>
                      <a:pt x="58357" y="23121"/>
                    </a:lnTo>
                    <a:lnTo>
                      <a:pt x="58307" y="23071"/>
                    </a:lnTo>
                    <a:lnTo>
                      <a:pt x="58307" y="23021"/>
                    </a:lnTo>
                    <a:lnTo>
                      <a:pt x="58256" y="22770"/>
                    </a:lnTo>
                    <a:lnTo>
                      <a:pt x="58307" y="22619"/>
                    </a:lnTo>
                    <a:lnTo>
                      <a:pt x="58357" y="22518"/>
                    </a:lnTo>
                    <a:lnTo>
                      <a:pt x="58457" y="22418"/>
                    </a:lnTo>
                    <a:lnTo>
                      <a:pt x="58457" y="22367"/>
                    </a:lnTo>
                    <a:lnTo>
                      <a:pt x="58357" y="22317"/>
                    </a:lnTo>
                    <a:lnTo>
                      <a:pt x="58256" y="22317"/>
                    </a:lnTo>
                    <a:lnTo>
                      <a:pt x="58106" y="22267"/>
                    </a:lnTo>
                    <a:lnTo>
                      <a:pt x="58055" y="22116"/>
                    </a:lnTo>
                    <a:lnTo>
                      <a:pt x="58055" y="22016"/>
                    </a:lnTo>
                    <a:lnTo>
                      <a:pt x="58106" y="21965"/>
                    </a:lnTo>
                    <a:lnTo>
                      <a:pt x="58206" y="21915"/>
                    </a:lnTo>
                    <a:lnTo>
                      <a:pt x="58307" y="21915"/>
                    </a:lnTo>
                    <a:lnTo>
                      <a:pt x="58407" y="21865"/>
                    </a:lnTo>
                    <a:lnTo>
                      <a:pt x="58457" y="21815"/>
                    </a:lnTo>
                    <a:lnTo>
                      <a:pt x="58307" y="21614"/>
                    </a:lnTo>
                    <a:lnTo>
                      <a:pt x="58256" y="21513"/>
                    </a:lnTo>
                    <a:lnTo>
                      <a:pt x="58256" y="21362"/>
                    </a:lnTo>
                    <a:lnTo>
                      <a:pt x="58206" y="21312"/>
                    </a:lnTo>
                    <a:lnTo>
                      <a:pt x="58106" y="21262"/>
                    </a:lnTo>
                    <a:lnTo>
                      <a:pt x="57301" y="21211"/>
                    </a:lnTo>
                    <a:lnTo>
                      <a:pt x="57251" y="21161"/>
                    </a:lnTo>
                    <a:lnTo>
                      <a:pt x="57251" y="21010"/>
                    </a:lnTo>
                    <a:lnTo>
                      <a:pt x="57251" y="20910"/>
                    </a:lnTo>
                    <a:lnTo>
                      <a:pt x="57301" y="20860"/>
                    </a:lnTo>
                    <a:lnTo>
                      <a:pt x="57402" y="20910"/>
                    </a:lnTo>
                    <a:lnTo>
                      <a:pt x="57452" y="21010"/>
                    </a:lnTo>
                    <a:lnTo>
                      <a:pt x="57553" y="21061"/>
                    </a:lnTo>
                    <a:lnTo>
                      <a:pt x="57754" y="21061"/>
                    </a:lnTo>
                    <a:lnTo>
                      <a:pt x="57955" y="21010"/>
                    </a:lnTo>
                    <a:lnTo>
                      <a:pt x="58106" y="20910"/>
                    </a:lnTo>
                    <a:lnTo>
                      <a:pt x="58256" y="20759"/>
                    </a:lnTo>
                    <a:lnTo>
                      <a:pt x="58256" y="20608"/>
                    </a:lnTo>
                    <a:lnTo>
                      <a:pt x="58206" y="20457"/>
                    </a:lnTo>
                    <a:lnTo>
                      <a:pt x="58055" y="20357"/>
                    </a:lnTo>
                    <a:lnTo>
                      <a:pt x="57905" y="20206"/>
                    </a:lnTo>
                    <a:lnTo>
                      <a:pt x="57151" y="20005"/>
                    </a:lnTo>
                    <a:lnTo>
                      <a:pt x="56950" y="19854"/>
                    </a:lnTo>
                    <a:lnTo>
                      <a:pt x="56799" y="19854"/>
                    </a:lnTo>
                    <a:lnTo>
                      <a:pt x="56698" y="20005"/>
                    </a:lnTo>
                    <a:lnTo>
                      <a:pt x="56598" y="20106"/>
                    </a:lnTo>
                    <a:lnTo>
                      <a:pt x="56447" y="20206"/>
                    </a:lnTo>
                    <a:lnTo>
                      <a:pt x="56346" y="20206"/>
                    </a:lnTo>
                    <a:lnTo>
                      <a:pt x="56196" y="20106"/>
                    </a:lnTo>
                    <a:lnTo>
                      <a:pt x="56145" y="20055"/>
                    </a:lnTo>
                    <a:lnTo>
                      <a:pt x="56196" y="19955"/>
                    </a:lnTo>
                    <a:lnTo>
                      <a:pt x="56296" y="19804"/>
                    </a:lnTo>
                    <a:lnTo>
                      <a:pt x="56397" y="19653"/>
                    </a:lnTo>
                    <a:lnTo>
                      <a:pt x="56547" y="19603"/>
                    </a:lnTo>
                    <a:lnTo>
                      <a:pt x="56749" y="19553"/>
                    </a:lnTo>
                    <a:lnTo>
                      <a:pt x="56899" y="19553"/>
                    </a:lnTo>
                    <a:lnTo>
                      <a:pt x="57000" y="19452"/>
                    </a:lnTo>
                    <a:lnTo>
                      <a:pt x="57000" y="19301"/>
                    </a:lnTo>
                    <a:lnTo>
                      <a:pt x="57100" y="19201"/>
                    </a:lnTo>
                    <a:lnTo>
                      <a:pt x="57251" y="19151"/>
                    </a:lnTo>
                    <a:lnTo>
                      <a:pt x="57804" y="19151"/>
                    </a:lnTo>
                    <a:lnTo>
                      <a:pt x="58005" y="19100"/>
                    </a:lnTo>
                    <a:lnTo>
                      <a:pt x="58055" y="19050"/>
                    </a:lnTo>
                    <a:lnTo>
                      <a:pt x="58156" y="18950"/>
                    </a:lnTo>
                    <a:lnTo>
                      <a:pt x="58206" y="19050"/>
                    </a:lnTo>
                    <a:lnTo>
                      <a:pt x="58256" y="19100"/>
                    </a:lnTo>
                    <a:lnTo>
                      <a:pt x="58256" y="19201"/>
                    </a:lnTo>
                    <a:lnTo>
                      <a:pt x="58256" y="19301"/>
                    </a:lnTo>
                    <a:lnTo>
                      <a:pt x="58206" y="19352"/>
                    </a:lnTo>
                    <a:lnTo>
                      <a:pt x="58055" y="19402"/>
                    </a:lnTo>
                    <a:lnTo>
                      <a:pt x="57955" y="19402"/>
                    </a:lnTo>
                    <a:lnTo>
                      <a:pt x="57905" y="19452"/>
                    </a:lnTo>
                    <a:lnTo>
                      <a:pt x="57905" y="19502"/>
                    </a:lnTo>
                    <a:lnTo>
                      <a:pt x="57955" y="19603"/>
                    </a:lnTo>
                    <a:lnTo>
                      <a:pt x="58055" y="19653"/>
                    </a:lnTo>
                    <a:lnTo>
                      <a:pt x="58106" y="19703"/>
                    </a:lnTo>
                    <a:lnTo>
                      <a:pt x="58357" y="19603"/>
                    </a:lnTo>
                    <a:lnTo>
                      <a:pt x="58608" y="19603"/>
                    </a:lnTo>
                    <a:lnTo>
                      <a:pt x="58709" y="19703"/>
                    </a:lnTo>
                    <a:lnTo>
                      <a:pt x="58860" y="19754"/>
                    </a:lnTo>
                    <a:lnTo>
                      <a:pt x="58910" y="19653"/>
                    </a:lnTo>
                    <a:lnTo>
                      <a:pt x="58910" y="19553"/>
                    </a:lnTo>
                    <a:lnTo>
                      <a:pt x="58860" y="19452"/>
                    </a:lnTo>
                    <a:lnTo>
                      <a:pt x="58809" y="19402"/>
                    </a:lnTo>
                    <a:lnTo>
                      <a:pt x="58759" y="19251"/>
                    </a:lnTo>
                    <a:lnTo>
                      <a:pt x="58759" y="19201"/>
                    </a:lnTo>
                    <a:lnTo>
                      <a:pt x="58809" y="19201"/>
                    </a:lnTo>
                    <a:lnTo>
                      <a:pt x="59563" y="19151"/>
                    </a:lnTo>
                    <a:lnTo>
                      <a:pt x="60367" y="19151"/>
                    </a:lnTo>
                    <a:lnTo>
                      <a:pt x="60518" y="19201"/>
                    </a:lnTo>
                    <a:lnTo>
                      <a:pt x="60619" y="19301"/>
                    </a:lnTo>
                    <a:lnTo>
                      <a:pt x="60870" y="19502"/>
                    </a:lnTo>
                    <a:lnTo>
                      <a:pt x="60971" y="19603"/>
                    </a:lnTo>
                    <a:lnTo>
                      <a:pt x="61021" y="19603"/>
                    </a:lnTo>
                    <a:lnTo>
                      <a:pt x="61121" y="19553"/>
                    </a:lnTo>
                    <a:lnTo>
                      <a:pt x="61222" y="19502"/>
                    </a:lnTo>
                    <a:lnTo>
                      <a:pt x="61373" y="19352"/>
                    </a:lnTo>
                    <a:lnTo>
                      <a:pt x="61423" y="19251"/>
                    </a:lnTo>
                    <a:lnTo>
                      <a:pt x="61373" y="19151"/>
                    </a:lnTo>
                    <a:lnTo>
                      <a:pt x="61272" y="19100"/>
                    </a:lnTo>
                    <a:lnTo>
                      <a:pt x="61272" y="19050"/>
                    </a:lnTo>
                    <a:lnTo>
                      <a:pt x="61323" y="19000"/>
                    </a:lnTo>
                    <a:lnTo>
                      <a:pt x="61373" y="19000"/>
                    </a:lnTo>
                    <a:lnTo>
                      <a:pt x="61423" y="19050"/>
                    </a:lnTo>
                    <a:lnTo>
                      <a:pt x="61423" y="19151"/>
                    </a:lnTo>
                    <a:lnTo>
                      <a:pt x="61725" y="19151"/>
                    </a:lnTo>
                    <a:lnTo>
                      <a:pt x="61825" y="19100"/>
                    </a:lnTo>
                    <a:lnTo>
                      <a:pt x="61875" y="19000"/>
                    </a:lnTo>
                    <a:lnTo>
                      <a:pt x="61976" y="18950"/>
                    </a:lnTo>
                    <a:lnTo>
                      <a:pt x="62177" y="18950"/>
                    </a:lnTo>
                    <a:lnTo>
                      <a:pt x="62479" y="19050"/>
                    </a:lnTo>
                    <a:lnTo>
                      <a:pt x="62378" y="19100"/>
                    </a:lnTo>
                    <a:lnTo>
                      <a:pt x="62227" y="19151"/>
                    </a:lnTo>
                    <a:lnTo>
                      <a:pt x="62127" y="19201"/>
                    </a:lnTo>
                    <a:lnTo>
                      <a:pt x="62076" y="19251"/>
                    </a:lnTo>
                    <a:lnTo>
                      <a:pt x="62127" y="19352"/>
                    </a:lnTo>
                    <a:lnTo>
                      <a:pt x="62227" y="19402"/>
                    </a:lnTo>
                    <a:lnTo>
                      <a:pt x="62278" y="19502"/>
                    </a:lnTo>
                    <a:lnTo>
                      <a:pt x="62227" y="19553"/>
                    </a:lnTo>
                    <a:lnTo>
                      <a:pt x="62177" y="19553"/>
                    </a:lnTo>
                    <a:lnTo>
                      <a:pt x="62026" y="19603"/>
                    </a:lnTo>
                    <a:lnTo>
                      <a:pt x="61926" y="19653"/>
                    </a:lnTo>
                    <a:lnTo>
                      <a:pt x="61674" y="19854"/>
                    </a:lnTo>
                    <a:lnTo>
                      <a:pt x="61423" y="20106"/>
                    </a:lnTo>
                    <a:lnTo>
                      <a:pt x="61323" y="20206"/>
                    </a:lnTo>
                    <a:lnTo>
                      <a:pt x="61121" y="20256"/>
                    </a:lnTo>
                    <a:lnTo>
                      <a:pt x="61071" y="20357"/>
                    </a:lnTo>
                    <a:lnTo>
                      <a:pt x="61021" y="20508"/>
                    </a:lnTo>
                    <a:lnTo>
                      <a:pt x="61121" y="20608"/>
                    </a:lnTo>
                    <a:lnTo>
                      <a:pt x="61272" y="20608"/>
                    </a:lnTo>
                    <a:lnTo>
                      <a:pt x="61373" y="20558"/>
                    </a:lnTo>
                    <a:lnTo>
                      <a:pt x="61423" y="20508"/>
                    </a:lnTo>
                    <a:lnTo>
                      <a:pt x="61473" y="20457"/>
                    </a:lnTo>
                    <a:lnTo>
                      <a:pt x="61674" y="20558"/>
                    </a:lnTo>
                    <a:lnTo>
                      <a:pt x="61825" y="20608"/>
                    </a:lnTo>
                    <a:lnTo>
                      <a:pt x="61976" y="20608"/>
                    </a:lnTo>
                    <a:lnTo>
                      <a:pt x="62076" y="20508"/>
                    </a:lnTo>
                    <a:lnTo>
                      <a:pt x="62076" y="20357"/>
                    </a:lnTo>
                    <a:lnTo>
                      <a:pt x="62127" y="20256"/>
                    </a:lnTo>
                    <a:lnTo>
                      <a:pt x="62278" y="20106"/>
                    </a:lnTo>
                    <a:lnTo>
                      <a:pt x="62378" y="20005"/>
                    </a:lnTo>
                    <a:lnTo>
                      <a:pt x="62428" y="20055"/>
                    </a:lnTo>
                    <a:lnTo>
                      <a:pt x="62479" y="20156"/>
                    </a:lnTo>
                    <a:lnTo>
                      <a:pt x="62529" y="20307"/>
                    </a:lnTo>
                    <a:lnTo>
                      <a:pt x="62579" y="20407"/>
                    </a:lnTo>
                    <a:lnTo>
                      <a:pt x="62830" y="20457"/>
                    </a:lnTo>
                    <a:lnTo>
                      <a:pt x="62931" y="20457"/>
                    </a:lnTo>
                    <a:lnTo>
                      <a:pt x="63031" y="20407"/>
                    </a:lnTo>
                    <a:lnTo>
                      <a:pt x="63182" y="20206"/>
                    </a:lnTo>
                    <a:lnTo>
                      <a:pt x="63383" y="20106"/>
                    </a:lnTo>
                    <a:lnTo>
                      <a:pt x="63635" y="20005"/>
                    </a:lnTo>
                    <a:lnTo>
                      <a:pt x="63886" y="19955"/>
                    </a:lnTo>
                    <a:lnTo>
                      <a:pt x="63936" y="19905"/>
                    </a:lnTo>
                    <a:lnTo>
                      <a:pt x="63936" y="19804"/>
                    </a:lnTo>
                    <a:lnTo>
                      <a:pt x="63936" y="19703"/>
                    </a:lnTo>
                    <a:lnTo>
                      <a:pt x="63886" y="19603"/>
                    </a:lnTo>
                    <a:lnTo>
                      <a:pt x="63484" y="19603"/>
                    </a:lnTo>
                    <a:lnTo>
                      <a:pt x="63383" y="19553"/>
                    </a:lnTo>
                    <a:lnTo>
                      <a:pt x="63333" y="19452"/>
                    </a:lnTo>
                    <a:lnTo>
                      <a:pt x="63484" y="19301"/>
                    </a:lnTo>
                    <a:lnTo>
                      <a:pt x="63584" y="19100"/>
                    </a:lnTo>
                    <a:lnTo>
                      <a:pt x="63685" y="18899"/>
                    </a:lnTo>
                    <a:lnTo>
                      <a:pt x="63735" y="18799"/>
                    </a:lnTo>
                    <a:lnTo>
                      <a:pt x="63836" y="18748"/>
                    </a:lnTo>
                    <a:lnTo>
                      <a:pt x="64087" y="18748"/>
                    </a:lnTo>
                    <a:lnTo>
                      <a:pt x="64238" y="18899"/>
                    </a:lnTo>
                    <a:lnTo>
                      <a:pt x="64338" y="19050"/>
                    </a:lnTo>
                    <a:lnTo>
                      <a:pt x="64489" y="19251"/>
                    </a:lnTo>
                    <a:lnTo>
                      <a:pt x="64640" y="19352"/>
                    </a:lnTo>
                    <a:lnTo>
                      <a:pt x="64942" y="19352"/>
                    </a:lnTo>
                    <a:lnTo>
                      <a:pt x="64992" y="19301"/>
                    </a:lnTo>
                    <a:lnTo>
                      <a:pt x="64942" y="19201"/>
                    </a:lnTo>
                    <a:lnTo>
                      <a:pt x="64791" y="19050"/>
                    </a:lnTo>
                    <a:lnTo>
                      <a:pt x="64891" y="19000"/>
                    </a:lnTo>
                    <a:lnTo>
                      <a:pt x="64992" y="18950"/>
                    </a:lnTo>
                    <a:lnTo>
                      <a:pt x="67304" y="18950"/>
                    </a:lnTo>
                    <a:lnTo>
                      <a:pt x="67455" y="18899"/>
                    </a:lnTo>
                    <a:lnTo>
                      <a:pt x="67555" y="18849"/>
                    </a:lnTo>
                    <a:lnTo>
                      <a:pt x="67656" y="18748"/>
                    </a:lnTo>
                    <a:lnTo>
                      <a:pt x="67807" y="18748"/>
                    </a:lnTo>
                    <a:lnTo>
                      <a:pt x="67907" y="18698"/>
                    </a:lnTo>
                    <a:lnTo>
                      <a:pt x="67957" y="18598"/>
                    </a:lnTo>
                    <a:lnTo>
                      <a:pt x="67957" y="18497"/>
                    </a:lnTo>
                    <a:lnTo>
                      <a:pt x="67907" y="18397"/>
                    </a:lnTo>
                    <a:lnTo>
                      <a:pt x="67857" y="18346"/>
                    </a:lnTo>
                    <a:lnTo>
                      <a:pt x="67756" y="18397"/>
                    </a:lnTo>
                    <a:lnTo>
                      <a:pt x="67656" y="18447"/>
                    </a:lnTo>
                    <a:lnTo>
                      <a:pt x="67505" y="18547"/>
                    </a:lnTo>
                    <a:lnTo>
                      <a:pt x="67404" y="18497"/>
                    </a:lnTo>
                    <a:lnTo>
                      <a:pt x="67354" y="18397"/>
                    </a:lnTo>
                    <a:lnTo>
                      <a:pt x="67455" y="18296"/>
                    </a:lnTo>
                    <a:lnTo>
                      <a:pt x="67505" y="18196"/>
                    </a:lnTo>
                    <a:lnTo>
                      <a:pt x="67555" y="18045"/>
                    </a:lnTo>
                    <a:lnTo>
                      <a:pt x="67605" y="17944"/>
                    </a:lnTo>
                    <a:lnTo>
                      <a:pt x="67706" y="17793"/>
                    </a:lnTo>
                    <a:lnTo>
                      <a:pt x="67706" y="17743"/>
                    </a:lnTo>
                    <a:lnTo>
                      <a:pt x="67555" y="17693"/>
                    </a:lnTo>
                    <a:lnTo>
                      <a:pt x="66399" y="17693"/>
                    </a:lnTo>
                    <a:lnTo>
                      <a:pt x="66349" y="17643"/>
                    </a:lnTo>
                    <a:lnTo>
                      <a:pt x="66299" y="17592"/>
                    </a:lnTo>
                    <a:lnTo>
                      <a:pt x="66349" y="17492"/>
                    </a:lnTo>
                    <a:lnTo>
                      <a:pt x="66500" y="17391"/>
                    </a:lnTo>
                    <a:lnTo>
                      <a:pt x="66701" y="17241"/>
                    </a:lnTo>
                    <a:lnTo>
                      <a:pt x="66852" y="17190"/>
                    </a:lnTo>
                    <a:lnTo>
                      <a:pt x="66902" y="17140"/>
                    </a:lnTo>
                    <a:lnTo>
                      <a:pt x="66902" y="16989"/>
                    </a:lnTo>
                    <a:lnTo>
                      <a:pt x="66801" y="16838"/>
                    </a:lnTo>
                    <a:lnTo>
                      <a:pt x="66751" y="16738"/>
                    </a:lnTo>
                    <a:lnTo>
                      <a:pt x="66751" y="16688"/>
                    </a:lnTo>
                    <a:lnTo>
                      <a:pt x="66801" y="16637"/>
                    </a:lnTo>
                    <a:lnTo>
                      <a:pt x="67153" y="16637"/>
                    </a:lnTo>
                    <a:lnTo>
                      <a:pt x="67254" y="16587"/>
                    </a:lnTo>
                    <a:lnTo>
                      <a:pt x="67304" y="16537"/>
                    </a:lnTo>
                    <a:lnTo>
                      <a:pt x="67354" y="16034"/>
                    </a:lnTo>
                    <a:lnTo>
                      <a:pt x="67304" y="15783"/>
                    </a:lnTo>
                    <a:lnTo>
                      <a:pt x="67254" y="15682"/>
                    </a:lnTo>
                    <a:lnTo>
                      <a:pt x="67203" y="15582"/>
                    </a:lnTo>
                    <a:lnTo>
                      <a:pt x="67103" y="15431"/>
                    </a:lnTo>
                    <a:lnTo>
                      <a:pt x="67103" y="15331"/>
                    </a:lnTo>
                    <a:lnTo>
                      <a:pt x="67103" y="15079"/>
                    </a:lnTo>
                    <a:lnTo>
                      <a:pt x="67254" y="14979"/>
                    </a:lnTo>
                    <a:lnTo>
                      <a:pt x="67254" y="14828"/>
                    </a:lnTo>
                    <a:lnTo>
                      <a:pt x="67203" y="14727"/>
                    </a:lnTo>
                    <a:lnTo>
                      <a:pt x="67103" y="14627"/>
                    </a:lnTo>
                    <a:lnTo>
                      <a:pt x="67002" y="14426"/>
                    </a:lnTo>
                    <a:lnTo>
                      <a:pt x="66902" y="14325"/>
                    </a:lnTo>
                    <a:lnTo>
                      <a:pt x="66801" y="14325"/>
                    </a:lnTo>
                    <a:lnTo>
                      <a:pt x="66650" y="14476"/>
                    </a:lnTo>
                    <a:lnTo>
                      <a:pt x="66500" y="14526"/>
                    </a:lnTo>
                    <a:lnTo>
                      <a:pt x="66399" y="14727"/>
                    </a:lnTo>
                    <a:lnTo>
                      <a:pt x="66299" y="14878"/>
                    </a:lnTo>
                    <a:lnTo>
                      <a:pt x="66248" y="15029"/>
                    </a:lnTo>
                    <a:lnTo>
                      <a:pt x="66299" y="15079"/>
                    </a:lnTo>
                    <a:lnTo>
                      <a:pt x="66449" y="15129"/>
                    </a:lnTo>
                    <a:lnTo>
                      <a:pt x="66650" y="15230"/>
                    </a:lnTo>
                    <a:lnTo>
                      <a:pt x="66801" y="15381"/>
                    </a:lnTo>
                    <a:lnTo>
                      <a:pt x="66852" y="15481"/>
                    </a:lnTo>
                    <a:lnTo>
                      <a:pt x="66902" y="15632"/>
                    </a:lnTo>
                    <a:lnTo>
                      <a:pt x="66902" y="15783"/>
                    </a:lnTo>
                    <a:lnTo>
                      <a:pt x="66852" y="15934"/>
                    </a:lnTo>
                    <a:lnTo>
                      <a:pt x="66751" y="16034"/>
                    </a:lnTo>
                    <a:lnTo>
                      <a:pt x="66650" y="16135"/>
                    </a:lnTo>
                    <a:lnTo>
                      <a:pt x="66550" y="16185"/>
                    </a:lnTo>
                    <a:lnTo>
                      <a:pt x="66500" y="16185"/>
                    </a:lnTo>
                    <a:lnTo>
                      <a:pt x="66449" y="16034"/>
                    </a:lnTo>
                    <a:lnTo>
                      <a:pt x="66198" y="15833"/>
                    </a:lnTo>
                    <a:lnTo>
                      <a:pt x="65997" y="15632"/>
                    </a:lnTo>
                    <a:lnTo>
                      <a:pt x="65846" y="15582"/>
                    </a:lnTo>
                    <a:lnTo>
                      <a:pt x="65695" y="15632"/>
                    </a:lnTo>
                    <a:lnTo>
                      <a:pt x="65494" y="15833"/>
                    </a:lnTo>
                    <a:lnTo>
                      <a:pt x="65344" y="15984"/>
                    </a:lnTo>
                    <a:lnTo>
                      <a:pt x="65243" y="16085"/>
                    </a:lnTo>
                    <a:lnTo>
                      <a:pt x="65243" y="16135"/>
                    </a:lnTo>
                    <a:lnTo>
                      <a:pt x="65444" y="16235"/>
                    </a:lnTo>
                    <a:lnTo>
                      <a:pt x="65645" y="16286"/>
                    </a:lnTo>
                    <a:lnTo>
                      <a:pt x="65545" y="16436"/>
                    </a:lnTo>
                    <a:lnTo>
                      <a:pt x="65444" y="16537"/>
                    </a:lnTo>
                    <a:lnTo>
                      <a:pt x="65344" y="16788"/>
                    </a:lnTo>
                    <a:lnTo>
                      <a:pt x="65193" y="16738"/>
                    </a:lnTo>
                    <a:lnTo>
                      <a:pt x="65092" y="16637"/>
                    </a:lnTo>
                    <a:lnTo>
                      <a:pt x="64992" y="16637"/>
                    </a:lnTo>
                    <a:lnTo>
                      <a:pt x="64891" y="16688"/>
                    </a:lnTo>
                    <a:lnTo>
                      <a:pt x="64791" y="16738"/>
                    </a:lnTo>
                    <a:lnTo>
                      <a:pt x="64690" y="16838"/>
                    </a:lnTo>
                    <a:lnTo>
                      <a:pt x="64640" y="16788"/>
                    </a:lnTo>
                    <a:lnTo>
                      <a:pt x="64590" y="16688"/>
                    </a:lnTo>
                    <a:lnTo>
                      <a:pt x="64590" y="16436"/>
                    </a:lnTo>
                    <a:lnTo>
                      <a:pt x="64590" y="16286"/>
                    </a:lnTo>
                    <a:lnTo>
                      <a:pt x="64539" y="16235"/>
                    </a:lnTo>
                    <a:lnTo>
                      <a:pt x="64489" y="16235"/>
                    </a:lnTo>
                    <a:lnTo>
                      <a:pt x="64338" y="16185"/>
                    </a:lnTo>
                    <a:lnTo>
                      <a:pt x="64188" y="16135"/>
                    </a:lnTo>
                    <a:lnTo>
                      <a:pt x="64087" y="16034"/>
                    </a:lnTo>
                    <a:lnTo>
                      <a:pt x="63936" y="15984"/>
                    </a:lnTo>
                    <a:lnTo>
                      <a:pt x="63836" y="15934"/>
                    </a:lnTo>
                    <a:lnTo>
                      <a:pt x="63735" y="15883"/>
                    </a:lnTo>
                    <a:lnTo>
                      <a:pt x="63735" y="15783"/>
                    </a:lnTo>
                    <a:lnTo>
                      <a:pt x="63785" y="15632"/>
                    </a:lnTo>
                    <a:lnTo>
                      <a:pt x="63886" y="15532"/>
                    </a:lnTo>
                    <a:lnTo>
                      <a:pt x="63936" y="15381"/>
                    </a:lnTo>
                    <a:lnTo>
                      <a:pt x="63936" y="15280"/>
                    </a:lnTo>
                    <a:lnTo>
                      <a:pt x="63836" y="15129"/>
                    </a:lnTo>
                    <a:lnTo>
                      <a:pt x="63735" y="15029"/>
                    </a:lnTo>
                    <a:lnTo>
                      <a:pt x="63735" y="14928"/>
                    </a:lnTo>
                    <a:lnTo>
                      <a:pt x="63735" y="14727"/>
                    </a:lnTo>
                    <a:lnTo>
                      <a:pt x="63635" y="14727"/>
                    </a:lnTo>
                    <a:lnTo>
                      <a:pt x="63584" y="14677"/>
                    </a:lnTo>
                    <a:lnTo>
                      <a:pt x="63484" y="14426"/>
                    </a:lnTo>
                    <a:lnTo>
                      <a:pt x="63434" y="14325"/>
                    </a:lnTo>
                    <a:lnTo>
                      <a:pt x="63283" y="14325"/>
                    </a:lnTo>
                    <a:lnTo>
                      <a:pt x="63132" y="14275"/>
                    </a:lnTo>
                    <a:lnTo>
                      <a:pt x="63031" y="14174"/>
                    </a:lnTo>
                    <a:lnTo>
                      <a:pt x="62931" y="14074"/>
                    </a:lnTo>
                    <a:lnTo>
                      <a:pt x="62931" y="13923"/>
                    </a:lnTo>
                    <a:lnTo>
                      <a:pt x="62830" y="13923"/>
                    </a:lnTo>
                    <a:lnTo>
                      <a:pt x="62780" y="13873"/>
                    </a:lnTo>
                    <a:lnTo>
                      <a:pt x="62680" y="13722"/>
                    </a:lnTo>
                    <a:lnTo>
                      <a:pt x="62680" y="13571"/>
                    </a:lnTo>
                    <a:lnTo>
                      <a:pt x="62579" y="13421"/>
                    </a:lnTo>
                    <a:lnTo>
                      <a:pt x="62428" y="13320"/>
                    </a:lnTo>
                    <a:lnTo>
                      <a:pt x="62278" y="13270"/>
                    </a:lnTo>
                    <a:lnTo>
                      <a:pt x="62227" y="13421"/>
                    </a:lnTo>
                    <a:lnTo>
                      <a:pt x="62177" y="13521"/>
                    </a:lnTo>
                    <a:lnTo>
                      <a:pt x="61976" y="13672"/>
                    </a:lnTo>
                    <a:lnTo>
                      <a:pt x="61875" y="13722"/>
                    </a:lnTo>
                    <a:lnTo>
                      <a:pt x="61825" y="13672"/>
                    </a:lnTo>
                    <a:lnTo>
                      <a:pt x="61725" y="13622"/>
                    </a:lnTo>
                    <a:lnTo>
                      <a:pt x="61624" y="13571"/>
                    </a:lnTo>
                    <a:lnTo>
                      <a:pt x="61524" y="13370"/>
                    </a:lnTo>
                    <a:lnTo>
                      <a:pt x="61423" y="13270"/>
                    </a:lnTo>
                    <a:lnTo>
                      <a:pt x="61323" y="13270"/>
                    </a:lnTo>
                    <a:lnTo>
                      <a:pt x="61172" y="13421"/>
                    </a:lnTo>
                    <a:lnTo>
                      <a:pt x="61071" y="13521"/>
                    </a:lnTo>
                    <a:lnTo>
                      <a:pt x="61021" y="13622"/>
                    </a:lnTo>
                    <a:lnTo>
                      <a:pt x="61021" y="13873"/>
                    </a:lnTo>
                    <a:lnTo>
                      <a:pt x="60971" y="14024"/>
                    </a:lnTo>
                    <a:lnTo>
                      <a:pt x="60920" y="14074"/>
                    </a:lnTo>
                    <a:lnTo>
                      <a:pt x="60820" y="14124"/>
                    </a:lnTo>
                    <a:lnTo>
                      <a:pt x="60669" y="14124"/>
                    </a:lnTo>
                    <a:lnTo>
                      <a:pt x="60518" y="14074"/>
                    </a:lnTo>
                    <a:lnTo>
                      <a:pt x="60418" y="14024"/>
                    </a:lnTo>
                    <a:lnTo>
                      <a:pt x="60267" y="13923"/>
                    </a:lnTo>
                    <a:lnTo>
                      <a:pt x="60116" y="13923"/>
                    </a:lnTo>
                    <a:lnTo>
                      <a:pt x="60016" y="13973"/>
                    </a:lnTo>
                    <a:lnTo>
                      <a:pt x="59865" y="14074"/>
                    </a:lnTo>
                    <a:lnTo>
                      <a:pt x="59764" y="14124"/>
                    </a:lnTo>
                    <a:lnTo>
                      <a:pt x="59614" y="14074"/>
                    </a:lnTo>
                    <a:lnTo>
                      <a:pt x="59563" y="13973"/>
                    </a:lnTo>
                    <a:lnTo>
                      <a:pt x="59614" y="13923"/>
                    </a:lnTo>
                    <a:lnTo>
                      <a:pt x="59664" y="13873"/>
                    </a:lnTo>
                    <a:lnTo>
                      <a:pt x="59714" y="13823"/>
                    </a:lnTo>
                    <a:lnTo>
                      <a:pt x="59664" y="13722"/>
                    </a:lnTo>
                    <a:lnTo>
                      <a:pt x="59463" y="13672"/>
                    </a:lnTo>
                    <a:lnTo>
                      <a:pt x="59262" y="13722"/>
                    </a:lnTo>
                    <a:lnTo>
                      <a:pt x="59211" y="13722"/>
                    </a:lnTo>
                    <a:lnTo>
                      <a:pt x="59161" y="13823"/>
                    </a:lnTo>
                    <a:lnTo>
                      <a:pt x="59111" y="13923"/>
                    </a:lnTo>
                    <a:lnTo>
                      <a:pt x="59061" y="14024"/>
                    </a:lnTo>
                    <a:lnTo>
                      <a:pt x="59010" y="14124"/>
                    </a:lnTo>
                    <a:lnTo>
                      <a:pt x="58910" y="14124"/>
                    </a:lnTo>
                    <a:lnTo>
                      <a:pt x="58809" y="14074"/>
                    </a:lnTo>
                    <a:lnTo>
                      <a:pt x="58709" y="14024"/>
                    </a:lnTo>
                    <a:lnTo>
                      <a:pt x="58709" y="13873"/>
                    </a:lnTo>
                    <a:lnTo>
                      <a:pt x="58659" y="13772"/>
                    </a:lnTo>
                    <a:lnTo>
                      <a:pt x="58558" y="13672"/>
                    </a:lnTo>
                    <a:lnTo>
                      <a:pt x="58357" y="13672"/>
                    </a:lnTo>
                    <a:lnTo>
                      <a:pt x="58307" y="13622"/>
                    </a:lnTo>
                    <a:lnTo>
                      <a:pt x="58206" y="13521"/>
                    </a:lnTo>
                    <a:lnTo>
                      <a:pt x="58106" y="13421"/>
                    </a:lnTo>
                    <a:lnTo>
                      <a:pt x="58055" y="13370"/>
                    </a:lnTo>
                    <a:lnTo>
                      <a:pt x="58156" y="13320"/>
                    </a:lnTo>
                    <a:lnTo>
                      <a:pt x="58307" y="13119"/>
                    </a:lnTo>
                    <a:lnTo>
                      <a:pt x="58357" y="13069"/>
                    </a:lnTo>
                    <a:lnTo>
                      <a:pt x="58508" y="13169"/>
                    </a:lnTo>
                    <a:lnTo>
                      <a:pt x="58608" y="13270"/>
                    </a:lnTo>
                    <a:lnTo>
                      <a:pt x="58960" y="13270"/>
                    </a:lnTo>
                    <a:lnTo>
                      <a:pt x="59061" y="13219"/>
                    </a:lnTo>
                    <a:lnTo>
                      <a:pt x="59111" y="13169"/>
                    </a:lnTo>
                    <a:lnTo>
                      <a:pt x="59111" y="13018"/>
                    </a:lnTo>
                    <a:lnTo>
                      <a:pt x="59111" y="12817"/>
                    </a:lnTo>
                    <a:lnTo>
                      <a:pt x="59061" y="12717"/>
                    </a:lnTo>
                    <a:lnTo>
                      <a:pt x="59010" y="12667"/>
                    </a:lnTo>
                    <a:lnTo>
                      <a:pt x="58910" y="12667"/>
                    </a:lnTo>
                    <a:lnTo>
                      <a:pt x="58558" y="12616"/>
                    </a:lnTo>
                    <a:lnTo>
                      <a:pt x="58357" y="12667"/>
                    </a:lnTo>
                    <a:lnTo>
                      <a:pt x="58206" y="12767"/>
                    </a:lnTo>
                    <a:lnTo>
                      <a:pt x="58156" y="12817"/>
                    </a:lnTo>
                    <a:lnTo>
                      <a:pt x="58106" y="12767"/>
                    </a:lnTo>
                    <a:lnTo>
                      <a:pt x="58055" y="12717"/>
                    </a:lnTo>
                    <a:lnTo>
                      <a:pt x="57955" y="12667"/>
                    </a:lnTo>
                    <a:lnTo>
                      <a:pt x="57804" y="12616"/>
                    </a:lnTo>
                    <a:lnTo>
                      <a:pt x="57704" y="12616"/>
                    </a:lnTo>
                    <a:lnTo>
                      <a:pt x="57653" y="12516"/>
                    </a:lnTo>
                    <a:lnTo>
                      <a:pt x="57603" y="12466"/>
                    </a:lnTo>
                    <a:lnTo>
                      <a:pt x="57653" y="12315"/>
                    </a:lnTo>
                    <a:lnTo>
                      <a:pt x="57603" y="12264"/>
                    </a:lnTo>
                    <a:lnTo>
                      <a:pt x="57502" y="12214"/>
                    </a:lnTo>
                    <a:lnTo>
                      <a:pt x="57251" y="12214"/>
                    </a:lnTo>
                    <a:lnTo>
                      <a:pt x="57050" y="12114"/>
                    </a:lnTo>
                    <a:lnTo>
                      <a:pt x="56849" y="12013"/>
                    </a:lnTo>
                    <a:lnTo>
                      <a:pt x="56648" y="11963"/>
                    </a:lnTo>
                    <a:lnTo>
                      <a:pt x="56547" y="11862"/>
                    </a:lnTo>
                    <a:lnTo>
                      <a:pt x="56447" y="11862"/>
                    </a:lnTo>
                    <a:lnTo>
                      <a:pt x="56246" y="12013"/>
                    </a:lnTo>
                    <a:lnTo>
                      <a:pt x="56145" y="11963"/>
                    </a:lnTo>
                    <a:lnTo>
                      <a:pt x="55995" y="11913"/>
                    </a:lnTo>
                    <a:lnTo>
                      <a:pt x="56095" y="11762"/>
                    </a:lnTo>
                    <a:lnTo>
                      <a:pt x="56246" y="11661"/>
                    </a:lnTo>
                    <a:lnTo>
                      <a:pt x="56296" y="11611"/>
                    </a:lnTo>
                    <a:lnTo>
                      <a:pt x="56447" y="11561"/>
                    </a:lnTo>
                    <a:lnTo>
                      <a:pt x="56950" y="11561"/>
                    </a:lnTo>
                    <a:lnTo>
                      <a:pt x="57000" y="11460"/>
                    </a:lnTo>
                    <a:lnTo>
                      <a:pt x="57050" y="11259"/>
                    </a:lnTo>
                    <a:lnTo>
                      <a:pt x="57000" y="11058"/>
                    </a:lnTo>
                    <a:lnTo>
                      <a:pt x="56950" y="10958"/>
                    </a:lnTo>
                    <a:lnTo>
                      <a:pt x="56648" y="10958"/>
                    </a:lnTo>
                    <a:lnTo>
                      <a:pt x="56196" y="11108"/>
                    </a:lnTo>
                    <a:lnTo>
                      <a:pt x="55944" y="11159"/>
                    </a:lnTo>
                    <a:lnTo>
                      <a:pt x="55241" y="11159"/>
                    </a:lnTo>
                    <a:lnTo>
                      <a:pt x="54989" y="11108"/>
                    </a:lnTo>
                    <a:lnTo>
                      <a:pt x="54889" y="11058"/>
                    </a:lnTo>
                    <a:lnTo>
                      <a:pt x="54838" y="10958"/>
                    </a:lnTo>
                    <a:lnTo>
                      <a:pt x="54738" y="11008"/>
                    </a:lnTo>
                    <a:lnTo>
                      <a:pt x="54587" y="11159"/>
                    </a:lnTo>
                    <a:lnTo>
                      <a:pt x="54085" y="11159"/>
                    </a:lnTo>
                    <a:lnTo>
                      <a:pt x="54085" y="11259"/>
                    </a:lnTo>
                    <a:lnTo>
                      <a:pt x="54135" y="11360"/>
                    </a:lnTo>
                    <a:lnTo>
                      <a:pt x="54286" y="11511"/>
                    </a:lnTo>
                    <a:lnTo>
                      <a:pt x="54386" y="11561"/>
                    </a:lnTo>
                    <a:lnTo>
                      <a:pt x="54537" y="11611"/>
                    </a:lnTo>
                    <a:lnTo>
                      <a:pt x="54637" y="11561"/>
                    </a:lnTo>
                    <a:lnTo>
                      <a:pt x="54738" y="11460"/>
                    </a:lnTo>
                    <a:lnTo>
                      <a:pt x="54788" y="11410"/>
                    </a:lnTo>
                    <a:lnTo>
                      <a:pt x="54889" y="11460"/>
                    </a:lnTo>
                    <a:lnTo>
                      <a:pt x="54889" y="11511"/>
                    </a:lnTo>
                    <a:lnTo>
                      <a:pt x="54889" y="11661"/>
                    </a:lnTo>
                    <a:lnTo>
                      <a:pt x="54838" y="11762"/>
                    </a:lnTo>
                    <a:lnTo>
                      <a:pt x="54637" y="11963"/>
                    </a:lnTo>
                    <a:lnTo>
                      <a:pt x="54386" y="12013"/>
                    </a:lnTo>
                    <a:lnTo>
                      <a:pt x="54286" y="12013"/>
                    </a:lnTo>
                    <a:lnTo>
                      <a:pt x="54185" y="11963"/>
                    </a:lnTo>
                    <a:lnTo>
                      <a:pt x="54135" y="11963"/>
                    </a:lnTo>
                    <a:lnTo>
                      <a:pt x="54085" y="11862"/>
                    </a:lnTo>
                    <a:lnTo>
                      <a:pt x="54085" y="11712"/>
                    </a:lnTo>
                    <a:lnTo>
                      <a:pt x="53984" y="11661"/>
                    </a:lnTo>
                    <a:lnTo>
                      <a:pt x="53934" y="11611"/>
                    </a:lnTo>
                    <a:lnTo>
                      <a:pt x="53431" y="11913"/>
                    </a:lnTo>
                    <a:lnTo>
                      <a:pt x="53431" y="12013"/>
                    </a:lnTo>
                    <a:lnTo>
                      <a:pt x="53481" y="12114"/>
                    </a:lnTo>
                    <a:lnTo>
                      <a:pt x="53532" y="12164"/>
                    </a:lnTo>
                    <a:lnTo>
                      <a:pt x="54788" y="12214"/>
                    </a:lnTo>
                    <a:lnTo>
                      <a:pt x="55140" y="12214"/>
                    </a:lnTo>
                    <a:lnTo>
                      <a:pt x="55291" y="12264"/>
                    </a:lnTo>
                    <a:lnTo>
                      <a:pt x="55442" y="12415"/>
                    </a:lnTo>
                    <a:lnTo>
                      <a:pt x="55844" y="12415"/>
                    </a:lnTo>
                    <a:lnTo>
                      <a:pt x="55995" y="12315"/>
                    </a:lnTo>
                    <a:lnTo>
                      <a:pt x="56145" y="12214"/>
                    </a:lnTo>
                    <a:lnTo>
                      <a:pt x="56698" y="12214"/>
                    </a:lnTo>
                    <a:lnTo>
                      <a:pt x="56749" y="12264"/>
                    </a:lnTo>
                    <a:lnTo>
                      <a:pt x="56799" y="12365"/>
                    </a:lnTo>
                    <a:lnTo>
                      <a:pt x="56799" y="12616"/>
                    </a:lnTo>
                    <a:lnTo>
                      <a:pt x="56849" y="12767"/>
                    </a:lnTo>
                    <a:lnTo>
                      <a:pt x="56899" y="12868"/>
                    </a:lnTo>
                    <a:lnTo>
                      <a:pt x="57000" y="12918"/>
                    </a:lnTo>
                    <a:lnTo>
                      <a:pt x="57000" y="12968"/>
                    </a:lnTo>
                    <a:lnTo>
                      <a:pt x="56950" y="13018"/>
                    </a:lnTo>
                    <a:lnTo>
                      <a:pt x="56899" y="13069"/>
                    </a:lnTo>
                    <a:lnTo>
                      <a:pt x="56698" y="13018"/>
                    </a:lnTo>
                    <a:lnTo>
                      <a:pt x="56598" y="12968"/>
                    </a:lnTo>
                    <a:lnTo>
                      <a:pt x="56598" y="12817"/>
                    </a:lnTo>
                    <a:lnTo>
                      <a:pt x="56598" y="12767"/>
                    </a:lnTo>
                    <a:lnTo>
                      <a:pt x="56547" y="12667"/>
                    </a:lnTo>
                    <a:lnTo>
                      <a:pt x="56497" y="12667"/>
                    </a:lnTo>
                    <a:lnTo>
                      <a:pt x="56296" y="12616"/>
                    </a:lnTo>
                    <a:lnTo>
                      <a:pt x="56145" y="12667"/>
                    </a:lnTo>
                    <a:lnTo>
                      <a:pt x="55995" y="12667"/>
                    </a:lnTo>
                    <a:lnTo>
                      <a:pt x="55995" y="12717"/>
                    </a:lnTo>
                    <a:lnTo>
                      <a:pt x="56045" y="12817"/>
                    </a:lnTo>
                    <a:lnTo>
                      <a:pt x="56095" y="12918"/>
                    </a:lnTo>
                    <a:lnTo>
                      <a:pt x="56145" y="13069"/>
                    </a:lnTo>
                    <a:lnTo>
                      <a:pt x="56196" y="13320"/>
                    </a:lnTo>
                    <a:lnTo>
                      <a:pt x="56246" y="13421"/>
                    </a:lnTo>
                    <a:lnTo>
                      <a:pt x="56346" y="13521"/>
                    </a:lnTo>
                    <a:lnTo>
                      <a:pt x="56397" y="13622"/>
                    </a:lnTo>
                    <a:lnTo>
                      <a:pt x="56397" y="13722"/>
                    </a:lnTo>
                    <a:lnTo>
                      <a:pt x="56296" y="13873"/>
                    </a:lnTo>
                    <a:lnTo>
                      <a:pt x="56246" y="14024"/>
                    </a:lnTo>
                    <a:lnTo>
                      <a:pt x="56196" y="14074"/>
                    </a:lnTo>
                    <a:lnTo>
                      <a:pt x="56246" y="14074"/>
                    </a:lnTo>
                    <a:lnTo>
                      <a:pt x="56397" y="14124"/>
                    </a:lnTo>
                    <a:lnTo>
                      <a:pt x="56497" y="14124"/>
                    </a:lnTo>
                    <a:lnTo>
                      <a:pt x="56598" y="14057"/>
                    </a:lnTo>
                    <a:lnTo>
                      <a:pt x="56598" y="14057"/>
                    </a:lnTo>
                    <a:lnTo>
                      <a:pt x="56598" y="14024"/>
                    </a:lnTo>
                    <a:lnTo>
                      <a:pt x="56648" y="13973"/>
                    </a:lnTo>
                    <a:lnTo>
                      <a:pt x="56648" y="14024"/>
                    </a:lnTo>
                    <a:lnTo>
                      <a:pt x="56749" y="13973"/>
                    </a:lnTo>
                    <a:lnTo>
                      <a:pt x="56799" y="13973"/>
                    </a:lnTo>
                    <a:lnTo>
                      <a:pt x="56698" y="14124"/>
                    </a:lnTo>
                    <a:lnTo>
                      <a:pt x="56628" y="14124"/>
                    </a:lnTo>
                    <a:lnTo>
                      <a:pt x="56598" y="14275"/>
                    </a:lnTo>
                    <a:lnTo>
                      <a:pt x="56598" y="14426"/>
                    </a:lnTo>
                    <a:lnTo>
                      <a:pt x="56648" y="14677"/>
                    </a:lnTo>
                    <a:lnTo>
                      <a:pt x="56799" y="14878"/>
                    </a:lnTo>
                    <a:lnTo>
                      <a:pt x="57050" y="14979"/>
                    </a:lnTo>
                    <a:lnTo>
                      <a:pt x="57301" y="14979"/>
                    </a:lnTo>
                    <a:lnTo>
                      <a:pt x="57352" y="14928"/>
                    </a:lnTo>
                    <a:lnTo>
                      <a:pt x="57452" y="14828"/>
                    </a:lnTo>
                    <a:lnTo>
                      <a:pt x="57502" y="14778"/>
                    </a:lnTo>
                    <a:lnTo>
                      <a:pt x="57603" y="14828"/>
                    </a:lnTo>
                    <a:lnTo>
                      <a:pt x="57704" y="14928"/>
                    </a:lnTo>
                    <a:lnTo>
                      <a:pt x="57804" y="15029"/>
                    </a:lnTo>
                    <a:lnTo>
                      <a:pt x="57854" y="15180"/>
                    </a:lnTo>
                    <a:lnTo>
                      <a:pt x="57854" y="15331"/>
                    </a:lnTo>
                    <a:lnTo>
                      <a:pt x="57804" y="15532"/>
                    </a:lnTo>
                    <a:lnTo>
                      <a:pt x="57754" y="15582"/>
                    </a:lnTo>
                    <a:lnTo>
                      <a:pt x="56698" y="15582"/>
                    </a:lnTo>
                    <a:lnTo>
                      <a:pt x="56648" y="15532"/>
                    </a:lnTo>
                    <a:lnTo>
                      <a:pt x="56648" y="15431"/>
                    </a:lnTo>
                    <a:lnTo>
                      <a:pt x="56648" y="15280"/>
                    </a:lnTo>
                    <a:lnTo>
                      <a:pt x="56648" y="15180"/>
                    </a:lnTo>
                    <a:lnTo>
                      <a:pt x="56598" y="15029"/>
                    </a:lnTo>
                    <a:lnTo>
                      <a:pt x="56497" y="14979"/>
                    </a:lnTo>
                    <a:lnTo>
                      <a:pt x="56447" y="15029"/>
                    </a:lnTo>
                    <a:lnTo>
                      <a:pt x="56397" y="15079"/>
                    </a:lnTo>
                    <a:lnTo>
                      <a:pt x="56397" y="15180"/>
                    </a:lnTo>
                    <a:lnTo>
                      <a:pt x="56346" y="15280"/>
                    </a:lnTo>
                    <a:lnTo>
                      <a:pt x="56296" y="15381"/>
                    </a:lnTo>
                    <a:lnTo>
                      <a:pt x="56095" y="15381"/>
                    </a:lnTo>
                    <a:lnTo>
                      <a:pt x="55793" y="15280"/>
                    </a:lnTo>
                    <a:lnTo>
                      <a:pt x="55693" y="15331"/>
                    </a:lnTo>
                    <a:lnTo>
                      <a:pt x="55643" y="15381"/>
                    </a:lnTo>
                    <a:lnTo>
                      <a:pt x="55442" y="15582"/>
                    </a:lnTo>
                    <a:lnTo>
                      <a:pt x="55090" y="15280"/>
                    </a:lnTo>
                    <a:lnTo>
                      <a:pt x="55341" y="15079"/>
                    </a:lnTo>
                    <a:lnTo>
                      <a:pt x="55542" y="14828"/>
                    </a:lnTo>
                    <a:lnTo>
                      <a:pt x="55743" y="14627"/>
                    </a:lnTo>
                    <a:lnTo>
                      <a:pt x="55894" y="14577"/>
                    </a:lnTo>
                    <a:lnTo>
                      <a:pt x="56045" y="14526"/>
                    </a:lnTo>
                    <a:lnTo>
                      <a:pt x="56095" y="14476"/>
                    </a:lnTo>
                    <a:lnTo>
                      <a:pt x="56145" y="14376"/>
                    </a:lnTo>
                    <a:lnTo>
                      <a:pt x="55995" y="14225"/>
                    </a:lnTo>
                    <a:lnTo>
                      <a:pt x="55944" y="14024"/>
                    </a:lnTo>
                    <a:lnTo>
                      <a:pt x="55944" y="13973"/>
                    </a:lnTo>
                    <a:lnTo>
                      <a:pt x="55894" y="13923"/>
                    </a:lnTo>
                    <a:lnTo>
                      <a:pt x="55844" y="13923"/>
                    </a:lnTo>
                    <a:lnTo>
                      <a:pt x="55743" y="13973"/>
                    </a:lnTo>
                    <a:lnTo>
                      <a:pt x="55592" y="14074"/>
                    </a:lnTo>
                    <a:lnTo>
                      <a:pt x="55492" y="14124"/>
                    </a:lnTo>
                    <a:lnTo>
                      <a:pt x="55391" y="14174"/>
                    </a:lnTo>
                    <a:lnTo>
                      <a:pt x="55291" y="14225"/>
                    </a:lnTo>
                    <a:lnTo>
                      <a:pt x="55190" y="14275"/>
                    </a:lnTo>
                    <a:lnTo>
                      <a:pt x="55140" y="14225"/>
                    </a:lnTo>
                    <a:lnTo>
                      <a:pt x="55040" y="14124"/>
                    </a:lnTo>
                    <a:lnTo>
                      <a:pt x="54637" y="14124"/>
                    </a:lnTo>
                    <a:lnTo>
                      <a:pt x="54587" y="14074"/>
                    </a:lnTo>
                    <a:lnTo>
                      <a:pt x="54537" y="13973"/>
                    </a:lnTo>
                    <a:lnTo>
                      <a:pt x="54587" y="13923"/>
                    </a:lnTo>
                    <a:lnTo>
                      <a:pt x="55090" y="13923"/>
                    </a:lnTo>
                    <a:lnTo>
                      <a:pt x="55241" y="13873"/>
                    </a:lnTo>
                    <a:lnTo>
                      <a:pt x="55291" y="13823"/>
                    </a:lnTo>
                    <a:lnTo>
                      <a:pt x="55341" y="13772"/>
                    </a:lnTo>
                    <a:lnTo>
                      <a:pt x="55341" y="13421"/>
                    </a:lnTo>
                    <a:lnTo>
                      <a:pt x="55391" y="13320"/>
                    </a:lnTo>
                    <a:lnTo>
                      <a:pt x="55492" y="13219"/>
                    </a:lnTo>
                    <a:lnTo>
                      <a:pt x="55442" y="13119"/>
                    </a:lnTo>
                    <a:lnTo>
                      <a:pt x="55442" y="13069"/>
                    </a:lnTo>
                    <a:lnTo>
                      <a:pt x="55241" y="13069"/>
                    </a:lnTo>
                    <a:lnTo>
                      <a:pt x="55090" y="13018"/>
                    </a:lnTo>
                    <a:lnTo>
                      <a:pt x="54889" y="12968"/>
                    </a:lnTo>
                    <a:lnTo>
                      <a:pt x="54788" y="12868"/>
                    </a:lnTo>
                    <a:lnTo>
                      <a:pt x="54688" y="12868"/>
                    </a:lnTo>
                    <a:lnTo>
                      <a:pt x="54436" y="12968"/>
                    </a:lnTo>
                    <a:lnTo>
                      <a:pt x="54235" y="13069"/>
                    </a:lnTo>
                    <a:lnTo>
                      <a:pt x="54135" y="13018"/>
                    </a:lnTo>
                    <a:lnTo>
                      <a:pt x="54034" y="12918"/>
                    </a:lnTo>
                    <a:lnTo>
                      <a:pt x="53934" y="12868"/>
                    </a:lnTo>
                    <a:lnTo>
                      <a:pt x="53582" y="12868"/>
                    </a:lnTo>
                    <a:lnTo>
                      <a:pt x="53532" y="12918"/>
                    </a:lnTo>
                    <a:lnTo>
                      <a:pt x="53431" y="12968"/>
                    </a:lnTo>
                    <a:lnTo>
                      <a:pt x="53280" y="13018"/>
                    </a:lnTo>
                    <a:lnTo>
                      <a:pt x="53180" y="13069"/>
                    </a:lnTo>
                    <a:lnTo>
                      <a:pt x="52979" y="12918"/>
                    </a:lnTo>
                    <a:lnTo>
                      <a:pt x="52778" y="12868"/>
                    </a:lnTo>
                    <a:lnTo>
                      <a:pt x="51571" y="12868"/>
                    </a:lnTo>
                    <a:lnTo>
                      <a:pt x="51421" y="12817"/>
                    </a:lnTo>
                    <a:lnTo>
                      <a:pt x="51370" y="12767"/>
                    </a:lnTo>
                    <a:lnTo>
                      <a:pt x="51320" y="12717"/>
                    </a:lnTo>
                    <a:lnTo>
                      <a:pt x="51370" y="12566"/>
                    </a:lnTo>
                    <a:lnTo>
                      <a:pt x="51421" y="12415"/>
                    </a:lnTo>
                    <a:lnTo>
                      <a:pt x="51521" y="12315"/>
                    </a:lnTo>
                    <a:lnTo>
                      <a:pt x="51672" y="12264"/>
                    </a:lnTo>
                    <a:lnTo>
                      <a:pt x="51772" y="12315"/>
                    </a:lnTo>
                    <a:lnTo>
                      <a:pt x="51873" y="12415"/>
                    </a:lnTo>
                    <a:lnTo>
                      <a:pt x="51973" y="12315"/>
                    </a:lnTo>
                    <a:lnTo>
                      <a:pt x="52074" y="12264"/>
                    </a:lnTo>
                    <a:lnTo>
                      <a:pt x="52275" y="12214"/>
                    </a:lnTo>
                    <a:lnTo>
                      <a:pt x="53130" y="12214"/>
                    </a:lnTo>
                    <a:lnTo>
                      <a:pt x="53230" y="12114"/>
                    </a:lnTo>
                    <a:lnTo>
                      <a:pt x="52928" y="11812"/>
                    </a:lnTo>
                    <a:lnTo>
                      <a:pt x="52828" y="11661"/>
                    </a:lnTo>
                    <a:lnTo>
                      <a:pt x="53029" y="11611"/>
                    </a:lnTo>
                    <a:lnTo>
                      <a:pt x="53431" y="11611"/>
                    </a:lnTo>
                    <a:lnTo>
                      <a:pt x="53582" y="11561"/>
                    </a:lnTo>
                    <a:lnTo>
                      <a:pt x="53632" y="11511"/>
                    </a:lnTo>
                    <a:lnTo>
                      <a:pt x="53632" y="11460"/>
                    </a:lnTo>
                    <a:lnTo>
                      <a:pt x="53682" y="11259"/>
                    </a:lnTo>
                    <a:lnTo>
                      <a:pt x="53783" y="11159"/>
                    </a:lnTo>
                    <a:lnTo>
                      <a:pt x="54085" y="11159"/>
                    </a:lnTo>
                    <a:lnTo>
                      <a:pt x="54085" y="11058"/>
                    </a:lnTo>
                    <a:lnTo>
                      <a:pt x="53934" y="10907"/>
                    </a:lnTo>
                    <a:lnTo>
                      <a:pt x="53733" y="10757"/>
                    </a:lnTo>
                    <a:lnTo>
                      <a:pt x="53582" y="10757"/>
                    </a:lnTo>
                    <a:lnTo>
                      <a:pt x="53431" y="10807"/>
                    </a:lnTo>
                    <a:lnTo>
                      <a:pt x="53331" y="10958"/>
                    </a:lnTo>
                    <a:lnTo>
                      <a:pt x="53230" y="10958"/>
                    </a:lnTo>
                    <a:lnTo>
                      <a:pt x="53079" y="10907"/>
                    </a:lnTo>
                    <a:lnTo>
                      <a:pt x="52979" y="10807"/>
                    </a:lnTo>
                    <a:lnTo>
                      <a:pt x="52828" y="10757"/>
                    </a:lnTo>
                    <a:lnTo>
                      <a:pt x="52577" y="10807"/>
                    </a:lnTo>
                    <a:lnTo>
                      <a:pt x="52526" y="10907"/>
                    </a:lnTo>
                    <a:lnTo>
                      <a:pt x="52476" y="10907"/>
                    </a:lnTo>
                    <a:lnTo>
                      <a:pt x="52426" y="10857"/>
                    </a:lnTo>
                    <a:lnTo>
                      <a:pt x="52426" y="10807"/>
                    </a:lnTo>
                    <a:lnTo>
                      <a:pt x="52526" y="10757"/>
                    </a:lnTo>
                    <a:lnTo>
                      <a:pt x="52577" y="10757"/>
                    </a:lnTo>
                    <a:lnTo>
                      <a:pt x="52577" y="10656"/>
                    </a:lnTo>
                    <a:lnTo>
                      <a:pt x="52426" y="10556"/>
                    </a:lnTo>
                    <a:lnTo>
                      <a:pt x="52225" y="10505"/>
                    </a:lnTo>
                    <a:lnTo>
                      <a:pt x="52074" y="10304"/>
                    </a:lnTo>
                    <a:lnTo>
                      <a:pt x="51873" y="10103"/>
                    </a:lnTo>
                    <a:lnTo>
                      <a:pt x="51772" y="10003"/>
                    </a:lnTo>
                    <a:lnTo>
                      <a:pt x="51823" y="9952"/>
                    </a:lnTo>
                    <a:lnTo>
                      <a:pt x="51923" y="9852"/>
                    </a:lnTo>
                    <a:lnTo>
                      <a:pt x="52074" y="9701"/>
                    </a:lnTo>
                    <a:lnTo>
                      <a:pt x="52275" y="9651"/>
                    </a:lnTo>
                    <a:lnTo>
                      <a:pt x="52426" y="9701"/>
                    </a:lnTo>
                    <a:lnTo>
                      <a:pt x="52577" y="9802"/>
                    </a:lnTo>
                    <a:lnTo>
                      <a:pt x="52677" y="9852"/>
                    </a:lnTo>
                    <a:lnTo>
                      <a:pt x="52727" y="9852"/>
                    </a:lnTo>
                    <a:lnTo>
                      <a:pt x="52778" y="9802"/>
                    </a:lnTo>
                    <a:lnTo>
                      <a:pt x="52828" y="9701"/>
                    </a:lnTo>
                    <a:lnTo>
                      <a:pt x="52828" y="9601"/>
                    </a:lnTo>
                    <a:lnTo>
                      <a:pt x="52878" y="9550"/>
                    </a:lnTo>
                    <a:lnTo>
                      <a:pt x="52979" y="9550"/>
                    </a:lnTo>
                    <a:lnTo>
                      <a:pt x="53029" y="9701"/>
                    </a:lnTo>
                    <a:lnTo>
                      <a:pt x="53029" y="9802"/>
                    </a:lnTo>
                    <a:lnTo>
                      <a:pt x="53079" y="9852"/>
                    </a:lnTo>
                    <a:lnTo>
                      <a:pt x="53180" y="9902"/>
                    </a:lnTo>
                    <a:lnTo>
                      <a:pt x="53381" y="9902"/>
                    </a:lnTo>
                    <a:lnTo>
                      <a:pt x="53532" y="9852"/>
                    </a:lnTo>
                    <a:lnTo>
                      <a:pt x="53682" y="9751"/>
                    </a:lnTo>
                    <a:lnTo>
                      <a:pt x="53833" y="9701"/>
                    </a:lnTo>
                    <a:lnTo>
                      <a:pt x="53984" y="9701"/>
                    </a:lnTo>
                    <a:lnTo>
                      <a:pt x="54034" y="9751"/>
                    </a:lnTo>
                    <a:lnTo>
                      <a:pt x="54085" y="9852"/>
                    </a:lnTo>
                    <a:lnTo>
                      <a:pt x="54034" y="10003"/>
                    </a:lnTo>
                    <a:lnTo>
                      <a:pt x="53984" y="10103"/>
                    </a:lnTo>
                    <a:lnTo>
                      <a:pt x="53532" y="10103"/>
                    </a:lnTo>
                    <a:lnTo>
                      <a:pt x="53481" y="10204"/>
                    </a:lnTo>
                    <a:lnTo>
                      <a:pt x="53481" y="10254"/>
                    </a:lnTo>
                    <a:lnTo>
                      <a:pt x="53632" y="10304"/>
                    </a:lnTo>
                    <a:lnTo>
                      <a:pt x="53783" y="10354"/>
                    </a:lnTo>
                    <a:lnTo>
                      <a:pt x="54085" y="10556"/>
                    </a:lnTo>
                    <a:lnTo>
                      <a:pt x="54286" y="10656"/>
                    </a:lnTo>
                    <a:lnTo>
                      <a:pt x="54436" y="10706"/>
                    </a:lnTo>
                    <a:lnTo>
                      <a:pt x="54637" y="10706"/>
                    </a:lnTo>
                    <a:lnTo>
                      <a:pt x="54838" y="10556"/>
                    </a:lnTo>
                    <a:lnTo>
                      <a:pt x="54989" y="10354"/>
                    </a:lnTo>
                    <a:lnTo>
                      <a:pt x="55140" y="10204"/>
                    </a:lnTo>
                    <a:lnTo>
                      <a:pt x="55241" y="10153"/>
                    </a:lnTo>
                    <a:lnTo>
                      <a:pt x="55291" y="10204"/>
                    </a:lnTo>
                    <a:lnTo>
                      <a:pt x="55442" y="10304"/>
                    </a:lnTo>
                    <a:lnTo>
                      <a:pt x="55492" y="10304"/>
                    </a:lnTo>
                    <a:lnTo>
                      <a:pt x="55492" y="10254"/>
                    </a:lnTo>
                    <a:lnTo>
                      <a:pt x="55542" y="10053"/>
                    </a:lnTo>
                    <a:lnTo>
                      <a:pt x="55592" y="9952"/>
                    </a:lnTo>
                    <a:lnTo>
                      <a:pt x="55693" y="9902"/>
                    </a:lnTo>
                    <a:lnTo>
                      <a:pt x="55894" y="9902"/>
                    </a:lnTo>
                    <a:lnTo>
                      <a:pt x="56045" y="9952"/>
                    </a:lnTo>
                    <a:lnTo>
                      <a:pt x="56145" y="10003"/>
                    </a:lnTo>
                    <a:lnTo>
                      <a:pt x="56246" y="9952"/>
                    </a:lnTo>
                    <a:lnTo>
                      <a:pt x="56346" y="9852"/>
                    </a:lnTo>
                    <a:lnTo>
                      <a:pt x="56397" y="9751"/>
                    </a:lnTo>
                    <a:lnTo>
                      <a:pt x="56497" y="9751"/>
                    </a:lnTo>
                    <a:lnTo>
                      <a:pt x="56598" y="9802"/>
                    </a:lnTo>
                    <a:lnTo>
                      <a:pt x="56749" y="9902"/>
                    </a:lnTo>
                    <a:lnTo>
                      <a:pt x="57100" y="9902"/>
                    </a:lnTo>
                    <a:lnTo>
                      <a:pt x="57301" y="9952"/>
                    </a:lnTo>
                    <a:lnTo>
                      <a:pt x="57452" y="10053"/>
                    </a:lnTo>
                    <a:lnTo>
                      <a:pt x="57653" y="10204"/>
                    </a:lnTo>
                    <a:lnTo>
                      <a:pt x="57804" y="10455"/>
                    </a:lnTo>
                    <a:lnTo>
                      <a:pt x="57905" y="10706"/>
                    </a:lnTo>
                    <a:lnTo>
                      <a:pt x="58005" y="10656"/>
                    </a:lnTo>
                    <a:lnTo>
                      <a:pt x="58055" y="10656"/>
                    </a:lnTo>
                    <a:lnTo>
                      <a:pt x="58055" y="10455"/>
                    </a:lnTo>
                    <a:lnTo>
                      <a:pt x="58106" y="10354"/>
                    </a:lnTo>
                    <a:lnTo>
                      <a:pt x="58206" y="10354"/>
                    </a:lnTo>
                    <a:lnTo>
                      <a:pt x="58357" y="10304"/>
                    </a:lnTo>
                    <a:lnTo>
                      <a:pt x="58457" y="10254"/>
                    </a:lnTo>
                    <a:lnTo>
                      <a:pt x="58508" y="10153"/>
                    </a:lnTo>
                    <a:lnTo>
                      <a:pt x="58508" y="10003"/>
                    </a:lnTo>
                    <a:lnTo>
                      <a:pt x="58558" y="9952"/>
                    </a:lnTo>
                    <a:lnTo>
                      <a:pt x="58659" y="9952"/>
                    </a:lnTo>
                    <a:lnTo>
                      <a:pt x="58759" y="10103"/>
                    </a:lnTo>
                    <a:lnTo>
                      <a:pt x="58860" y="10204"/>
                    </a:lnTo>
                    <a:lnTo>
                      <a:pt x="58910" y="10405"/>
                    </a:lnTo>
                    <a:lnTo>
                      <a:pt x="58910" y="10606"/>
                    </a:lnTo>
                    <a:lnTo>
                      <a:pt x="58910" y="10656"/>
                    </a:lnTo>
                    <a:lnTo>
                      <a:pt x="58960" y="10706"/>
                    </a:lnTo>
                    <a:lnTo>
                      <a:pt x="59010" y="10757"/>
                    </a:lnTo>
                    <a:lnTo>
                      <a:pt x="59111" y="10757"/>
                    </a:lnTo>
                    <a:lnTo>
                      <a:pt x="59211" y="10706"/>
                    </a:lnTo>
                    <a:lnTo>
                      <a:pt x="59312" y="10656"/>
                    </a:lnTo>
                    <a:lnTo>
                      <a:pt x="59312" y="10556"/>
                    </a:lnTo>
                    <a:lnTo>
                      <a:pt x="59312" y="10455"/>
                    </a:lnTo>
                    <a:lnTo>
                      <a:pt x="59211" y="10304"/>
                    </a:lnTo>
                    <a:lnTo>
                      <a:pt x="59161" y="10204"/>
                    </a:lnTo>
                    <a:lnTo>
                      <a:pt x="59161" y="10153"/>
                    </a:lnTo>
                    <a:lnTo>
                      <a:pt x="59262" y="10053"/>
                    </a:lnTo>
                    <a:lnTo>
                      <a:pt x="59312" y="10003"/>
                    </a:lnTo>
                    <a:lnTo>
                      <a:pt x="59362" y="9952"/>
                    </a:lnTo>
                    <a:lnTo>
                      <a:pt x="59412" y="9952"/>
                    </a:lnTo>
                    <a:lnTo>
                      <a:pt x="59563" y="10003"/>
                    </a:lnTo>
                    <a:lnTo>
                      <a:pt x="59965" y="10455"/>
                    </a:lnTo>
                    <a:lnTo>
                      <a:pt x="60066" y="10505"/>
                    </a:lnTo>
                    <a:lnTo>
                      <a:pt x="60116" y="10505"/>
                    </a:lnTo>
                    <a:lnTo>
                      <a:pt x="60166" y="10354"/>
                    </a:lnTo>
                    <a:lnTo>
                      <a:pt x="60217" y="10204"/>
                    </a:lnTo>
                    <a:lnTo>
                      <a:pt x="60317" y="10153"/>
                    </a:lnTo>
                    <a:lnTo>
                      <a:pt x="60518" y="10103"/>
                    </a:lnTo>
                    <a:lnTo>
                      <a:pt x="60870" y="10053"/>
                    </a:lnTo>
                    <a:lnTo>
                      <a:pt x="60971" y="10003"/>
                    </a:lnTo>
                    <a:lnTo>
                      <a:pt x="61071" y="9952"/>
                    </a:lnTo>
                    <a:lnTo>
                      <a:pt x="61222" y="9751"/>
                    </a:lnTo>
                    <a:lnTo>
                      <a:pt x="61222" y="9651"/>
                    </a:lnTo>
                    <a:lnTo>
                      <a:pt x="61222" y="9601"/>
                    </a:lnTo>
                    <a:lnTo>
                      <a:pt x="61071" y="9500"/>
                    </a:lnTo>
                    <a:lnTo>
                      <a:pt x="60920" y="9500"/>
                    </a:lnTo>
                    <a:lnTo>
                      <a:pt x="60770" y="9601"/>
                    </a:lnTo>
                    <a:lnTo>
                      <a:pt x="60619" y="9701"/>
                    </a:lnTo>
                    <a:lnTo>
                      <a:pt x="60267" y="9701"/>
                    </a:lnTo>
                    <a:lnTo>
                      <a:pt x="60166" y="9601"/>
                    </a:lnTo>
                    <a:lnTo>
                      <a:pt x="60066" y="9500"/>
                    </a:lnTo>
                    <a:lnTo>
                      <a:pt x="60016" y="9550"/>
                    </a:lnTo>
                    <a:lnTo>
                      <a:pt x="59915" y="9601"/>
                    </a:lnTo>
                    <a:lnTo>
                      <a:pt x="59865" y="9651"/>
                    </a:lnTo>
                    <a:lnTo>
                      <a:pt x="59764" y="9601"/>
                    </a:lnTo>
                    <a:lnTo>
                      <a:pt x="59664" y="9500"/>
                    </a:lnTo>
                    <a:lnTo>
                      <a:pt x="58759" y="9500"/>
                    </a:lnTo>
                    <a:lnTo>
                      <a:pt x="58608" y="9651"/>
                    </a:lnTo>
                    <a:lnTo>
                      <a:pt x="58558" y="9601"/>
                    </a:lnTo>
                    <a:lnTo>
                      <a:pt x="58508" y="9550"/>
                    </a:lnTo>
                    <a:lnTo>
                      <a:pt x="58457" y="9399"/>
                    </a:lnTo>
                    <a:lnTo>
                      <a:pt x="58407" y="9299"/>
                    </a:lnTo>
                    <a:lnTo>
                      <a:pt x="58307" y="9249"/>
                    </a:lnTo>
                    <a:lnTo>
                      <a:pt x="58005" y="9249"/>
                    </a:lnTo>
                    <a:lnTo>
                      <a:pt x="57704" y="9299"/>
                    </a:lnTo>
                    <a:lnTo>
                      <a:pt x="57553" y="9299"/>
                    </a:lnTo>
                    <a:lnTo>
                      <a:pt x="57402" y="9249"/>
                    </a:lnTo>
                    <a:lnTo>
                      <a:pt x="57251" y="9198"/>
                    </a:lnTo>
                    <a:lnTo>
                      <a:pt x="57151" y="9098"/>
                    </a:lnTo>
                    <a:lnTo>
                      <a:pt x="57000" y="9198"/>
                    </a:lnTo>
                    <a:lnTo>
                      <a:pt x="56849" y="9249"/>
                    </a:lnTo>
                    <a:lnTo>
                      <a:pt x="56698" y="9299"/>
                    </a:lnTo>
                    <a:lnTo>
                      <a:pt x="56497" y="9299"/>
                    </a:lnTo>
                    <a:lnTo>
                      <a:pt x="56196" y="9249"/>
                    </a:lnTo>
                    <a:lnTo>
                      <a:pt x="55844" y="9249"/>
                    </a:lnTo>
                    <a:lnTo>
                      <a:pt x="55793" y="9349"/>
                    </a:lnTo>
                    <a:lnTo>
                      <a:pt x="55743" y="9399"/>
                    </a:lnTo>
                    <a:lnTo>
                      <a:pt x="55643" y="9450"/>
                    </a:lnTo>
                    <a:lnTo>
                      <a:pt x="55542" y="9399"/>
                    </a:lnTo>
                    <a:lnTo>
                      <a:pt x="55442" y="9299"/>
                    </a:lnTo>
                    <a:lnTo>
                      <a:pt x="55341" y="9299"/>
                    </a:lnTo>
                    <a:lnTo>
                      <a:pt x="55090" y="9249"/>
                    </a:lnTo>
                    <a:lnTo>
                      <a:pt x="54889" y="9148"/>
                    </a:lnTo>
                    <a:lnTo>
                      <a:pt x="54637" y="9048"/>
                    </a:lnTo>
                    <a:lnTo>
                      <a:pt x="53280" y="9048"/>
                    </a:lnTo>
                    <a:lnTo>
                      <a:pt x="53230" y="8947"/>
                    </a:lnTo>
                    <a:lnTo>
                      <a:pt x="53230" y="8746"/>
                    </a:lnTo>
                    <a:lnTo>
                      <a:pt x="53230" y="8645"/>
                    </a:lnTo>
                    <a:lnTo>
                      <a:pt x="52979" y="8645"/>
                    </a:lnTo>
                    <a:lnTo>
                      <a:pt x="52878" y="8696"/>
                    </a:lnTo>
                    <a:lnTo>
                      <a:pt x="52778" y="8796"/>
                    </a:lnTo>
                    <a:lnTo>
                      <a:pt x="52677" y="8847"/>
                    </a:lnTo>
                    <a:lnTo>
                      <a:pt x="52627" y="8746"/>
                    </a:lnTo>
                    <a:lnTo>
                      <a:pt x="52526" y="8696"/>
                    </a:lnTo>
                    <a:lnTo>
                      <a:pt x="52476" y="8645"/>
                    </a:lnTo>
                    <a:lnTo>
                      <a:pt x="52426" y="8696"/>
                    </a:lnTo>
                    <a:lnTo>
                      <a:pt x="52376" y="8847"/>
                    </a:lnTo>
                    <a:lnTo>
                      <a:pt x="52325" y="9048"/>
                    </a:lnTo>
                    <a:lnTo>
                      <a:pt x="51973" y="8746"/>
                    </a:lnTo>
                    <a:lnTo>
                      <a:pt x="52074" y="8645"/>
                    </a:lnTo>
                    <a:lnTo>
                      <a:pt x="52124" y="8545"/>
                    </a:lnTo>
                    <a:lnTo>
                      <a:pt x="52225" y="8294"/>
                    </a:lnTo>
                    <a:lnTo>
                      <a:pt x="52325" y="8243"/>
                    </a:lnTo>
                    <a:lnTo>
                      <a:pt x="52476" y="8243"/>
                    </a:lnTo>
                    <a:lnTo>
                      <a:pt x="52677" y="8193"/>
                    </a:lnTo>
                    <a:lnTo>
                      <a:pt x="52828" y="8243"/>
                    </a:lnTo>
                    <a:lnTo>
                      <a:pt x="53029" y="8243"/>
                    </a:lnTo>
                    <a:lnTo>
                      <a:pt x="53180" y="8143"/>
                    </a:lnTo>
                    <a:lnTo>
                      <a:pt x="53381" y="8042"/>
                    </a:lnTo>
                    <a:lnTo>
                      <a:pt x="53632" y="7992"/>
                    </a:lnTo>
                    <a:lnTo>
                      <a:pt x="53783" y="8093"/>
                    </a:lnTo>
                    <a:lnTo>
                      <a:pt x="53984" y="8243"/>
                    </a:lnTo>
                    <a:lnTo>
                      <a:pt x="54336" y="8595"/>
                    </a:lnTo>
                    <a:lnTo>
                      <a:pt x="54436" y="8595"/>
                    </a:lnTo>
                    <a:lnTo>
                      <a:pt x="54487" y="8545"/>
                    </a:lnTo>
                    <a:lnTo>
                      <a:pt x="54487" y="8294"/>
                    </a:lnTo>
                    <a:lnTo>
                      <a:pt x="54487" y="8193"/>
                    </a:lnTo>
                    <a:lnTo>
                      <a:pt x="54487" y="8093"/>
                    </a:lnTo>
                    <a:lnTo>
                      <a:pt x="54587" y="8042"/>
                    </a:lnTo>
                    <a:lnTo>
                      <a:pt x="54738" y="7992"/>
                    </a:lnTo>
                    <a:lnTo>
                      <a:pt x="55894" y="7992"/>
                    </a:lnTo>
                    <a:lnTo>
                      <a:pt x="55944" y="7942"/>
                    </a:lnTo>
                    <a:lnTo>
                      <a:pt x="55944" y="7791"/>
                    </a:lnTo>
                    <a:lnTo>
                      <a:pt x="55944" y="7590"/>
                    </a:lnTo>
                    <a:lnTo>
                      <a:pt x="55995" y="7439"/>
                    </a:lnTo>
                    <a:lnTo>
                      <a:pt x="56045" y="7389"/>
                    </a:lnTo>
                    <a:lnTo>
                      <a:pt x="56095" y="7439"/>
                    </a:lnTo>
                    <a:lnTo>
                      <a:pt x="56196" y="7489"/>
                    </a:lnTo>
                    <a:lnTo>
                      <a:pt x="56296" y="7540"/>
                    </a:lnTo>
                    <a:lnTo>
                      <a:pt x="56397" y="7590"/>
                    </a:lnTo>
                    <a:lnTo>
                      <a:pt x="56698" y="7590"/>
                    </a:lnTo>
                    <a:lnTo>
                      <a:pt x="56749" y="7640"/>
                    </a:lnTo>
                    <a:lnTo>
                      <a:pt x="56749" y="7741"/>
                    </a:lnTo>
                    <a:lnTo>
                      <a:pt x="56698" y="7791"/>
                    </a:lnTo>
                    <a:lnTo>
                      <a:pt x="56547" y="7892"/>
                    </a:lnTo>
                    <a:lnTo>
                      <a:pt x="56497" y="7942"/>
                    </a:lnTo>
                    <a:lnTo>
                      <a:pt x="56497" y="7992"/>
                    </a:lnTo>
                    <a:lnTo>
                      <a:pt x="56598" y="8093"/>
                    </a:lnTo>
                    <a:lnTo>
                      <a:pt x="56749" y="8193"/>
                    </a:lnTo>
                    <a:lnTo>
                      <a:pt x="56899" y="8243"/>
                    </a:lnTo>
                    <a:lnTo>
                      <a:pt x="57000" y="8143"/>
                    </a:lnTo>
                    <a:lnTo>
                      <a:pt x="57251" y="7892"/>
                    </a:lnTo>
                    <a:lnTo>
                      <a:pt x="57352" y="7841"/>
                    </a:lnTo>
                    <a:lnTo>
                      <a:pt x="57502" y="7791"/>
                    </a:lnTo>
                    <a:lnTo>
                      <a:pt x="57603" y="7741"/>
                    </a:lnTo>
                    <a:lnTo>
                      <a:pt x="57653" y="7590"/>
                    </a:lnTo>
                    <a:lnTo>
                      <a:pt x="57653" y="7439"/>
                    </a:lnTo>
                    <a:lnTo>
                      <a:pt x="57754" y="7389"/>
                    </a:lnTo>
                    <a:lnTo>
                      <a:pt x="57905" y="7389"/>
                    </a:lnTo>
                    <a:lnTo>
                      <a:pt x="58005" y="7489"/>
                    </a:lnTo>
                    <a:lnTo>
                      <a:pt x="58055" y="7640"/>
                    </a:lnTo>
                    <a:lnTo>
                      <a:pt x="58106" y="7942"/>
                    </a:lnTo>
                    <a:lnTo>
                      <a:pt x="58156" y="7992"/>
                    </a:lnTo>
                    <a:lnTo>
                      <a:pt x="58256" y="7942"/>
                    </a:lnTo>
                    <a:lnTo>
                      <a:pt x="58256" y="7791"/>
                    </a:lnTo>
                    <a:lnTo>
                      <a:pt x="58256" y="7590"/>
                    </a:lnTo>
                    <a:lnTo>
                      <a:pt x="58307" y="7439"/>
                    </a:lnTo>
                    <a:lnTo>
                      <a:pt x="58357" y="7339"/>
                    </a:lnTo>
                    <a:lnTo>
                      <a:pt x="58457" y="7288"/>
                    </a:lnTo>
                    <a:lnTo>
                      <a:pt x="58457" y="7238"/>
                    </a:lnTo>
                    <a:lnTo>
                      <a:pt x="58156" y="6937"/>
                    </a:lnTo>
                    <a:lnTo>
                      <a:pt x="58106" y="6836"/>
                    </a:lnTo>
                    <a:lnTo>
                      <a:pt x="58055" y="6735"/>
                    </a:lnTo>
                    <a:lnTo>
                      <a:pt x="58055" y="6585"/>
                    </a:lnTo>
                    <a:lnTo>
                      <a:pt x="58005" y="6434"/>
                    </a:lnTo>
                    <a:lnTo>
                      <a:pt x="57905" y="6333"/>
                    </a:lnTo>
                    <a:lnTo>
                      <a:pt x="57704" y="6283"/>
                    </a:lnTo>
                    <a:lnTo>
                      <a:pt x="57653" y="6132"/>
                    </a:lnTo>
                    <a:lnTo>
                      <a:pt x="57653" y="6032"/>
                    </a:lnTo>
                    <a:lnTo>
                      <a:pt x="57955" y="5831"/>
                    </a:lnTo>
                    <a:lnTo>
                      <a:pt x="58256" y="5680"/>
                    </a:lnTo>
                    <a:lnTo>
                      <a:pt x="58558" y="5680"/>
                    </a:lnTo>
                    <a:lnTo>
                      <a:pt x="58709" y="5780"/>
                    </a:lnTo>
                    <a:lnTo>
                      <a:pt x="58809" y="5881"/>
                    </a:lnTo>
                    <a:lnTo>
                      <a:pt x="58910" y="5881"/>
                    </a:lnTo>
                    <a:lnTo>
                      <a:pt x="59061" y="5931"/>
                    </a:lnTo>
                    <a:lnTo>
                      <a:pt x="59211" y="6132"/>
                    </a:lnTo>
                    <a:lnTo>
                      <a:pt x="59312" y="5982"/>
                    </a:lnTo>
                    <a:lnTo>
                      <a:pt x="59463" y="5931"/>
                    </a:lnTo>
                    <a:lnTo>
                      <a:pt x="59614" y="5881"/>
                    </a:lnTo>
                    <a:lnTo>
                      <a:pt x="59714" y="5831"/>
                    </a:lnTo>
                    <a:lnTo>
                      <a:pt x="59965" y="5579"/>
                    </a:lnTo>
                    <a:lnTo>
                      <a:pt x="60066" y="5529"/>
                    </a:lnTo>
                    <a:lnTo>
                      <a:pt x="60116" y="5529"/>
                    </a:lnTo>
                    <a:lnTo>
                      <a:pt x="60267" y="5680"/>
                    </a:lnTo>
                    <a:lnTo>
                      <a:pt x="60317" y="5780"/>
                    </a:lnTo>
                    <a:lnTo>
                      <a:pt x="60367" y="5931"/>
                    </a:lnTo>
                    <a:lnTo>
                      <a:pt x="60418" y="6132"/>
                    </a:lnTo>
                    <a:lnTo>
                      <a:pt x="60468" y="6283"/>
                    </a:lnTo>
                    <a:lnTo>
                      <a:pt x="60669" y="6384"/>
                    </a:lnTo>
                    <a:lnTo>
                      <a:pt x="60820" y="6384"/>
                    </a:lnTo>
                    <a:lnTo>
                      <a:pt x="60820" y="6032"/>
                    </a:lnTo>
                    <a:lnTo>
                      <a:pt x="60870" y="5982"/>
                    </a:lnTo>
                    <a:lnTo>
                      <a:pt x="60920" y="5931"/>
                    </a:lnTo>
                    <a:lnTo>
                      <a:pt x="60971" y="5982"/>
                    </a:lnTo>
                    <a:lnTo>
                      <a:pt x="60971" y="6132"/>
                    </a:lnTo>
                    <a:lnTo>
                      <a:pt x="60920" y="6384"/>
                    </a:lnTo>
                    <a:lnTo>
                      <a:pt x="60971" y="6333"/>
                    </a:lnTo>
                    <a:lnTo>
                      <a:pt x="60971" y="6484"/>
                    </a:lnTo>
                    <a:lnTo>
                      <a:pt x="60920" y="6534"/>
                    </a:lnTo>
                    <a:lnTo>
                      <a:pt x="60845" y="6534"/>
                    </a:lnTo>
                    <a:lnTo>
                      <a:pt x="60820" y="6585"/>
                    </a:lnTo>
                    <a:lnTo>
                      <a:pt x="60820" y="6635"/>
                    </a:lnTo>
                    <a:lnTo>
                      <a:pt x="60920" y="6735"/>
                    </a:lnTo>
                    <a:lnTo>
                      <a:pt x="61071" y="6786"/>
                    </a:lnTo>
                    <a:lnTo>
                      <a:pt x="61222" y="6836"/>
                    </a:lnTo>
                    <a:lnTo>
                      <a:pt x="61323" y="6937"/>
                    </a:lnTo>
                    <a:lnTo>
                      <a:pt x="61423" y="6836"/>
                    </a:lnTo>
                    <a:lnTo>
                      <a:pt x="61423" y="6735"/>
                    </a:lnTo>
                    <a:lnTo>
                      <a:pt x="61423" y="6585"/>
                    </a:lnTo>
                    <a:lnTo>
                      <a:pt x="61473" y="6384"/>
                    </a:lnTo>
                    <a:lnTo>
                      <a:pt x="61624" y="6183"/>
                    </a:lnTo>
                    <a:lnTo>
                      <a:pt x="61674" y="5982"/>
                    </a:lnTo>
                    <a:lnTo>
                      <a:pt x="61725" y="5931"/>
                    </a:lnTo>
                    <a:lnTo>
                      <a:pt x="61825" y="5982"/>
                    </a:lnTo>
                    <a:lnTo>
                      <a:pt x="61825" y="6032"/>
                    </a:lnTo>
                    <a:lnTo>
                      <a:pt x="61875" y="6434"/>
                    </a:lnTo>
                    <a:lnTo>
                      <a:pt x="61926" y="6484"/>
                    </a:lnTo>
                    <a:lnTo>
                      <a:pt x="61926" y="6534"/>
                    </a:lnTo>
                    <a:lnTo>
                      <a:pt x="62026" y="6484"/>
                    </a:lnTo>
                    <a:lnTo>
                      <a:pt x="62127" y="6384"/>
                    </a:lnTo>
                    <a:lnTo>
                      <a:pt x="62278" y="6333"/>
                    </a:lnTo>
                    <a:lnTo>
                      <a:pt x="62378" y="6183"/>
                    </a:lnTo>
                    <a:lnTo>
                      <a:pt x="62479" y="6082"/>
                    </a:lnTo>
                    <a:lnTo>
                      <a:pt x="62780" y="6082"/>
                    </a:lnTo>
                    <a:lnTo>
                      <a:pt x="63936" y="6132"/>
                    </a:lnTo>
                    <a:lnTo>
                      <a:pt x="64037" y="6082"/>
                    </a:lnTo>
                    <a:lnTo>
                      <a:pt x="64137" y="6082"/>
                    </a:lnTo>
                    <a:lnTo>
                      <a:pt x="64137" y="5982"/>
                    </a:lnTo>
                    <a:lnTo>
                      <a:pt x="64188" y="5881"/>
                    </a:lnTo>
                    <a:lnTo>
                      <a:pt x="64137" y="5479"/>
                    </a:lnTo>
                    <a:lnTo>
                      <a:pt x="64137" y="5328"/>
                    </a:lnTo>
                    <a:lnTo>
                      <a:pt x="64188" y="5177"/>
                    </a:lnTo>
                    <a:lnTo>
                      <a:pt x="64288" y="5077"/>
                    </a:lnTo>
                    <a:lnTo>
                      <a:pt x="64338" y="5077"/>
                    </a:lnTo>
                    <a:lnTo>
                      <a:pt x="64539" y="5027"/>
                    </a:lnTo>
                    <a:lnTo>
                      <a:pt x="64791" y="5077"/>
                    </a:lnTo>
                    <a:lnTo>
                      <a:pt x="65344" y="5077"/>
                    </a:lnTo>
                    <a:lnTo>
                      <a:pt x="65494" y="5027"/>
                    </a:lnTo>
                    <a:lnTo>
                      <a:pt x="65645" y="4926"/>
                    </a:lnTo>
                    <a:lnTo>
                      <a:pt x="65796" y="4825"/>
                    </a:lnTo>
                    <a:lnTo>
                      <a:pt x="65997" y="4825"/>
                    </a:lnTo>
                    <a:lnTo>
                      <a:pt x="66349" y="4876"/>
                    </a:lnTo>
                    <a:lnTo>
                      <a:pt x="68309" y="4876"/>
                    </a:lnTo>
                    <a:lnTo>
                      <a:pt x="68460" y="4825"/>
                    </a:lnTo>
                    <a:lnTo>
                      <a:pt x="68561" y="4775"/>
                    </a:lnTo>
                    <a:lnTo>
                      <a:pt x="68561" y="4725"/>
                    </a:lnTo>
                    <a:lnTo>
                      <a:pt x="68611" y="4524"/>
                    </a:lnTo>
                    <a:lnTo>
                      <a:pt x="68611" y="4021"/>
                    </a:lnTo>
                    <a:lnTo>
                      <a:pt x="68259" y="4021"/>
                    </a:lnTo>
                    <a:lnTo>
                      <a:pt x="68058" y="4071"/>
                    </a:lnTo>
                    <a:lnTo>
                      <a:pt x="67907" y="4122"/>
                    </a:lnTo>
                    <a:lnTo>
                      <a:pt x="67756" y="4222"/>
                    </a:lnTo>
                    <a:lnTo>
                      <a:pt x="67555" y="4273"/>
                    </a:lnTo>
                    <a:lnTo>
                      <a:pt x="67354" y="4222"/>
                    </a:lnTo>
                    <a:lnTo>
                      <a:pt x="67153" y="4122"/>
                    </a:lnTo>
                    <a:lnTo>
                      <a:pt x="66952" y="4021"/>
                    </a:lnTo>
                    <a:lnTo>
                      <a:pt x="66751" y="4021"/>
                    </a:lnTo>
                    <a:lnTo>
                      <a:pt x="66600" y="4071"/>
                    </a:lnTo>
                    <a:lnTo>
                      <a:pt x="66399" y="4172"/>
                    </a:lnTo>
                    <a:lnTo>
                      <a:pt x="66299" y="4222"/>
                    </a:lnTo>
                    <a:lnTo>
                      <a:pt x="66047" y="4222"/>
                    </a:lnTo>
                    <a:lnTo>
                      <a:pt x="65947" y="4172"/>
                    </a:lnTo>
                    <a:lnTo>
                      <a:pt x="65746" y="4021"/>
                    </a:lnTo>
                    <a:lnTo>
                      <a:pt x="64740" y="4021"/>
                    </a:lnTo>
                    <a:lnTo>
                      <a:pt x="64489" y="4071"/>
                    </a:lnTo>
                    <a:lnTo>
                      <a:pt x="64288" y="4172"/>
                    </a:lnTo>
                    <a:lnTo>
                      <a:pt x="64188" y="4222"/>
                    </a:lnTo>
                    <a:lnTo>
                      <a:pt x="64037" y="4273"/>
                    </a:lnTo>
                    <a:lnTo>
                      <a:pt x="63886" y="4222"/>
                    </a:lnTo>
                    <a:lnTo>
                      <a:pt x="63735" y="4122"/>
                    </a:lnTo>
                    <a:lnTo>
                      <a:pt x="63635" y="4021"/>
                    </a:lnTo>
                    <a:lnTo>
                      <a:pt x="63484" y="4021"/>
                    </a:lnTo>
                    <a:lnTo>
                      <a:pt x="63383" y="4071"/>
                    </a:lnTo>
                    <a:lnTo>
                      <a:pt x="63233" y="4172"/>
                    </a:lnTo>
                    <a:lnTo>
                      <a:pt x="63132" y="4222"/>
                    </a:lnTo>
                    <a:lnTo>
                      <a:pt x="61674" y="4222"/>
                    </a:lnTo>
                    <a:lnTo>
                      <a:pt x="61524" y="4172"/>
                    </a:lnTo>
                    <a:lnTo>
                      <a:pt x="61423" y="4122"/>
                    </a:lnTo>
                    <a:lnTo>
                      <a:pt x="61272" y="3921"/>
                    </a:lnTo>
                    <a:lnTo>
                      <a:pt x="61222" y="3770"/>
                    </a:lnTo>
                    <a:lnTo>
                      <a:pt x="61272" y="3669"/>
                    </a:lnTo>
                    <a:lnTo>
                      <a:pt x="61423" y="3619"/>
                    </a:lnTo>
                    <a:lnTo>
                      <a:pt x="61524" y="3619"/>
                    </a:lnTo>
                    <a:lnTo>
                      <a:pt x="61674" y="3770"/>
                    </a:lnTo>
                    <a:lnTo>
                      <a:pt x="61825" y="3820"/>
                    </a:lnTo>
                    <a:lnTo>
                      <a:pt x="61976" y="3770"/>
                    </a:lnTo>
                    <a:lnTo>
                      <a:pt x="62127" y="3619"/>
                    </a:lnTo>
                    <a:lnTo>
                      <a:pt x="62227" y="3569"/>
                    </a:lnTo>
                    <a:lnTo>
                      <a:pt x="62629" y="3569"/>
                    </a:lnTo>
                    <a:lnTo>
                      <a:pt x="63132" y="3619"/>
                    </a:lnTo>
                    <a:lnTo>
                      <a:pt x="63584" y="3569"/>
                    </a:lnTo>
                    <a:lnTo>
                      <a:pt x="64037" y="3619"/>
                    </a:lnTo>
                    <a:lnTo>
                      <a:pt x="64288" y="3569"/>
                    </a:lnTo>
                    <a:lnTo>
                      <a:pt x="64389" y="3519"/>
                    </a:lnTo>
                    <a:lnTo>
                      <a:pt x="64439" y="3418"/>
                    </a:lnTo>
                    <a:lnTo>
                      <a:pt x="64590" y="3519"/>
                    </a:lnTo>
                    <a:lnTo>
                      <a:pt x="64690" y="3569"/>
                    </a:lnTo>
                    <a:lnTo>
                      <a:pt x="64791" y="3619"/>
                    </a:lnTo>
                    <a:lnTo>
                      <a:pt x="64891" y="3569"/>
                    </a:lnTo>
                    <a:lnTo>
                      <a:pt x="64942" y="3519"/>
                    </a:lnTo>
                    <a:lnTo>
                      <a:pt x="65092" y="3418"/>
                    </a:lnTo>
                    <a:lnTo>
                      <a:pt x="65193" y="3368"/>
                    </a:lnTo>
                    <a:lnTo>
                      <a:pt x="65344" y="3418"/>
                    </a:lnTo>
                    <a:lnTo>
                      <a:pt x="65494" y="3519"/>
                    </a:lnTo>
                    <a:lnTo>
                      <a:pt x="65595" y="3569"/>
                    </a:lnTo>
                    <a:lnTo>
                      <a:pt x="65645" y="3619"/>
                    </a:lnTo>
                    <a:lnTo>
                      <a:pt x="65746" y="3569"/>
                    </a:lnTo>
                    <a:lnTo>
                      <a:pt x="65846" y="3519"/>
                    </a:lnTo>
                    <a:lnTo>
                      <a:pt x="65947" y="3418"/>
                    </a:lnTo>
                    <a:lnTo>
                      <a:pt x="65997" y="3368"/>
                    </a:lnTo>
                    <a:lnTo>
                      <a:pt x="66047" y="3267"/>
                    </a:lnTo>
                    <a:lnTo>
                      <a:pt x="66047" y="3116"/>
                    </a:lnTo>
                    <a:lnTo>
                      <a:pt x="66148" y="3016"/>
                    </a:lnTo>
                    <a:lnTo>
                      <a:pt x="66349" y="2765"/>
                    </a:lnTo>
                    <a:lnTo>
                      <a:pt x="66449" y="2664"/>
                    </a:lnTo>
                    <a:lnTo>
                      <a:pt x="66449" y="2614"/>
                    </a:lnTo>
                    <a:lnTo>
                      <a:pt x="66399" y="2564"/>
                    </a:lnTo>
                    <a:lnTo>
                      <a:pt x="66248" y="2564"/>
                    </a:lnTo>
                    <a:lnTo>
                      <a:pt x="66148" y="2614"/>
                    </a:lnTo>
                    <a:lnTo>
                      <a:pt x="65997" y="2714"/>
                    </a:lnTo>
                    <a:lnTo>
                      <a:pt x="65897" y="2714"/>
                    </a:lnTo>
                    <a:lnTo>
                      <a:pt x="65645" y="2765"/>
                    </a:lnTo>
                    <a:lnTo>
                      <a:pt x="65545" y="2714"/>
                    </a:lnTo>
                    <a:lnTo>
                      <a:pt x="65444" y="2664"/>
                    </a:lnTo>
                    <a:lnTo>
                      <a:pt x="65394" y="2614"/>
                    </a:lnTo>
                    <a:lnTo>
                      <a:pt x="65344" y="2564"/>
                    </a:lnTo>
                    <a:lnTo>
                      <a:pt x="65193" y="2513"/>
                    </a:lnTo>
                    <a:lnTo>
                      <a:pt x="64942" y="2513"/>
                    </a:lnTo>
                    <a:lnTo>
                      <a:pt x="64841" y="2463"/>
                    </a:lnTo>
                    <a:lnTo>
                      <a:pt x="64539" y="2363"/>
                    </a:lnTo>
                    <a:lnTo>
                      <a:pt x="64288" y="2312"/>
                    </a:lnTo>
                    <a:lnTo>
                      <a:pt x="63986" y="2363"/>
                    </a:lnTo>
                    <a:lnTo>
                      <a:pt x="63685" y="2463"/>
                    </a:lnTo>
                    <a:lnTo>
                      <a:pt x="63534" y="2463"/>
                    </a:lnTo>
                    <a:lnTo>
                      <a:pt x="63534" y="2312"/>
                    </a:lnTo>
                    <a:lnTo>
                      <a:pt x="63534" y="2262"/>
                    </a:lnTo>
                    <a:lnTo>
                      <a:pt x="63735" y="2061"/>
                    </a:lnTo>
                    <a:lnTo>
                      <a:pt x="63836" y="1960"/>
                    </a:lnTo>
                    <a:lnTo>
                      <a:pt x="63936" y="1910"/>
                    </a:lnTo>
                    <a:lnTo>
                      <a:pt x="64137" y="1810"/>
                    </a:lnTo>
                    <a:lnTo>
                      <a:pt x="64288" y="1659"/>
                    </a:lnTo>
                    <a:lnTo>
                      <a:pt x="64389" y="1508"/>
                    </a:lnTo>
                    <a:lnTo>
                      <a:pt x="64389" y="1257"/>
                    </a:lnTo>
                    <a:lnTo>
                      <a:pt x="64389" y="1156"/>
                    </a:lnTo>
                    <a:lnTo>
                      <a:pt x="64439" y="1106"/>
                    </a:lnTo>
                    <a:lnTo>
                      <a:pt x="64590" y="1056"/>
                    </a:lnTo>
                    <a:lnTo>
                      <a:pt x="64942" y="905"/>
                    </a:lnTo>
                    <a:lnTo>
                      <a:pt x="65143" y="855"/>
                    </a:lnTo>
                    <a:lnTo>
                      <a:pt x="66751" y="855"/>
                    </a:lnTo>
                    <a:lnTo>
                      <a:pt x="66852" y="905"/>
                    </a:lnTo>
                    <a:lnTo>
                      <a:pt x="66902" y="1005"/>
                    </a:lnTo>
                    <a:lnTo>
                      <a:pt x="66902" y="1206"/>
                    </a:lnTo>
                    <a:lnTo>
                      <a:pt x="66952" y="1609"/>
                    </a:lnTo>
                    <a:lnTo>
                      <a:pt x="67002" y="1659"/>
                    </a:lnTo>
                    <a:lnTo>
                      <a:pt x="67103" y="1709"/>
                    </a:lnTo>
                    <a:lnTo>
                      <a:pt x="67203" y="1709"/>
                    </a:lnTo>
                    <a:lnTo>
                      <a:pt x="67254" y="1558"/>
                    </a:lnTo>
                    <a:lnTo>
                      <a:pt x="67153" y="1408"/>
                    </a:lnTo>
                    <a:lnTo>
                      <a:pt x="67103" y="1307"/>
                    </a:lnTo>
                    <a:lnTo>
                      <a:pt x="67153" y="1156"/>
                    </a:lnTo>
                    <a:lnTo>
                      <a:pt x="67254" y="1056"/>
                    </a:lnTo>
                    <a:lnTo>
                      <a:pt x="67304" y="955"/>
                    </a:lnTo>
                    <a:lnTo>
                      <a:pt x="67354" y="855"/>
                    </a:lnTo>
                    <a:lnTo>
                      <a:pt x="67304" y="654"/>
                    </a:lnTo>
                    <a:lnTo>
                      <a:pt x="67103" y="654"/>
                    </a:lnTo>
                    <a:lnTo>
                      <a:pt x="66952" y="603"/>
                    </a:lnTo>
                    <a:lnTo>
                      <a:pt x="66852" y="503"/>
                    </a:lnTo>
                    <a:lnTo>
                      <a:pt x="66801" y="453"/>
                    </a:lnTo>
                    <a:lnTo>
                      <a:pt x="66701" y="402"/>
                    </a:lnTo>
                    <a:lnTo>
                      <a:pt x="66500" y="503"/>
                    </a:lnTo>
                    <a:lnTo>
                      <a:pt x="66399" y="603"/>
                    </a:lnTo>
                    <a:lnTo>
                      <a:pt x="66349" y="603"/>
                    </a:lnTo>
                    <a:lnTo>
                      <a:pt x="66299" y="553"/>
                    </a:lnTo>
                    <a:lnTo>
                      <a:pt x="66198" y="503"/>
                    </a:lnTo>
                    <a:lnTo>
                      <a:pt x="66098" y="453"/>
                    </a:lnTo>
                    <a:lnTo>
                      <a:pt x="65796" y="453"/>
                    </a:lnTo>
                    <a:lnTo>
                      <a:pt x="65695" y="402"/>
                    </a:lnTo>
                    <a:lnTo>
                      <a:pt x="65645" y="352"/>
                    </a:lnTo>
                    <a:lnTo>
                      <a:pt x="65645" y="251"/>
                    </a:lnTo>
                    <a:lnTo>
                      <a:pt x="65645" y="101"/>
                    </a:lnTo>
                    <a:lnTo>
                      <a:pt x="65595" y="50"/>
                    </a:lnTo>
                    <a:lnTo>
                      <a:pt x="6549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5553;p47">
                <a:extLst>
                  <a:ext uri="{FF2B5EF4-FFF2-40B4-BE49-F238E27FC236}">
                    <a16:creationId xmlns:a16="http://schemas.microsoft.com/office/drawing/2014/main" id="{0BF7C155-545E-6B7B-FF77-88D720D9E09C}"/>
                  </a:ext>
                </a:extLst>
              </p:cNvPr>
              <p:cNvSpPr/>
              <p:nvPr/>
            </p:nvSpPr>
            <p:spPr>
              <a:xfrm>
                <a:off x="1818900" y="3705050"/>
                <a:ext cx="199825" cy="110600"/>
              </a:xfrm>
              <a:custGeom>
                <a:avLst/>
                <a:gdLst/>
                <a:ahLst/>
                <a:cxnLst/>
                <a:rect l="l" t="t" r="r" b="b"/>
                <a:pathLst>
                  <a:path w="7993" h="4424" extrusionOk="0">
                    <a:moveTo>
                      <a:pt x="4223" y="1709"/>
                    </a:moveTo>
                    <a:lnTo>
                      <a:pt x="4374" y="1760"/>
                    </a:lnTo>
                    <a:lnTo>
                      <a:pt x="4424" y="1810"/>
                    </a:lnTo>
                    <a:lnTo>
                      <a:pt x="4424" y="1910"/>
                    </a:lnTo>
                    <a:lnTo>
                      <a:pt x="4424" y="2111"/>
                    </a:lnTo>
                    <a:lnTo>
                      <a:pt x="4424" y="2312"/>
                    </a:lnTo>
                    <a:lnTo>
                      <a:pt x="4424" y="2564"/>
                    </a:lnTo>
                    <a:lnTo>
                      <a:pt x="4374" y="2664"/>
                    </a:lnTo>
                    <a:lnTo>
                      <a:pt x="4273" y="2715"/>
                    </a:lnTo>
                    <a:lnTo>
                      <a:pt x="4022" y="2664"/>
                    </a:lnTo>
                    <a:lnTo>
                      <a:pt x="3871" y="2564"/>
                    </a:lnTo>
                    <a:lnTo>
                      <a:pt x="3620" y="2262"/>
                    </a:lnTo>
                    <a:lnTo>
                      <a:pt x="3469" y="2162"/>
                    </a:lnTo>
                    <a:lnTo>
                      <a:pt x="3318" y="2111"/>
                    </a:lnTo>
                    <a:lnTo>
                      <a:pt x="3067" y="2111"/>
                    </a:lnTo>
                    <a:lnTo>
                      <a:pt x="3017" y="2011"/>
                    </a:lnTo>
                    <a:lnTo>
                      <a:pt x="2966" y="1961"/>
                    </a:lnTo>
                    <a:lnTo>
                      <a:pt x="3168" y="1760"/>
                    </a:lnTo>
                    <a:lnTo>
                      <a:pt x="3268" y="1709"/>
                    </a:lnTo>
                    <a:close/>
                    <a:moveTo>
                      <a:pt x="3067" y="2312"/>
                    </a:moveTo>
                    <a:lnTo>
                      <a:pt x="3168" y="2463"/>
                    </a:lnTo>
                    <a:lnTo>
                      <a:pt x="3117" y="2614"/>
                    </a:lnTo>
                    <a:lnTo>
                      <a:pt x="3067" y="2765"/>
                    </a:lnTo>
                    <a:lnTo>
                      <a:pt x="2816" y="2966"/>
                    </a:lnTo>
                    <a:lnTo>
                      <a:pt x="2765" y="2865"/>
                    </a:lnTo>
                    <a:lnTo>
                      <a:pt x="2715" y="2765"/>
                    </a:lnTo>
                    <a:lnTo>
                      <a:pt x="2765" y="2614"/>
                    </a:lnTo>
                    <a:lnTo>
                      <a:pt x="2816" y="2514"/>
                    </a:lnTo>
                    <a:lnTo>
                      <a:pt x="3067" y="2312"/>
                    </a:lnTo>
                    <a:close/>
                    <a:moveTo>
                      <a:pt x="4525" y="3167"/>
                    </a:moveTo>
                    <a:lnTo>
                      <a:pt x="4575" y="3217"/>
                    </a:lnTo>
                    <a:lnTo>
                      <a:pt x="4525" y="3368"/>
                    </a:lnTo>
                    <a:lnTo>
                      <a:pt x="4424" y="3318"/>
                    </a:lnTo>
                    <a:lnTo>
                      <a:pt x="4525" y="3167"/>
                    </a:lnTo>
                    <a:close/>
                    <a:moveTo>
                      <a:pt x="4927" y="3167"/>
                    </a:moveTo>
                    <a:lnTo>
                      <a:pt x="5027" y="3318"/>
                    </a:lnTo>
                    <a:lnTo>
                      <a:pt x="4927" y="3368"/>
                    </a:lnTo>
                    <a:lnTo>
                      <a:pt x="4877" y="3217"/>
                    </a:lnTo>
                    <a:lnTo>
                      <a:pt x="4927" y="3167"/>
                    </a:lnTo>
                    <a:close/>
                    <a:moveTo>
                      <a:pt x="5781" y="2966"/>
                    </a:moveTo>
                    <a:lnTo>
                      <a:pt x="5882" y="3117"/>
                    </a:lnTo>
                    <a:lnTo>
                      <a:pt x="5932" y="3267"/>
                    </a:lnTo>
                    <a:lnTo>
                      <a:pt x="5982" y="3368"/>
                    </a:lnTo>
                    <a:lnTo>
                      <a:pt x="6083" y="3469"/>
                    </a:lnTo>
                    <a:lnTo>
                      <a:pt x="6033" y="3569"/>
                    </a:lnTo>
                    <a:lnTo>
                      <a:pt x="5832" y="3569"/>
                    </a:lnTo>
                    <a:lnTo>
                      <a:pt x="5630" y="3418"/>
                    </a:lnTo>
                    <a:lnTo>
                      <a:pt x="5480" y="3267"/>
                    </a:lnTo>
                    <a:lnTo>
                      <a:pt x="5480" y="3117"/>
                    </a:lnTo>
                    <a:lnTo>
                      <a:pt x="5530" y="3016"/>
                    </a:lnTo>
                    <a:lnTo>
                      <a:pt x="5681" y="2966"/>
                    </a:lnTo>
                    <a:close/>
                    <a:moveTo>
                      <a:pt x="4424" y="3569"/>
                    </a:moveTo>
                    <a:lnTo>
                      <a:pt x="4625" y="3670"/>
                    </a:lnTo>
                    <a:lnTo>
                      <a:pt x="4525" y="3770"/>
                    </a:lnTo>
                    <a:lnTo>
                      <a:pt x="4474" y="3770"/>
                    </a:lnTo>
                    <a:lnTo>
                      <a:pt x="4324" y="3720"/>
                    </a:lnTo>
                    <a:lnTo>
                      <a:pt x="4223" y="3670"/>
                    </a:lnTo>
                    <a:lnTo>
                      <a:pt x="4424" y="3569"/>
                    </a:lnTo>
                    <a:close/>
                    <a:moveTo>
                      <a:pt x="5832" y="0"/>
                    </a:moveTo>
                    <a:lnTo>
                      <a:pt x="5731" y="51"/>
                    </a:lnTo>
                    <a:lnTo>
                      <a:pt x="5681" y="151"/>
                    </a:lnTo>
                    <a:lnTo>
                      <a:pt x="5681" y="252"/>
                    </a:lnTo>
                    <a:lnTo>
                      <a:pt x="5681" y="402"/>
                    </a:lnTo>
                    <a:lnTo>
                      <a:pt x="5630" y="553"/>
                    </a:lnTo>
                    <a:lnTo>
                      <a:pt x="5580" y="603"/>
                    </a:lnTo>
                    <a:lnTo>
                      <a:pt x="5379" y="654"/>
                    </a:lnTo>
                    <a:lnTo>
                      <a:pt x="5279" y="754"/>
                    </a:lnTo>
                    <a:lnTo>
                      <a:pt x="5128" y="855"/>
                    </a:lnTo>
                    <a:lnTo>
                      <a:pt x="5078" y="905"/>
                    </a:lnTo>
                    <a:lnTo>
                      <a:pt x="5078" y="955"/>
                    </a:lnTo>
                    <a:lnTo>
                      <a:pt x="5128" y="1056"/>
                    </a:lnTo>
                    <a:lnTo>
                      <a:pt x="5228" y="1156"/>
                    </a:lnTo>
                    <a:lnTo>
                      <a:pt x="5178" y="1207"/>
                    </a:lnTo>
                    <a:lnTo>
                      <a:pt x="5128" y="1307"/>
                    </a:lnTo>
                    <a:lnTo>
                      <a:pt x="5078" y="1357"/>
                    </a:lnTo>
                    <a:lnTo>
                      <a:pt x="5027" y="1458"/>
                    </a:lnTo>
                    <a:lnTo>
                      <a:pt x="5279" y="1458"/>
                    </a:lnTo>
                    <a:lnTo>
                      <a:pt x="5429" y="1508"/>
                    </a:lnTo>
                    <a:lnTo>
                      <a:pt x="5480" y="1659"/>
                    </a:lnTo>
                    <a:lnTo>
                      <a:pt x="5480" y="1910"/>
                    </a:lnTo>
                    <a:lnTo>
                      <a:pt x="5781" y="1910"/>
                    </a:lnTo>
                    <a:lnTo>
                      <a:pt x="5832" y="1961"/>
                    </a:lnTo>
                    <a:lnTo>
                      <a:pt x="5882" y="2212"/>
                    </a:lnTo>
                    <a:lnTo>
                      <a:pt x="5882" y="2413"/>
                    </a:lnTo>
                    <a:lnTo>
                      <a:pt x="5832" y="2463"/>
                    </a:lnTo>
                    <a:lnTo>
                      <a:pt x="5781" y="2514"/>
                    </a:lnTo>
                    <a:lnTo>
                      <a:pt x="4726" y="2514"/>
                    </a:lnTo>
                    <a:lnTo>
                      <a:pt x="4675" y="2463"/>
                    </a:lnTo>
                    <a:lnTo>
                      <a:pt x="4675" y="2363"/>
                    </a:lnTo>
                    <a:lnTo>
                      <a:pt x="4776" y="2262"/>
                    </a:lnTo>
                    <a:lnTo>
                      <a:pt x="4826" y="2162"/>
                    </a:lnTo>
                    <a:lnTo>
                      <a:pt x="4826" y="2111"/>
                    </a:lnTo>
                    <a:lnTo>
                      <a:pt x="4826" y="1961"/>
                    </a:lnTo>
                    <a:lnTo>
                      <a:pt x="4877" y="1760"/>
                    </a:lnTo>
                    <a:lnTo>
                      <a:pt x="4977" y="1659"/>
                    </a:lnTo>
                    <a:lnTo>
                      <a:pt x="5027" y="1458"/>
                    </a:lnTo>
                    <a:lnTo>
                      <a:pt x="4877" y="1458"/>
                    </a:lnTo>
                    <a:lnTo>
                      <a:pt x="4826" y="1307"/>
                    </a:lnTo>
                    <a:lnTo>
                      <a:pt x="4776" y="1106"/>
                    </a:lnTo>
                    <a:lnTo>
                      <a:pt x="4675" y="1056"/>
                    </a:lnTo>
                    <a:lnTo>
                      <a:pt x="4575" y="1056"/>
                    </a:lnTo>
                    <a:lnTo>
                      <a:pt x="4424" y="1156"/>
                    </a:lnTo>
                    <a:lnTo>
                      <a:pt x="4324" y="1207"/>
                    </a:lnTo>
                    <a:lnTo>
                      <a:pt x="4273" y="1207"/>
                    </a:lnTo>
                    <a:lnTo>
                      <a:pt x="4223" y="1156"/>
                    </a:lnTo>
                    <a:lnTo>
                      <a:pt x="4173" y="905"/>
                    </a:lnTo>
                    <a:lnTo>
                      <a:pt x="4072" y="855"/>
                    </a:lnTo>
                    <a:lnTo>
                      <a:pt x="3922" y="855"/>
                    </a:lnTo>
                    <a:lnTo>
                      <a:pt x="3218" y="905"/>
                    </a:lnTo>
                    <a:lnTo>
                      <a:pt x="3117" y="1006"/>
                    </a:lnTo>
                    <a:lnTo>
                      <a:pt x="3017" y="1006"/>
                    </a:lnTo>
                    <a:lnTo>
                      <a:pt x="2916" y="955"/>
                    </a:lnTo>
                    <a:lnTo>
                      <a:pt x="2816" y="855"/>
                    </a:lnTo>
                    <a:lnTo>
                      <a:pt x="2715" y="805"/>
                    </a:lnTo>
                    <a:lnTo>
                      <a:pt x="2615" y="805"/>
                    </a:lnTo>
                    <a:lnTo>
                      <a:pt x="2313" y="955"/>
                    </a:lnTo>
                    <a:lnTo>
                      <a:pt x="2162" y="1106"/>
                    </a:lnTo>
                    <a:lnTo>
                      <a:pt x="2112" y="1207"/>
                    </a:lnTo>
                    <a:lnTo>
                      <a:pt x="2112" y="1408"/>
                    </a:lnTo>
                    <a:lnTo>
                      <a:pt x="2162" y="1609"/>
                    </a:lnTo>
                    <a:lnTo>
                      <a:pt x="2213" y="1659"/>
                    </a:lnTo>
                    <a:lnTo>
                      <a:pt x="2263" y="1659"/>
                    </a:lnTo>
                    <a:lnTo>
                      <a:pt x="2414" y="1709"/>
                    </a:lnTo>
                    <a:lnTo>
                      <a:pt x="2715" y="1760"/>
                    </a:lnTo>
                    <a:lnTo>
                      <a:pt x="2464" y="1910"/>
                    </a:lnTo>
                    <a:lnTo>
                      <a:pt x="2363" y="1961"/>
                    </a:lnTo>
                    <a:lnTo>
                      <a:pt x="2313" y="2111"/>
                    </a:lnTo>
                    <a:lnTo>
                      <a:pt x="2313" y="2312"/>
                    </a:lnTo>
                    <a:lnTo>
                      <a:pt x="2313" y="2413"/>
                    </a:lnTo>
                    <a:lnTo>
                      <a:pt x="2263" y="2514"/>
                    </a:lnTo>
                    <a:lnTo>
                      <a:pt x="2162" y="2564"/>
                    </a:lnTo>
                    <a:lnTo>
                      <a:pt x="2162" y="2614"/>
                    </a:lnTo>
                    <a:lnTo>
                      <a:pt x="2213" y="2815"/>
                    </a:lnTo>
                    <a:lnTo>
                      <a:pt x="2263" y="2916"/>
                    </a:lnTo>
                    <a:lnTo>
                      <a:pt x="2313" y="3016"/>
                    </a:lnTo>
                    <a:lnTo>
                      <a:pt x="2263" y="3267"/>
                    </a:lnTo>
                    <a:lnTo>
                      <a:pt x="2263" y="3318"/>
                    </a:lnTo>
                    <a:lnTo>
                      <a:pt x="2213" y="3368"/>
                    </a:lnTo>
                    <a:lnTo>
                      <a:pt x="2112" y="3318"/>
                    </a:lnTo>
                    <a:lnTo>
                      <a:pt x="2062" y="3167"/>
                    </a:lnTo>
                    <a:lnTo>
                      <a:pt x="2011" y="3167"/>
                    </a:lnTo>
                    <a:lnTo>
                      <a:pt x="1911" y="3217"/>
                    </a:lnTo>
                    <a:lnTo>
                      <a:pt x="1810" y="3519"/>
                    </a:lnTo>
                    <a:lnTo>
                      <a:pt x="1710" y="3569"/>
                    </a:lnTo>
                    <a:lnTo>
                      <a:pt x="1006" y="3569"/>
                    </a:lnTo>
                    <a:lnTo>
                      <a:pt x="906" y="3619"/>
                    </a:lnTo>
                    <a:lnTo>
                      <a:pt x="554" y="3971"/>
                    </a:lnTo>
                    <a:lnTo>
                      <a:pt x="504" y="4021"/>
                    </a:lnTo>
                    <a:lnTo>
                      <a:pt x="403" y="4021"/>
                    </a:lnTo>
                    <a:lnTo>
                      <a:pt x="303" y="3971"/>
                    </a:lnTo>
                    <a:lnTo>
                      <a:pt x="202" y="3921"/>
                    </a:lnTo>
                    <a:lnTo>
                      <a:pt x="202" y="3820"/>
                    </a:lnTo>
                    <a:lnTo>
                      <a:pt x="202" y="3720"/>
                    </a:lnTo>
                    <a:lnTo>
                      <a:pt x="152" y="3619"/>
                    </a:lnTo>
                    <a:lnTo>
                      <a:pt x="51" y="3670"/>
                    </a:lnTo>
                    <a:lnTo>
                      <a:pt x="1" y="3670"/>
                    </a:lnTo>
                    <a:lnTo>
                      <a:pt x="1" y="4222"/>
                    </a:lnTo>
                    <a:lnTo>
                      <a:pt x="1" y="4323"/>
                    </a:lnTo>
                    <a:lnTo>
                      <a:pt x="51" y="4373"/>
                    </a:lnTo>
                    <a:lnTo>
                      <a:pt x="152" y="4424"/>
                    </a:lnTo>
                    <a:lnTo>
                      <a:pt x="453" y="4424"/>
                    </a:lnTo>
                    <a:lnTo>
                      <a:pt x="554" y="4373"/>
                    </a:lnTo>
                    <a:lnTo>
                      <a:pt x="654" y="4323"/>
                    </a:lnTo>
                    <a:lnTo>
                      <a:pt x="755" y="4222"/>
                    </a:lnTo>
                    <a:lnTo>
                      <a:pt x="855" y="4222"/>
                    </a:lnTo>
                    <a:lnTo>
                      <a:pt x="956" y="4273"/>
                    </a:lnTo>
                    <a:lnTo>
                      <a:pt x="1056" y="4373"/>
                    </a:lnTo>
                    <a:lnTo>
                      <a:pt x="1157" y="4424"/>
                    </a:lnTo>
                    <a:lnTo>
                      <a:pt x="1207" y="4373"/>
                    </a:lnTo>
                    <a:lnTo>
                      <a:pt x="1459" y="4222"/>
                    </a:lnTo>
                    <a:lnTo>
                      <a:pt x="1660" y="4122"/>
                    </a:lnTo>
                    <a:lnTo>
                      <a:pt x="1760" y="4072"/>
                    </a:lnTo>
                    <a:lnTo>
                      <a:pt x="1810" y="4072"/>
                    </a:lnTo>
                    <a:lnTo>
                      <a:pt x="1961" y="4172"/>
                    </a:lnTo>
                    <a:lnTo>
                      <a:pt x="2062" y="4222"/>
                    </a:lnTo>
                    <a:lnTo>
                      <a:pt x="2162" y="4222"/>
                    </a:lnTo>
                    <a:lnTo>
                      <a:pt x="2263" y="4122"/>
                    </a:lnTo>
                    <a:lnTo>
                      <a:pt x="2313" y="3971"/>
                    </a:lnTo>
                    <a:lnTo>
                      <a:pt x="2363" y="3871"/>
                    </a:lnTo>
                    <a:lnTo>
                      <a:pt x="2464" y="3770"/>
                    </a:lnTo>
                    <a:lnTo>
                      <a:pt x="2564" y="3770"/>
                    </a:lnTo>
                    <a:lnTo>
                      <a:pt x="2665" y="3820"/>
                    </a:lnTo>
                    <a:lnTo>
                      <a:pt x="2916" y="4072"/>
                    </a:lnTo>
                    <a:lnTo>
                      <a:pt x="3067" y="4222"/>
                    </a:lnTo>
                    <a:lnTo>
                      <a:pt x="3268" y="4222"/>
                    </a:lnTo>
                    <a:lnTo>
                      <a:pt x="3318" y="4122"/>
                    </a:lnTo>
                    <a:lnTo>
                      <a:pt x="3318" y="4021"/>
                    </a:lnTo>
                    <a:lnTo>
                      <a:pt x="3168" y="3921"/>
                    </a:lnTo>
                    <a:lnTo>
                      <a:pt x="3168" y="3820"/>
                    </a:lnTo>
                    <a:lnTo>
                      <a:pt x="3218" y="3619"/>
                    </a:lnTo>
                    <a:lnTo>
                      <a:pt x="3268" y="3670"/>
                    </a:lnTo>
                    <a:lnTo>
                      <a:pt x="3369" y="3670"/>
                    </a:lnTo>
                    <a:lnTo>
                      <a:pt x="3519" y="3871"/>
                    </a:lnTo>
                    <a:lnTo>
                      <a:pt x="3720" y="4021"/>
                    </a:lnTo>
                    <a:lnTo>
                      <a:pt x="3972" y="4122"/>
                    </a:lnTo>
                    <a:lnTo>
                      <a:pt x="4173" y="4172"/>
                    </a:lnTo>
                    <a:lnTo>
                      <a:pt x="4424" y="4222"/>
                    </a:lnTo>
                    <a:lnTo>
                      <a:pt x="4675" y="4273"/>
                    </a:lnTo>
                    <a:lnTo>
                      <a:pt x="4927" y="4172"/>
                    </a:lnTo>
                    <a:lnTo>
                      <a:pt x="5027" y="4122"/>
                    </a:lnTo>
                    <a:lnTo>
                      <a:pt x="5178" y="4021"/>
                    </a:lnTo>
                    <a:lnTo>
                      <a:pt x="5279" y="3971"/>
                    </a:lnTo>
                    <a:lnTo>
                      <a:pt x="5329" y="4021"/>
                    </a:lnTo>
                    <a:lnTo>
                      <a:pt x="5480" y="4122"/>
                    </a:lnTo>
                    <a:lnTo>
                      <a:pt x="5580" y="4122"/>
                    </a:lnTo>
                    <a:lnTo>
                      <a:pt x="5832" y="4021"/>
                    </a:lnTo>
                    <a:lnTo>
                      <a:pt x="6083" y="3971"/>
                    </a:lnTo>
                    <a:lnTo>
                      <a:pt x="6334" y="4021"/>
                    </a:lnTo>
                    <a:lnTo>
                      <a:pt x="6585" y="3971"/>
                    </a:lnTo>
                    <a:lnTo>
                      <a:pt x="6686" y="3921"/>
                    </a:lnTo>
                    <a:lnTo>
                      <a:pt x="6787" y="3820"/>
                    </a:lnTo>
                    <a:lnTo>
                      <a:pt x="6937" y="3921"/>
                    </a:lnTo>
                    <a:lnTo>
                      <a:pt x="7088" y="3971"/>
                    </a:lnTo>
                    <a:lnTo>
                      <a:pt x="7189" y="3971"/>
                    </a:lnTo>
                    <a:lnTo>
                      <a:pt x="7339" y="3871"/>
                    </a:lnTo>
                    <a:lnTo>
                      <a:pt x="7490" y="3820"/>
                    </a:lnTo>
                    <a:lnTo>
                      <a:pt x="7691" y="3770"/>
                    </a:lnTo>
                    <a:lnTo>
                      <a:pt x="7842" y="3770"/>
                    </a:lnTo>
                    <a:lnTo>
                      <a:pt x="7892" y="3720"/>
                    </a:lnTo>
                    <a:lnTo>
                      <a:pt x="7943" y="3670"/>
                    </a:lnTo>
                    <a:lnTo>
                      <a:pt x="7842" y="3569"/>
                    </a:lnTo>
                    <a:lnTo>
                      <a:pt x="7792" y="3469"/>
                    </a:lnTo>
                    <a:lnTo>
                      <a:pt x="7742" y="3217"/>
                    </a:lnTo>
                    <a:lnTo>
                      <a:pt x="7591" y="2865"/>
                    </a:lnTo>
                    <a:lnTo>
                      <a:pt x="7541" y="2614"/>
                    </a:lnTo>
                    <a:lnTo>
                      <a:pt x="7641" y="2413"/>
                    </a:lnTo>
                    <a:lnTo>
                      <a:pt x="7842" y="2162"/>
                    </a:lnTo>
                    <a:lnTo>
                      <a:pt x="7943" y="2061"/>
                    </a:lnTo>
                    <a:lnTo>
                      <a:pt x="7993" y="2011"/>
                    </a:lnTo>
                    <a:lnTo>
                      <a:pt x="7892" y="1910"/>
                    </a:lnTo>
                    <a:lnTo>
                      <a:pt x="7691" y="1709"/>
                    </a:lnTo>
                    <a:lnTo>
                      <a:pt x="7591" y="1961"/>
                    </a:lnTo>
                    <a:lnTo>
                      <a:pt x="7490" y="2061"/>
                    </a:lnTo>
                    <a:lnTo>
                      <a:pt x="7440" y="2111"/>
                    </a:lnTo>
                    <a:lnTo>
                      <a:pt x="7339" y="2111"/>
                    </a:lnTo>
                    <a:lnTo>
                      <a:pt x="7339" y="2262"/>
                    </a:lnTo>
                    <a:lnTo>
                      <a:pt x="7239" y="2262"/>
                    </a:lnTo>
                    <a:lnTo>
                      <a:pt x="7189" y="2212"/>
                    </a:lnTo>
                    <a:lnTo>
                      <a:pt x="7138" y="2111"/>
                    </a:lnTo>
                    <a:lnTo>
                      <a:pt x="7038" y="2111"/>
                    </a:lnTo>
                    <a:lnTo>
                      <a:pt x="6988" y="2011"/>
                    </a:lnTo>
                    <a:lnTo>
                      <a:pt x="6937" y="1860"/>
                    </a:lnTo>
                    <a:lnTo>
                      <a:pt x="6887" y="1709"/>
                    </a:lnTo>
                    <a:lnTo>
                      <a:pt x="6736" y="1659"/>
                    </a:lnTo>
                    <a:lnTo>
                      <a:pt x="6585" y="1709"/>
                    </a:lnTo>
                    <a:lnTo>
                      <a:pt x="6535" y="1810"/>
                    </a:lnTo>
                    <a:lnTo>
                      <a:pt x="6535" y="1860"/>
                    </a:lnTo>
                    <a:lnTo>
                      <a:pt x="6485" y="2212"/>
                    </a:lnTo>
                    <a:lnTo>
                      <a:pt x="6535" y="2363"/>
                    </a:lnTo>
                    <a:lnTo>
                      <a:pt x="6636" y="2564"/>
                    </a:lnTo>
                    <a:lnTo>
                      <a:pt x="6686" y="2664"/>
                    </a:lnTo>
                    <a:lnTo>
                      <a:pt x="6686" y="2715"/>
                    </a:lnTo>
                    <a:lnTo>
                      <a:pt x="6535" y="2815"/>
                    </a:lnTo>
                    <a:lnTo>
                      <a:pt x="6435" y="2916"/>
                    </a:lnTo>
                    <a:lnTo>
                      <a:pt x="6384" y="2916"/>
                    </a:lnTo>
                    <a:lnTo>
                      <a:pt x="6284" y="2865"/>
                    </a:lnTo>
                    <a:lnTo>
                      <a:pt x="6133" y="2664"/>
                    </a:lnTo>
                    <a:lnTo>
                      <a:pt x="6083" y="2413"/>
                    </a:lnTo>
                    <a:lnTo>
                      <a:pt x="6133" y="2162"/>
                    </a:lnTo>
                    <a:lnTo>
                      <a:pt x="6234" y="1860"/>
                    </a:lnTo>
                    <a:lnTo>
                      <a:pt x="6284" y="1760"/>
                    </a:lnTo>
                    <a:lnTo>
                      <a:pt x="6234" y="1709"/>
                    </a:lnTo>
                    <a:lnTo>
                      <a:pt x="6133" y="1609"/>
                    </a:lnTo>
                    <a:lnTo>
                      <a:pt x="6133" y="1558"/>
                    </a:lnTo>
                    <a:lnTo>
                      <a:pt x="6183" y="1508"/>
                    </a:lnTo>
                    <a:lnTo>
                      <a:pt x="6284" y="1458"/>
                    </a:lnTo>
                    <a:lnTo>
                      <a:pt x="6636" y="1458"/>
                    </a:lnTo>
                    <a:lnTo>
                      <a:pt x="6686" y="1408"/>
                    </a:lnTo>
                    <a:lnTo>
                      <a:pt x="6787" y="1156"/>
                    </a:lnTo>
                    <a:lnTo>
                      <a:pt x="6937" y="905"/>
                    </a:lnTo>
                    <a:lnTo>
                      <a:pt x="6937" y="805"/>
                    </a:lnTo>
                    <a:lnTo>
                      <a:pt x="6887" y="704"/>
                    </a:lnTo>
                    <a:lnTo>
                      <a:pt x="6837" y="654"/>
                    </a:lnTo>
                    <a:lnTo>
                      <a:pt x="6284" y="654"/>
                    </a:lnTo>
                    <a:lnTo>
                      <a:pt x="6284" y="754"/>
                    </a:lnTo>
                    <a:lnTo>
                      <a:pt x="6234" y="805"/>
                    </a:lnTo>
                    <a:lnTo>
                      <a:pt x="6183" y="805"/>
                    </a:lnTo>
                    <a:lnTo>
                      <a:pt x="6133" y="754"/>
                    </a:lnTo>
                    <a:lnTo>
                      <a:pt x="6033" y="654"/>
                    </a:lnTo>
                    <a:lnTo>
                      <a:pt x="5932" y="553"/>
                    </a:lnTo>
                    <a:lnTo>
                      <a:pt x="5932" y="503"/>
                    </a:lnTo>
                    <a:lnTo>
                      <a:pt x="5982" y="453"/>
                    </a:lnTo>
                    <a:lnTo>
                      <a:pt x="6033" y="453"/>
                    </a:lnTo>
                    <a:lnTo>
                      <a:pt x="6083" y="553"/>
                    </a:lnTo>
                    <a:lnTo>
                      <a:pt x="6083" y="654"/>
                    </a:lnTo>
                    <a:lnTo>
                      <a:pt x="6284" y="654"/>
                    </a:lnTo>
                    <a:lnTo>
                      <a:pt x="6284" y="402"/>
                    </a:lnTo>
                    <a:lnTo>
                      <a:pt x="6234" y="252"/>
                    </a:lnTo>
                    <a:lnTo>
                      <a:pt x="6083" y="101"/>
                    </a:lnTo>
                    <a:lnTo>
                      <a:pt x="593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" name="Google Shape;5554;p47">
                <a:extLst>
                  <a:ext uri="{FF2B5EF4-FFF2-40B4-BE49-F238E27FC236}">
                    <a16:creationId xmlns:a16="http://schemas.microsoft.com/office/drawing/2014/main" id="{8D19294F-30E0-4CFB-FB02-C5070CE41400}"/>
                  </a:ext>
                </a:extLst>
              </p:cNvPr>
              <p:cNvSpPr/>
              <p:nvPr/>
            </p:nvSpPr>
            <p:spPr>
              <a:xfrm>
                <a:off x="1602775" y="3820650"/>
                <a:ext cx="383300" cy="52800"/>
              </a:xfrm>
              <a:custGeom>
                <a:avLst/>
                <a:gdLst/>
                <a:ahLst/>
                <a:cxnLst/>
                <a:rect l="l" t="t" r="r" b="b"/>
                <a:pathLst>
                  <a:path w="15332" h="2112" extrusionOk="0">
                    <a:moveTo>
                      <a:pt x="9802" y="654"/>
                    </a:moveTo>
                    <a:lnTo>
                      <a:pt x="9852" y="755"/>
                    </a:lnTo>
                    <a:lnTo>
                      <a:pt x="9802" y="855"/>
                    </a:lnTo>
                    <a:lnTo>
                      <a:pt x="9752" y="704"/>
                    </a:lnTo>
                    <a:lnTo>
                      <a:pt x="9802" y="654"/>
                    </a:lnTo>
                    <a:close/>
                    <a:moveTo>
                      <a:pt x="7590" y="855"/>
                    </a:moveTo>
                    <a:lnTo>
                      <a:pt x="7590" y="895"/>
                    </a:lnTo>
                    <a:lnTo>
                      <a:pt x="7590" y="895"/>
                    </a:lnTo>
                    <a:lnTo>
                      <a:pt x="7691" y="905"/>
                    </a:lnTo>
                    <a:lnTo>
                      <a:pt x="7657" y="855"/>
                    </a:lnTo>
                    <a:close/>
                    <a:moveTo>
                      <a:pt x="10154" y="1"/>
                    </a:moveTo>
                    <a:lnTo>
                      <a:pt x="10053" y="51"/>
                    </a:lnTo>
                    <a:lnTo>
                      <a:pt x="9903" y="101"/>
                    </a:lnTo>
                    <a:lnTo>
                      <a:pt x="9802" y="202"/>
                    </a:lnTo>
                    <a:lnTo>
                      <a:pt x="9601" y="202"/>
                    </a:lnTo>
                    <a:lnTo>
                      <a:pt x="9500" y="101"/>
                    </a:lnTo>
                    <a:lnTo>
                      <a:pt x="9400" y="51"/>
                    </a:lnTo>
                    <a:lnTo>
                      <a:pt x="9299" y="51"/>
                    </a:lnTo>
                    <a:lnTo>
                      <a:pt x="9299" y="151"/>
                    </a:lnTo>
                    <a:lnTo>
                      <a:pt x="9249" y="302"/>
                    </a:lnTo>
                    <a:lnTo>
                      <a:pt x="9199" y="403"/>
                    </a:lnTo>
                    <a:lnTo>
                      <a:pt x="9098" y="453"/>
                    </a:lnTo>
                    <a:lnTo>
                      <a:pt x="8696" y="403"/>
                    </a:lnTo>
                    <a:lnTo>
                      <a:pt x="8495" y="503"/>
                    </a:lnTo>
                    <a:lnTo>
                      <a:pt x="8395" y="553"/>
                    </a:lnTo>
                    <a:lnTo>
                      <a:pt x="8344" y="654"/>
                    </a:lnTo>
                    <a:lnTo>
                      <a:pt x="8244" y="553"/>
                    </a:lnTo>
                    <a:lnTo>
                      <a:pt x="8194" y="503"/>
                    </a:lnTo>
                    <a:lnTo>
                      <a:pt x="8093" y="453"/>
                    </a:lnTo>
                    <a:lnTo>
                      <a:pt x="8043" y="503"/>
                    </a:lnTo>
                    <a:lnTo>
                      <a:pt x="7942" y="604"/>
                    </a:lnTo>
                    <a:lnTo>
                      <a:pt x="7892" y="604"/>
                    </a:lnTo>
                    <a:lnTo>
                      <a:pt x="7791" y="553"/>
                    </a:lnTo>
                    <a:lnTo>
                      <a:pt x="7691" y="503"/>
                    </a:lnTo>
                    <a:lnTo>
                      <a:pt x="7641" y="453"/>
                    </a:lnTo>
                    <a:lnTo>
                      <a:pt x="7590" y="503"/>
                    </a:lnTo>
                    <a:lnTo>
                      <a:pt x="7590" y="654"/>
                    </a:lnTo>
                    <a:lnTo>
                      <a:pt x="7590" y="755"/>
                    </a:lnTo>
                    <a:lnTo>
                      <a:pt x="7657" y="855"/>
                    </a:lnTo>
                    <a:lnTo>
                      <a:pt x="7691" y="855"/>
                    </a:lnTo>
                    <a:lnTo>
                      <a:pt x="7741" y="905"/>
                    </a:lnTo>
                    <a:lnTo>
                      <a:pt x="7691" y="905"/>
                    </a:lnTo>
                    <a:lnTo>
                      <a:pt x="7741" y="1006"/>
                    </a:lnTo>
                    <a:lnTo>
                      <a:pt x="7691" y="1056"/>
                    </a:lnTo>
                    <a:lnTo>
                      <a:pt x="7590" y="956"/>
                    </a:lnTo>
                    <a:lnTo>
                      <a:pt x="7590" y="895"/>
                    </a:lnTo>
                    <a:lnTo>
                      <a:pt x="7590" y="895"/>
                    </a:lnTo>
                    <a:lnTo>
                      <a:pt x="7188" y="855"/>
                    </a:lnTo>
                    <a:lnTo>
                      <a:pt x="7088" y="805"/>
                    </a:lnTo>
                    <a:lnTo>
                      <a:pt x="6987" y="755"/>
                    </a:lnTo>
                    <a:lnTo>
                      <a:pt x="6937" y="654"/>
                    </a:lnTo>
                    <a:lnTo>
                      <a:pt x="6887" y="503"/>
                    </a:lnTo>
                    <a:lnTo>
                      <a:pt x="6836" y="453"/>
                    </a:lnTo>
                    <a:lnTo>
                      <a:pt x="6485" y="553"/>
                    </a:lnTo>
                    <a:lnTo>
                      <a:pt x="6233" y="654"/>
                    </a:lnTo>
                    <a:lnTo>
                      <a:pt x="6133" y="755"/>
                    </a:lnTo>
                    <a:lnTo>
                      <a:pt x="6183" y="805"/>
                    </a:lnTo>
                    <a:lnTo>
                      <a:pt x="6233" y="855"/>
                    </a:lnTo>
                    <a:lnTo>
                      <a:pt x="6334" y="956"/>
                    </a:lnTo>
                    <a:lnTo>
                      <a:pt x="6233" y="1006"/>
                    </a:lnTo>
                    <a:lnTo>
                      <a:pt x="6133" y="1056"/>
                    </a:lnTo>
                    <a:lnTo>
                      <a:pt x="6032" y="1056"/>
                    </a:lnTo>
                    <a:lnTo>
                      <a:pt x="5982" y="1006"/>
                    </a:lnTo>
                    <a:lnTo>
                      <a:pt x="5881" y="956"/>
                    </a:lnTo>
                    <a:lnTo>
                      <a:pt x="5881" y="805"/>
                    </a:lnTo>
                    <a:lnTo>
                      <a:pt x="5881" y="755"/>
                    </a:lnTo>
                    <a:lnTo>
                      <a:pt x="5580" y="553"/>
                    </a:lnTo>
                    <a:lnTo>
                      <a:pt x="5429" y="503"/>
                    </a:lnTo>
                    <a:lnTo>
                      <a:pt x="5278" y="453"/>
                    </a:lnTo>
                    <a:lnTo>
                      <a:pt x="4926" y="403"/>
                    </a:lnTo>
                    <a:lnTo>
                      <a:pt x="4776" y="453"/>
                    </a:lnTo>
                    <a:lnTo>
                      <a:pt x="4625" y="553"/>
                    </a:lnTo>
                    <a:lnTo>
                      <a:pt x="4524" y="604"/>
                    </a:lnTo>
                    <a:lnTo>
                      <a:pt x="4424" y="654"/>
                    </a:lnTo>
                    <a:lnTo>
                      <a:pt x="4323" y="654"/>
                    </a:lnTo>
                    <a:lnTo>
                      <a:pt x="4273" y="704"/>
                    </a:lnTo>
                    <a:lnTo>
                      <a:pt x="4172" y="805"/>
                    </a:lnTo>
                    <a:lnTo>
                      <a:pt x="4122" y="805"/>
                    </a:lnTo>
                    <a:lnTo>
                      <a:pt x="4022" y="755"/>
                    </a:lnTo>
                    <a:lnTo>
                      <a:pt x="3971" y="704"/>
                    </a:lnTo>
                    <a:lnTo>
                      <a:pt x="3871" y="654"/>
                    </a:lnTo>
                    <a:lnTo>
                      <a:pt x="3720" y="604"/>
                    </a:lnTo>
                    <a:lnTo>
                      <a:pt x="3569" y="654"/>
                    </a:lnTo>
                    <a:lnTo>
                      <a:pt x="3318" y="805"/>
                    </a:lnTo>
                    <a:lnTo>
                      <a:pt x="3016" y="855"/>
                    </a:lnTo>
                    <a:lnTo>
                      <a:pt x="2162" y="855"/>
                    </a:lnTo>
                    <a:lnTo>
                      <a:pt x="1961" y="905"/>
                    </a:lnTo>
                    <a:lnTo>
                      <a:pt x="1810" y="1006"/>
                    </a:lnTo>
                    <a:lnTo>
                      <a:pt x="1760" y="1056"/>
                    </a:lnTo>
                    <a:lnTo>
                      <a:pt x="1659" y="1056"/>
                    </a:lnTo>
                    <a:lnTo>
                      <a:pt x="1508" y="1006"/>
                    </a:lnTo>
                    <a:lnTo>
                      <a:pt x="1358" y="855"/>
                    </a:lnTo>
                    <a:lnTo>
                      <a:pt x="956" y="855"/>
                    </a:lnTo>
                    <a:lnTo>
                      <a:pt x="905" y="905"/>
                    </a:lnTo>
                    <a:lnTo>
                      <a:pt x="805" y="1006"/>
                    </a:lnTo>
                    <a:lnTo>
                      <a:pt x="704" y="1056"/>
                    </a:lnTo>
                    <a:lnTo>
                      <a:pt x="553" y="1056"/>
                    </a:lnTo>
                    <a:lnTo>
                      <a:pt x="503" y="1106"/>
                    </a:lnTo>
                    <a:lnTo>
                      <a:pt x="403" y="1307"/>
                    </a:lnTo>
                    <a:lnTo>
                      <a:pt x="302" y="1458"/>
                    </a:lnTo>
                    <a:lnTo>
                      <a:pt x="202" y="1458"/>
                    </a:lnTo>
                    <a:lnTo>
                      <a:pt x="151" y="1659"/>
                    </a:lnTo>
                    <a:lnTo>
                      <a:pt x="1" y="1911"/>
                    </a:lnTo>
                    <a:lnTo>
                      <a:pt x="1" y="2011"/>
                    </a:lnTo>
                    <a:lnTo>
                      <a:pt x="101" y="2112"/>
                    </a:lnTo>
                    <a:lnTo>
                      <a:pt x="151" y="2112"/>
                    </a:lnTo>
                    <a:lnTo>
                      <a:pt x="151" y="2061"/>
                    </a:lnTo>
                    <a:lnTo>
                      <a:pt x="252" y="1961"/>
                    </a:lnTo>
                    <a:lnTo>
                      <a:pt x="352" y="1911"/>
                    </a:lnTo>
                    <a:lnTo>
                      <a:pt x="604" y="1911"/>
                    </a:lnTo>
                    <a:lnTo>
                      <a:pt x="805" y="1860"/>
                    </a:lnTo>
                    <a:lnTo>
                      <a:pt x="905" y="1810"/>
                    </a:lnTo>
                    <a:lnTo>
                      <a:pt x="956" y="1710"/>
                    </a:lnTo>
                    <a:lnTo>
                      <a:pt x="1056" y="1710"/>
                    </a:lnTo>
                    <a:lnTo>
                      <a:pt x="1257" y="1659"/>
                    </a:lnTo>
                    <a:lnTo>
                      <a:pt x="1358" y="1710"/>
                    </a:lnTo>
                    <a:lnTo>
                      <a:pt x="1458" y="1810"/>
                    </a:lnTo>
                    <a:lnTo>
                      <a:pt x="1508" y="1961"/>
                    </a:lnTo>
                    <a:lnTo>
                      <a:pt x="1559" y="2061"/>
                    </a:lnTo>
                    <a:lnTo>
                      <a:pt x="1609" y="2061"/>
                    </a:lnTo>
                    <a:lnTo>
                      <a:pt x="1710" y="2011"/>
                    </a:lnTo>
                    <a:lnTo>
                      <a:pt x="1810" y="1961"/>
                    </a:lnTo>
                    <a:lnTo>
                      <a:pt x="1961" y="1911"/>
                    </a:lnTo>
                    <a:lnTo>
                      <a:pt x="2463" y="1911"/>
                    </a:lnTo>
                    <a:lnTo>
                      <a:pt x="2715" y="1860"/>
                    </a:lnTo>
                    <a:lnTo>
                      <a:pt x="2916" y="1710"/>
                    </a:lnTo>
                    <a:lnTo>
                      <a:pt x="3016" y="1659"/>
                    </a:lnTo>
                    <a:lnTo>
                      <a:pt x="3117" y="1659"/>
                    </a:lnTo>
                    <a:lnTo>
                      <a:pt x="3217" y="1710"/>
                    </a:lnTo>
                    <a:lnTo>
                      <a:pt x="3318" y="1760"/>
                    </a:lnTo>
                    <a:lnTo>
                      <a:pt x="3418" y="1860"/>
                    </a:lnTo>
                    <a:lnTo>
                      <a:pt x="3519" y="1860"/>
                    </a:lnTo>
                    <a:lnTo>
                      <a:pt x="3670" y="1710"/>
                    </a:lnTo>
                    <a:lnTo>
                      <a:pt x="3770" y="1659"/>
                    </a:lnTo>
                    <a:lnTo>
                      <a:pt x="3871" y="1710"/>
                    </a:lnTo>
                    <a:lnTo>
                      <a:pt x="3971" y="1760"/>
                    </a:lnTo>
                    <a:lnTo>
                      <a:pt x="4022" y="1860"/>
                    </a:lnTo>
                    <a:lnTo>
                      <a:pt x="4022" y="1961"/>
                    </a:lnTo>
                    <a:lnTo>
                      <a:pt x="4022" y="2061"/>
                    </a:lnTo>
                    <a:lnTo>
                      <a:pt x="4122" y="2112"/>
                    </a:lnTo>
                    <a:lnTo>
                      <a:pt x="4172" y="2061"/>
                    </a:lnTo>
                    <a:lnTo>
                      <a:pt x="4273" y="1961"/>
                    </a:lnTo>
                    <a:lnTo>
                      <a:pt x="4424" y="1760"/>
                    </a:lnTo>
                    <a:lnTo>
                      <a:pt x="4524" y="1710"/>
                    </a:lnTo>
                    <a:lnTo>
                      <a:pt x="5228" y="1710"/>
                    </a:lnTo>
                    <a:lnTo>
                      <a:pt x="5429" y="1609"/>
                    </a:lnTo>
                    <a:lnTo>
                      <a:pt x="5630" y="1508"/>
                    </a:lnTo>
                    <a:lnTo>
                      <a:pt x="5731" y="1609"/>
                    </a:lnTo>
                    <a:lnTo>
                      <a:pt x="5831" y="1609"/>
                    </a:lnTo>
                    <a:lnTo>
                      <a:pt x="5982" y="1508"/>
                    </a:lnTo>
                    <a:lnTo>
                      <a:pt x="6284" y="1458"/>
                    </a:lnTo>
                    <a:lnTo>
                      <a:pt x="6535" y="1508"/>
                    </a:lnTo>
                    <a:lnTo>
                      <a:pt x="6836" y="1458"/>
                    </a:lnTo>
                    <a:lnTo>
                      <a:pt x="6937" y="1408"/>
                    </a:lnTo>
                    <a:lnTo>
                      <a:pt x="7037" y="1257"/>
                    </a:lnTo>
                    <a:lnTo>
                      <a:pt x="7289" y="1458"/>
                    </a:lnTo>
                    <a:lnTo>
                      <a:pt x="7389" y="1358"/>
                    </a:lnTo>
                    <a:lnTo>
                      <a:pt x="7440" y="1307"/>
                    </a:lnTo>
                    <a:lnTo>
                      <a:pt x="7540" y="1257"/>
                    </a:lnTo>
                    <a:lnTo>
                      <a:pt x="7641" y="1307"/>
                    </a:lnTo>
                    <a:lnTo>
                      <a:pt x="7791" y="1358"/>
                    </a:lnTo>
                    <a:lnTo>
                      <a:pt x="7942" y="1458"/>
                    </a:lnTo>
                    <a:lnTo>
                      <a:pt x="8093" y="1508"/>
                    </a:lnTo>
                    <a:lnTo>
                      <a:pt x="8194" y="1508"/>
                    </a:lnTo>
                    <a:lnTo>
                      <a:pt x="8344" y="1458"/>
                    </a:lnTo>
                    <a:lnTo>
                      <a:pt x="8445" y="1358"/>
                    </a:lnTo>
                    <a:lnTo>
                      <a:pt x="8495" y="1307"/>
                    </a:lnTo>
                    <a:lnTo>
                      <a:pt x="8596" y="1257"/>
                    </a:lnTo>
                    <a:lnTo>
                      <a:pt x="8696" y="1257"/>
                    </a:lnTo>
                    <a:lnTo>
                      <a:pt x="8847" y="1358"/>
                    </a:lnTo>
                    <a:lnTo>
                      <a:pt x="8948" y="1408"/>
                    </a:lnTo>
                    <a:lnTo>
                      <a:pt x="9048" y="1408"/>
                    </a:lnTo>
                    <a:lnTo>
                      <a:pt x="9149" y="1257"/>
                    </a:lnTo>
                    <a:lnTo>
                      <a:pt x="9299" y="1408"/>
                    </a:lnTo>
                    <a:lnTo>
                      <a:pt x="9450" y="1458"/>
                    </a:lnTo>
                    <a:lnTo>
                      <a:pt x="9802" y="1508"/>
                    </a:lnTo>
                    <a:lnTo>
                      <a:pt x="9953" y="1458"/>
                    </a:lnTo>
                    <a:lnTo>
                      <a:pt x="10053" y="1408"/>
                    </a:lnTo>
                    <a:lnTo>
                      <a:pt x="10104" y="1358"/>
                    </a:lnTo>
                    <a:lnTo>
                      <a:pt x="10104" y="1207"/>
                    </a:lnTo>
                    <a:lnTo>
                      <a:pt x="10154" y="1157"/>
                    </a:lnTo>
                    <a:lnTo>
                      <a:pt x="10254" y="1106"/>
                    </a:lnTo>
                    <a:lnTo>
                      <a:pt x="10305" y="1157"/>
                    </a:lnTo>
                    <a:lnTo>
                      <a:pt x="10355" y="1207"/>
                    </a:lnTo>
                    <a:lnTo>
                      <a:pt x="10556" y="1257"/>
                    </a:lnTo>
                    <a:lnTo>
                      <a:pt x="10707" y="1257"/>
                    </a:lnTo>
                    <a:lnTo>
                      <a:pt x="10858" y="1307"/>
                    </a:lnTo>
                    <a:lnTo>
                      <a:pt x="11008" y="1408"/>
                    </a:lnTo>
                    <a:lnTo>
                      <a:pt x="11109" y="1458"/>
                    </a:lnTo>
                    <a:lnTo>
                      <a:pt x="11159" y="1358"/>
                    </a:lnTo>
                    <a:lnTo>
                      <a:pt x="11410" y="1157"/>
                    </a:lnTo>
                    <a:lnTo>
                      <a:pt x="11461" y="1056"/>
                    </a:lnTo>
                    <a:lnTo>
                      <a:pt x="11561" y="1056"/>
                    </a:lnTo>
                    <a:lnTo>
                      <a:pt x="11762" y="1157"/>
                    </a:lnTo>
                    <a:lnTo>
                      <a:pt x="11863" y="1207"/>
                    </a:lnTo>
                    <a:lnTo>
                      <a:pt x="11913" y="1257"/>
                    </a:lnTo>
                    <a:lnTo>
                      <a:pt x="12014" y="1207"/>
                    </a:lnTo>
                    <a:lnTo>
                      <a:pt x="12114" y="1106"/>
                    </a:lnTo>
                    <a:lnTo>
                      <a:pt x="12265" y="1056"/>
                    </a:lnTo>
                    <a:lnTo>
                      <a:pt x="12868" y="1056"/>
                    </a:lnTo>
                    <a:lnTo>
                      <a:pt x="13170" y="1006"/>
                    </a:lnTo>
                    <a:lnTo>
                      <a:pt x="13270" y="956"/>
                    </a:lnTo>
                    <a:lnTo>
                      <a:pt x="13421" y="855"/>
                    </a:lnTo>
                    <a:lnTo>
                      <a:pt x="14175" y="855"/>
                    </a:lnTo>
                    <a:lnTo>
                      <a:pt x="14275" y="956"/>
                    </a:lnTo>
                    <a:lnTo>
                      <a:pt x="14426" y="1006"/>
                    </a:lnTo>
                    <a:lnTo>
                      <a:pt x="14527" y="1056"/>
                    </a:lnTo>
                    <a:lnTo>
                      <a:pt x="14678" y="1006"/>
                    </a:lnTo>
                    <a:lnTo>
                      <a:pt x="14778" y="905"/>
                    </a:lnTo>
                    <a:lnTo>
                      <a:pt x="14929" y="855"/>
                    </a:lnTo>
                    <a:lnTo>
                      <a:pt x="15230" y="855"/>
                    </a:lnTo>
                    <a:lnTo>
                      <a:pt x="15281" y="805"/>
                    </a:lnTo>
                    <a:lnTo>
                      <a:pt x="15331" y="704"/>
                    </a:lnTo>
                    <a:lnTo>
                      <a:pt x="15230" y="604"/>
                    </a:lnTo>
                    <a:lnTo>
                      <a:pt x="15180" y="503"/>
                    </a:lnTo>
                    <a:lnTo>
                      <a:pt x="15130" y="302"/>
                    </a:lnTo>
                    <a:lnTo>
                      <a:pt x="15029" y="151"/>
                    </a:lnTo>
                    <a:lnTo>
                      <a:pt x="14929" y="51"/>
                    </a:lnTo>
                    <a:lnTo>
                      <a:pt x="14778" y="1"/>
                    </a:lnTo>
                    <a:lnTo>
                      <a:pt x="14225" y="1"/>
                    </a:lnTo>
                    <a:lnTo>
                      <a:pt x="14125" y="51"/>
                    </a:lnTo>
                    <a:lnTo>
                      <a:pt x="14024" y="151"/>
                    </a:lnTo>
                    <a:lnTo>
                      <a:pt x="13823" y="403"/>
                    </a:lnTo>
                    <a:lnTo>
                      <a:pt x="13622" y="604"/>
                    </a:lnTo>
                    <a:lnTo>
                      <a:pt x="13522" y="604"/>
                    </a:lnTo>
                    <a:lnTo>
                      <a:pt x="13471" y="503"/>
                    </a:lnTo>
                    <a:lnTo>
                      <a:pt x="13572" y="252"/>
                    </a:lnTo>
                    <a:lnTo>
                      <a:pt x="13672" y="101"/>
                    </a:lnTo>
                    <a:lnTo>
                      <a:pt x="13471" y="1"/>
                    </a:lnTo>
                    <a:lnTo>
                      <a:pt x="13220" y="1"/>
                    </a:lnTo>
                    <a:lnTo>
                      <a:pt x="13119" y="51"/>
                    </a:lnTo>
                    <a:lnTo>
                      <a:pt x="13019" y="151"/>
                    </a:lnTo>
                    <a:lnTo>
                      <a:pt x="12818" y="403"/>
                    </a:lnTo>
                    <a:lnTo>
                      <a:pt x="12567" y="604"/>
                    </a:lnTo>
                    <a:lnTo>
                      <a:pt x="12466" y="654"/>
                    </a:lnTo>
                    <a:lnTo>
                      <a:pt x="12365" y="654"/>
                    </a:lnTo>
                    <a:lnTo>
                      <a:pt x="12315" y="604"/>
                    </a:lnTo>
                    <a:lnTo>
                      <a:pt x="12215" y="553"/>
                    </a:lnTo>
                    <a:lnTo>
                      <a:pt x="12315" y="453"/>
                    </a:lnTo>
                    <a:lnTo>
                      <a:pt x="12365" y="352"/>
                    </a:lnTo>
                    <a:lnTo>
                      <a:pt x="12416" y="252"/>
                    </a:lnTo>
                    <a:lnTo>
                      <a:pt x="12315" y="252"/>
                    </a:lnTo>
                    <a:lnTo>
                      <a:pt x="12164" y="202"/>
                    </a:lnTo>
                    <a:lnTo>
                      <a:pt x="12064" y="151"/>
                    </a:lnTo>
                    <a:lnTo>
                      <a:pt x="11913" y="51"/>
                    </a:lnTo>
                    <a:lnTo>
                      <a:pt x="11813" y="1"/>
                    </a:lnTo>
                    <a:lnTo>
                      <a:pt x="11662" y="1"/>
                    </a:lnTo>
                    <a:lnTo>
                      <a:pt x="11511" y="51"/>
                    </a:lnTo>
                    <a:lnTo>
                      <a:pt x="11360" y="101"/>
                    </a:lnTo>
                    <a:lnTo>
                      <a:pt x="11260" y="202"/>
                    </a:lnTo>
                    <a:lnTo>
                      <a:pt x="11159" y="252"/>
                    </a:lnTo>
                    <a:lnTo>
                      <a:pt x="11059" y="202"/>
                    </a:lnTo>
                    <a:lnTo>
                      <a:pt x="10606" y="202"/>
                    </a:lnTo>
                    <a:lnTo>
                      <a:pt x="10355" y="151"/>
                    </a:lnTo>
                    <a:lnTo>
                      <a:pt x="1015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" name="Google Shape;5555;p47">
                <a:extLst>
                  <a:ext uri="{FF2B5EF4-FFF2-40B4-BE49-F238E27FC236}">
                    <a16:creationId xmlns:a16="http://schemas.microsoft.com/office/drawing/2014/main" id="{94648417-2B16-A1BF-8263-0E610E006206}"/>
                  </a:ext>
                </a:extLst>
              </p:cNvPr>
              <p:cNvSpPr/>
              <p:nvPr/>
            </p:nvSpPr>
            <p:spPr>
              <a:xfrm>
                <a:off x="2002375" y="3710075"/>
                <a:ext cx="199825" cy="95525"/>
              </a:xfrm>
              <a:custGeom>
                <a:avLst/>
                <a:gdLst/>
                <a:ahLst/>
                <a:cxnLst/>
                <a:rect l="l" t="t" r="r" b="b"/>
                <a:pathLst>
                  <a:path w="7993" h="3821" extrusionOk="0">
                    <a:moveTo>
                      <a:pt x="3318" y="704"/>
                    </a:moveTo>
                    <a:lnTo>
                      <a:pt x="3368" y="754"/>
                    </a:lnTo>
                    <a:lnTo>
                      <a:pt x="3268" y="805"/>
                    </a:lnTo>
                    <a:lnTo>
                      <a:pt x="3167" y="754"/>
                    </a:lnTo>
                    <a:lnTo>
                      <a:pt x="3318" y="704"/>
                    </a:lnTo>
                    <a:close/>
                    <a:moveTo>
                      <a:pt x="1157" y="654"/>
                    </a:moveTo>
                    <a:lnTo>
                      <a:pt x="1257" y="704"/>
                    </a:lnTo>
                    <a:lnTo>
                      <a:pt x="1257" y="805"/>
                    </a:lnTo>
                    <a:lnTo>
                      <a:pt x="1157" y="855"/>
                    </a:lnTo>
                    <a:lnTo>
                      <a:pt x="955" y="855"/>
                    </a:lnTo>
                    <a:lnTo>
                      <a:pt x="905" y="805"/>
                    </a:lnTo>
                    <a:lnTo>
                      <a:pt x="905" y="704"/>
                    </a:lnTo>
                    <a:lnTo>
                      <a:pt x="955" y="654"/>
                    </a:lnTo>
                    <a:close/>
                    <a:moveTo>
                      <a:pt x="3418" y="0"/>
                    </a:moveTo>
                    <a:lnTo>
                      <a:pt x="3318" y="51"/>
                    </a:lnTo>
                    <a:lnTo>
                      <a:pt x="3167" y="151"/>
                    </a:lnTo>
                    <a:lnTo>
                      <a:pt x="3016" y="201"/>
                    </a:lnTo>
                    <a:lnTo>
                      <a:pt x="2966" y="252"/>
                    </a:lnTo>
                    <a:lnTo>
                      <a:pt x="2865" y="252"/>
                    </a:lnTo>
                    <a:lnTo>
                      <a:pt x="2664" y="201"/>
                    </a:lnTo>
                    <a:lnTo>
                      <a:pt x="2011" y="201"/>
                    </a:lnTo>
                    <a:lnTo>
                      <a:pt x="1307" y="252"/>
                    </a:lnTo>
                    <a:lnTo>
                      <a:pt x="1157" y="252"/>
                    </a:lnTo>
                    <a:lnTo>
                      <a:pt x="1056" y="352"/>
                    </a:lnTo>
                    <a:lnTo>
                      <a:pt x="955" y="402"/>
                    </a:lnTo>
                    <a:lnTo>
                      <a:pt x="855" y="453"/>
                    </a:lnTo>
                    <a:lnTo>
                      <a:pt x="654" y="453"/>
                    </a:lnTo>
                    <a:lnTo>
                      <a:pt x="604" y="553"/>
                    </a:lnTo>
                    <a:lnTo>
                      <a:pt x="503" y="654"/>
                    </a:lnTo>
                    <a:lnTo>
                      <a:pt x="252" y="654"/>
                    </a:lnTo>
                    <a:lnTo>
                      <a:pt x="202" y="754"/>
                    </a:lnTo>
                    <a:lnTo>
                      <a:pt x="151" y="805"/>
                    </a:lnTo>
                    <a:lnTo>
                      <a:pt x="51" y="905"/>
                    </a:lnTo>
                    <a:lnTo>
                      <a:pt x="0" y="955"/>
                    </a:lnTo>
                    <a:lnTo>
                      <a:pt x="0" y="1106"/>
                    </a:lnTo>
                    <a:lnTo>
                      <a:pt x="51" y="1156"/>
                    </a:lnTo>
                    <a:lnTo>
                      <a:pt x="151" y="1257"/>
                    </a:lnTo>
                    <a:lnTo>
                      <a:pt x="302" y="1257"/>
                    </a:lnTo>
                    <a:lnTo>
                      <a:pt x="403" y="1207"/>
                    </a:lnTo>
                    <a:lnTo>
                      <a:pt x="503" y="1106"/>
                    </a:lnTo>
                    <a:lnTo>
                      <a:pt x="654" y="1056"/>
                    </a:lnTo>
                    <a:lnTo>
                      <a:pt x="754" y="1106"/>
                    </a:lnTo>
                    <a:lnTo>
                      <a:pt x="905" y="1207"/>
                    </a:lnTo>
                    <a:lnTo>
                      <a:pt x="1106" y="1408"/>
                    </a:lnTo>
                    <a:lnTo>
                      <a:pt x="1207" y="1508"/>
                    </a:lnTo>
                    <a:lnTo>
                      <a:pt x="1358" y="1508"/>
                    </a:lnTo>
                    <a:lnTo>
                      <a:pt x="1408" y="1408"/>
                    </a:lnTo>
                    <a:lnTo>
                      <a:pt x="1458" y="1307"/>
                    </a:lnTo>
                    <a:lnTo>
                      <a:pt x="1508" y="1156"/>
                    </a:lnTo>
                    <a:lnTo>
                      <a:pt x="1559" y="1106"/>
                    </a:lnTo>
                    <a:lnTo>
                      <a:pt x="1609" y="1056"/>
                    </a:lnTo>
                    <a:lnTo>
                      <a:pt x="2564" y="1056"/>
                    </a:lnTo>
                    <a:lnTo>
                      <a:pt x="2715" y="1156"/>
                    </a:lnTo>
                    <a:lnTo>
                      <a:pt x="2815" y="1257"/>
                    </a:lnTo>
                    <a:lnTo>
                      <a:pt x="2916" y="1357"/>
                    </a:lnTo>
                    <a:lnTo>
                      <a:pt x="2966" y="1559"/>
                    </a:lnTo>
                    <a:lnTo>
                      <a:pt x="2966" y="1709"/>
                    </a:lnTo>
                    <a:lnTo>
                      <a:pt x="2865" y="1860"/>
                    </a:lnTo>
                    <a:lnTo>
                      <a:pt x="2614" y="2162"/>
                    </a:lnTo>
                    <a:lnTo>
                      <a:pt x="2514" y="2363"/>
                    </a:lnTo>
                    <a:lnTo>
                      <a:pt x="2514" y="2564"/>
                    </a:lnTo>
                    <a:lnTo>
                      <a:pt x="2514" y="2664"/>
                    </a:lnTo>
                    <a:lnTo>
                      <a:pt x="2463" y="2715"/>
                    </a:lnTo>
                    <a:lnTo>
                      <a:pt x="2313" y="2865"/>
                    </a:lnTo>
                    <a:lnTo>
                      <a:pt x="2212" y="2966"/>
                    </a:lnTo>
                    <a:lnTo>
                      <a:pt x="2162" y="2865"/>
                    </a:lnTo>
                    <a:lnTo>
                      <a:pt x="2061" y="2765"/>
                    </a:lnTo>
                    <a:lnTo>
                      <a:pt x="1860" y="2765"/>
                    </a:lnTo>
                    <a:lnTo>
                      <a:pt x="1709" y="2815"/>
                    </a:lnTo>
                    <a:lnTo>
                      <a:pt x="1609" y="2916"/>
                    </a:lnTo>
                    <a:lnTo>
                      <a:pt x="1559" y="2916"/>
                    </a:lnTo>
                    <a:lnTo>
                      <a:pt x="1508" y="2865"/>
                    </a:lnTo>
                    <a:lnTo>
                      <a:pt x="1508" y="2715"/>
                    </a:lnTo>
                    <a:lnTo>
                      <a:pt x="1559" y="2564"/>
                    </a:lnTo>
                    <a:lnTo>
                      <a:pt x="1659" y="2463"/>
                    </a:lnTo>
                    <a:lnTo>
                      <a:pt x="1659" y="2413"/>
                    </a:lnTo>
                    <a:lnTo>
                      <a:pt x="1609" y="2363"/>
                    </a:lnTo>
                    <a:lnTo>
                      <a:pt x="1157" y="1910"/>
                    </a:lnTo>
                    <a:lnTo>
                      <a:pt x="955" y="2111"/>
                    </a:lnTo>
                    <a:lnTo>
                      <a:pt x="905" y="2212"/>
                    </a:lnTo>
                    <a:lnTo>
                      <a:pt x="905" y="2262"/>
                    </a:lnTo>
                    <a:lnTo>
                      <a:pt x="1006" y="2313"/>
                    </a:lnTo>
                    <a:lnTo>
                      <a:pt x="1106" y="2313"/>
                    </a:lnTo>
                    <a:lnTo>
                      <a:pt x="1207" y="2363"/>
                    </a:lnTo>
                    <a:lnTo>
                      <a:pt x="1257" y="2413"/>
                    </a:lnTo>
                    <a:lnTo>
                      <a:pt x="1257" y="2614"/>
                    </a:lnTo>
                    <a:lnTo>
                      <a:pt x="1257" y="2815"/>
                    </a:lnTo>
                    <a:lnTo>
                      <a:pt x="1207" y="2916"/>
                    </a:lnTo>
                    <a:lnTo>
                      <a:pt x="1106" y="2966"/>
                    </a:lnTo>
                    <a:lnTo>
                      <a:pt x="1006" y="2966"/>
                    </a:lnTo>
                    <a:lnTo>
                      <a:pt x="905" y="3016"/>
                    </a:lnTo>
                    <a:lnTo>
                      <a:pt x="855" y="3117"/>
                    </a:lnTo>
                    <a:lnTo>
                      <a:pt x="855" y="3268"/>
                    </a:lnTo>
                    <a:lnTo>
                      <a:pt x="855" y="3418"/>
                    </a:lnTo>
                    <a:lnTo>
                      <a:pt x="905" y="3519"/>
                    </a:lnTo>
                    <a:lnTo>
                      <a:pt x="1006" y="3569"/>
                    </a:lnTo>
                    <a:lnTo>
                      <a:pt x="1106" y="3619"/>
                    </a:lnTo>
                    <a:lnTo>
                      <a:pt x="1257" y="3619"/>
                    </a:lnTo>
                    <a:lnTo>
                      <a:pt x="1307" y="3720"/>
                    </a:lnTo>
                    <a:lnTo>
                      <a:pt x="1458" y="3820"/>
                    </a:lnTo>
                    <a:lnTo>
                      <a:pt x="1559" y="3820"/>
                    </a:lnTo>
                    <a:lnTo>
                      <a:pt x="1760" y="3670"/>
                    </a:lnTo>
                    <a:lnTo>
                      <a:pt x="1860" y="3569"/>
                    </a:lnTo>
                    <a:lnTo>
                      <a:pt x="2061" y="3569"/>
                    </a:lnTo>
                    <a:lnTo>
                      <a:pt x="2112" y="3469"/>
                    </a:lnTo>
                    <a:lnTo>
                      <a:pt x="2162" y="3418"/>
                    </a:lnTo>
                    <a:lnTo>
                      <a:pt x="2262" y="3418"/>
                    </a:lnTo>
                    <a:lnTo>
                      <a:pt x="2313" y="3469"/>
                    </a:lnTo>
                    <a:lnTo>
                      <a:pt x="2413" y="3519"/>
                    </a:lnTo>
                    <a:lnTo>
                      <a:pt x="2463" y="3569"/>
                    </a:lnTo>
                    <a:lnTo>
                      <a:pt x="2514" y="3519"/>
                    </a:lnTo>
                    <a:lnTo>
                      <a:pt x="2564" y="3469"/>
                    </a:lnTo>
                    <a:lnTo>
                      <a:pt x="2664" y="3418"/>
                    </a:lnTo>
                    <a:lnTo>
                      <a:pt x="2765" y="3469"/>
                    </a:lnTo>
                    <a:lnTo>
                      <a:pt x="2815" y="3569"/>
                    </a:lnTo>
                    <a:lnTo>
                      <a:pt x="2916" y="3569"/>
                    </a:lnTo>
                    <a:lnTo>
                      <a:pt x="3117" y="3619"/>
                    </a:lnTo>
                    <a:lnTo>
                      <a:pt x="3167" y="3619"/>
                    </a:lnTo>
                    <a:lnTo>
                      <a:pt x="3268" y="3569"/>
                    </a:lnTo>
                    <a:lnTo>
                      <a:pt x="3418" y="3469"/>
                    </a:lnTo>
                    <a:lnTo>
                      <a:pt x="3469" y="3418"/>
                    </a:lnTo>
                    <a:lnTo>
                      <a:pt x="3519" y="3418"/>
                    </a:lnTo>
                    <a:lnTo>
                      <a:pt x="3619" y="3469"/>
                    </a:lnTo>
                    <a:lnTo>
                      <a:pt x="3670" y="3569"/>
                    </a:lnTo>
                    <a:lnTo>
                      <a:pt x="3821" y="3469"/>
                    </a:lnTo>
                    <a:lnTo>
                      <a:pt x="3971" y="3368"/>
                    </a:lnTo>
                    <a:lnTo>
                      <a:pt x="4323" y="3368"/>
                    </a:lnTo>
                    <a:lnTo>
                      <a:pt x="4574" y="2815"/>
                    </a:lnTo>
                    <a:lnTo>
                      <a:pt x="4524" y="2765"/>
                    </a:lnTo>
                    <a:lnTo>
                      <a:pt x="4373" y="2765"/>
                    </a:lnTo>
                    <a:lnTo>
                      <a:pt x="4223" y="2865"/>
                    </a:lnTo>
                    <a:lnTo>
                      <a:pt x="4122" y="2916"/>
                    </a:lnTo>
                    <a:lnTo>
                      <a:pt x="4072" y="2916"/>
                    </a:lnTo>
                    <a:lnTo>
                      <a:pt x="4022" y="2865"/>
                    </a:lnTo>
                    <a:lnTo>
                      <a:pt x="4022" y="2765"/>
                    </a:lnTo>
                    <a:lnTo>
                      <a:pt x="3971" y="2664"/>
                    </a:lnTo>
                    <a:lnTo>
                      <a:pt x="3921" y="2564"/>
                    </a:lnTo>
                    <a:lnTo>
                      <a:pt x="3871" y="2564"/>
                    </a:lnTo>
                    <a:lnTo>
                      <a:pt x="3821" y="2614"/>
                    </a:lnTo>
                    <a:lnTo>
                      <a:pt x="3821" y="2765"/>
                    </a:lnTo>
                    <a:lnTo>
                      <a:pt x="3821" y="2865"/>
                    </a:lnTo>
                    <a:lnTo>
                      <a:pt x="3770" y="2916"/>
                    </a:lnTo>
                    <a:lnTo>
                      <a:pt x="3720" y="2966"/>
                    </a:lnTo>
                    <a:lnTo>
                      <a:pt x="3619" y="2966"/>
                    </a:lnTo>
                    <a:lnTo>
                      <a:pt x="3469" y="2916"/>
                    </a:lnTo>
                    <a:lnTo>
                      <a:pt x="3418" y="2815"/>
                    </a:lnTo>
                    <a:lnTo>
                      <a:pt x="3368" y="2715"/>
                    </a:lnTo>
                    <a:lnTo>
                      <a:pt x="3318" y="2614"/>
                    </a:lnTo>
                    <a:lnTo>
                      <a:pt x="3268" y="2514"/>
                    </a:lnTo>
                    <a:lnTo>
                      <a:pt x="3217" y="2413"/>
                    </a:lnTo>
                    <a:lnTo>
                      <a:pt x="3318" y="2313"/>
                    </a:lnTo>
                    <a:lnTo>
                      <a:pt x="3368" y="2262"/>
                    </a:lnTo>
                    <a:lnTo>
                      <a:pt x="3368" y="2212"/>
                    </a:lnTo>
                    <a:lnTo>
                      <a:pt x="3318" y="2162"/>
                    </a:lnTo>
                    <a:lnTo>
                      <a:pt x="3217" y="2061"/>
                    </a:lnTo>
                    <a:lnTo>
                      <a:pt x="3167" y="1910"/>
                    </a:lnTo>
                    <a:lnTo>
                      <a:pt x="3167" y="1709"/>
                    </a:lnTo>
                    <a:lnTo>
                      <a:pt x="3217" y="1609"/>
                    </a:lnTo>
                    <a:lnTo>
                      <a:pt x="3318" y="1508"/>
                    </a:lnTo>
                    <a:lnTo>
                      <a:pt x="3519" y="1508"/>
                    </a:lnTo>
                    <a:lnTo>
                      <a:pt x="3921" y="1458"/>
                    </a:lnTo>
                    <a:lnTo>
                      <a:pt x="4022" y="1408"/>
                    </a:lnTo>
                    <a:lnTo>
                      <a:pt x="3971" y="1307"/>
                    </a:lnTo>
                    <a:lnTo>
                      <a:pt x="3770" y="1257"/>
                    </a:lnTo>
                    <a:lnTo>
                      <a:pt x="3619" y="1207"/>
                    </a:lnTo>
                    <a:lnTo>
                      <a:pt x="3569" y="1056"/>
                    </a:lnTo>
                    <a:lnTo>
                      <a:pt x="3619" y="905"/>
                    </a:lnTo>
                    <a:lnTo>
                      <a:pt x="3770" y="855"/>
                    </a:lnTo>
                    <a:lnTo>
                      <a:pt x="4273" y="855"/>
                    </a:lnTo>
                    <a:lnTo>
                      <a:pt x="4373" y="905"/>
                    </a:lnTo>
                    <a:lnTo>
                      <a:pt x="4424" y="955"/>
                    </a:lnTo>
                    <a:lnTo>
                      <a:pt x="4424" y="1156"/>
                    </a:lnTo>
                    <a:lnTo>
                      <a:pt x="4524" y="1257"/>
                    </a:lnTo>
                    <a:lnTo>
                      <a:pt x="4675" y="1307"/>
                    </a:lnTo>
                    <a:lnTo>
                      <a:pt x="4826" y="1257"/>
                    </a:lnTo>
                    <a:lnTo>
                      <a:pt x="5027" y="1257"/>
                    </a:lnTo>
                    <a:lnTo>
                      <a:pt x="5178" y="1307"/>
                    </a:lnTo>
                    <a:lnTo>
                      <a:pt x="5328" y="1408"/>
                    </a:lnTo>
                    <a:lnTo>
                      <a:pt x="5429" y="1559"/>
                    </a:lnTo>
                    <a:lnTo>
                      <a:pt x="5529" y="1659"/>
                    </a:lnTo>
                    <a:lnTo>
                      <a:pt x="5630" y="1709"/>
                    </a:lnTo>
                    <a:lnTo>
                      <a:pt x="5680" y="1709"/>
                    </a:lnTo>
                    <a:lnTo>
                      <a:pt x="5680" y="1458"/>
                    </a:lnTo>
                    <a:lnTo>
                      <a:pt x="5731" y="1357"/>
                    </a:lnTo>
                    <a:lnTo>
                      <a:pt x="5881" y="1257"/>
                    </a:lnTo>
                    <a:lnTo>
                      <a:pt x="6133" y="1156"/>
                    </a:lnTo>
                    <a:lnTo>
                      <a:pt x="6334" y="1006"/>
                    </a:lnTo>
                    <a:lnTo>
                      <a:pt x="6434" y="905"/>
                    </a:lnTo>
                    <a:lnTo>
                      <a:pt x="6535" y="855"/>
                    </a:lnTo>
                    <a:lnTo>
                      <a:pt x="6686" y="905"/>
                    </a:lnTo>
                    <a:lnTo>
                      <a:pt x="6786" y="955"/>
                    </a:lnTo>
                    <a:lnTo>
                      <a:pt x="6987" y="1207"/>
                    </a:lnTo>
                    <a:lnTo>
                      <a:pt x="7088" y="1257"/>
                    </a:lnTo>
                    <a:lnTo>
                      <a:pt x="7138" y="1207"/>
                    </a:lnTo>
                    <a:lnTo>
                      <a:pt x="7188" y="1106"/>
                    </a:lnTo>
                    <a:lnTo>
                      <a:pt x="7188" y="1006"/>
                    </a:lnTo>
                    <a:lnTo>
                      <a:pt x="7088" y="805"/>
                    </a:lnTo>
                    <a:lnTo>
                      <a:pt x="7088" y="704"/>
                    </a:lnTo>
                    <a:lnTo>
                      <a:pt x="7188" y="654"/>
                    </a:lnTo>
                    <a:lnTo>
                      <a:pt x="7339" y="654"/>
                    </a:lnTo>
                    <a:lnTo>
                      <a:pt x="7942" y="604"/>
                    </a:lnTo>
                    <a:lnTo>
                      <a:pt x="7992" y="553"/>
                    </a:lnTo>
                    <a:lnTo>
                      <a:pt x="7942" y="453"/>
                    </a:lnTo>
                    <a:lnTo>
                      <a:pt x="7791" y="302"/>
                    </a:lnTo>
                    <a:lnTo>
                      <a:pt x="7691" y="252"/>
                    </a:lnTo>
                    <a:lnTo>
                      <a:pt x="7540" y="252"/>
                    </a:lnTo>
                    <a:lnTo>
                      <a:pt x="7389" y="352"/>
                    </a:lnTo>
                    <a:lnTo>
                      <a:pt x="7289" y="402"/>
                    </a:lnTo>
                    <a:lnTo>
                      <a:pt x="7188" y="453"/>
                    </a:lnTo>
                    <a:lnTo>
                      <a:pt x="6334" y="453"/>
                    </a:lnTo>
                    <a:lnTo>
                      <a:pt x="6233" y="402"/>
                    </a:lnTo>
                    <a:lnTo>
                      <a:pt x="6032" y="252"/>
                    </a:lnTo>
                    <a:lnTo>
                      <a:pt x="5831" y="51"/>
                    </a:lnTo>
                    <a:lnTo>
                      <a:pt x="5731" y="0"/>
                    </a:lnTo>
                    <a:lnTo>
                      <a:pt x="5580" y="0"/>
                    </a:lnTo>
                    <a:lnTo>
                      <a:pt x="4524" y="51"/>
                    </a:lnTo>
                    <a:lnTo>
                      <a:pt x="351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5556;p47">
                <a:extLst>
                  <a:ext uri="{FF2B5EF4-FFF2-40B4-BE49-F238E27FC236}">
                    <a16:creationId xmlns:a16="http://schemas.microsoft.com/office/drawing/2014/main" id="{B9367256-79D4-0C60-2220-CA97E700D6CB}"/>
                  </a:ext>
                </a:extLst>
              </p:cNvPr>
              <p:cNvSpPr/>
              <p:nvPr/>
            </p:nvSpPr>
            <p:spPr>
              <a:xfrm>
                <a:off x="1813875" y="3647250"/>
                <a:ext cx="236275" cy="77925"/>
              </a:xfrm>
              <a:custGeom>
                <a:avLst/>
                <a:gdLst/>
                <a:ahLst/>
                <a:cxnLst/>
                <a:rect l="l" t="t" r="r" b="b"/>
                <a:pathLst>
                  <a:path w="9451" h="3117" extrusionOk="0">
                    <a:moveTo>
                      <a:pt x="8998" y="0"/>
                    </a:moveTo>
                    <a:lnTo>
                      <a:pt x="8898" y="50"/>
                    </a:lnTo>
                    <a:lnTo>
                      <a:pt x="8847" y="101"/>
                    </a:lnTo>
                    <a:lnTo>
                      <a:pt x="8797" y="201"/>
                    </a:lnTo>
                    <a:lnTo>
                      <a:pt x="8847" y="302"/>
                    </a:lnTo>
                    <a:lnTo>
                      <a:pt x="8898" y="503"/>
                    </a:lnTo>
                    <a:lnTo>
                      <a:pt x="8898" y="603"/>
                    </a:lnTo>
                    <a:lnTo>
                      <a:pt x="8898" y="704"/>
                    </a:lnTo>
                    <a:lnTo>
                      <a:pt x="8797" y="754"/>
                    </a:lnTo>
                    <a:lnTo>
                      <a:pt x="8546" y="905"/>
                    </a:lnTo>
                    <a:lnTo>
                      <a:pt x="8294" y="1005"/>
                    </a:lnTo>
                    <a:lnTo>
                      <a:pt x="8144" y="1056"/>
                    </a:lnTo>
                    <a:lnTo>
                      <a:pt x="7993" y="1056"/>
                    </a:lnTo>
                    <a:lnTo>
                      <a:pt x="7842" y="1005"/>
                    </a:lnTo>
                    <a:lnTo>
                      <a:pt x="7691" y="905"/>
                    </a:lnTo>
                    <a:lnTo>
                      <a:pt x="7591" y="855"/>
                    </a:lnTo>
                    <a:lnTo>
                      <a:pt x="6435" y="855"/>
                    </a:lnTo>
                    <a:lnTo>
                      <a:pt x="6334" y="905"/>
                    </a:lnTo>
                    <a:lnTo>
                      <a:pt x="6284" y="1005"/>
                    </a:lnTo>
                    <a:lnTo>
                      <a:pt x="6284" y="1156"/>
                    </a:lnTo>
                    <a:lnTo>
                      <a:pt x="6234" y="1207"/>
                    </a:lnTo>
                    <a:lnTo>
                      <a:pt x="5932" y="1307"/>
                    </a:lnTo>
                    <a:lnTo>
                      <a:pt x="5882" y="1408"/>
                    </a:lnTo>
                    <a:lnTo>
                      <a:pt x="5882" y="1558"/>
                    </a:lnTo>
                    <a:lnTo>
                      <a:pt x="5831" y="1609"/>
                    </a:lnTo>
                    <a:lnTo>
                      <a:pt x="5731" y="1609"/>
                    </a:lnTo>
                    <a:lnTo>
                      <a:pt x="5580" y="1558"/>
                    </a:lnTo>
                    <a:lnTo>
                      <a:pt x="5480" y="1458"/>
                    </a:lnTo>
                    <a:lnTo>
                      <a:pt x="4022" y="1458"/>
                    </a:lnTo>
                    <a:lnTo>
                      <a:pt x="3921" y="1508"/>
                    </a:lnTo>
                    <a:lnTo>
                      <a:pt x="3821" y="1558"/>
                    </a:lnTo>
                    <a:lnTo>
                      <a:pt x="3720" y="1609"/>
                    </a:lnTo>
                    <a:lnTo>
                      <a:pt x="3620" y="1659"/>
                    </a:lnTo>
                    <a:lnTo>
                      <a:pt x="3469" y="1709"/>
                    </a:lnTo>
                    <a:lnTo>
                      <a:pt x="3218" y="1659"/>
                    </a:lnTo>
                    <a:lnTo>
                      <a:pt x="3017" y="1709"/>
                    </a:lnTo>
                    <a:lnTo>
                      <a:pt x="2916" y="1558"/>
                    </a:lnTo>
                    <a:lnTo>
                      <a:pt x="2765" y="1508"/>
                    </a:lnTo>
                    <a:lnTo>
                      <a:pt x="2564" y="1458"/>
                    </a:lnTo>
                    <a:lnTo>
                      <a:pt x="2062" y="1458"/>
                    </a:lnTo>
                    <a:lnTo>
                      <a:pt x="1911" y="1408"/>
                    </a:lnTo>
                    <a:lnTo>
                      <a:pt x="1760" y="1307"/>
                    </a:lnTo>
                    <a:lnTo>
                      <a:pt x="1660" y="1357"/>
                    </a:lnTo>
                    <a:lnTo>
                      <a:pt x="1559" y="1458"/>
                    </a:lnTo>
                    <a:lnTo>
                      <a:pt x="1308" y="1508"/>
                    </a:lnTo>
                    <a:lnTo>
                      <a:pt x="1056" y="1558"/>
                    </a:lnTo>
                    <a:lnTo>
                      <a:pt x="755" y="1659"/>
                    </a:lnTo>
                    <a:lnTo>
                      <a:pt x="705" y="1659"/>
                    </a:lnTo>
                    <a:lnTo>
                      <a:pt x="604" y="1558"/>
                    </a:lnTo>
                    <a:lnTo>
                      <a:pt x="705" y="1508"/>
                    </a:lnTo>
                    <a:lnTo>
                      <a:pt x="805" y="1408"/>
                    </a:lnTo>
                    <a:lnTo>
                      <a:pt x="805" y="1307"/>
                    </a:lnTo>
                    <a:lnTo>
                      <a:pt x="705" y="1257"/>
                    </a:lnTo>
                    <a:lnTo>
                      <a:pt x="504" y="1257"/>
                    </a:lnTo>
                    <a:lnTo>
                      <a:pt x="51" y="1709"/>
                    </a:lnTo>
                    <a:lnTo>
                      <a:pt x="1" y="1860"/>
                    </a:lnTo>
                    <a:lnTo>
                      <a:pt x="1" y="1960"/>
                    </a:lnTo>
                    <a:lnTo>
                      <a:pt x="1" y="2061"/>
                    </a:lnTo>
                    <a:lnTo>
                      <a:pt x="1" y="2162"/>
                    </a:lnTo>
                    <a:lnTo>
                      <a:pt x="101" y="2363"/>
                    </a:lnTo>
                    <a:lnTo>
                      <a:pt x="202" y="2513"/>
                    </a:lnTo>
                    <a:lnTo>
                      <a:pt x="202" y="2614"/>
                    </a:lnTo>
                    <a:lnTo>
                      <a:pt x="202" y="2714"/>
                    </a:lnTo>
                    <a:lnTo>
                      <a:pt x="353" y="2664"/>
                    </a:lnTo>
                    <a:lnTo>
                      <a:pt x="504" y="2564"/>
                    </a:lnTo>
                    <a:lnTo>
                      <a:pt x="554" y="2564"/>
                    </a:lnTo>
                    <a:lnTo>
                      <a:pt x="604" y="2614"/>
                    </a:lnTo>
                    <a:lnTo>
                      <a:pt x="654" y="2865"/>
                    </a:lnTo>
                    <a:lnTo>
                      <a:pt x="805" y="3066"/>
                    </a:lnTo>
                    <a:lnTo>
                      <a:pt x="855" y="3117"/>
                    </a:lnTo>
                    <a:lnTo>
                      <a:pt x="906" y="3117"/>
                    </a:lnTo>
                    <a:lnTo>
                      <a:pt x="1056" y="3066"/>
                    </a:lnTo>
                    <a:lnTo>
                      <a:pt x="1408" y="2865"/>
                    </a:lnTo>
                    <a:lnTo>
                      <a:pt x="1710" y="2614"/>
                    </a:lnTo>
                    <a:lnTo>
                      <a:pt x="1810" y="2513"/>
                    </a:lnTo>
                    <a:lnTo>
                      <a:pt x="1911" y="2513"/>
                    </a:lnTo>
                    <a:lnTo>
                      <a:pt x="2011" y="2564"/>
                    </a:lnTo>
                    <a:lnTo>
                      <a:pt x="2112" y="2714"/>
                    </a:lnTo>
                    <a:lnTo>
                      <a:pt x="2212" y="2915"/>
                    </a:lnTo>
                    <a:lnTo>
                      <a:pt x="2514" y="2614"/>
                    </a:lnTo>
                    <a:lnTo>
                      <a:pt x="2464" y="2564"/>
                    </a:lnTo>
                    <a:lnTo>
                      <a:pt x="2363" y="2463"/>
                    </a:lnTo>
                    <a:lnTo>
                      <a:pt x="2313" y="2413"/>
                    </a:lnTo>
                    <a:lnTo>
                      <a:pt x="2363" y="2363"/>
                    </a:lnTo>
                    <a:lnTo>
                      <a:pt x="2464" y="2312"/>
                    </a:lnTo>
                    <a:lnTo>
                      <a:pt x="2715" y="2312"/>
                    </a:lnTo>
                    <a:lnTo>
                      <a:pt x="2866" y="2363"/>
                    </a:lnTo>
                    <a:lnTo>
                      <a:pt x="2966" y="2413"/>
                    </a:lnTo>
                    <a:lnTo>
                      <a:pt x="3067" y="2513"/>
                    </a:lnTo>
                    <a:lnTo>
                      <a:pt x="3218" y="2513"/>
                    </a:lnTo>
                    <a:lnTo>
                      <a:pt x="3268" y="2413"/>
                    </a:lnTo>
                    <a:lnTo>
                      <a:pt x="3369" y="2262"/>
                    </a:lnTo>
                    <a:lnTo>
                      <a:pt x="3519" y="2011"/>
                    </a:lnTo>
                    <a:lnTo>
                      <a:pt x="3620" y="1910"/>
                    </a:lnTo>
                    <a:lnTo>
                      <a:pt x="4123" y="1910"/>
                    </a:lnTo>
                    <a:lnTo>
                      <a:pt x="4173" y="2011"/>
                    </a:lnTo>
                    <a:lnTo>
                      <a:pt x="4223" y="2162"/>
                    </a:lnTo>
                    <a:lnTo>
                      <a:pt x="4273" y="2262"/>
                    </a:lnTo>
                    <a:lnTo>
                      <a:pt x="4324" y="2312"/>
                    </a:lnTo>
                    <a:lnTo>
                      <a:pt x="4424" y="2312"/>
                    </a:lnTo>
                    <a:lnTo>
                      <a:pt x="4625" y="2212"/>
                    </a:lnTo>
                    <a:lnTo>
                      <a:pt x="4726" y="2162"/>
                    </a:lnTo>
                    <a:lnTo>
                      <a:pt x="4826" y="2111"/>
                    </a:lnTo>
                    <a:lnTo>
                      <a:pt x="4927" y="2111"/>
                    </a:lnTo>
                    <a:lnTo>
                      <a:pt x="5027" y="2212"/>
                    </a:lnTo>
                    <a:lnTo>
                      <a:pt x="5128" y="2312"/>
                    </a:lnTo>
                    <a:lnTo>
                      <a:pt x="5279" y="2312"/>
                    </a:lnTo>
                    <a:lnTo>
                      <a:pt x="5379" y="2262"/>
                    </a:lnTo>
                    <a:lnTo>
                      <a:pt x="5530" y="2162"/>
                    </a:lnTo>
                    <a:lnTo>
                      <a:pt x="5630" y="2111"/>
                    </a:lnTo>
                    <a:lnTo>
                      <a:pt x="6786" y="2111"/>
                    </a:lnTo>
                    <a:lnTo>
                      <a:pt x="6887" y="2162"/>
                    </a:lnTo>
                    <a:lnTo>
                      <a:pt x="6937" y="2312"/>
                    </a:lnTo>
                    <a:lnTo>
                      <a:pt x="6937" y="2463"/>
                    </a:lnTo>
                    <a:lnTo>
                      <a:pt x="7038" y="2513"/>
                    </a:lnTo>
                    <a:lnTo>
                      <a:pt x="7088" y="2463"/>
                    </a:lnTo>
                    <a:lnTo>
                      <a:pt x="7239" y="2111"/>
                    </a:lnTo>
                    <a:lnTo>
                      <a:pt x="7540" y="2111"/>
                    </a:lnTo>
                    <a:lnTo>
                      <a:pt x="7742" y="2011"/>
                    </a:lnTo>
                    <a:lnTo>
                      <a:pt x="7943" y="1810"/>
                    </a:lnTo>
                    <a:lnTo>
                      <a:pt x="8144" y="1659"/>
                    </a:lnTo>
                    <a:lnTo>
                      <a:pt x="8294" y="1508"/>
                    </a:lnTo>
                    <a:lnTo>
                      <a:pt x="8546" y="1357"/>
                    </a:lnTo>
                    <a:lnTo>
                      <a:pt x="8747" y="1257"/>
                    </a:lnTo>
                    <a:lnTo>
                      <a:pt x="8948" y="1056"/>
                    </a:lnTo>
                    <a:lnTo>
                      <a:pt x="9350" y="1056"/>
                    </a:lnTo>
                    <a:lnTo>
                      <a:pt x="9400" y="1005"/>
                    </a:lnTo>
                    <a:lnTo>
                      <a:pt x="9400" y="905"/>
                    </a:lnTo>
                    <a:lnTo>
                      <a:pt x="9249" y="754"/>
                    </a:lnTo>
                    <a:lnTo>
                      <a:pt x="9249" y="603"/>
                    </a:lnTo>
                    <a:lnTo>
                      <a:pt x="9300" y="453"/>
                    </a:lnTo>
                    <a:lnTo>
                      <a:pt x="9450" y="302"/>
                    </a:lnTo>
                    <a:lnTo>
                      <a:pt x="9450" y="201"/>
                    </a:lnTo>
                    <a:lnTo>
                      <a:pt x="9450" y="101"/>
                    </a:lnTo>
                    <a:lnTo>
                      <a:pt x="9350" y="50"/>
                    </a:lnTo>
                    <a:lnTo>
                      <a:pt x="919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1" name="Google Shape;5557;p47">
                <a:extLst>
                  <a:ext uri="{FF2B5EF4-FFF2-40B4-BE49-F238E27FC236}">
                    <a16:creationId xmlns:a16="http://schemas.microsoft.com/office/drawing/2014/main" id="{53F008A5-DAE6-7F9F-D8B1-5ADAF4923198}"/>
                  </a:ext>
                </a:extLst>
              </p:cNvPr>
              <p:cNvSpPr/>
              <p:nvPr/>
            </p:nvSpPr>
            <p:spPr>
              <a:xfrm>
                <a:off x="1759850" y="3584425"/>
                <a:ext cx="126950" cy="94250"/>
              </a:xfrm>
              <a:custGeom>
                <a:avLst/>
                <a:gdLst/>
                <a:ahLst/>
                <a:cxnLst/>
                <a:rect l="l" t="t" r="r" b="b"/>
                <a:pathLst>
                  <a:path w="5078" h="3770" extrusionOk="0">
                    <a:moveTo>
                      <a:pt x="1609" y="1257"/>
                    </a:moveTo>
                    <a:lnTo>
                      <a:pt x="1659" y="1407"/>
                    </a:lnTo>
                    <a:lnTo>
                      <a:pt x="1609" y="1458"/>
                    </a:lnTo>
                    <a:lnTo>
                      <a:pt x="1559" y="1307"/>
                    </a:lnTo>
                    <a:lnTo>
                      <a:pt x="1609" y="1257"/>
                    </a:lnTo>
                    <a:close/>
                    <a:moveTo>
                      <a:pt x="2715" y="1860"/>
                    </a:moveTo>
                    <a:lnTo>
                      <a:pt x="2916" y="1910"/>
                    </a:lnTo>
                    <a:lnTo>
                      <a:pt x="3117" y="2061"/>
                    </a:lnTo>
                    <a:lnTo>
                      <a:pt x="3318" y="2111"/>
                    </a:lnTo>
                    <a:lnTo>
                      <a:pt x="3418" y="2212"/>
                    </a:lnTo>
                    <a:lnTo>
                      <a:pt x="3318" y="2262"/>
                    </a:lnTo>
                    <a:lnTo>
                      <a:pt x="2765" y="2312"/>
                    </a:lnTo>
                    <a:lnTo>
                      <a:pt x="2212" y="2262"/>
                    </a:lnTo>
                    <a:lnTo>
                      <a:pt x="2162" y="2212"/>
                    </a:lnTo>
                    <a:lnTo>
                      <a:pt x="2212" y="2111"/>
                    </a:lnTo>
                    <a:lnTo>
                      <a:pt x="2413" y="1960"/>
                    </a:lnTo>
                    <a:lnTo>
                      <a:pt x="2564" y="1860"/>
                    </a:lnTo>
                    <a:close/>
                    <a:moveTo>
                      <a:pt x="1408" y="0"/>
                    </a:moveTo>
                    <a:lnTo>
                      <a:pt x="1358" y="101"/>
                    </a:lnTo>
                    <a:lnTo>
                      <a:pt x="1307" y="151"/>
                    </a:lnTo>
                    <a:lnTo>
                      <a:pt x="1307" y="402"/>
                    </a:lnTo>
                    <a:lnTo>
                      <a:pt x="1257" y="553"/>
                    </a:lnTo>
                    <a:lnTo>
                      <a:pt x="1106" y="653"/>
                    </a:lnTo>
                    <a:lnTo>
                      <a:pt x="754" y="653"/>
                    </a:lnTo>
                    <a:lnTo>
                      <a:pt x="654" y="704"/>
                    </a:lnTo>
                    <a:lnTo>
                      <a:pt x="403" y="804"/>
                    </a:lnTo>
                    <a:lnTo>
                      <a:pt x="302" y="905"/>
                    </a:lnTo>
                    <a:lnTo>
                      <a:pt x="252" y="955"/>
                    </a:lnTo>
                    <a:lnTo>
                      <a:pt x="252" y="1056"/>
                    </a:lnTo>
                    <a:lnTo>
                      <a:pt x="553" y="1056"/>
                    </a:lnTo>
                    <a:lnTo>
                      <a:pt x="654" y="1106"/>
                    </a:lnTo>
                    <a:lnTo>
                      <a:pt x="704" y="1307"/>
                    </a:lnTo>
                    <a:lnTo>
                      <a:pt x="654" y="1458"/>
                    </a:lnTo>
                    <a:lnTo>
                      <a:pt x="604" y="1558"/>
                    </a:lnTo>
                    <a:lnTo>
                      <a:pt x="453" y="1659"/>
                    </a:lnTo>
                    <a:lnTo>
                      <a:pt x="302" y="1709"/>
                    </a:lnTo>
                    <a:lnTo>
                      <a:pt x="202" y="1810"/>
                    </a:lnTo>
                    <a:lnTo>
                      <a:pt x="51" y="1960"/>
                    </a:lnTo>
                    <a:lnTo>
                      <a:pt x="1" y="2061"/>
                    </a:lnTo>
                    <a:lnTo>
                      <a:pt x="51" y="2161"/>
                    </a:lnTo>
                    <a:lnTo>
                      <a:pt x="151" y="2262"/>
                    </a:lnTo>
                    <a:lnTo>
                      <a:pt x="302" y="2312"/>
                    </a:lnTo>
                    <a:lnTo>
                      <a:pt x="403" y="2212"/>
                    </a:lnTo>
                    <a:lnTo>
                      <a:pt x="553" y="2161"/>
                    </a:lnTo>
                    <a:lnTo>
                      <a:pt x="704" y="2061"/>
                    </a:lnTo>
                    <a:lnTo>
                      <a:pt x="855" y="2111"/>
                    </a:lnTo>
                    <a:lnTo>
                      <a:pt x="1157" y="2212"/>
                    </a:lnTo>
                    <a:lnTo>
                      <a:pt x="1307" y="2262"/>
                    </a:lnTo>
                    <a:lnTo>
                      <a:pt x="1458" y="2362"/>
                    </a:lnTo>
                    <a:lnTo>
                      <a:pt x="1609" y="2614"/>
                    </a:lnTo>
                    <a:lnTo>
                      <a:pt x="1709" y="2865"/>
                    </a:lnTo>
                    <a:lnTo>
                      <a:pt x="1709" y="2966"/>
                    </a:lnTo>
                    <a:lnTo>
                      <a:pt x="1709" y="3066"/>
                    </a:lnTo>
                    <a:lnTo>
                      <a:pt x="1609" y="3368"/>
                    </a:lnTo>
                    <a:lnTo>
                      <a:pt x="1559" y="3518"/>
                    </a:lnTo>
                    <a:lnTo>
                      <a:pt x="1609" y="3569"/>
                    </a:lnTo>
                    <a:lnTo>
                      <a:pt x="2614" y="3569"/>
                    </a:lnTo>
                    <a:lnTo>
                      <a:pt x="2715" y="3518"/>
                    </a:lnTo>
                    <a:lnTo>
                      <a:pt x="2815" y="3418"/>
                    </a:lnTo>
                    <a:lnTo>
                      <a:pt x="2966" y="3468"/>
                    </a:lnTo>
                    <a:lnTo>
                      <a:pt x="3268" y="3770"/>
                    </a:lnTo>
                    <a:lnTo>
                      <a:pt x="3469" y="3770"/>
                    </a:lnTo>
                    <a:lnTo>
                      <a:pt x="3569" y="3720"/>
                    </a:lnTo>
                    <a:lnTo>
                      <a:pt x="3620" y="3619"/>
                    </a:lnTo>
                    <a:lnTo>
                      <a:pt x="3620" y="3468"/>
                    </a:lnTo>
                    <a:lnTo>
                      <a:pt x="3720" y="3368"/>
                    </a:lnTo>
                    <a:lnTo>
                      <a:pt x="4424" y="3368"/>
                    </a:lnTo>
                    <a:lnTo>
                      <a:pt x="4725" y="3217"/>
                    </a:lnTo>
                    <a:lnTo>
                      <a:pt x="5077" y="3066"/>
                    </a:lnTo>
                    <a:lnTo>
                      <a:pt x="5077" y="2966"/>
                    </a:lnTo>
                    <a:lnTo>
                      <a:pt x="5077" y="2865"/>
                    </a:lnTo>
                    <a:lnTo>
                      <a:pt x="5077" y="2815"/>
                    </a:lnTo>
                    <a:lnTo>
                      <a:pt x="4977" y="2714"/>
                    </a:lnTo>
                    <a:lnTo>
                      <a:pt x="4826" y="2714"/>
                    </a:lnTo>
                    <a:lnTo>
                      <a:pt x="4675" y="2664"/>
                    </a:lnTo>
                    <a:lnTo>
                      <a:pt x="4575" y="2513"/>
                    </a:lnTo>
                    <a:lnTo>
                      <a:pt x="4424" y="2362"/>
                    </a:lnTo>
                    <a:lnTo>
                      <a:pt x="4223" y="2262"/>
                    </a:lnTo>
                    <a:lnTo>
                      <a:pt x="3971" y="2312"/>
                    </a:lnTo>
                    <a:lnTo>
                      <a:pt x="3921" y="2262"/>
                    </a:lnTo>
                    <a:lnTo>
                      <a:pt x="3871" y="2262"/>
                    </a:lnTo>
                    <a:lnTo>
                      <a:pt x="3770" y="2111"/>
                    </a:lnTo>
                    <a:lnTo>
                      <a:pt x="3720" y="2061"/>
                    </a:lnTo>
                    <a:lnTo>
                      <a:pt x="3670" y="2011"/>
                    </a:lnTo>
                    <a:lnTo>
                      <a:pt x="3770" y="1810"/>
                    </a:lnTo>
                    <a:lnTo>
                      <a:pt x="3821" y="1709"/>
                    </a:lnTo>
                    <a:lnTo>
                      <a:pt x="3821" y="1558"/>
                    </a:lnTo>
                    <a:lnTo>
                      <a:pt x="3770" y="1458"/>
                    </a:lnTo>
                    <a:lnTo>
                      <a:pt x="3569" y="1458"/>
                    </a:lnTo>
                    <a:lnTo>
                      <a:pt x="3469" y="1508"/>
                    </a:lnTo>
                    <a:lnTo>
                      <a:pt x="3368" y="1608"/>
                    </a:lnTo>
                    <a:lnTo>
                      <a:pt x="3217" y="1659"/>
                    </a:lnTo>
                    <a:lnTo>
                      <a:pt x="3117" y="1659"/>
                    </a:lnTo>
                    <a:lnTo>
                      <a:pt x="3016" y="1608"/>
                    </a:lnTo>
                    <a:lnTo>
                      <a:pt x="2866" y="1458"/>
                    </a:lnTo>
                    <a:lnTo>
                      <a:pt x="2514" y="1458"/>
                    </a:lnTo>
                    <a:lnTo>
                      <a:pt x="2413" y="1407"/>
                    </a:lnTo>
                    <a:lnTo>
                      <a:pt x="2212" y="1206"/>
                    </a:lnTo>
                    <a:lnTo>
                      <a:pt x="2162" y="1056"/>
                    </a:lnTo>
                    <a:lnTo>
                      <a:pt x="2061" y="854"/>
                    </a:lnTo>
                    <a:lnTo>
                      <a:pt x="1961" y="754"/>
                    </a:lnTo>
                    <a:lnTo>
                      <a:pt x="1911" y="603"/>
                    </a:lnTo>
                    <a:lnTo>
                      <a:pt x="1961" y="503"/>
                    </a:lnTo>
                    <a:lnTo>
                      <a:pt x="2061" y="352"/>
                    </a:lnTo>
                    <a:lnTo>
                      <a:pt x="2112" y="201"/>
                    </a:lnTo>
                    <a:lnTo>
                      <a:pt x="2112" y="101"/>
                    </a:lnTo>
                    <a:lnTo>
                      <a:pt x="2061" y="0"/>
                    </a:lnTo>
                    <a:lnTo>
                      <a:pt x="2011" y="50"/>
                    </a:lnTo>
                    <a:lnTo>
                      <a:pt x="1911" y="101"/>
                    </a:lnTo>
                    <a:lnTo>
                      <a:pt x="1709" y="201"/>
                    </a:lnTo>
                    <a:lnTo>
                      <a:pt x="1559" y="151"/>
                    </a:lnTo>
                    <a:lnTo>
                      <a:pt x="140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" name="Google Shape;5558;p47">
                <a:extLst>
                  <a:ext uri="{FF2B5EF4-FFF2-40B4-BE49-F238E27FC236}">
                    <a16:creationId xmlns:a16="http://schemas.microsoft.com/office/drawing/2014/main" id="{2A9A577F-8DC0-F556-E4B7-A97E289C31C9}"/>
                  </a:ext>
                </a:extLst>
              </p:cNvPr>
              <p:cNvSpPr/>
              <p:nvPr/>
            </p:nvSpPr>
            <p:spPr>
              <a:xfrm>
                <a:off x="1998600" y="3809350"/>
                <a:ext cx="162125" cy="33950"/>
              </a:xfrm>
              <a:custGeom>
                <a:avLst/>
                <a:gdLst/>
                <a:ahLst/>
                <a:cxnLst/>
                <a:rect l="l" t="t" r="r" b="b"/>
                <a:pathLst>
                  <a:path w="6485" h="1358" extrusionOk="0">
                    <a:moveTo>
                      <a:pt x="3670" y="503"/>
                    </a:moveTo>
                    <a:lnTo>
                      <a:pt x="3770" y="553"/>
                    </a:lnTo>
                    <a:lnTo>
                      <a:pt x="3620" y="654"/>
                    </a:lnTo>
                    <a:lnTo>
                      <a:pt x="3519" y="553"/>
                    </a:lnTo>
                    <a:lnTo>
                      <a:pt x="3670" y="503"/>
                    </a:lnTo>
                    <a:close/>
                    <a:moveTo>
                      <a:pt x="1006" y="855"/>
                    </a:moveTo>
                    <a:lnTo>
                      <a:pt x="1106" y="905"/>
                    </a:lnTo>
                    <a:lnTo>
                      <a:pt x="1157" y="955"/>
                    </a:lnTo>
                    <a:lnTo>
                      <a:pt x="1207" y="1005"/>
                    </a:lnTo>
                    <a:lnTo>
                      <a:pt x="1106" y="1056"/>
                    </a:lnTo>
                    <a:lnTo>
                      <a:pt x="1006" y="1106"/>
                    </a:lnTo>
                    <a:lnTo>
                      <a:pt x="905" y="1106"/>
                    </a:lnTo>
                    <a:lnTo>
                      <a:pt x="855" y="1005"/>
                    </a:lnTo>
                    <a:lnTo>
                      <a:pt x="855" y="955"/>
                    </a:lnTo>
                    <a:lnTo>
                      <a:pt x="905" y="905"/>
                    </a:lnTo>
                    <a:lnTo>
                      <a:pt x="1006" y="855"/>
                    </a:lnTo>
                    <a:close/>
                    <a:moveTo>
                      <a:pt x="1458" y="0"/>
                    </a:moveTo>
                    <a:lnTo>
                      <a:pt x="1358" y="50"/>
                    </a:lnTo>
                    <a:lnTo>
                      <a:pt x="1308" y="101"/>
                    </a:lnTo>
                    <a:lnTo>
                      <a:pt x="1207" y="151"/>
                    </a:lnTo>
                    <a:lnTo>
                      <a:pt x="1106" y="402"/>
                    </a:lnTo>
                    <a:lnTo>
                      <a:pt x="1006" y="453"/>
                    </a:lnTo>
                    <a:lnTo>
                      <a:pt x="905" y="453"/>
                    </a:lnTo>
                    <a:lnTo>
                      <a:pt x="755" y="302"/>
                    </a:lnTo>
                    <a:lnTo>
                      <a:pt x="554" y="101"/>
                    </a:lnTo>
                    <a:lnTo>
                      <a:pt x="453" y="50"/>
                    </a:lnTo>
                    <a:lnTo>
                      <a:pt x="403" y="151"/>
                    </a:lnTo>
                    <a:lnTo>
                      <a:pt x="403" y="201"/>
                    </a:lnTo>
                    <a:lnTo>
                      <a:pt x="403" y="453"/>
                    </a:lnTo>
                    <a:lnTo>
                      <a:pt x="453" y="603"/>
                    </a:lnTo>
                    <a:lnTo>
                      <a:pt x="554" y="754"/>
                    </a:lnTo>
                    <a:lnTo>
                      <a:pt x="554" y="855"/>
                    </a:lnTo>
                    <a:lnTo>
                      <a:pt x="453" y="905"/>
                    </a:lnTo>
                    <a:lnTo>
                      <a:pt x="1" y="1257"/>
                    </a:lnTo>
                    <a:lnTo>
                      <a:pt x="805" y="1307"/>
                    </a:lnTo>
                    <a:lnTo>
                      <a:pt x="1509" y="1307"/>
                    </a:lnTo>
                    <a:lnTo>
                      <a:pt x="1559" y="1257"/>
                    </a:lnTo>
                    <a:lnTo>
                      <a:pt x="1609" y="1207"/>
                    </a:lnTo>
                    <a:lnTo>
                      <a:pt x="1659" y="1056"/>
                    </a:lnTo>
                    <a:lnTo>
                      <a:pt x="1659" y="855"/>
                    </a:lnTo>
                    <a:lnTo>
                      <a:pt x="1710" y="704"/>
                    </a:lnTo>
                    <a:lnTo>
                      <a:pt x="1860" y="804"/>
                    </a:lnTo>
                    <a:lnTo>
                      <a:pt x="2011" y="1106"/>
                    </a:lnTo>
                    <a:lnTo>
                      <a:pt x="2212" y="1307"/>
                    </a:lnTo>
                    <a:lnTo>
                      <a:pt x="2313" y="1307"/>
                    </a:lnTo>
                    <a:lnTo>
                      <a:pt x="2363" y="1357"/>
                    </a:lnTo>
                    <a:lnTo>
                      <a:pt x="2464" y="1307"/>
                    </a:lnTo>
                    <a:lnTo>
                      <a:pt x="2564" y="1257"/>
                    </a:lnTo>
                    <a:lnTo>
                      <a:pt x="2765" y="1156"/>
                    </a:lnTo>
                    <a:lnTo>
                      <a:pt x="2916" y="1106"/>
                    </a:lnTo>
                    <a:lnTo>
                      <a:pt x="5429" y="1106"/>
                    </a:lnTo>
                    <a:lnTo>
                      <a:pt x="5680" y="1056"/>
                    </a:lnTo>
                    <a:lnTo>
                      <a:pt x="5932" y="955"/>
                    </a:lnTo>
                    <a:lnTo>
                      <a:pt x="6183" y="804"/>
                    </a:lnTo>
                    <a:lnTo>
                      <a:pt x="6384" y="654"/>
                    </a:lnTo>
                    <a:lnTo>
                      <a:pt x="6434" y="553"/>
                    </a:lnTo>
                    <a:lnTo>
                      <a:pt x="6485" y="453"/>
                    </a:lnTo>
                    <a:lnTo>
                      <a:pt x="6485" y="352"/>
                    </a:lnTo>
                    <a:lnTo>
                      <a:pt x="6334" y="302"/>
                    </a:lnTo>
                    <a:lnTo>
                      <a:pt x="6233" y="402"/>
                    </a:lnTo>
                    <a:lnTo>
                      <a:pt x="6083" y="453"/>
                    </a:lnTo>
                    <a:lnTo>
                      <a:pt x="5932" y="503"/>
                    </a:lnTo>
                    <a:lnTo>
                      <a:pt x="5831" y="603"/>
                    </a:lnTo>
                    <a:lnTo>
                      <a:pt x="5731" y="654"/>
                    </a:lnTo>
                    <a:lnTo>
                      <a:pt x="5580" y="704"/>
                    </a:lnTo>
                    <a:lnTo>
                      <a:pt x="5329" y="654"/>
                    </a:lnTo>
                    <a:lnTo>
                      <a:pt x="5278" y="603"/>
                    </a:lnTo>
                    <a:lnTo>
                      <a:pt x="5228" y="553"/>
                    </a:lnTo>
                    <a:lnTo>
                      <a:pt x="5530" y="252"/>
                    </a:lnTo>
                    <a:lnTo>
                      <a:pt x="5580" y="101"/>
                    </a:lnTo>
                    <a:lnTo>
                      <a:pt x="5530" y="50"/>
                    </a:lnTo>
                    <a:lnTo>
                      <a:pt x="3368" y="50"/>
                    </a:lnTo>
                    <a:lnTo>
                      <a:pt x="3167" y="101"/>
                    </a:lnTo>
                    <a:lnTo>
                      <a:pt x="2966" y="252"/>
                    </a:lnTo>
                    <a:lnTo>
                      <a:pt x="2614" y="252"/>
                    </a:lnTo>
                    <a:lnTo>
                      <a:pt x="2514" y="151"/>
                    </a:lnTo>
                    <a:lnTo>
                      <a:pt x="2413" y="101"/>
                    </a:lnTo>
                    <a:lnTo>
                      <a:pt x="2263" y="151"/>
                    </a:lnTo>
                    <a:lnTo>
                      <a:pt x="2061" y="252"/>
                    </a:lnTo>
                    <a:lnTo>
                      <a:pt x="1911" y="252"/>
                    </a:lnTo>
                    <a:lnTo>
                      <a:pt x="1710" y="201"/>
                    </a:lnTo>
                    <a:lnTo>
                      <a:pt x="1559" y="50"/>
                    </a:lnTo>
                    <a:lnTo>
                      <a:pt x="145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3" name="Google Shape;5559;p47">
                <a:extLst>
                  <a:ext uri="{FF2B5EF4-FFF2-40B4-BE49-F238E27FC236}">
                    <a16:creationId xmlns:a16="http://schemas.microsoft.com/office/drawing/2014/main" id="{8AD757D5-3AB7-B5F9-D443-B4397FED21A1}"/>
                  </a:ext>
                </a:extLst>
              </p:cNvPr>
              <p:cNvSpPr/>
              <p:nvPr/>
            </p:nvSpPr>
            <p:spPr>
              <a:xfrm>
                <a:off x="1492200" y="3752800"/>
                <a:ext cx="111850" cy="89250"/>
              </a:xfrm>
              <a:custGeom>
                <a:avLst/>
                <a:gdLst/>
                <a:ahLst/>
                <a:cxnLst/>
                <a:rect l="l" t="t" r="r" b="b"/>
                <a:pathLst>
                  <a:path w="4474" h="3570" extrusionOk="0">
                    <a:moveTo>
                      <a:pt x="2463" y="855"/>
                    </a:moveTo>
                    <a:lnTo>
                      <a:pt x="2514" y="1006"/>
                    </a:lnTo>
                    <a:lnTo>
                      <a:pt x="2514" y="1156"/>
                    </a:lnTo>
                    <a:lnTo>
                      <a:pt x="2413" y="1257"/>
                    </a:lnTo>
                    <a:lnTo>
                      <a:pt x="2111" y="905"/>
                    </a:lnTo>
                    <a:lnTo>
                      <a:pt x="2212" y="855"/>
                    </a:lnTo>
                    <a:close/>
                    <a:moveTo>
                      <a:pt x="2011" y="2715"/>
                    </a:moveTo>
                    <a:lnTo>
                      <a:pt x="2111" y="2815"/>
                    </a:lnTo>
                    <a:lnTo>
                      <a:pt x="2011" y="2916"/>
                    </a:lnTo>
                    <a:lnTo>
                      <a:pt x="1961" y="2865"/>
                    </a:lnTo>
                    <a:lnTo>
                      <a:pt x="2011" y="2715"/>
                    </a:lnTo>
                    <a:close/>
                    <a:moveTo>
                      <a:pt x="1760" y="0"/>
                    </a:moveTo>
                    <a:lnTo>
                      <a:pt x="1709" y="101"/>
                    </a:lnTo>
                    <a:lnTo>
                      <a:pt x="1659" y="302"/>
                    </a:lnTo>
                    <a:lnTo>
                      <a:pt x="1508" y="503"/>
                    </a:lnTo>
                    <a:lnTo>
                      <a:pt x="1357" y="604"/>
                    </a:lnTo>
                    <a:lnTo>
                      <a:pt x="1106" y="654"/>
                    </a:lnTo>
                    <a:lnTo>
                      <a:pt x="1106" y="805"/>
                    </a:lnTo>
                    <a:lnTo>
                      <a:pt x="1106" y="955"/>
                    </a:lnTo>
                    <a:lnTo>
                      <a:pt x="1207" y="1006"/>
                    </a:lnTo>
                    <a:lnTo>
                      <a:pt x="1357" y="1056"/>
                    </a:lnTo>
                    <a:lnTo>
                      <a:pt x="1458" y="1006"/>
                    </a:lnTo>
                    <a:lnTo>
                      <a:pt x="1508" y="905"/>
                    </a:lnTo>
                    <a:lnTo>
                      <a:pt x="1609" y="855"/>
                    </a:lnTo>
                    <a:lnTo>
                      <a:pt x="1860" y="1408"/>
                    </a:lnTo>
                    <a:lnTo>
                      <a:pt x="1760" y="1508"/>
                    </a:lnTo>
                    <a:lnTo>
                      <a:pt x="1709" y="1609"/>
                    </a:lnTo>
                    <a:lnTo>
                      <a:pt x="1659" y="1810"/>
                    </a:lnTo>
                    <a:lnTo>
                      <a:pt x="1709" y="2061"/>
                    </a:lnTo>
                    <a:lnTo>
                      <a:pt x="1709" y="2312"/>
                    </a:lnTo>
                    <a:lnTo>
                      <a:pt x="1659" y="2463"/>
                    </a:lnTo>
                    <a:lnTo>
                      <a:pt x="1609" y="2514"/>
                    </a:lnTo>
                    <a:lnTo>
                      <a:pt x="1408" y="2514"/>
                    </a:lnTo>
                    <a:lnTo>
                      <a:pt x="1307" y="2614"/>
                    </a:lnTo>
                    <a:lnTo>
                      <a:pt x="1106" y="2765"/>
                    </a:lnTo>
                    <a:lnTo>
                      <a:pt x="955" y="2916"/>
                    </a:lnTo>
                    <a:lnTo>
                      <a:pt x="252" y="2916"/>
                    </a:lnTo>
                    <a:lnTo>
                      <a:pt x="101" y="2966"/>
                    </a:lnTo>
                    <a:lnTo>
                      <a:pt x="51" y="3016"/>
                    </a:lnTo>
                    <a:lnTo>
                      <a:pt x="0" y="3117"/>
                    </a:lnTo>
                    <a:lnTo>
                      <a:pt x="0" y="3267"/>
                    </a:lnTo>
                    <a:lnTo>
                      <a:pt x="51" y="3418"/>
                    </a:lnTo>
                    <a:lnTo>
                      <a:pt x="51" y="3519"/>
                    </a:lnTo>
                    <a:lnTo>
                      <a:pt x="151" y="3569"/>
                    </a:lnTo>
                    <a:lnTo>
                      <a:pt x="302" y="3569"/>
                    </a:lnTo>
                    <a:lnTo>
                      <a:pt x="503" y="3519"/>
                    </a:lnTo>
                    <a:lnTo>
                      <a:pt x="704" y="3418"/>
                    </a:lnTo>
                    <a:lnTo>
                      <a:pt x="754" y="3368"/>
                    </a:lnTo>
                    <a:lnTo>
                      <a:pt x="1006" y="3368"/>
                    </a:lnTo>
                    <a:lnTo>
                      <a:pt x="1106" y="3469"/>
                    </a:lnTo>
                    <a:lnTo>
                      <a:pt x="1156" y="3519"/>
                    </a:lnTo>
                    <a:lnTo>
                      <a:pt x="1207" y="3519"/>
                    </a:lnTo>
                    <a:lnTo>
                      <a:pt x="1257" y="3469"/>
                    </a:lnTo>
                    <a:lnTo>
                      <a:pt x="1357" y="3418"/>
                    </a:lnTo>
                    <a:lnTo>
                      <a:pt x="1961" y="3368"/>
                    </a:lnTo>
                    <a:lnTo>
                      <a:pt x="2463" y="3368"/>
                    </a:lnTo>
                    <a:lnTo>
                      <a:pt x="2614" y="3318"/>
                    </a:lnTo>
                    <a:lnTo>
                      <a:pt x="2715" y="3267"/>
                    </a:lnTo>
                    <a:lnTo>
                      <a:pt x="2916" y="3117"/>
                    </a:lnTo>
                    <a:lnTo>
                      <a:pt x="2966" y="3016"/>
                    </a:lnTo>
                    <a:lnTo>
                      <a:pt x="2916" y="2966"/>
                    </a:lnTo>
                    <a:lnTo>
                      <a:pt x="2765" y="2966"/>
                    </a:lnTo>
                    <a:lnTo>
                      <a:pt x="2664" y="2916"/>
                    </a:lnTo>
                    <a:lnTo>
                      <a:pt x="2614" y="2865"/>
                    </a:lnTo>
                    <a:lnTo>
                      <a:pt x="2564" y="2765"/>
                    </a:lnTo>
                    <a:lnTo>
                      <a:pt x="2463" y="2564"/>
                    </a:lnTo>
                    <a:lnTo>
                      <a:pt x="2463" y="2514"/>
                    </a:lnTo>
                    <a:lnTo>
                      <a:pt x="2363" y="2463"/>
                    </a:lnTo>
                    <a:lnTo>
                      <a:pt x="2413" y="2363"/>
                    </a:lnTo>
                    <a:lnTo>
                      <a:pt x="2463" y="2312"/>
                    </a:lnTo>
                    <a:lnTo>
                      <a:pt x="2664" y="2312"/>
                    </a:lnTo>
                    <a:lnTo>
                      <a:pt x="2715" y="2463"/>
                    </a:lnTo>
                    <a:lnTo>
                      <a:pt x="2765" y="2564"/>
                    </a:lnTo>
                    <a:lnTo>
                      <a:pt x="2815" y="2664"/>
                    </a:lnTo>
                    <a:lnTo>
                      <a:pt x="2865" y="2715"/>
                    </a:lnTo>
                    <a:lnTo>
                      <a:pt x="3016" y="2614"/>
                    </a:lnTo>
                    <a:lnTo>
                      <a:pt x="3117" y="2463"/>
                    </a:lnTo>
                    <a:lnTo>
                      <a:pt x="3167" y="2262"/>
                    </a:lnTo>
                    <a:lnTo>
                      <a:pt x="3167" y="2111"/>
                    </a:lnTo>
                    <a:lnTo>
                      <a:pt x="3066" y="2061"/>
                    </a:lnTo>
                    <a:lnTo>
                      <a:pt x="3016" y="2011"/>
                    </a:lnTo>
                    <a:lnTo>
                      <a:pt x="2966" y="1810"/>
                    </a:lnTo>
                    <a:lnTo>
                      <a:pt x="2916" y="1760"/>
                    </a:lnTo>
                    <a:lnTo>
                      <a:pt x="2865" y="1659"/>
                    </a:lnTo>
                    <a:lnTo>
                      <a:pt x="2765" y="1860"/>
                    </a:lnTo>
                    <a:lnTo>
                      <a:pt x="2664" y="2011"/>
                    </a:lnTo>
                    <a:lnTo>
                      <a:pt x="2564" y="2111"/>
                    </a:lnTo>
                    <a:lnTo>
                      <a:pt x="2463" y="2061"/>
                    </a:lnTo>
                    <a:lnTo>
                      <a:pt x="2312" y="2011"/>
                    </a:lnTo>
                    <a:lnTo>
                      <a:pt x="2212" y="1860"/>
                    </a:lnTo>
                    <a:lnTo>
                      <a:pt x="2111" y="1760"/>
                    </a:lnTo>
                    <a:lnTo>
                      <a:pt x="2111" y="1609"/>
                    </a:lnTo>
                    <a:lnTo>
                      <a:pt x="2212" y="1508"/>
                    </a:lnTo>
                    <a:lnTo>
                      <a:pt x="2363" y="1458"/>
                    </a:lnTo>
                    <a:lnTo>
                      <a:pt x="2514" y="1458"/>
                    </a:lnTo>
                    <a:lnTo>
                      <a:pt x="2815" y="1408"/>
                    </a:lnTo>
                    <a:lnTo>
                      <a:pt x="2865" y="1357"/>
                    </a:lnTo>
                    <a:lnTo>
                      <a:pt x="2966" y="1307"/>
                    </a:lnTo>
                    <a:lnTo>
                      <a:pt x="2966" y="1257"/>
                    </a:lnTo>
                    <a:lnTo>
                      <a:pt x="2966" y="1106"/>
                    </a:lnTo>
                    <a:lnTo>
                      <a:pt x="2865" y="855"/>
                    </a:lnTo>
                    <a:lnTo>
                      <a:pt x="2815" y="754"/>
                    </a:lnTo>
                    <a:lnTo>
                      <a:pt x="2865" y="654"/>
                    </a:lnTo>
                    <a:lnTo>
                      <a:pt x="2916" y="553"/>
                    </a:lnTo>
                    <a:lnTo>
                      <a:pt x="3016" y="453"/>
                    </a:lnTo>
                    <a:lnTo>
                      <a:pt x="3066" y="453"/>
                    </a:lnTo>
                    <a:lnTo>
                      <a:pt x="3167" y="503"/>
                    </a:lnTo>
                    <a:lnTo>
                      <a:pt x="3267" y="604"/>
                    </a:lnTo>
                    <a:lnTo>
                      <a:pt x="4122" y="604"/>
                    </a:lnTo>
                    <a:lnTo>
                      <a:pt x="4222" y="503"/>
                    </a:lnTo>
                    <a:lnTo>
                      <a:pt x="4424" y="302"/>
                    </a:lnTo>
                    <a:lnTo>
                      <a:pt x="4474" y="201"/>
                    </a:lnTo>
                    <a:lnTo>
                      <a:pt x="4424" y="101"/>
                    </a:lnTo>
                    <a:lnTo>
                      <a:pt x="4373" y="51"/>
                    </a:lnTo>
                    <a:lnTo>
                      <a:pt x="4273" y="0"/>
                    </a:lnTo>
                    <a:lnTo>
                      <a:pt x="4172" y="0"/>
                    </a:lnTo>
                    <a:lnTo>
                      <a:pt x="4072" y="51"/>
                    </a:lnTo>
                    <a:lnTo>
                      <a:pt x="3921" y="151"/>
                    </a:lnTo>
                    <a:lnTo>
                      <a:pt x="3871" y="151"/>
                    </a:lnTo>
                    <a:lnTo>
                      <a:pt x="3770" y="51"/>
                    </a:lnTo>
                    <a:lnTo>
                      <a:pt x="3619" y="0"/>
                    </a:lnTo>
                    <a:lnTo>
                      <a:pt x="3469" y="0"/>
                    </a:lnTo>
                    <a:lnTo>
                      <a:pt x="3167" y="101"/>
                    </a:lnTo>
                    <a:lnTo>
                      <a:pt x="2966" y="151"/>
                    </a:lnTo>
                    <a:lnTo>
                      <a:pt x="2765" y="151"/>
                    </a:lnTo>
                    <a:lnTo>
                      <a:pt x="2463" y="51"/>
                    </a:lnTo>
                    <a:lnTo>
                      <a:pt x="216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" name="Google Shape;5560;p47">
                <a:extLst>
                  <a:ext uri="{FF2B5EF4-FFF2-40B4-BE49-F238E27FC236}">
                    <a16:creationId xmlns:a16="http://schemas.microsoft.com/office/drawing/2014/main" id="{D7221893-7F93-C014-4AA8-D167A7696BCC}"/>
                  </a:ext>
                </a:extLst>
              </p:cNvPr>
              <p:cNvSpPr/>
              <p:nvPr/>
            </p:nvSpPr>
            <p:spPr>
              <a:xfrm>
                <a:off x="1477125" y="3847050"/>
                <a:ext cx="120650" cy="31425"/>
              </a:xfrm>
              <a:custGeom>
                <a:avLst/>
                <a:gdLst/>
                <a:ahLst/>
                <a:cxnLst/>
                <a:rect l="l" t="t" r="r" b="b"/>
                <a:pathLst>
                  <a:path w="4826" h="1257" extrusionOk="0">
                    <a:moveTo>
                      <a:pt x="2513" y="452"/>
                    </a:moveTo>
                    <a:lnTo>
                      <a:pt x="2513" y="478"/>
                    </a:lnTo>
                    <a:lnTo>
                      <a:pt x="2513" y="478"/>
                    </a:lnTo>
                    <a:lnTo>
                      <a:pt x="2614" y="503"/>
                    </a:lnTo>
                    <a:lnTo>
                      <a:pt x="2564" y="452"/>
                    </a:lnTo>
                    <a:close/>
                    <a:moveTo>
                      <a:pt x="2011" y="402"/>
                    </a:moveTo>
                    <a:lnTo>
                      <a:pt x="2061" y="503"/>
                    </a:lnTo>
                    <a:lnTo>
                      <a:pt x="2011" y="654"/>
                    </a:lnTo>
                    <a:lnTo>
                      <a:pt x="1910" y="553"/>
                    </a:lnTo>
                    <a:lnTo>
                      <a:pt x="2011" y="402"/>
                    </a:lnTo>
                    <a:close/>
                    <a:moveTo>
                      <a:pt x="2212" y="0"/>
                    </a:moveTo>
                    <a:lnTo>
                      <a:pt x="2111" y="101"/>
                    </a:lnTo>
                    <a:lnTo>
                      <a:pt x="2061" y="151"/>
                    </a:lnTo>
                    <a:lnTo>
                      <a:pt x="1960" y="201"/>
                    </a:lnTo>
                    <a:lnTo>
                      <a:pt x="1257" y="201"/>
                    </a:lnTo>
                    <a:lnTo>
                      <a:pt x="1106" y="251"/>
                    </a:lnTo>
                    <a:lnTo>
                      <a:pt x="1005" y="352"/>
                    </a:lnTo>
                    <a:lnTo>
                      <a:pt x="855" y="452"/>
                    </a:lnTo>
                    <a:lnTo>
                      <a:pt x="654" y="452"/>
                    </a:lnTo>
                    <a:lnTo>
                      <a:pt x="553" y="402"/>
                    </a:lnTo>
                    <a:lnTo>
                      <a:pt x="302" y="251"/>
                    </a:lnTo>
                    <a:lnTo>
                      <a:pt x="201" y="201"/>
                    </a:lnTo>
                    <a:lnTo>
                      <a:pt x="0" y="201"/>
                    </a:lnTo>
                    <a:lnTo>
                      <a:pt x="151" y="503"/>
                    </a:lnTo>
                    <a:lnTo>
                      <a:pt x="402" y="754"/>
                    </a:lnTo>
                    <a:lnTo>
                      <a:pt x="654" y="955"/>
                    </a:lnTo>
                    <a:lnTo>
                      <a:pt x="905" y="1206"/>
                    </a:lnTo>
                    <a:lnTo>
                      <a:pt x="955" y="1257"/>
                    </a:lnTo>
                    <a:lnTo>
                      <a:pt x="1558" y="1257"/>
                    </a:lnTo>
                    <a:lnTo>
                      <a:pt x="1759" y="1106"/>
                    </a:lnTo>
                    <a:lnTo>
                      <a:pt x="1810" y="1056"/>
                    </a:lnTo>
                    <a:lnTo>
                      <a:pt x="1910" y="1056"/>
                    </a:lnTo>
                    <a:lnTo>
                      <a:pt x="2011" y="1106"/>
                    </a:lnTo>
                    <a:lnTo>
                      <a:pt x="2111" y="1156"/>
                    </a:lnTo>
                    <a:lnTo>
                      <a:pt x="2162" y="1257"/>
                    </a:lnTo>
                    <a:lnTo>
                      <a:pt x="2363" y="1257"/>
                    </a:lnTo>
                    <a:lnTo>
                      <a:pt x="2463" y="1206"/>
                    </a:lnTo>
                    <a:lnTo>
                      <a:pt x="2664" y="1106"/>
                    </a:lnTo>
                    <a:lnTo>
                      <a:pt x="2865" y="955"/>
                    </a:lnTo>
                    <a:lnTo>
                      <a:pt x="3318" y="804"/>
                    </a:lnTo>
                    <a:lnTo>
                      <a:pt x="3368" y="704"/>
                    </a:lnTo>
                    <a:lnTo>
                      <a:pt x="3468" y="654"/>
                    </a:lnTo>
                    <a:lnTo>
                      <a:pt x="3569" y="905"/>
                    </a:lnTo>
                    <a:lnTo>
                      <a:pt x="3619" y="1005"/>
                    </a:lnTo>
                    <a:lnTo>
                      <a:pt x="3669" y="1056"/>
                    </a:lnTo>
                    <a:lnTo>
                      <a:pt x="3770" y="955"/>
                    </a:lnTo>
                    <a:lnTo>
                      <a:pt x="3870" y="905"/>
                    </a:lnTo>
                    <a:lnTo>
                      <a:pt x="3921" y="905"/>
                    </a:lnTo>
                    <a:lnTo>
                      <a:pt x="3971" y="955"/>
                    </a:lnTo>
                    <a:lnTo>
                      <a:pt x="4122" y="1005"/>
                    </a:lnTo>
                    <a:lnTo>
                      <a:pt x="4222" y="1056"/>
                    </a:lnTo>
                    <a:lnTo>
                      <a:pt x="4474" y="905"/>
                    </a:lnTo>
                    <a:lnTo>
                      <a:pt x="4775" y="804"/>
                    </a:lnTo>
                    <a:lnTo>
                      <a:pt x="4825" y="754"/>
                    </a:lnTo>
                    <a:lnTo>
                      <a:pt x="4725" y="654"/>
                    </a:lnTo>
                    <a:lnTo>
                      <a:pt x="4574" y="452"/>
                    </a:lnTo>
                    <a:lnTo>
                      <a:pt x="4474" y="352"/>
                    </a:lnTo>
                    <a:lnTo>
                      <a:pt x="4373" y="302"/>
                    </a:lnTo>
                    <a:lnTo>
                      <a:pt x="4122" y="201"/>
                    </a:lnTo>
                    <a:lnTo>
                      <a:pt x="3921" y="50"/>
                    </a:lnTo>
                    <a:lnTo>
                      <a:pt x="3669" y="0"/>
                    </a:lnTo>
                    <a:lnTo>
                      <a:pt x="3418" y="0"/>
                    </a:lnTo>
                    <a:lnTo>
                      <a:pt x="3217" y="50"/>
                    </a:lnTo>
                    <a:lnTo>
                      <a:pt x="3016" y="151"/>
                    </a:lnTo>
                    <a:lnTo>
                      <a:pt x="2815" y="251"/>
                    </a:lnTo>
                    <a:lnTo>
                      <a:pt x="2564" y="251"/>
                    </a:lnTo>
                    <a:lnTo>
                      <a:pt x="2513" y="302"/>
                    </a:lnTo>
                    <a:lnTo>
                      <a:pt x="2513" y="402"/>
                    </a:lnTo>
                    <a:lnTo>
                      <a:pt x="2564" y="452"/>
                    </a:lnTo>
                    <a:lnTo>
                      <a:pt x="2664" y="452"/>
                    </a:lnTo>
                    <a:lnTo>
                      <a:pt x="2614" y="503"/>
                    </a:lnTo>
                    <a:lnTo>
                      <a:pt x="2664" y="603"/>
                    </a:lnTo>
                    <a:lnTo>
                      <a:pt x="2614" y="603"/>
                    </a:lnTo>
                    <a:lnTo>
                      <a:pt x="2513" y="503"/>
                    </a:lnTo>
                    <a:lnTo>
                      <a:pt x="2513" y="478"/>
                    </a:lnTo>
                    <a:lnTo>
                      <a:pt x="2513" y="478"/>
                    </a:lnTo>
                    <a:lnTo>
                      <a:pt x="2413" y="452"/>
                    </a:lnTo>
                    <a:lnTo>
                      <a:pt x="2363" y="352"/>
                    </a:lnTo>
                    <a:lnTo>
                      <a:pt x="2312" y="251"/>
                    </a:lnTo>
                    <a:lnTo>
                      <a:pt x="2312" y="151"/>
                    </a:lnTo>
                    <a:lnTo>
                      <a:pt x="2262" y="50"/>
                    </a:lnTo>
                    <a:lnTo>
                      <a:pt x="221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5" name="Google Shape;5561;p47">
                <a:extLst>
                  <a:ext uri="{FF2B5EF4-FFF2-40B4-BE49-F238E27FC236}">
                    <a16:creationId xmlns:a16="http://schemas.microsoft.com/office/drawing/2014/main" id="{21E6CA05-E20B-451F-4C56-E7C4C097B7EF}"/>
                  </a:ext>
                </a:extLst>
              </p:cNvPr>
              <p:cNvSpPr/>
              <p:nvPr/>
            </p:nvSpPr>
            <p:spPr>
              <a:xfrm>
                <a:off x="361250" y="3894800"/>
                <a:ext cx="74175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2967" h="1458" extrusionOk="0">
                    <a:moveTo>
                      <a:pt x="1559" y="0"/>
                    </a:moveTo>
                    <a:lnTo>
                      <a:pt x="1308" y="302"/>
                    </a:lnTo>
                    <a:lnTo>
                      <a:pt x="1207" y="352"/>
                    </a:lnTo>
                    <a:lnTo>
                      <a:pt x="1056" y="302"/>
                    </a:lnTo>
                    <a:lnTo>
                      <a:pt x="906" y="201"/>
                    </a:lnTo>
                    <a:lnTo>
                      <a:pt x="805" y="151"/>
                    </a:lnTo>
                    <a:lnTo>
                      <a:pt x="705" y="201"/>
                    </a:lnTo>
                    <a:lnTo>
                      <a:pt x="554" y="402"/>
                    </a:lnTo>
                    <a:lnTo>
                      <a:pt x="453" y="553"/>
                    </a:lnTo>
                    <a:lnTo>
                      <a:pt x="403" y="603"/>
                    </a:lnTo>
                    <a:lnTo>
                      <a:pt x="202" y="603"/>
                    </a:lnTo>
                    <a:lnTo>
                      <a:pt x="101" y="654"/>
                    </a:lnTo>
                    <a:lnTo>
                      <a:pt x="51" y="704"/>
                    </a:lnTo>
                    <a:lnTo>
                      <a:pt x="1" y="754"/>
                    </a:lnTo>
                    <a:lnTo>
                      <a:pt x="1" y="905"/>
                    </a:lnTo>
                    <a:lnTo>
                      <a:pt x="1" y="1106"/>
                    </a:lnTo>
                    <a:lnTo>
                      <a:pt x="101" y="1307"/>
                    </a:lnTo>
                    <a:lnTo>
                      <a:pt x="252" y="1408"/>
                    </a:lnTo>
                    <a:lnTo>
                      <a:pt x="453" y="1458"/>
                    </a:lnTo>
                    <a:lnTo>
                      <a:pt x="554" y="1408"/>
                    </a:lnTo>
                    <a:lnTo>
                      <a:pt x="604" y="1357"/>
                    </a:lnTo>
                    <a:lnTo>
                      <a:pt x="705" y="1307"/>
                    </a:lnTo>
                    <a:lnTo>
                      <a:pt x="855" y="1257"/>
                    </a:lnTo>
                    <a:lnTo>
                      <a:pt x="1358" y="1257"/>
                    </a:lnTo>
                    <a:lnTo>
                      <a:pt x="1459" y="1206"/>
                    </a:lnTo>
                    <a:lnTo>
                      <a:pt x="1559" y="1106"/>
                    </a:lnTo>
                    <a:lnTo>
                      <a:pt x="1609" y="1056"/>
                    </a:lnTo>
                    <a:lnTo>
                      <a:pt x="1760" y="1206"/>
                    </a:lnTo>
                    <a:lnTo>
                      <a:pt x="1911" y="1257"/>
                    </a:lnTo>
                    <a:lnTo>
                      <a:pt x="2816" y="1257"/>
                    </a:lnTo>
                    <a:lnTo>
                      <a:pt x="2916" y="1206"/>
                    </a:lnTo>
                    <a:lnTo>
                      <a:pt x="2966" y="1106"/>
                    </a:lnTo>
                    <a:lnTo>
                      <a:pt x="2966" y="1056"/>
                    </a:lnTo>
                    <a:lnTo>
                      <a:pt x="2966" y="754"/>
                    </a:lnTo>
                    <a:lnTo>
                      <a:pt x="2866" y="704"/>
                    </a:lnTo>
                    <a:lnTo>
                      <a:pt x="2816" y="654"/>
                    </a:lnTo>
                    <a:lnTo>
                      <a:pt x="2715" y="754"/>
                    </a:lnTo>
                    <a:lnTo>
                      <a:pt x="2665" y="804"/>
                    </a:lnTo>
                    <a:lnTo>
                      <a:pt x="2564" y="754"/>
                    </a:lnTo>
                    <a:lnTo>
                      <a:pt x="2514" y="603"/>
                    </a:lnTo>
                    <a:lnTo>
                      <a:pt x="2514" y="503"/>
                    </a:lnTo>
                    <a:lnTo>
                      <a:pt x="2414" y="453"/>
                    </a:lnTo>
                    <a:lnTo>
                      <a:pt x="2313" y="302"/>
                    </a:lnTo>
                    <a:lnTo>
                      <a:pt x="2212" y="201"/>
                    </a:lnTo>
                    <a:lnTo>
                      <a:pt x="2162" y="251"/>
                    </a:lnTo>
                    <a:lnTo>
                      <a:pt x="2011" y="402"/>
                    </a:lnTo>
                    <a:lnTo>
                      <a:pt x="1961" y="402"/>
                    </a:lnTo>
                    <a:lnTo>
                      <a:pt x="1961" y="352"/>
                    </a:lnTo>
                    <a:lnTo>
                      <a:pt x="1911" y="151"/>
                    </a:lnTo>
                    <a:lnTo>
                      <a:pt x="1861" y="50"/>
                    </a:lnTo>
                    <a:lnTo>
                      <a:pt x="176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" name="Google Shape;5562;p47">
                <a:extLst>
                  <a:ext uri="{FF2B5EF4-FFF2-40B4-BE49-F238E27FC236}">
                    <a16:creationId xmlns:a16="http://schemas.microsoft.com/office/drawing/2014/main" id="{4DDD3EC7-5E4B-9FE2-4A2A-C725793BBC47}"/>
                  </a:ext>
                </a:extLst>
              </p:cNvPr>
              <p:cNvSpPr/>
              <p:nvPr/>
            </p:nvSpPr>
            <p:spPr>
              <a:xfrm>
                <a:off x="1782475" y="3731425"/>
                <a:ext cx="56575" cy="51550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2062" extrusionOk="0">
                    <a:moveTo>
                      <a:pt x="1106" y="1"/>
                    </a:moveTo>
                    <a:lnTo>
                      <a:pt x="754" y="51"/>
                    </a:lnTo>
                    <a:lnTo>
                      <a:pt x="402" y="202"/>
                    </a:lnTo>
                    <a:lnTo>
                      <a:pt x="402" y="302"/>
                    </a:lnTo>
                    <a:lnTo>
                      <a:pt x="453" y="403"/>
                    </a:lnTo>
                    <a:lnTo>
                      <a:pt x="654" y="403"/>
                    </a:lnTo>
                    <a:lnTo>
                      <a:pt x="754" y="453"/>
                    </a:lnTo>
                    <a:lnTo>
                      <a:pt x="804" y="503"/>
                    </a:lnTo>
                    <a:lnTo>
                      <a:pt x="754" y="604"/>
                    </a:lnTo>
                    <a:lnTo>
                      <a:pt x="654" y="654"/>
                    </a:lnTo>
                    <a:lnTo>
                      <a:pt x="603" y="705"/>
                    </a:lnTo>
                    <a:lnTo>
                      <a:pt x="603" y="956"/>
                    </a:lnTo>
                    <a:lnTo>
                      <a:pt x="553" y="1006"/>
                    </a:lnTo>
                    <a:lnTo>
                      <a:pt x="503" y="1056"/>
                    </a:lnTo>
                    <a:lnTo>
                      <a:pt x="0" y="1056"/>
                    </a:lnTo>
                    <a:lnTo>
                      <a:pt x="51" y="1408"/>
                    </a:lnTo>
                    <a:lnTo>
                      <a:pt x="252" y="1459"/>
                    </a:lnTo>
                    <a:lnTo>
                      <a:pt x="453" y="1609"/>
                    </a:lnTo>
                    <a:lnTo>
                      <a:pt x="603" y="1660"/>
                    </a:lnTo>
                    <a:lnTo>
                      <a:pt x="704" y="1710"/>
                    </a:lnTo>
                    <a:lnTo>
                      <a:pt x="855" y="1710"/>
                    </a:lnTo>
                    <a:lnTo>
                      <a:pt x="1156" y="1660"/>
                    </a:lnTo>
                    <a:lnTo>
                      <a:pt x="1458" y="1660"/>
                    </a:lnTo>
                    <a:lnTo>
                      <a:pt x="1408" y="1559"/>
                    </a:lnTo>
                    <a:lnTo>
                      <a:pt x="1307" y="1459"/>
                    </a:lnTo>
                    <a:lnTo>
                      <a:pt x="955" y="1459"/>
                    </a:lnTo>
                    <a:lnTo>
                      <a:pt x="855" y="1358"/>
                    </a:lnTo>
                    <a:lnTo>
                      <a:pt x="804" y="1207"/>
                    </a:lnTo>
                    <a:lnTo>
                      <a:pt x="955" y="1006"/>
                    </a:lnTo>
                    <a:lnTo>
                      <a:pt x="1156" y="855"/>
                    </a:lnTo>
                    <a:lnTo>
                      <a:pt x="1257" y="805"/>
                    </a:lnTo>
                    <a:lnTo>
                      <a:pt x="1357" y="855"/>
                    </a:lnTo>
                    <a:lnTo>
                      <a:pt x="1408" y="906"/>
                    </a:lnTo>
                    <a:lnTo>
                      <a:pt x="1408" y="956"/>
                    </a:lnTo>
                    <a:lnTo>
                      <a:pt x="1307" y="1056"/>
                    </a:lnTo>
                    <a:lnTo>
                      <a:pt x="1257" y="1157"/>
                    </a:lnTo>
                    <a:lnTo>
                      <a:pt x="1257" y="1207"/>
                    </a:lnTo>
                    <a:lnTo>
                      <a:pt x="1357" y="1308"/>
                    </a:lnTo>
                    <a:lnTo>
                      <a:pt x="1458" y="1358"/>
                    </a:lnTo>
                    <a:lnTo>
                      <a:pt x="1458" y="1459"/>
                    </a:lnTo>
                    <a:lnTo>
                      <a:pt x="1307" y="1459"/>
                    </a:lnTo>
                    <a:lnTo>
                      <a:pt x="1558" y="1509"/>
                    </a:lnTo>
                    <a:lnTo>
                      <a:pt x="1609" y="1559"/>
                    </a:lnTo>
                    <a:lnTo>
                      <a:pt x="1609" y="1609"/>
                    </a:lnTo>
                    <a:lnTo>
                      <a:pt x="1558" y="1660"/>
                    </a:lnTo>
                    <a:lnTo>
                      <a:pt x="1458" y="1660"/>
                    </a:lnTo>
                    <a:lnTo>
                      <a:pt x="1458" y="1810"/>
                    </a:lnTo>
                    <a:lnTo>
                      <a:pt x="1508" y="1861"/>
                    </a:lnTo>
                    <a:lnTo>
                      <a:pt x="1659" y="2011"/>
                    </a:lnTo>
                    <a:lnTo>
                      <a:pt x="1760" y="2062"/>
                    </a:lnTo>
                    <a:lnTo>
                      <a:pt x="1810" y="2062"/>
                    </a:lnTo>
                    <a:lnTo>
                      <a:pt x="1961" y="1911"/>
                    </a:lnTo>
                    <a:lnTo>
                      <a:pt x="2061" y="1710"/>
                    </a:lnTo>
                    <a:lnTo>
                      <a:pt x="2162" y="1559"/>
                    </a:lnTo>
                    <a:lnTo>
                      <a:pt x="2262" y="1408"/>
                    </a:lnTo>
                    <a:lnTo>
                      <a:pt x="2011" y="1107"/>
                    </a:lnTo>
                    <a:lnTo>
                      <a:pt x="1910" y="1006"/>
                    </a:lnTo>
                    <a:lnTo>
                      <a:pt x="1860" y="956"/>
                    </a:lnTo>
                    <a:lnTo>
                      <a:pt x="1961" y="855"/>
                    </a:lnTo>
                    <a:lnTo>
                      <a:pt x="2061" y="755"/>
                    </a:lnTo>
                    <a:lnTo>
                      <a:pt x="2061" y="654"/>
                    </a:lnTo>
                    <a:lnTo>
                      <a:pt x="2061" y="403"/>
                    </a:lnTo>
                    <a:lnTo>
                      <a:pt x="2061" y="252"/>
                    </a:lnTo>
                    <a:lnTo>
                      <a:pt x="1961" y="202"/>
                    </a:lnTo>
                    <a:lnTo>
                      <a:pt x="1810" y="202"/>
                    </a:lnTo>
                    <a:lnTo>
                      <a:pt x="1709" y="152"/>
                    </a:lnTo>
                    <a:lnTo>
                      <a:pt x="1408" y="51"/>
                    </a:lnTo>
                    <a:lnTo>
                      <a:pt x="110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5563;p47">
                <a:extLst>
                  <a:ext uri="{FF2B5EF4-FFF2-40B4-BE49-F238E27FC236}">
                    <a16:creationId xmlns:a16="http://schemas.microsoft.com/office/drawing/2014/main" id="{4AC8CA27-ABDC-D2C9-B078-FFEB26F58DFA}"/>
                  </a:ext>
                </a:extLst>
              </p:cNvPr>
              <p:cNvSpPr/>
              <p:nvPr/>
            </p:nvSpPr>
            <p:spPr>
              <a:xfrm>
                <a:off x="493200" y="3899825"/>
                <a:ext cx="6285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1308" extrusionOk="0">
                    <a:moveTo>
                      <a:pt x="2011" y="0"/>
                    </a:moveTo>
                    <a:lnTo>
                      <a:pt x="1911" y="101"/>
                    </a:lnTo>
                    <a:lnTo>
                      <a:pt x="1710" y="201"/>
                    </a:lnTo>
                    <a:lnTo>
                      <a:pt x="1559" y="252"/>
                    </a:lnTo>
                    <a:lnTo>
                      <a:pt x="1408" y="201"/>
                    </a:lnTo>
                    <a:lnTo>
                      <a:pt x="1257" y="101"/>
                    </a:lnTo>
                    <a:lnTo>
                      <a:pt x="1106" y="50"/>
                    </a:lnTo>
                    <a:lnTo>
                      <a:pt x="1006" y="151"/>
                    </a:lnTo>
                    <a:lnTo>
                      <a:pt x="855" y="201"/>
                    </a:lnTo>
                    <a:lnTo>
                      <a:pt x="553" y="201"/>
                    </a:lnTo>
                    <a:lnTo>
                      <a:pt x="302" y="252"/>
                    </a:lnTo>
                    <a:lnTo>
                      <a:pt x="101" y="402"/>
                    </a:lnTo>
                    <a:lnTo>
                      <a:pt x="1" y="603"/>
                    </a:lnTo>
                    <a:lnTo>
                      <a:pt x="1" y="905"/>
                    </a:lnTo>
                    <a:lnTo>
                      <a:pt x="51" y="1005"/>
                    </a:lnTo>
                    <a:lnTo>
                      <a:pt x="101" y="1056"/>
                    </a:lnTo>
                    <a:lnTo>
                      <a:pt x="704" y="1056"/>
                    </a:lnTo>
                    <a:lnTo>
                      <a:pt x="805" y="1005"/>
                    </a:lnTo>
                    <a:lnTo>
                      <a:pt x="905" y="1056"/>
                    </a:lnTo>
                    <a:lnTo>
                      <a:pt x="1056" y="1156"/>
                    </a:lnTo>
                    <a:lnTo>
                      <a:pt x="1207" y="1257"/>
                    </a:lnTo>
                    <a:lnTo>
                      <a:pt x="1257" y="1307"/>
                    </a:lnTo>
                    <a:lnTo>
                      <a:pt x="1358" y="1257"/>
                    </a:lnTo>
                    <a:lnTo>
                      <a:pt x="1609" y="1257"/>
                    </a:lnTo>
                    <a:lnTo>
                      <a:pt x="1810" y="1207"/>
                    </a:lnTo>
                    <a:lnTo>
                      <a:pt x="1961" y="1106"/>
                    </a:lnTo>
                    <a:lnTo>
                      <a:pt x="2112" y="855"/>
                    </a:lnTo>
                    <a:lnTo>
                      <a:pt x="2162" y="754"/>
                    </a:lnTo>
                    <a:lnTo>
                      <a:pt x="2212" y="654"/>
                    </a:lnTo>
                    <a:lnTo>
                      <a:pt x="2363" y="453"/>
                    </a:lnTo>
                    <a:lnTo>
                      <a:pt x="2463" y="402"/>
                    </a:lnTo>
                    <a:lnTo>
                      <a:pt x="2514" y="302"/>
                    </a:lnTo>
                    <a:lnTo>
                      <a:pt x="2514" y="201"/>
                    </a:lnTo>
                    <a:lnTo>
                      <a:pt x="2514" y="101"/>
                    </a:lnTo>
                    <a:lnTo>
                      <a:pt x="2463" y="50"/>
                    </a:lnTo>
                    <a:lnTo>
                      <a:pt x="236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8" name="Google Shape;5564;p47">
                <a:extLst>
                  <a:ext uri="{FF2B5EF4-FFF2-40B4-BE49-F238E27FC236}">
                    <a16:creationId xmlns:a16="http://schemas.microsoft.com/office/drawing/2014/main" id="{623AA241-1A2F-3269-3CC6-D38652FE8957}"/>
                  </a:ext>
                </a:extLst>
              </p:cNvPr>
              <p:cNvSpPr/>
              <p:nvPr/>
            </p:nvSpPr>
            <p:spPr>
              <a:xfrm>
                <a:off x="1823925" y="3089325"/>
                <a:ext cx="62875" cy="32675"/>
              </a:xfrm>
              <a:custGeom>
                <a:avLst/>
                <a:gdLst/>
                <a:ahLst/>
                <a:cxnLst/>
                <a:rect l="l" t="t" r="r" b="b"/>
                <a:pathLst>
                  <a:path w="2515" h="1307" extrusionOk="0">
                    <a:moveTo>
                      <a:pt x="1107" y="0"/>
                    </a:moveTo>
                    <a:lnTo>
                      <a:pt x="1107" y="50"/>
                    </a:lnTo>
                    <a:lnTo>
                      <a:pt x="51" y="50"/>
                    </a:lnTo>
                    <a:lnTo>
                      <a:pt x="51" y="101"/>
                    </a:lnTo>
                    <a:lnTo>
                      <a:pt x="1" y="201"/>
                    </a:lnTo>
                    <a:lnTo>
                      <a:pt x="102" y="251"/>
                    </a:lnTo>
                    <a:lnTo>
                      <a:pt x="152" y="302"/>
                    </a:lnTo>
                    <a:lnTo>
                      <a:pt x="202" y="402"/>
                    </a:lnTo>
                    <a:lnTo>
                      <a:pt x="202" y="553"/>
                    </a:lnTo>
                    <a:lnTo>
                      <a:pt x="202" y="704"/>
                    </a:lnTo>
                    <a:lnTo>
                      <a:pt x="353" y="855"/>
                    </a:lnTo>
                    <a:lnTo>
                      <a:pt x="403" y="754"/>
                    </a:lnTo>
                    <a:lnTo>
                      <a:pt x="554" y="603"/>
                    </a:lnTo>
                    <a:lnTo>
                      <a:pt x="654" y="503"/>
                    </a:lnTo>
                    <a:lnTo>
                      <a:pt x="805" y="503"/>
                    </a:lnTo>
                    <a:lnTo>
                      <a:pt x="906" y="603"/>
                    </a:lnTo>
                    <a:lnTo>
                      <a:pt x="1107" y="654"/>
                    </a:lnTo>
                    <a:lnTo>
                      <a:pt x="1207" y="704"/>
                    </a:lnTo>
                    <a:lnTo>
                      <a:pt x="1258" y="754"/>
                    </a:lnTo>
                    <a:lnTo>
                      <a:pt x="1258" y="905"/>
                    </a:lnTo>
                    <a:lnTo>
                      <a:pt x="1258" y="1106"/>
                    </a:lnTo>
                    <a:lnTo>
                      <a:pt x="1308" y="1206"/>
                    </a:lnTo>
                    <a:lnTo>
                      <a:pt x="1358" y="1257"/>
                    </a:lnTo>
                    <a:lnTo>
                      <a:pt x="1710" y="1307"/>
                    </a:lnTo>
                    <a:lnTo>
                      <a:pt x="1911" y="1257"/>
                    </a:lnTo>
                    <a:lnTo>
                      <a:pt x="2062" y="1206"/>
                    </a:lnTo>
                    <a:lnTo>
                      <a:pt x="2313" y="1005"/>
                    </a:lnTo>
                    <a:lnTo>
                      <a:pt x="2514" y="754"/>
                    </a:lnTo>
                    <a:lnTo>
                      <a:pt x="2514" y="654"/>
                    </a:lnTo>
                    <a:lnTo>
                      <a:pt x="2514" y="553"/>
                    </a:lnTo>
                    <a:lnTo>
                      <a:pt x="2414" y="352"/>
                    </a:lnTo>
                    <a:lnTo>
                      <a:pt x="2313" y="251"/>
                    </a:lnTo>
                    <a:lnTo>
                      <a:pt x="2313" y="151"/>
                    </a:lnTo>
                    <a:lnTo>
                      <a:pt x="2213" y="50"/>
                    </a:lnTo>
                    <a:lnTo>
                      <a:pt x="211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5565;p47">
                <a:extLst>
                  <a:ext uri="{FF2B5EF4-FFF2-40B4-BE49-F238E27FC236}">
                    <a16:creationId xmlns:a16="http://schemas.microsoft.com/office/drawing/2014/main" id="{282D6A74-4148-17D1-BD4F-4AA118A20F44}"/>
                  </a:ext>
                </a:extLst>
              </p:cNvPr>
              <p:cNvSpPr/>
              <p:nvPr/>
            </p:nvSpPr>
            <p:spPr>
              <a:xfrm>
                <a:off x="554775" y="3899825"/>
                <a:ext cx="54050" cy="42750"/>
              </a:xfrm>
              <a:custGeom>
                <a:avLst/>
                <a:gdLst/>
                <a:ahLst/>
                <a:cxnLst/>
                <a:rect l="l" t="t" r="r" b="b"/>
                <a:pathLst>
                  <a:path w="2162" h="1710" extrusionOk="0">
                    <a:moveTo>
                      <a:pt x="1508" y="0"/>
                    </a:moveTo>
                    <a:lnTo>
                      <a:pt x="1358" y="50"/>
                    </a:lnTo>
                    <a:lnTo>
                      <a:pt x="1257" y="151"/>
                    </a:lnTo>
                    <a:lnTo>
                      <a:pt x="1056" y="352"/>
                    </a:lnTo>
                    <a:lnTo>
                      <a:pt x="905" y="402"/>
                    </a:lnTo>
                    <a:lnTo>
                      <a:pt x="754" y="402"/>
                    </a:lnTo>
                    <a:lnTo>
                      <a:pt x="604" y="453"/>
                    </a:lnTo>
                    <a:lnTo>
                      <a:pt x="503" y="503"/>
                    </a:lnTo>
                    <a:lnTo>
                      <a:pt x="0" y="905"/>
                    </a:lnTo>
                    <a:lnTo>
                      <a:pt x="151" y="1005"/>
                    </a:lnTo>
                    <a:lnTo>
                      <a:pt x="302" y="1056"/>
                    </a:lnTo>
                    <a:lnTo>
                      <a:pt x="704" y="1056"/>
                    </a:lnTo>
                    <a:lnTo>
                      <a:pt x="855" y="1156"/>
                    </a:lnTo>
                    <a:lnTo>
                      <a:pt x="956" y="1207"/>
                    </a:lnTo>
                    <a:lnTo>
                      <a:pt x="1106" y="1257"/>
                    </a:lnTo>
                    <a:lnTo>
                      <a:pt x="1307" y="1257"/>
                    </a:lnTo>
                    <a:lnTo>
                      <a:pt x="1408" y="1307"/>
                    </a:lnTo>
                    <a:lnTo>
                      <a:pt x="1508" y="1408"/>
                    </a:lnTo>
                    <a:lnTo>
                      <a:pt x="1559" y="1609"/>
                    </a:lnTo>
                    <a:lnTo>
                      <a:pt x="1609" y="1659"/>
                    </a:lnTo>
                    <a:lnTo>
                      <a:pt x="1659" y="1709"/>
                    </a:lnTo>
                    <a:lnTo>
                      <a:pt x="1860" y="1659"/>
                    </a:lnTo>
                    <a:lnTo>
                      <a:pt x="1911" y="1609"/>
                    </a:lnTo>
                    <a:lnTo>
                      <a:pt x="1911" y="1558"/>
                    </a:lnTo>
                    <a:lnTo>
                      <a:pt x="1860" y="1458"/>
                    </a:lnTo>
                    <a:lnTo>
                      <a:pt x="1810" y="1408"/>
                    </a:lnTo>
                    <a:lnTo>
                      <a:pt x="1810" y="1307"/>
                    </a:lnTo>
                    <a:lnTo>
                      <a:pt x="2112" y="1005"/>
                    </a:lnTo>
                    <a:lnTo>
                      <a:pt x="2162" y="855"/>
                    </a:lnTo>
                    <a:lnTo>
                      <a:pt x="2061" y="855"/>
                    </a:lnTo>
                    <a:lnTo>
                      <a:pt x="1961" y="704"/>
                    </a:lnTo>
                    <a:lnTo>
                      <a:pt x="1961" y="503"/>
                    </a:lnTo>
                    <a:lnTo>
                      <a:pt x="1961" y="352"/>
                    </a:lnTo>
                    <a:lnTo>
                      <a:pt x="1961" y="151"/>
                    </a:lnTo>
                    <a:lnTo>
                      <a:pt x="1911" y="50"/>
                    </a:lnTo>
                    <a:lnTo>
                      <a:pt x="170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5566;p47">
                <a:extLst>
                  <a:ext uri="{FF2B5EF4-FFF2-40B4-BE49-F238E27FC236}">
                    <a16:creationId xmlns:a16="http://schemas.microsoft.com/office/drawing/2014/main" id="{BC3BF575-49F0-1557-4E0C-0D97FB72ADF5}"/>
                  </a:ext>
                </a:extLst>
              </p:cNvPr>
              <p:cNvSpPr/>
              <p:nvPr/>
            </p:nvSpPr>
            <p:spPr>
              <a:xfrm>
                <a:off x="1975975" y="3642225"/>
                <a:ext cx="5280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2112" h="855" extrusionOk="0">
                    <a:moveTo>
                      <a:pt x="152" y="0"/>
                    </a:moveTo>
                    <a:lnTo>
                      <a:pt x="51" y="50"/>
                    </a:lnTo>
                    <a:lnTo>
                      <a:pt x="1" y="201"/>
                    </a:lnTo>
                    <a:lnTo>
                      <a:pt x="1" y="402"/>
                    </a:lnTo>
                    <a:lnTo>
                      <a:pt x="1" y="553"/>
                    </a:lnTo>
                    <a:lnTo>
                      <a:pt x="51" y="704"/>
                    </a:lnTo>
                    <a:lnTo>
                      <a:pt x="51" y="754"/>
                    </a:lnTo>
                    <a:lnTo>
                      <a:pt x="101" y="804"/>
                    </a:lnTo>
                    <a:lnTo>
                      <a:pt x="252" y="754"/>
                    </a:lnTo>
                    <a:lnTo>
                      <a:pt x="453" y="654"/>
                    </a:lnTo>
                    <a:lnTo>
                      <a:pt x="654" y="603"/>
                    </a:lnTo>
                    <a:lnTo>
                      <a:pt x="855" y="654"/>
                    </a:lnTo>
                    <a:lnTo>
                      <a:pt x="1056" y="754"/>
                    </a:lnTo>
                    <a:lnTo>
                      <a:pt x="1207" y="804"/>
                    </a:lnTo>
                    <a:lnTo>
                      <a:pt x="1308" y="855"/>
                    </a:lnTo>
                    <a:lnTo>
                      <a:pt x="1408" y="804"/>
                    </a:lnTo>
                    <a:lnTo>
                      <a:pt x="1509" y="704"/>
                    </a:lnTo>
                    <a:lnTo>
                      <a:pt x="1609" y="654"/>
                    </a:lnTo>
                    <a:lnTo>
                      <a:pt x="1710" y="603"/>
                    </a:lnTo>
                    <a:lnTo>
                      <a:pt x="2011" y="603"/>
                    </a:lnTo>
                    <a:lnTo>
                      <a:pt x="2112" y="553"/>
                    </a:lnTo>
                    <a:lnTo>
                      <a:pt x="2112" y="453"/>
                    </a:lnTo>
                    <a:lnTo>
                      <a:pt x="2112" y="352"/>
                    </a:lnTo>
                    <a:lnTo>
                      <a:pt x="2062" y="251"/>
                    </a:lnTo>
                    <a:lnTo>
                      <a:pt x="1911" y="201"/>
                    </a:lnTo>
                    <a:lnTo>
                      <a:pt x="1006" y="201"/>
                    </a:lnTo>
                    <a:lnTo>
                      <a:pt x="906" y="101"/>
                    </a:lnTo>
                    <a:lnTo>
                      <a:pt x="755" y="0"/>
                    </a:lnTo>
                    <a:lnTo>
                      <a:pt x="705" y="50"/>
                    </a:lnTo>
                    <a:lnTo>
                      <a:pt x="604" y="151"/>
                    </a:lnTo>
                    <a:lnTo>
                      <a:pt x="554" y="151"/>
                    </a:lnTo>
                    <a:lnTo>
                      <a:pt x="403" y="50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" name="Google Shape;5567;p47">
                <a:extLst>
                  <a:ext uri="{FF2B5EF4-FFF2-40B4-BE49-F238E27FC236}">
                    <a16:creationId xmlns:a16="http://schemas.microsoft.com/office/drawing/2014/main" id="{6BD0229A-A4DB-11F6-8D19-3E64004487BC}"/>
                  </a:ext>
                </a:extLst>
              </p:cNvPr>
              <p:cNvSpPr/>
              <p:nvPr/>
            </p:nvSpPr>
            <p:spPr>
              <a:xfrm>
                <a:off x="1724675" y="3363250"/>
                <a:ext cx="62850" cy="18875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755" extrusionOk="0">
                    <a:moveTo>
                      <a:pt x="955" y="1"/>
                    </a:moveTo>
                    <a:lnTo>
                      <a:pt x="855" y="51"/>
                    </a:lnTo>
                    <a:lnTo>
                      <a:pt x="704" y="151"/>
                    </a:lnTo>
                    <a:lnTo>
                      <a:pt x="503" y="202"/>
                    </a:lnTo>
                    <a:lnTo>
                      <a:pt x="402" y="302"/>
                    </a:lnTo>
                    <a:lnTo>
                      <a:pt x="302" y="352"/>
                    </a:lnTo>
                    <a:lnTo>
                      <a:pt x="201" y="403"/>
                    </a:lnTo>
                    <a:lnTo>
                      <a:pt x="101" y="403"/>
                    </a:lnTo>
                    <a:lnTo>
                      <a:pt x="50" y="453"/>
                    </a:lnTo>
                    <a:lnTo>
                      <a:pt x="0" y="554"/>
                    </a:lnTo>
                    <a:lnTo>
                      <a:pt x="50" y="654"/>
                    </a:lnTo>
                    <a:lnTo>
                      <a:pt x="201" y="704"/>
                    </a:lnTo>
                    <a:lnTo>
                      <a:pt x="302" y="755"/>
                    </a:lnTo>
                    <a:lnTo>
                      <a:pt x="352" y="755"/>
                    </a:lnTo>
                    <a:lnTo>
                      <a:pt x="503" y="654"/>
                    </a:lnTo>
                    <a:lnTo>
                      <a:pt x="654" y="604"/>
                    </a:lnTo>
                    <a:lnTo>
                      <a:pt x="754" y="554"/>
                    </a:lnTo>
                    <a:lnTo>
                      <a:pt x="905" y="453"/>
                    </a:lnTo>
                    <a:lnTo>
                      <a:pt x="1156" y="453"/>
                    </a:lnTo>
                    <a:lnTo>
                      <a:pt x="1257" y="554"/>
                    </a:lnTo>
                    <a:lnTo>
                      <a:pt x="1307" y="604"/>
                    </a:lnTo>
                    <a:lnTo>
                      <a:pt x="1508" y="654"/>
                    </a:lnTo>
                    <a:lnTo>
                      <a:pt x="1910" y="654"/>
                    </a:lnTo>
                    <a:lnTo>
                      <a:pt x="2312" y="604"/>
                    </a:lnTo>
                    <a:lnTo>
                      <a:pt x="2413" y="604"/>
                    </a:lnTo>
                    <a:lnTo>
                      <a:pt x="2513" y="403"/>
                    </a:lnTo>
                    <a:lnTo>
                      <a:pt x="2463" y="302"/>
                    </a:lnTo>
                    <a:lnTo>
                      <a:pt x="2413" y="202"/>
                    </a:lnTo>
                    <a:lnTo>
                      <a:pt x="2212" y="51"/>
                    </a:lnTo>
                    <a:lnTo>
                      <a:pt x="2111" y="1"/>
                    </a:lnTo>
                    <a:lnTo>
                      <a:pt x="2011" y="1"/>
                    </a:lnTo>
                    <a:lnTo>
                      <a:pt x="1860" y="101"/>
                    </a:lnTo>
                    <a:lnTo>
                      <a:pt x="1709" y="202"/>
                    </a:lnTo>
                    <a:lnTo>
                      <a:pt x="1558" y="252"/>
                    </a:lnTo>
                    <a:lnTo>
                      <a:pt x="1357" y="202"/>
                    </a:lnTo>
                    <a:lnTo>
                      <a:pt x="1206" y="101"/>
                    </a:lnTo>
                    <a:lnTo>
                      <a:pt x="115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" name="Google Shape;5568;p47">
                <a:extLst>
                  <a:ext uri="{FF2B5EF4-FFF2-40B4-BE49-F238E27FC236}">
                    <a16:creationId xmlns:a16="http://schemas.microsoft.com/office/drawing/2014/main" id="{FDB10BB7-37AB-4229-CE12-28C3EBF0F79F}"/>
                  </a:ext>
                </a:extLst>
              </p:cNvPr>
              <p:cNvSpPr/>
              <p:nvPr/>
            </p:nvSpPr>
            <p:spPr>
              <a:xfrm>
                <a:off x="1392925" y="3115700"/>
                <a:ext cx="4150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1308" extrusionOk="0">
                    <a:moveTo>
                      <a:pt x="101" y="1"/>
                    </a:moveTo>
                    <a:lnTo>
                      <a:pt x="51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51" y="353"/>
                    </a:lnTo>
                    <a:lnTo>
                      <a:pt x="101" y="453"/>
                    </a:lnTo>
                    <a:lnTo>
                      <a:pt x="151" y="554"/>
                    </a:lnTo>
                    <a:lnTo>
                      <a:pt x="252" y="805"/>
                    </a:lnTo>
                    <a:lnTo>
                      <a:pt x="352" y="855"/>
                    </a:lnTo>
                    <a:lnTo>
                      <a:pt x="855" y="855"/>
                    </a:lnTo>
                    <a:lnTo>
                      <a:pt x="955" y="905"/>
                    </a:lnTo>
                    <a:lnTo>
                      <a:pt x="1006" y="1006"/>
                    </a:lnTo>
                    <a:lnTo>
                      <a:pt x="1056" y="1157"/>
                    </a:lnTo>
                    <a:lnTo>
                      <a:pt x="1106" y="1207"/>
                    </a:lnTo>
                    <a:lnTo>
                      <a:pt x="1207" y="1257"/>
                    </a:lnTo>
                    <a:lnTo>
                      <a:pt x="1307" y="1308"/>
                    </a:lnTo>
                    <a:lnTo>
                      <a:pt x="1358" y="1257"/>
                    </a:lnTo>
                    <a:lnTo>
                      <a:pt x="1609" y="1056"/>
                    </a:lnTo>
                    <a:lnTo>
                      <a:pt x="1659" y="905"/>
                    </a:lnTo>
                    <a:lnTo>
                      <a:pt x="1659" y="755"/>
                    </a:lnTo>
                    <a:lnTo>
                      <a:pt x="1659" y="604"/>
                    </a:lnTo>
                    <a:lnTo>
                      <a:pt x="1609" y="503"/>
                    </a:lnTo>
                    <a:lnTo>
                      <a:pt x="1559" y="453"/>
                    </a:lnTo>
                    <a:lnTo>
                      <a:pt x="1408" y="453"/>
                    </a:lnTo>
                    <a:lnTo>
                      <a:pt x="1207" y="403"/>
                    </a:lnTo>
                    <a:lnTo>
                      <a:pt x="1006" y="453"/>
                    </a:lnTo>
                    <a:lnTo>
                      <a:pt x="855" y="503"/>
                    </a:lnTo>
                    <a:lnTo>
                      <a:pt x="704" y="604"/>
                    </a:lnTo>
                    <a:lnTo>
                      <a:pt x="553" y="252"/>
                    </a:lnTo>
                    <a:lnTo>
                      <a:pt x="453" y="151"/>
                    </a:lnTo>
                    <a:lnTo>
                      <a:pt x="403" y="101"/>
                    </a:lnTo>
                    <a:lnTo>
                      <a:pt x="25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" name="Google Shape;5569;p47">
                <a:extLst>
                  <a:ext uri="{FF2B5EF4-FFF2-40B4-BE49-F238E27FC236}">
                    <a16:creationId xmlns:a16="http://schemas.microsoft.com/office/drawing/2014/main" id="{9FC0B775-8A3D-A12F-24A5-6D5C548DE129}"/>
                  </a:ext>
                </a:extLst>
              </p:cNvPr>
              <p:cNvSpPr/>
              <p:nvPr/>
            </p:nvSpPr>
            <p:spPr>
              <a:xfrm>
                <a:off x="403975" y="3169750"/>
                <a:ext cx="36475" cy="2640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1056" extrusionOk="0">
                    <a:moveTo>
                      <a:pt x="1107" y="0"/>
                    </a:moveTo>
                    <a:lnTo>
                      <a:pt x="1006" y="50"/>
                    </a:lnTo>
                    <a:lnTo>
                      <a:pt x="604" y="503"/>
                    </a:lnTo>
                    <a:lnTo>
                      <a:pt x="503" y="553"/>
                    </a:lnTo>
                    <a:lnTo>
                      <a:pt x="453" y="503"/>
                    </a:lnTo>
                    <a:lnTo>
                      <a:pt x="302" y="402"/>
                    </a:lnTo>
                    <a:lnTo>
                      <a:pt x="202" y="452"/>
                    </a:lnTo>
                    <a:lnTo>
                      <a:pt x="152" y="553"/>
                    </a:lnTo>
                    <a:lnTo>
                      <a:pt x="51" y="603"/>
                    </a:lnTo>
                    <a:lnTo>
                      <a:pt x="1" y="653"/>
                    </a:lnTo>
                    <a:lnTo>
                      <a:pt x="1" y="704"/>
                    </a:lnTo>
                    <a:lnTo>
                      <a:pt x="1" y="754"/>
                    </a:lnTo>
                    <a:lnTo>
                      <a:pt x="51" y="754"/>
                    </a:lnTo>
                    <a:lnTo>
                      <a:pt x="252" y="804"/>
                    </a:lnTo>
                    <a:lnTo>
                      <a:pt x="453" y="955"/>
                    </a:lnTo>
                    <a:lnTo>
                      <a:pt x="654" y="1056"/>
                    </a:lnTo>
                    <a:lnTo>
                      <a:pt x="805" y="1056"/>
                    </a:lnTo>
                    <a:lnTo>
                      <a:pt x="906" y="1005"/>
                    </a:lnTo>
                    <a:lnTo>
                      <a:pt x="1056" y="1005"/>
                    </a:lnTo>
                    <a:lnTo>
                      <a:pt x="1207" y="955"/>
                    </a:lnTo>
                    <a:lnTo>
                      <a:pt x="1408" y="704"/>
                    </a:lnTo>
                    <a:lnTo>
                      <a:pt x="1408" y="653"/>
                    </a:lnTo>
                    <a:lnTo>
                      <a:pt x="1358" y="603"/>
                    </a:lnTo>
                    <a:lnTo>
                      <a:pt x="1157" y="553"/>
                    </a:lnTo>
                    <a:lnTo>
                      <a:pt x="1056" y="503"/>
                    </a:lnTo>
                    <a:lnTo>
                      <a:pt x="1107" y="452"/>
                    </a:lnTo>
                    <a:lnTo>
                      <a:pt x="1157" y="402"/>
                    </a:lnTo>
                    <a:lnTo>
                      <a:pt x="1257" y="352"/>
                    </a:lnTo>
                    <a:lnTo>
                      <a:pt x="1408" y="352"/>
                    </a:lnTo>
                    <a:lnTo>
                      <a:pt x="1458" y="302"/>
                    </a:lnTo>
                    <a:lnTo>
                      <a:pt x="1408" y="251"/>
                    </a:lnTo>
                    <a:lnTo>
                      <a:pt x="1308" y="151"/>
                    </a:lnTo>
                    <a:lnTo>
                      <a:pt x="120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4" name="Google Shape;5570;p47">
                <a:extLst>
                  <a:ext uri="{FF2B5EF4-FFF2-40B4-BE49-F238E27FC236}">
                    <a16:creationId xmlns:a16="http://schemas.microsoft.com/office/drawing/2014/main" id="{C9DF5492-E6B7-BA7B-72DC-71F71B5B0465}"/>
                  </a:ext>
                </a:extLst>
              </p:cNvPr>
              <p:cNvSpPr/>
              <p:nvPr/>
            </p:nvSpPr>
            <p:spPr>
              <a:xfrm>
                <a:off x="377600" y="3184825"/>
                <a:ext cx="26400" cy="31425"/>
              </a:xfrm>
              <a:custGeom>
                <a:avLst/>
                <a:gdLst/>
                <a:ahLst/>
                <a:cxnLst/>
                <a:rect l="l" t="t" r="r" b="b"/>
                <a:pathLst>
                  <a:path w="1056" h="1257" extrusionOk="0">
                    <a:moveTo>
                      <a:pt x="553" y="0"/>
                    </a:moveTo>
                    <a:lnTo>
                      <a:pt x="453" y="50"/>
                    </a:lnTo>
                    <a:lnTo>
                      <a:pt x="402" y="101"/>
                    </a:lnTo>
                    <a:lnTo>
                      <a:pt x="252" y="201"/>
                    </a:lnTo>
                    <a:lnTo>
                      <a:pt x="252" y="302"/>
                    </a:lnTo>
                    <a:lnTo>
                      <a:pt x="302" y="402"/>
                    </a:lnTo>
                    <a:lnTo>
                      <a:pt x="352" y="503"/>
                    </a:lnTo>
                    <a:lnTo>
                      <a:pt x="402" y="553"/>
                    </a:lnTo>
                    <a:lnTo>
                      <a:pt x="302" y="603"/>
                    </a:lnTo>
                    <a:lnTo>
                      <a:pt x="201" y="603"/>
                    </a:lnTo>
                    <a:lnTo>
                      <a:pt x="51" y="654"/>
                    </a:lnTo>
                    <a:lnTo>
                      <a:pt x="0" y="704"/>
                    </a:lnTo>
                    <a:lnTo>
                      <a:pt x="0" y="754"/>
                    </a:lnTo>
                    <a:lnTo>
                      <a:pt x="51" y="905"/>
                    </a:lnTo>
                    <a:lnTo>
                      <a:pt x="101" y="1005"/>
                    </a:lnTo>
                    <a:lnTo>
                      <a:pt x="252" y="1005"/>
                    </a:lnTo>
                    <a:lnTo>
                      <a:pt x="352" y="1056"/>
                    </a:lnTo>
                    <a:lnTo>
                      <a:pt x="503" y="1257"/>
                    </a:lnTo>
                    <a:lnTo>
                      <a:pt x="603" y="1207"/>
                    </a:lnTo>
                    <a:lnTo>
                      <a:pt x="654" y="1156"/>
                    </a:lnTo>
                    <a:lnTo>
                      <a:pt x="704" y="1056"/>
                    </a:lnTo>
                    <a:lnTo>
                      <a:pt x="805" y="1005"/>
                    </a:lnTo>
                    <a:lnTo>
                      <a:pt x="955" y="1005"/>
                    </a:lnTo>
                    <a:lnTo>
                      <a:pt x="1056" y="905"/>
                    </a:lnTo>
                    <a:lnTo>
                      <a:pt x="1056" y="704"/>
                    </a:lnTo>
                    <a:lnTo>
                      <a:pt x="1056" y="603"/>
                    </a:lnTo>
                    <a:lnTo>
                      <a:pt x="1056" y="503"/>
                    </a:lnTo>
                    <a:lnTo>
                      <a:pt x="805" y="251"/>
                    </a:lnTo>
                    <a:lnTo>
                      <a:pt x="5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5" name="Google Shape;5571;p47">
                <a:extLst>
                  <a:ext uri="{FF2B5EF4-FFF2-40B4-BE49-F238E27FC236}">
                    <a16:creationId xmlns:a16="http://schemas.microsoft.com/office/drawing/2014/main" id="{4B040AD6-EA04-E72B-0FDE-3D35079C79FD}"/>
                  </a:ext>
                </a:extLst>
              </p:cNvPr>
              <p:cNvSpPr/>
              <p:nvPr/>
            </p:nvSpPr>
            <p:spPr>
              <a:xfrm>
                <a:off x="1913150" y="3341900"/>
                <a:ext cx="4150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855" extrusionOk="0">
                    <a:moveTo>
                      <a:pt x="654" y="0"/>
                    </a:moveTo>
                    <a:lnTo>
                      <a:pt x="503" y="50"/>
                    </a:lnTo>
                    <a:lnTo>
                      <a:pt x="353" y="201"/>
                    </a:lnTo>
                    <a:lnTo>
                      <a:pt x="252" y="201"/>
                    </a:lnTo>
                    <a:lnTo>
                      <a:pt x="152" y="251"/>
                    </a:lnTo>
                    <a:lnTo>
                      <a:pt x="101" y="251"/>
                    </a:lnTo>
                    <a:lnTo>
                      <a:pt x="1" y="352"/>
                    </a:lnTo>
                    <a:lnTo>
                      <a:pt x="101" y="402"/>
                    </a:lnTo>
                    <a:lnTo>
                      <a:pt x="302" y="603"/>
                    </a:lnTo>
                    <a:lnTo>
                      <a:pt x="403" y="654"/>
                    </a:lnTo>
                    <a:lnTo>
                      <a:pt x="554" y="654"/>
                    </a:lnTo>
                    <a:lnTo>
                      <a:pt x="1006" y="603"/>
                    </a:lnTo>
                    <a:lnTo>
                      <a:pt x="1207" y="704"/>
                    </a:lnTo>
                    <a:lnTo>
                      <a:pt x="1308" y="754"/>
                    </a:lnTo>
                    <a:lnTo>
                      <a:pt x="1408" y="855"/>
                    </a:lnTo>
                    <a:lnTo>
                      <a:pt x="1509" y="855"/>
                    </a:lnTo>
                    <a:lnTo>
                      <a:pt x="1659" y="754"/>
                    </a:lnTo>
                    <a:lnTo>
                      <a:pt x="1659" y="603"/>
                    </a:lnTo>
                    <a:lnTo>
                      <a:pt x="1659" y="503"/>
                    </a:lnTo>
                    <a:lnTo>
                      <a:pt x="1458" y="302"/>
                    </a:lnTo>
                    <a:lnTo>
                      <a:pt x="1358" y="251"/>
                    </a:lnTo>
                    <a:lnTo>
                      <a:pt x="1207" y="201"/>
                    </a:lnTo>
                    <a:lnTo>
                      <a:pt x="956" y="201"/>
                    </a:lnTo>
                    <a:lnTo>
                      <a:pt x="755" y="50"/>
                    </a:lnTo>
                    <a:lnTo>
                      <a:pt x="6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6" name="Google Shape;5572;p47">
                <a:extLst>
                  <a:ext uri="{FF2B5EF4-FFF2-40B4-BE49-F238E27FC236}">
                    <a16:creationId xmlns:a16="http://schemas.microsoft.com/office/drawing/2014/main" id="{19FDED9F-9E8D-A2ED-255F-02B8E5059B56}"/>
                  </a:ext>
                </a:extLst>
              </p:cNvPr>
              <p:cNvSpPr/>
              <p:nvPr/>
            </p:nvSpPr>
            <p:spPr>
              <a:xfrm>
                <a:off x="2081550" y="3647250"/>
                <a:ext cx="4147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1659" h="654" extrusionOk="0">
                    <a:moveTo>
                      <a:pt x="151" y="0"/>
                    </a:moveTo>
                    <a:lnTo>
                      <a:pt x="50" y="101"/>
                    </a:lnTo>
                    <a:lnTo>
                      <a:pt x="0" y="201"/>
                    </a:lnTo>
                    <a:lnTo>
                      <a:pt x="50" y="302"/>
                    </a:lnTo>
                    <a:lnTo>
                      <a:pt x="101" y="402"/>
                    </a:lnTo>
                    <a:lnTo>
                      <a:pt x="302" y="453"/>
                    </a:lnTo>
                    <a:lnTo>
                      <a:pt x="452" y="553"/>
                    </a:lnTo>
                    <a:lnTo>
                      <a:pt x="603" y="654"/>
                    </a:lnTo>
                    <a:lnTo>
                      <a:pt x="704" y="654"/>
                    </a:lnTo>
                    <a:lnTo>
                      <a:pt x="955" y="603"/>
                    </a:lnTo>
                    <a:lnTo>
                      <a:pt x="1106" y="503"/>
                    </a:lnTo>
                    <a:lnTo>
                      <a:pt x="1257" y="453"/>
                    </a:lnTo>
                    <a:lnTo>
                      <a:pt x="1609" y="402"/>
                    </a:lnTo>
                    <a:lnTo>
                      <a:pt x="1659" y="352"/>
                    </a:lnTo>
                    <a:lnTo>
                      <a:pt x="1609" y="252"/>
                    </a:lnTo>
                    <a:lnTo>
                      <a:pt x="1458" y="101"/>
                    </a:lnTo>
                    <a:lnTo>
                      <a:pt x="1257" y="0"/>
                    </a:lnTo>
                    <a:lnTo>
                      <a:pt x="1106" y="0"/>
                    </a:lnTo>
                    <a:lnTo>
                      <a:pt x="905" y="50"/>
                    </a:lnTo>
                    <a:lnTo>
                      <a:pt x="754" y="151"/>
                    </a:lnTo>
                    <a:lnTo>
                      <a:pt x="603" y="201"/>
                    </a:lnTo>
                    <a:lnTo>
                      <a:pt x="452" y="15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7" name="Google Shape;5573;p47">
                <a:extLst>
                  <a:ext uri="{FF2B5EF4-FFF2-40B4-BE49-F238E27FC236}">
                    <a16:creationId xmlns:a16="http://schemas.microsoft.com/office/drawing/2014/main" id="{B9A4AA9B-5D20-D956-2375-F8087D77BB0D}"/>
                  </a:ext>
                </a:extLst>
              </p:cNvPr>
              <p:cNvSpPr/>
              <p:nvPr/>
            </p:nvSpPr>
            <p:spPr>
              <a:xfrm>
                <a:off x="2012425" y="3184825"/>
                <a:ext cx="21400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856" h="1207" extrusionOk="0">
                    <a:moveTo>
                      <a:pt x="352" y="0"/>
                    </a:moveTo>
                    <a:lnTo>
                      <a:pt x="252" y="101"/>
                    </a:lnTo>
                    <a:lnTo>
                      <a:pt x="202" y="251"/>
                    </a:lnTo>
                    <a:lnTo>
                      <a:pt x="101" y="453"/>
                    </a:lnTo>
                    <a:lnTo>
                      <a:pt x="51" y="603"/>
                    </a:lnTo>
                    <a:lnTo>
                      <a:pt x="1" y="704"/>
                    </a:lnTo>
                    <a:lnTo>
                      <a:pt x="51" y="804"/>
                    </a:lnTo>
                    <a:lnTo>
                      <a:pt x="51" y="1056"/>
                    </a:lnTo>
                    <a:lnTo>
                      <a:pt x="51" y="1156"/>
                    </a:lnTo>
                    <a:lnTo>
                      <a:pt x="101" y="1207"/>
                    </a:lnTo>
                    <a:lnTo>
                      <a:pt x="202" y="1207"/>
                    </a:lnTo>
                    <a:lnTo>
                      <a:pt x="654" y="905"/>
                    </a:lnTo>
                    <a:lnTo>
                      <a:pt x="553" y="804"/>
                    </a:lnTo>
                    <a:lnTo>
                      <a:pt x="503" y="704"/>
                    </a:lnTo>
                    <a:lnTo>
                      <a:pt x="503" y="603"/>
                    </a:lnTo>
                    <a:lnTo>
                      <a:pt x="604" y="553"/>
                    </a:lnTo>
                    <a:lnTo>
                      <a:pt x="755" y="453"/>
                    </a:lnTo>
                    <a:lnTo>
                      <a:pt x="805" y="402"/>
                    </a:lnTo>
                    <a:lnTo>
                      <a:pt x="855" y="302"/>
                    </a:lnTo>
                    <a:lnTo>
                      <a:pt x="855" y="201"/>
                    </a:lnTo>
                    <a:lnTo>
                      <a:pt x="855" y="101"/>
                    </a:lnTo>
                    <a:lnTo>
                      <a:pt x="805" y="50"/>
                    </a:lnTo>
                    <a:lnTo>
                      <a:pt x="6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8" name="Google Shape;5574;p47">
                <a:extLst>
                  <a:ext uri="{FF2B5EF4-FFF2-40B4-BE49-F238E27FC236}">
                    <a16:creationId xmlns:a16="http://schemas.microsoft.com/office/drawing/2014/main" id="{B7D68C9A-425A-B3AC-B8FE-136BC9BCB638}"/>
                  </a:ext>
                </a:extLst>
              </p:cNvPr>
              <p:cNvSpPr/>
              <p:nvPr/>
            </p:nvSpPr>
            <p:spPr>
              <a:xfrm>
                <a:off x="1997350" y="3125750"/>
                <a:ext cx="26400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1056" h="856" extrusionOk="0">
                    <a:moveTo>
                      <a:pt x="503" y="1"/>
                    </a:moveTo>
                    <a:lnTo>
                      <a:pt x="352" y="51"/>
                    </a:lnTo>
                    <a:lnTo>
                      <a:pt x="252" y="101"/>
                    </a:lnTo>
                    <a:lnTo>
                      <a:pt x="151" y="202"/>
                    </a:lnTo>
                    <a:lnTo>
                      <a:pt x="51" y="302"/>
                    </a:lnTo>
                    <a:lnTo>
                      <a:pt x="0" y="403"/>
                    </a:lnTo>
                    <a:lnTo>
                      <a:pt x="0" y="554"/>
                    </a:lnTo>
                    <a:lnTo>
                      <a:pt x="0" y="755"/>
                    </a:lnTo>
                    <a:lnTo>
                      <a:pt x="101" y="855"/>
                    </a:lnTo>
                    <a:lnTo>
                      <a:pt x="252" y="855"/>
                    </a:lnTo>
                    <a:lnTo>
                      <a:pt x="604" y="704"/>
                    </a:lnTo>
                    <a:lnTo>
                      <a:pt x="805" y="604"/>
                    </a:lnTo>
                    <a:lnTo>
                      <a:pt x="905" y="453"/>
                    </a:lnTo>
                    <a:lnTo>
                      <a:pt x="1056" y="353"/>
                    </a:lnTo>
                    <a:lnTo>
                      <a:pt x="855" y="152"/>
                    </a:lnTo>
                    <a:lnTo>
                      <a:pt x="654" y="51"/>
                    </a:lnTo>
                    <a:lnTo>
                      <a:pt x="50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9" name="Google Shape;5575;p47">
                <a:extLst>
                  <a:ext uri="{FF2B5EF4-FFF2-40B4-BE49-F238E27FC236}">
                    <a16:creationId xmlns:a16="http://schemas.microsoft.com/office/drawing/2014/main" id="{E9DFA693-B1F3-B333-7050-693A377988AA}"/>
                  </a:ext>
                </a:extLst>
              </p:cNvPr>
              <p:cNvSpPr/>
              <p:nvPr/>
            </p:nvSpPr>
            <p:spPr>
              <a:xfrm>
                <a:off x="1924475" y="3221250"/>
                <a:ext cx="402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604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52"/>
                    </a:lnTo>
                    <a:lnTo>
                      <a:pt x="0" y="252"/>
                    </a:lnTo>
                    <a:lnTo>
                      <a:pt x="0" y="453"/>
                    </a:lnTo>
                    <a:lnTo>
                      <a:pt x="101" y="604"/>
                    </a:lnTo>
                    <a:lnTo>
                      <a:pt x="151" y="554"/>
                    </a:lnTo>
                    <a:lnTo>
                      <a:pt x="201" y="453"/>
                    </a:lnTo>
                    <a:lnTo>
                      <a:pt x="201" y="353"/>
                    </a:lnTo>
                    <a:lnTo>
                      <a:pt x="251" y="252"/>
                    </a:lnTo>
                    <a:lnTo>
                      <a:pt x="302" y="252"/>
                    </a:lnTo>
                    <a:lnTo>
                      <a:pt x="452" y="353"/>
                    </a:lnTo>
                    <a:lnTo>
                      <a:pt x="603" y="403"/>
                    </a:lnTo>
                    <a:lnTo>
                      <a:pt x="905" y="503"/>
                    </a:lnTo>
                    <a:lnTo>
                      <a:pt x="1056" y="503"/>
                    </a:lnTo>
                    <a:lnTo>
                      <a:pt x="1156" y="353"/>
                    </a:lnTo>
                    <a:lnTo>
                      <a:pt x="1357" y="252"/>
                    </a:lnTo>
                    <a:lnTo>
                      <a:pt x="1458" y="202"/>
                    </a:lnTo>
                    <a:lnTo>
                      <a:pt x="1558" y="202"/>
                    </a:lnTo>
                    <a:lnTo>
                      <a:pt x="1609" y="152"/>
                    </a:lnTo>
                    <a:lnTo>
                      <a:pt x="1609" y="51"/>
                    </a:lnTo>
                    <a:lnTo>
                      <a:pt x="155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" name="Google Shape;5576;p47">
                <a:extLst>
                  <a:ext uri="{FF2B5EF4-FFF2-40B4-BE49-F238E27FC236}">
                    <a16:creationId xmlns:a16="http://schemas.microsoft.com/office/drawing/2014/main" id="{31223021-A93B-AA59-BD7B-6BF51423917D}"/>
                  </a:ext>
                </a:extLst>
              </p:cNvPr>
              <p:cNvSpPr/>
              <p:nvPr/>
            </p:nvSpPr>
            <p:spPr>
              <a:xfrm>
                <a:off x="1846550" y="3736450"/>
                <a:ext cx="25175" cy="2642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1057" extrusionOk="0">
                    <a:moveTo>
                      <a:pt x="302" y="1"/>
                    </a:moveTo>
                    <a:lnTo>
                      <a:pt x="202" y="51"/>
                    </a:lnTo>
                    <a:lnTo>
                      <a:pt x="152" y="152"/>
                    </a:lnTo>
                    <a:lnTo>
                      <a:pt x="51" y="453"/>
                    </a:lnTo>
                    <a:lnTo>
                      <a:pt x="1" y="554"/>
                    </a:lnTo>
                    <a:lnTo>
                      <a:pt x="1" y="604"/>
                    </a:lnTo>
                    <a:lnTo>
                      <a:pt x="51" y="604"/>
                    </a:lnTo>
                    <a:lnTo>
                      <a:pt x="152" y="654"/>
                    </a:lnTo>
                    <a:lnTo>
                      <a:pt x="453" y="654"/>
                    </a:lnTo>
                    <a:lnTo>
                      <a:pt x="554" y="755"/>
                    </a:lnTo>
                    <a:lnTo>
                      <a:pt x="554" y="906"/>
                    </a:lnTo>
                    <a:lnTo>
                      <a:pt x="604" y="1006"/>
                    </a:lnTo>
                    <a:lnTo>
                      <a:pt x="704" y="1056"/>
                    </a:lnTo>
                    <a:lnTo>
                      <a:pt x="905" y="1056"/>
                    </a:lnTo>
                    <a:lnTo>
                      <a:pt x="956" y="956"/>
                    </a:lnTo>
                    <a:lnTo>
                      <a:pt x="1006" y="855"/>
                    </a:lnTo>
                    <a:lnTo>
                      <a:pt x="1006" y="755"/>
                    </a:lnTo>
                    <a:lnTo>
                      <a:pt x="855" y="654"/>
                    </a:lnTo>
                    <a:lnTo>
                      <a:pt x="805" y="504"/>
                    </a:lnTo>
                    <a:lnTo>
                      <a:pt x="755" y="302"/>
                    </a:lnTo>
                    <a:lnTo>
                      <a:pt x="654" y="202"/>
                    </a:lnTo>
                    <a:lnTo>
                      <a:pt x="503" y="51"/>
                    </a:lnTo>
                    <a:lnTo>
                      <a:pt x="3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" name="Google Shape;5577;p47">
                <a:extLst>
                  <a:ext uri="{FF2B5EF4-FFF2-40B4-BE49-F238E27FC236}">
                    <a16:creationId xmlns:a16="http://schemas.microsoft.com/office/drawing/2014/main" id="{4F51218F-69C3-8A88-6197-BE8C299EA628}"/>
                  </a:ext>
                </a:extLst>
              </p:cNvPr>
              <p:cNvSpPr/>
              <p:nvPr/>
            </p:nvSpPr>
            <p:spPr>
              <a:xfrm>
                <a:off x="1871700" y="3394675"/>
                <a:ext cx="2515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855" extrusionOk="0">
                    <a:moveTo>
                      <a:pt x="553" y="0"/>
                    </a:moveTo>
                    <a:lnTo>
                      <a:pt x="302" y="50"/>
                    </a:lnTo>
                    <a:lnTo>
                      <a:pt x="101" y="201"/>
                    </a:lnTo>
                    <a:lnTo>
                      <a:pt x="0" y="402"/>
                    </a:lnTo>
                    <a:lnTo>
                      <a:pt x="0" y="654"/>
                    </a:lnTo>
                    <a:lnTo>
                      <a:pt x="0" y="754"/>
                    </a:lnTo>
                    <a:lnTo>
                      <a:pt x="101" y="804"/>
                    </a:lnTo>
                    <a:lnTo>
                      <a:pt x="201" y="855"/>
                    </a:lnTo>
                    <a:lnTo>
                      <a:pt x="251" y="855"/>
                    </a:lnTo>
                    <a:lnTo>
                      <a:pt x="452" y="704"/>
                    </a:lnTo>
                    <a:lnTo>
                      <a:pt x="553" y="553"/>
                    </a:lnTo>
                    <a:lnTo>
                      <a:pt x="653" y="503"/>
                    </a:lnTo>
                    <a:lnTo>
                      <a:pt x="704" y="453"/>
                    </a:lnTo>
                    <a:lnTo>
                      <a:pt x="804" y="402"/>
                    </a:lnTo>
                    <a:lnTo>
                      <a:pt x="854" y="302"/>
                    </a:lnTo>
                    <a:lnTo>
                      <a:pt x="905" y="252"/>
                    </a:lnTo>
                    <a:lnTo>
                      <a:pt x="955" y="201"/>
                    </a:lnTo>
                    <a:lnTo>
                      <a:pt x="1005" y="101"/>
                    </a:lnTo>
                    <a:lnTo>
                      <a:pt x="955" y="50"/>
                    </a:lnTo>
                    <a:lnTo>
                      <a:pt x="7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2" name="Google Shape;5578;p47">
                <a:extLst>
                  <a:ext uri="{FF2B5EF4-FFF2-40B4-BE49-F238E27FC236}">
                    <a16:creationId xmlns:a16="http://schemas.microsoft.com/office/drawing/2014/main" id="{7A1C7C54-D3BB-AAF8-5456-3BBC70EA9A39}"/>
                  </a:ext>
                </a:extLst>
              </p:cNvPr>
              <p:cNvSpPr/>
              <p:nvPr/>
            </p:nvSpPr>
            <p:spPr>
              <a:xfrm>
                <a:off x="1434400" y="3815625"/>
                <a:ext cx="21375" cy="2642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1057" extrusionOk="0">
                    <a:moveTo>
                      <a:pt x="453" y="1"/>
                    </a:moveTo>
                    <a:lnTo>
                      <a:pt x="302" y="51"/>
                    </a:lnTo>
                    <a:lnTo>
                      <a:pt x="201" y="101"/>
                    </a:lnTo>
                    <a:lnTo>
                      <a:pt x="201" y="252"/>
                    </a:lnTo>
                    <a:lnTo>
                      <a:pt x="151" y="403"/>
                    </a:lnTo>
                    <a:lnTo>
                      <a:pt x="50" y="503"/>
                    </a:lnTo>
                    <a:lnTo>
                      <a:pt x="0" y="604"/>
                    </a:lnTo>
                    <a:lnTo>
                      <a:pt x="0" y="855"/>
                    </a:lnTo>
                    <a:lnTo>
                      <a:pt x="0" y="956"/>
                    </a:lnTo>
                    <a:lnTo>
                      <a:pt x="50" y="1006"/>
                    </a:lnTo>
                    <a:lnTo>
                      <a:pt x="201" y="1056"/>
                    </a:lnTo>
                    <a:lnTo>
                      <a:pt x="302" y="1056"/>
                    </a:lnTo>
                    <a:lnTo>
                      <a:pt x="352" y="1006"/>
                    </a:lnTo>
                    <a:lnTo>
                      <a:pt x="453" y="805"/>
                    </a:lnTo>
                    <a:lnTo>
                      <a:pt x="553" y="654"/>
                    </a:lnTo>
                    <a:lnTo>
                      <a:pt x="804" y="352"/>
                    </a:lnTo>
                    <a:lnTo>
                      <a:pt x="855" y="252"/>
                    </a:lnTo>
                    <a:lnTo>
                      <a:pt x="855" y="151"/>
                    </a:lnTo>
                    <a:lnTo>
                      <a:pt x="804" y="51"/>
                    </a:lnTo>
                    <a:lnTo>
                      <a:pt x="75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3" name="Google Shape;5579;p47">
                <a:extLst>
                  <a:ext uri="{FF2B5EF4-FFF2-40B4-BE49-F238E27FC236}">
                    <a16:creationId xmlns:a16="http://schemas.microsoft.com/office/drawing/2014/main" id="{8D9372DE-F250-A3A1-BB1E-4FF1CD706659}"/>
                  </a:ext>
                </a:extLst>
              </p:cNvPr>
              <p:cNvSpPr/>
              <p:nvPr/>
            </p:nvSpPr>
            <p:spPr>
              <a:xfrm>
                <a:off x="2055150" y="3579375"/>
                <a:ext cx="21400" cy="20150"/>
              </a:xfrm>
              <a:custGeom>
                <a:avLst/>
                <a:gdLst/>
                <a:ahLst/>
                <a:cxnLst/>
                <a:rect l="l" t="t" r="r" b="b"/>
                <a:pathLst>
                  <a:path w="856" h="806" extrusionOk="0">
                    <a:moveTo>
                      <a:pt x="553" y="1"/>
                    </a:moveTo>
                    <a:lnTo>
                      <a:pt x="453" y="51"/>
                    </a:lnTo>
                    <a:lnTo>
                      <a:pt x="352" y="152"/>
                    </a:lnTo>
                    <a:lnTo>
                      <a:pt x="202" y="202"/>
                    </a:lnTo>
                    <a:lnTo>
                      <a:pt x="101" y="252"/>
                    </a:lnTo>
                    <a:lnTo>
                      <a:pt x="1" y="353"/>
                    </a:lnTo>
                    <a:lnTo>
                      <a:pt x="1" y="453"/>
                    </a:lnTo>
                    <a:lnTo>
                      <a:pt x="51" y="504"/>
                    </a:lnTo>
                    <a:lnTo>
                      <a:pt x="101" y="604"/>
                    </a:lnTo>
                    <a:lnTo>
                      <a:pt x="202" y="604"/>
                    </a:lnTo>
                    <a:lnTo>
                      <a:pt x="352" y="654"/>
                    </a:lnTo>
                    <a:lnTo>
                      <a:pt x="453" y="755"/>
                    </a:lnTo>
                    <a:lnTo>
                      <a:pt x="654" y="805"/>
                    </a:lnTo>
                    <a:lnTo>
                      <a:pt x="754" y="805"/>
                    </a:lnTo>
                    <a:lnTo>
                      <a:pt x="805" y="755"/>
                    </a:lnTo>
                    <a:lnTo>
                      <a:pt x="855" y="554"/>
                    </a:lnTo>
                    <a:lnTo>
                      <a:pt x="855" y="403"/>
                    </a:lnTo>
                    <a:lnTo>
                      <a:pt x="805" y="303"/>
                    </a:lnTo>
                    <a:lnTo>
                      <a:pt x="604" y="51"/>
                    </a:lnTo>
                    <a:lnTo>
                      <a:pt x="5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4" name="Google Shape;5580;p47">
                <a:extLst>
                  <a:ext uri="{FF2B5EF4-FFF2-40B4-BE49-F238E27FC236}">
                    <a16:creationId xmlns:a16="http://schemas.microsoft.com/office/drawing/2014/main" id="{C44641CE-DE1B-1325-6F39-28B6902A2EF3}"/>
                  </a:ext>
                </a:extLst>
              </p:cNvPr>
              <p:cNvSpPr/>
              <p:nvPr/>
            </p:nvSpPr>
            <p:spPr>
              <a:xfrm>
                <a:off x="2104150" y="3588175"/>
                <a:ext cx="352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454" extrusionOk="0">
                    <a:moveTo>
                      <a:pt x="956" y="1"/>
                    </a:moveTo>
                    <a:lnTo>
                      <a:pt x="805" y="51"/>
                    </a:lnTo>
                    <a:lnTo>
                      <a:pt x="554" y="152"/>
                    </a:lnTo>
                    <a:lnTo>
                      <a:pt x="302" y="252"/>
                    </a:lnTo>
                    <a:lnTo>
                      <a:pt x="202" y="302"/>
                    </a:lnTo>
                    <a:lnTo>
                      <a:pt x="51" y="252"/>
                    </a:lnTo>
                    <a:lnTo>
                      <a:pt x="1" y="353"/>
                    </a:lnTo>
                    <a:lnTo>
                      <a:pt x="1" y="403"/>
                    </a:lnTo>
                    <a:lnTo>
                      <a:pt x="51" y="453"/>
                    </a:lnTo>
                    <a:lnTo>
                      <a:pt x="1308" y="453"/>
                    </a:lnTo>
                    <a:lnTo>
                      <a:pt x="1358" y="403"/>
                    </a:lnTo>
                    <a:lnTo>
                      <a:pt x="1408" y="302"/>
                    </a:lnTo>
                    <a:lnTo>
                      <a:pt x="1358" y="152"/>
                    </a:lnTo>
                    <a:lnTo>
                      <a:pt x="1308" y="51"/>
                    </a:lnTo>
                    <a:lnTo>
                      <a:pt x="1107" y="51"/>
                    </a:lnTo>
                    <a:lnTo>
                      <a:pt x="95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5" name="Google Shape;5581;p47">
                <a:extLst>
                  <a:ext uri="{FF2B5EF4-FFF2-40B4-BE49-F238E27FC236}">
                    <a16:creationId xmlns:a16="http://schemas.microsoft.com/office/drawing/2014/main" id="{E683FB18-2415-B589-8CEF-1A86B6B64E42}"/>
                  </a:ext>
                </a:extLst>
              </p:cNvPr>
              <p:cNvSpPr/>
              <p:nvPr/>
            </p:nvSpPr>
            <p:spPr>
              <a:xfrm>
                <a:off x="1944575" y="3643475"/>
                <a:ext cx="21375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805" extrusionOk="0">
                    <a:moveTo>
                      <a:pt x="302" y="0"/>
                    </a:moveTo>
                    <a:lnTo>
                      <a:pt x="201" y="51"/>
                    </a:lnTo>
                    <a:lnTo>
                      <a:pt x="101" y="151"/>
                    </a:lnTo>
                    <a:lnTo>
                      <a:pt x="51" y="252"/>
                    </a:lnTo>
                    <a:lnTo>
                      <a:pt x="0" y="352"/>
                    </a:lnTo>
                    <a:lnTo>
                      <a:pt x="51" y="453"/>
                    </a:lnTo>
                    <a:lnTo>
                      <a:pt x="151" y="604"/>
                    </a:lnTo>
                    <a:lnTo>
                      <a:pt x="302" y="754"/>
                    </a:lnTo>
                    <a:lnTo>
                      <a:pt x="453" y="805"/>
                    </a:lnTo>
                    <a:lnTo>
                      <a:pt x="654" y="805"/>
                    </a:lnTo>
                    <a:lnTo>
                      <a:pt x="855" y="704"/>
                    </a:lnTo>
                    <a:lnTo>
                      <a:pt x="704" y="553"/>
                    </a:lnTo>
                    <a:lnTo>
                      <a:pt x="603" y="553"/>
                    </a:lnTo>
                    <a:lnTo>
                      <a:pt x="453" y="453"/>
                    </a:lnTo>
                    <a:lnTo>
                      <a:pt x="603" y="352"/>
                    </a:lnTo>
                    <a:lnTo>
                      <a:pt x="855" y="252"/>
                    </a:lnTo>
                    <a:lnTo>
                      <a:pt x="654" y="151"/>
                    </a:lnTo>
                    <a:lnTo>
                      <a:pt x="553" y="151"/>
                    </a:lnTo>
                    <a:lnTo>
                      <a:pt x="503" y="101"/>
                    </a:lnTo>
                    <a:lnTo>
                      <a:pt x="4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6" name="Google Shape;5582;p47">
                <a:extLst>
                  <a:ext uri="{FF2B5EF4-FFF2-40B4-BE49-F238E27FC236}">
                    <a16:creationId xmlns:a16="http://schemas.microsoft.com/office/drawing/2014/main" id="{1368347A-C6FB-3CA6-2C1C-CD78B34F85E2}"/>
                  </a:ext>
                </a:extLst>
              </p:cNvPr>
              <p:cNvSpPr/>
              <p:nvPr/>
            </p:nvSpPr>
            <p:spPr>
              <a:xfrm>
                <a:off x="1886775" y="3441150"/>
                <a:ext cx="21375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856" extrusionOk="0">
                    <a:moveTo>
                      <a:pt x="251" y="1"/>
                    </a:moveTo>
                    <a:lnTo>
                      <a:pt x="101" y="101"/>
                    </a:lnTo>
                    <a:lnTo>
                      <a:pt x="0" y="152"/>
                    </a:lnTo>
                    <a:lnTo>
                      <a:pt x="0" y="353"/>
                    </a:lnTo>
                    <a:lnTo>
                      <a:pt x="0" y="554"/>
                    </a:lnTo>
                    <a:lnTo>
                      <a:pt x="352" y="855"/>
                    </a:lnTo>
                    <a:lnTo>
                      <a:pt x="603" y="805"/>
                    </a:lnTo>
                    <a:lnTo>
                      <a:pt x="754" y="654"/>
                    </a:lnTo>
                    <a:lnTo>
                      <a:pt x="855" y="604"/>
                    </a:lnTo>
                    <a:lnTo>
                      <a:pt x="754" y="504"/>
                    </a:lnTo>
                    <a:lnTo>
                      <a:pt x="704" y="453"/>
                    </a:lnTo>
                    <a:lnTo>
                      <a:pt x="302" y="453"/>
                    </a:lnTo>
                    <a:lnTo>
                      <a:pt x="251" y="403"/>
                    </a:lnTo>
                    <a:lnTo>
                      <a:pt x="302" y="353"/>
                    </a:lnTo>
                    <a:lnTo>
                      <a:pt x="352" y="202"/>
                    </a:lnTo>
                    <a:lnTo>
                      <a:pt x="453" y="152"/>
                    </a:lnTo>
                    <a:lnTo>
                      <a:pt x="2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7" name="Google Shape;5583;p47">
                <a:extLst>
                  <a:ext uri="{FF2B5EF4-FFF2-40B4-BE49-F238E27FC236}">
                    <a16:creationId xmlns:a16="http://schemas.microsoft.com/office/drawing/2014/main" id="{3604F1E1-B56A-33DC-D1C3-9DE70E0918D5}"/>
                  </a:ext>
                </a:extLst>
              </p:cNvPr>
              <p:cNvSpPr/>
              <p:nvPr/>
            </p:nvSpPr>
            <p:spPr>
              <a:xfrm>
                <a:off x="1960900" y="3153400"/>
                <a:ext cx="3145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604" extrusionOk="0">
                    <a:moveTo>
                      <a:pt x="755" y="1"/>
                    </a:moveTo>
                    <a:lnTo>
                      <a:pt x="654" y="51"/>
                    </a:lnTo>
                    <a:lnTo>
                      <a:pt x="554" y="151"/>
                    </a:lnTo>
                    <a:lnTo>
                      <a:pt x="403" y="202"/>
                    </a:lnTo>
                    <a:lnTo>
                      <a:pt x="101" y="202"/>
                    </a:lnTo>
                    <a:lnTo>
                      <a:pt x="1" y="252"/>
                    </a:lnTo>
                    <a:lnTo>
                      <a:pt x="51" y="352"/>
                    </a:lnTo>
                    <a:lnTo>
                      <a:pt x="101" y="403"/>
                    </a:lnTo>
                    <a:lnTo>
                      <a:pt x="403" y="403"/>
                    </a:lnTo>
                    <a:lnTo>
                      <a:pt x="554" y="453"/>
                    </a:lnTo>
                    <a:lnTo>
                      <a:pt x="704" y="553"/>
                    </a:lnTo>
                    <a:lnTo>
                      <a:pt x="805" y="604"/>
                    </a:lnTo>
                    <a:lnTo>
                      <a:pt x="1157" y="604"/>
                    </a:lnTo>
                    <a:lnTo>
                      <a:pt x="1257" y="503"/>
                    </a:lnTo>
                    <a:lnTo>
                      <a:pt x="75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8" name="Google Shape;5584;p47">
                <a:extLst>
                  <a:ext uri="{FF2B5EF4-FFF2-40B4-BE49-F238E27FC236}">
                    <a16:creationId xmlns:a16="http://schemas.microsoft.com/office/drawing/2014/main" id="{8C7916A6-642E-4FF1-D5CD-5994B492F32E}"/>
                  </a:ext>
                </a:extLst>
              </p:cNvPr>
              <p:cNvSpPr/>
              <p:nvPr/>
            </p:nvSpPr>
            <p:spPr>
              <a:xfrm>
                <a:off x="1440675" y="3858350"/>
                <a:ext cx="25150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805" extrusionOk="0">
                    <a:moveTo>
                      <a:pt x="704" y="0"/>
                    </a:moveTo>
                    <a:lnTo>
                      <a:pt x="553" y="101"/>
                    </a:lnTo>
                    <a:lnTo>
                      <a:pt x="352" y="202"/>
                    </a:lnTo>
                    <a:lnTo>
                      <a:pt x="151" y="302"/>
                    </a:lnTo>
                    <a:lnTo>
                      <a:pt x="51" y="453"/>
                    </a:lnTo>
                    <a:lnTo>
                      <a:pt x="1" y="503"/>
                    </a:lnTo>
                    <a:lnTo>
                      <a:pt x="252" y="805"/>
                    </a:lnTo>
                    <a:lnTo>
                      <a:pt x="403" y="553"/>
                    </a:lnTo>
                    <a:lnTo>
                      <a:pt x="453" y="453"/>
                    </a:lnTo>
                    <a:lnTo>
                      <a:pt x="453" y="403"/>
                    </a:lnTo>
                    <a:lnTo>
                      <a:pt x="553" y="453"/>
                    </a:lnTo>
                    <a:lnTo>
                      <a:pt x="704" y="604"/>
                    </a:lnTo>
                    <a:lnTo>
                      <a:pt x="1006" y="302"/>
                    </a:lnTo>
                    <a:lnTo>
                      <a:pt x="70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9" name="Google Shape;5585;p47">
                <a:extLst>
                  <a:ext uri="{FF2B5EF4-FFF2-40B4-BE49-F238E27FC236}">
                    <a16:creationId xmlns:a16="http://schemas.microsoft.com/office/drawing/2014/main" id="{E6D16A65-E34B-3136-D177-762556B605C6}"/>
                  </a:ext>
                </a:extLst>
              </p:cNvPr>
              <p:cNvSpPr/>
              <p:nvPr/>
            </p:nvSpPr>
            <p:spPr>
              <a:xfrm>
                <a:off x="2018700" y="3500225"/>
                <a:ext cx="2015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806" h="604" extrusionOk="0">
                    <a:moveTo>
                      <a:pt x="1" y="0"/>
                    </a:moveTo>
                    <a:lnTo>
                      <a:pt x="1" y="51"/>
                    </a:lnTo>
                    <a:lnTo>
                      <a:pt x="1" y="201"/>
                    </a:lnTo>
                    <a:lnTo>
                      <a:pt x="1" y="402"/>
                    </a:lnTo>
                    <a:lnTo>
                      <a:pt x="1" y="553"/>
                    </a:lnTo>
                    <a:lnTo>
                      <a:pt x="152" y="604"/>
                    </a:lnTo>
                    <a:lnTo>
                      <a:pt x="755" y="604"/>
                    </a:lnTo>
                    <a:lnTo>
                      <a:pt x="805" y="553"/>
                    </a:lnTo>
                    <a:lnTo>
                      <a:pt x="755" y="453"/>
                    </a:lnTo>
                    <a:lnTo>
                      <a:pt x="705" y="402"/>
                    </a:lnTo>
                    <a:lnTo>
                      <a:pt x="604" y="402"/>
                    </a:lnTo>
                    <a:lnTo>
                      <a:pt x="504" y="352"/>
                    </a:lnTo>
                    <a:lnTo>
                      <a:pt x="453" y="302"/>
                    </a:lnTo>
                    <a:lnTo>
                      <a:pt x="403" y="151"/>
                    </a:lnTo>
                    <a:lnTo>
                      <a:pt x="353" y="5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0" name="Google Shape;5586;p47">
                <a:extLst>
                  <a:ext uri="{FF2B5EF4-FFF2-40B4-BE49-F238E27FC236}">
                    <a16:creationId xmlns:a16="http://schemas.microsoft.com/office/drawing/2014/main" id="{D64744E3-B9E8-4D23-34CA-6A2343121E6F}"/>
                  </a:ext>
                </a:extLst>
              </p:cNvPr>
              <p:cNvSpPr/>
              <p:nvPr/>
            </p:nvSpPr>
            <p:spPr>
              <a:xfrm>
                <a:off x="2023725" y="3132050"/>
                <a:ext cx="21400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856" h="654" extrusionOk="0">
                    <a:moveTo>
                      <a:pt x="504" y="0"/>
                    </a:moveTo>
                    <a:lnTo>
                      <a:pt x="303" y="251"/>
                    </a:lnTo>
                    <a:lnTo>
                      <a:pt x="51" y="452"/>
                    </a:lnTo>
                    <a:lnTo>
                      <a:pt x="1" y="503"/>
                    </a:lnTo>
                    <a:lnTo>
                      <a:pt x="101" y="603"/>
                    </a:lnTo>
                    <a:lnTo>
                      <a:pt x="152" y="603"/>
                    </a:lnTo>
                    <a:lnTo>
                      <a:pt x="303" y="654"/>
                    </a:lnTo>
                    <a:lnTo>
                      <a:pt x="403" y="654"/>
                    </a:lnTo>
                    <a:lnTo>
                      <a:pt x="554" y="603"/>
                    </a:lnTo>
                    <a:lnTo>
                      <a:pt x="705" y="452"/>
                    </a:lnTo>
                    <a:lnTo>
                      <a:pt x="855" y="302"/>
                    </a:lnTo>
                    <a:lnTo>
                      <a:pt x="855" y="151"/>
                    </a:lnTo>
                    <a:lnTo>
                      <a:pt x="755" y="50"/>
                    </a:lnTo>
                    <a:lnTo>
                      <a:pt x="6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1" name="Google Shape;5587;p47">
                <a:extLst>
                  <a:ext uri="{FF2B5EF4-FFF2-40B4-BE49-F238E27FC236}">
                    <a16:creationId xmlns:a16="http://schemas.microsoft.com/office/drawing/2014/main" id="{55A34A5B-715E-7053-F202-60C79B77B008}"/>
                  </a:ext>
                </a:extLst>
              </p:cNvPr>
              <p:cNvSpPr/>
              <p:nvPr/>
            </p:nvSpPr>
            <p:spPr>
              <a:xfrm>
                <a:off x="1981000" y="3574350"/>
                <a:ext cx="32700" cy="10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404" extrusionOk="0">
                    <a:moveTo>
                      <a:pt x="101" y="1"/>
                    </a:moveTo>
                    <a:lnTo>
                      <a:pt x="51" y="101"/>
                    </a:lnTo>
                    <a:lnTo>
                      <a:pt x="1" y="202"/>
                    </a:lnTo>
                    <a:lnTo>
                      <a:pt x="51" y="302"/>
                    </a:lnTo>
                    <a:lnTo>
                      <a:pt x="51" y="403"/>
                    </a:lnTo>
                    <a:lnTo>
                      <a:pt x="1207" y="403"/>
                    </a:lnTo>
                    <a:lnTo>
                      <a:pt x="1258" y="353"/>
                    </a:lnTo>
                    <a:lnTo>
                      <a:pt x="1308" y="252"/>
                    </a:lnTo>
                    <a:lnTo>
                      <a:pt x="1308" y="152"/>
                    </a:lnTo>
                    <a:lnTo>
                      <a:pt x="1258" y="51"/>
                    </a:lnTo>
                    <a:lnTo>
                      <a:pt x="1207" y="1"/>
                    </a:lnTo>
                    <a:lnTo>
                      <a:pt x="1107" y="51"/>
                    </a:lnTo>
                    <a:lnTo>
                      <a:pt x="906" y="152"/>
                    </a:lnTo>
                    <a:lnTo>
                      <a:pt x="705" y="202"/>
                    </a:lnTo>
                    <a:lnTo>
                      <a:pt x="453" y="152"/>
                    </a:lnTo>
                    <a:lnTo>
                      <a:pt x="252" y="101"/>
                    </a:lnTo>
                    <a:lnTo>
                      <a:pt x="1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2" name="Google Shape;5588;p47">
                <a:extLst>
                  <a:ext uri="{FF2B5EF4-FFF2-40B4-BE49-F238E27FC236}">
                    <a16:creationId xmlns:a16="http://schemas.microsoft.com/office/drawing/2014/main" id="{1EE2C9AC-D3C1-E477-63B6-114596102D56}"/>
                  </a:ext>
                </a:extLst>
              </p:cNvPr>
              <p:cNvSpPr/>
              <p:nvPr/>
            </p:nvSpPr>
            <p:spPr>
              <a:xfrm>
                <a:off x="1462025" y="3815625"/>
                <a:ext cx="2517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604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101"/>
                    </a:lnTo>
                    <a:lnTo>
                      <a:pt x="51" y="151"/>
                    </a:lnTo>
                    <a:lnTo>
                      <a:pt x="152" y="302"/>
                    </a:lnTo>
                    <a:lnTo>
                      <a:pt x="152" y="503"/>
                    </a:lnTo>
                    <a:lnTo>
                      <a:pt x="303" y="604"/>
                    </a:lnTo>
                    <a:lnTo>
                      <a:pt x="353" y="503"/>
                    </a:lnTo>
                    <a:lnTo>
                      <a:pt x="453" y="453"/>
                    </a:lnTo>
                    <a:lnTo>
                      <a:pt x="604" y="403"/>
                    </a:lnTo>
                    <a:lnTo>
                      <a:pt x="956" y="403"/>
                    </a:lnTo>
                    <a:lnTo>
                      <a:pt x="1006" y="302"/>
                    </a:lnTo>
                    <a:lnTo>
                      <a:pt x="956" y="252"/>
                    </a:lnTo>
                    <a:lnTo>
                      <a:pt x="755" y="202"/>
                    </a:lnTo>
                    <a:lnTo>
                      <a:pt x="554" y="101"/>
                    </a:lnTo>
                    <a:lnTo>
                      <a:pt x="3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3" name="Google Shape;5589;p47">
                <a:extLst>
                  <a:ext uri="{FF2B5EF4-FFF2-40B4-BE49-F238E27FC236}">
                    <a16:creationId xmlns:a16="http://schemas.microsoft.com/office/drawing/2014/main" id="{7A236F2D-2775-7A20-3F2E-8D3DB142A7DA}"/>
                  </a:ext>
                </a:extLst>
              </p:cNvPr>
              <p:cNvSpPr/>
              <p:nvPr/>
            </p:nvSpPr>
            <p:spPr>
              <a:xfrm>
                <a:off x="1619100" y="3774150"/>
                <a:ext cx="15125" cy="2015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806" extrusionOk="0">
                    <a:moveTo>
                      <a:pt x="102" y="1"/>
                    </a:moveTo>
                    <a:lnTo>
                      <a:pt x="1" y="51"/>
                    </a:lnTo>
                    <a:lnTo>
                      <a:pt x="1" y="353"/>
                    </a:lnTo>
                    <a:lnTo>
                      <a:pt x="1" y="503"/>
                    </a:lnTo>
                    <a:lnTo>
                      <a:pt x="102" y="604"/>
                    </a:lnTo>
                    <a:lnTo>
                      <a:pt x="252" y="755"/>
                    </a:lnTo>
                    <a:lnTo>
                      <a:pt x="303" y="805"/>
                    </a:lnTo>
                    <a:lnTo>
                      <a:pt x="453" y="654"/>
                    </a:lnTo>
                    <a:lnTo>
                      <a:pt x="604" y="503"/>
                    </a:lnTo>
                    <a:lnTo>
                      <a:pt x="554" y="453"/>
                    </a:lnTo>
                    <a:lnTo>
                      <a:pt x="453" y="353"/>
                    </a:lnTo>
                    <a:lnTo>
                      <a:pt x="403" y="252"/>
                    </a:lnTo>
                    <a:lnTo>
                      <a:pt x="403" y="101"/>
                    </a:lnTo>
                    <a:lnTo>
                      <a:pt x="3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4" name="Google Shape;5590;p47">
                <a:extLst>
                  <a:ext uri="{FF2B5EF4-FFF2-40B4-BE49-F238E27FC236}">
                    <a16:creationId xmlns:a16="http://schemas.microsoft.com/office/drawing/2014/main" id="{1E65DF44-B7DC-FD3D-EE58-4C5790C0FF5C}"/>
                  </a:ext>
                </a:extLst>
              </p:cNvPr>
              <p:cNvSpPr/>
              <p:nvPr/>
            </p:nvSpPr>
            <p:spPr>
              <a:xfrm>
                <a:off x="1792525" y="3389650"/>
                <a:ext cx="213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403" extrusionOk="0">
                    <a:moveTo>
                      <a:pt x="654" y="0"/>
                    </a:moveTo>
                    <a:lnTo>
                      <a:pt x="51" y="50"/>
                    </a:lnTo>
                    <a:lnTo>
                      <a:pt x="0" y="101"/>
                    </a:lnTo>
                    <a:lnTo>
                      <a:pt x="0" y="201"/>
                    </a:lnTo>
                    <a:lnTo>
                      <a:pt x="0" y="302"/>
                    </a:lnTo>
                    <a:lnTo>
                      <a:pt x="51" y="352"/>
                    </a:lnTo>
                    <a:lnTo>
                      <a:pt x="201" y="402"/>
                    </a:lnTo>
                    <a:lnTo>
                      <a:pt x="654" y="402"/>
                    </a:lnTo>
                    <a:lnTo>
                      <a:pt x="805" y="352"/>
                    </a:lnTo>
                    <a:lnTo>
                      <a:pt x="855" y="201"/>
                    </a:lnTo>
                    <a:lnTo>
                      <a:pt x="805" y="50"/>
                    </a:lnTo>
                    <a:lnTo>
                      <a:pt x="7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5" name="Google Shape;5591;p47">
                <a:extLst>
                  <a:ext uri="{FF2B5EF4-FFF2-40B4-BE49-F238E27FC236}">
                    <a16:creationId xmlns:a16="http://schemas.microsoft.com/office/drawing/2014/main" id="{3D8514F4-9265-A747-3584-DE264FCB36CA}"/>
                  </a:ext>
                </a:extLst>
              </p:cNvPr>
              <p:cNvSpPr/>
              <p:nvPr/>
            </p:nvSpPr>
            <p:spPr>
              <a:xfrm>
                <a:off x="1998600" y="3153400"/>
                <a:ext cx="20125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805" h="805" extrusionOk="0">
                    <a:moveTo>
                      <a:pt x="453" y="1"/>
                    </a:moveTo>
                    <a:lnTo>
                      <a:pt x="353" y="101"/>
                    </a:lnTo>
                    <a:lnTo>
                      <a:pt x="202" y="202"/>
                    </a:lnTo>
                    <a:lnTo>
                      <a:pt x="51" y="202"/>
                    </a:lnTo>
                    <a:lnTo>
                      <a:pt x="1" y="352"/>
                    </a:lnTo>
                    <a:lnTo>
                      <a:pt x="101" y="403"/>
                    </a:lnTo>
                    <a:lnTo>
                      <a:pt x="151" y="553"/>
                    </a:lnTo>
                    <a:lnTo>
                      <a:pt x="202" y="654"/>
                    </a:lnTo>
                    <a:lnTo>
                      <a:pt x="202" y="755"/>
                    </a:lnTo>
                    <a:lnTo>
                      <a:pt x="302" y="805"/>
                    </a:lnTo>
                    <a:lnTo>
                      <a:pt x="353" y="704"/>
                    </a:lnTo>
                    <a:lnTo>
                      <a:pt x="353" y="604"/>
                    </a:lnTo>
                    <a:lnTo>
                      <a:pt x="403" y="503"/>
                    </a:lnTo>
                    <a:lnTo>
                      <a:pt x="503" y="352"/>
                    </a:lnTo>
                    <a:lnTo>
                      <a:pt x="654" y="202"/>
                    </a:lnTo>
                    <a:lnTo>
                      <a:pt x="805" y="51"/>
                    </a:lnTo>
                    <a:lnTo>
                      <a:pt x="70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6" name="Google Shape;5592;p47">
                <a:extLst>
                  <a:ext uri="{FF2B5EF4-FFF2-40B4-BE49-F238E27FC236}">
                    <a16:creationId xmlns:a16="http://schemas.microsoft.com/office/drawing/2014/main" id="{3808DE43-B269-9E3D-0736-7403808A9E92}"/>
                  </a:ext>
                </a:extLst>
              </p:cNvPr>
              <p:cNvSpPr/>
              <p:nvPr/>
            </p:nvSpPr>
            <p:spPr>
              <a:xfrm>
                <a:off x="1751050" y="3242625"/>
                <a:ext cx="201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604" extrusionOk="0">
                    <a:moveTo>
                      <a:pt x="503" y="0"/>
                    </a:moveTo>
                    <a:lnTo>
                      <a:pt x="453" y="51"/>
                    </a:lnTo>
                    <a:lnTo>
                      <a:pt x="403" y="101"/>
                    </a:lnTo>
                    <a:lnTo>
                      <a:pt x="202" y="201"/>
                    </a:lnTo>
                    <a:lnTo>
                      <a:pt x="1" y="302"/>
                    </a:lnTo>
                    <a:lnTo>
                      <a:pt x="101" y="453"/>
                    </a:lnTo>
                    <a:lnTo>
                      <a:pt x="202" y="553"/>
                    </a:lnTo>
                    <a:lnTo>
                      <a:pt x="353" y="603"/>
                    </a:lnTo>
                    <a:lnTo>
                      <a:pt x="503" y="603"/>
                    </a:lnTo>
                    <a:lnTo>
                      <a:pt x="654" y="453"/>
                    </a:lnTo>
                    <a:lnTo>
                      <a:pt x="805" y="302"/>
                    </a:lnTo>
                    <a:lnTo>
                      <a:pt x="604" y="101"/>
                    </a:lnTo>
                    <a:lnTo>
                      <a:pt x="5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7" name="Google Shape;5593;p47">
                <a:extLst>
                  <a:ext uri="{FF2B5EF4-FFF2-40B4-BE49-F238E27FC236}">
                    <a16:creationId xmlns:a16="http://schemas.microsoft.com/office/drawing/2014/main" id="{229CDDAB-F37D-8DB6-34F5-B8F6E30A4767}"/>
                  </a:ext>
                </a:extLst>
              </p:cNvPr>
              <p:cNvSpPr/>
              <p:nvPr/>
            </p:nvSpPr>
            <p:spPr>
              <a:xfrm>
                <a:off x="1982275" y="3452475"/>
                <a:ext cx="15100" cy="264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1056" extrusionOk="0">
                    <a:moveTo>
                      <a:pt x="503" y="0"/>
                    </a:moveTo>
                    <a:lnTo>
                      <a:pt x="402" y="101"/>
                    </a:lnTo>
                    <a:lnTo>
                      <a:pt x="302" y="201"/>
                    </a:lnTo>
                    <a:lnTo>
                      <a:pt x="201" y="453"/>
                    </a:lnTo>
                    <a:lnTo>
                      <a:pt x="151" y="704"/>
                    </a:lnTo>
                    <a:lnTo>
                      <a:pt x="101" y="855"/>
                    </a:lnTo>
                    <a:lnTo>
                      <a:pt x="0" y="955"/>
                    </a:lnTo>
                    <a:lnTo>
                      <a:pt x="50" y="1006"/>
                    </a:lnTo>
                    <a:lnTo>
                      <a:pt x="101" y="1056"/>
                    </a:lnTo>
                    <a:lnTo>
                      <a:pt x="302" y="1006"/>
                    </a:lnTo>
                    <a:lnTo>
                      <a:pt x="402" y="955"/>
                    </a:lnTo>
                    <a:lnTo>
                      <a:pt x="352" y="754"/>
                    </a:lnTo>
                    <a:lnTo>
                      <a:pt x="453" y="553"/>
                    </a:lnTo>
                    <a:lnTo>
                      <a:pt x="603" y="201"/>
                    </a:lnTo>
                    <a:lnTo>
                      <a:pt x="603" y="101"/>
                    </a:lnTo>
                    <a:lnTo>
                      <a:pt x="6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8" name="Google Shape;5594;p47">
                <a:extLst>
                  <a:ext uri="{FF2B5EF4-FFF2-40B4-BE49-F238E27FC236}">
                    <a16:creationId xmlns:a16="http://schemas.microsoft.com/office/drawing/2014/main" id="{36B78682-157E-5677-47F3-78C3B77D7216}"/>
                  </a:ext>
                </a:extLst>
              </p:cNvPr>
              <p:cNvSpPr/>
              <p:nvPr/>
            </p:nvSpPr>
            <p:spPr>
              <a:xfrm>
                <a:off x="1949600" y="3584425"/>
                <a:ext cx="1635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654" h="855" extrusionOk="0">
                    <a:moveTo>
                      <a:pt x="553" y="0"/>
                    </a:moveTo>
                    <a:lnTo>
                      <a:pt x="352" y="151"/>
                    </a:lnTo>
                    <a:lnTo>
                      <a:pt x="252" y="201"/>
                    </a:lnTo>
                    <a:lnTo>
                      <a:pt x="151" y="201"/>
                    </a:lnTo>
                    <a:lnTo>
                      <a:pt x="51" y="251"/>
                    </a:lnTo>
                    <a:lnTo>
                      <a:pt x="51" y="352"/>
                    </a:lnTo>
                    <a:lnTo>
                      <a:pt x="0" y="603"/>
                    </a:lnTo>
                    <a:lnTo>
                      <a:pt x="51" y="754"/>
                    </a:lnTo>
                    <a:lnTo>
                      <a:pt x="151" y="854"/>
                    </a:lnTo>
                    <a:lnTo>
                      <a:pt x="604" y="352"/>
                    </a:lnTo>
                    <a:lnTo>
                      <a:pt x="654" y="251"/>
                    </a:lnTo>
                    <a:lnTo>
                      <a:pt x="654" y="151"/>
                    </a:lnTo>
                    <a:lnTo>
                      <a:pt x="604" y="50"/>
                    </a:lnTo>
                    <a:lnTo>
                      <a:pt x="5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" name="Google Shape;5595;p47">
                <a:extLst>
                  <a:ext uri="{FF2B5EF4-FFF2-40B4-BE49-F238E27FC236}">
                    <a16:creationId xmlns:a16="http://schemas.microsoft.com/office/drawing/2014/main" id="{B981638E-A43F-9C38-8772-44E8CB547219}"/>
                  </a:ext>
                </a:extLst>
              </p:cNvPr>
              <p:cNvSpPr/>
              <p:nvPr/>
            </p:nvSpPr>
            <p:spPr>
              <a:xfrm>
                <a:off x="2028750" y="3457500"/>
                <a:ext cx="264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1057" h="453" extrusionOk="0">
                    <a:moveTo>
                      <a:pt x="1" y="0"/>
                    </a:moveTo>
                    <a:lnTo>
                      <a:pt x="1" y="101"/>
                    </a:lnTo>
                    <a:lnTo>
                      <a:pt x="152" y="252"/>
                    </a:lnTo>
                    <a:lnTo>
                      <a:pt x="303" y="402"/>
                    </a:lnTo>
                    <a:lnTo>
                      <a:pt x="504" y="453"/>
                    </a:lnTo>
                    <a:lnTo>
                      <a:pt x="906" y="453"/>
                    </a:lnTo>
                    <a:lnTo>
                      <a:pt x="1006" y="402"/>
                    </a:lnTo>
                    <a:lnTo>
                      <a:pt x="1057" y="302"/>
                    </a:lnTo>
                    <a:lnTo>
                      <a:pt x="956" y="252"/>
                    </a:lnTo>
                    <a:lnTo>
                      <a:pt x="604" y="201"/>
                    </a:lnTo>
                    <a:lnTo>
                      <a:pt x="453" y="151"/>
                    </a:lnTo>
                    <a:lnTo>
                      <a:pt x="3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5596;p47">
                <a:extLst>
                  <a:ext uri="{FF2B5EF4-FFF2-40B4-BE49-F238E27FC236}">
                    <a16:creationId xmlns:a16="http://schemas.microsoft.com/office/drawing/2014/main" id="{5313281B-65E0-53D6-B0BF-7BE56832924C}"/>
                  </a:ext>
                </a:extLst>
              </p:cNvPr>
              <p:cNvSpPr/>
              <p:nvPr/>
            </p:nvSpPr>
            <p:spPr>
              <a:xfrm>
                <a:off x="1960900" y="3610800"/>
                <a:ext cx="15100" cy="1385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554" extrusionOk="0">
                    <a:moveTo>
                      <a:pt x="252" y="1"/>
                    </a:moveTo>
                    <a:lnTo>
                      <a:pt x="152" y="151"/>
                    </a:lnTo>
                    <a:lnTo>
                      <a:pt x="51" y="252"/>
                    </a:lnTo>
                    <a:lnTo>
                      <a:pt x="1" y="302"/>
                    </a:lnTo>
                    <a:lnTo>
                      <a:pt x="51" y="352"/>
                    </a:lnTo>
                    <a:lnTo>
                      <a:pt x="152" y="453"/>
                    </a:lnTo>
                    <a:lnTo>
                      <a:pt x="353" y="553"/>
                    </a:lnTo>
                    <a:lnTo>
                      <a:pt x="503" y="403"/>
                    </a:lnTo>
                    <a:lnTo>
                      <a:pt x="604" y="302"/>
                    </a:lnTo>
                    <a:lnTo>
                      <a:pt x="604" y="151"/>
                    </a:lnTo>
                    <a:lnTo>
                      <a:pt x="554" y="51"/>
                    </a:lnTo>
                    <a:lnTo>
                      <a:pt x="4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5597;p47">
                <a:extLst>
                  <a:ext uri="{FF2B5EF4-FFF2-40B4-BE49-F238E27FC236}">
                    <a16:creationId xmlns:a16="http://schemas.microsoft.com/office/drawing/2014/main" id="{98D9DE04-AEB9-0EBD-5A07-1CCBC5CE44E5}"/>
                  </a:ext>
                </a:extLst>
              </p:cNvPr>
              <p:cNvSpPr/>
              <p:nvPr/>
            </p:nvSpPr>
            <p:spPr>
              <a:xfrm>
                <a:off x="1888025" y="3336875"/>
                <a:ext cx="201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805" h="453" extrusionOk="0">
                    <a:moveTo>
                      <a:pt x="704" y="0"/>
                    </a:moveTo>
                    <a:lnTo>
                      <a:pt x="654" y="50"/>
                    </a:lnTo>
                    <a:lnTo>
                      <a:pt x="503" y="201"/>
                    </a:lnTo>
                    <a:lnTo>
                      <a:pt x="51" y="201"/>
                    </a:lnTo>
                    <a:lnTo>
                      <a:pt x="0" y="302"/>
                    </a:lnTo>
                    <a:lnTo>
                      <a:pt x="51" y="352"/>
                    </a:lnTo>
                    <a:lnTo>
                      <a:pt x="51" y="402"/>
                    </a:lnTo>
                    <a:lnTo>
                      <a:pt x="151" y="452"/>
                    </a:lnTo>
                    <a:lnTo>
                      <a:pt x="302" y="402"/>
                    </a:lnTo>
                    <a:lnTo>
                      <a:pt x="704" y="402"/>
                    </a:lnTo>
                    <a:lnTo>
                      <a:pt x="754" y="352"/>
                    </a:lnTo>
                    <a:lnTo>
                      <a:pt x="805" y="251"/>
                    </a:lnTo>
                    <a:lnTo>
                      <a:pt x="805" y="151"/>
                    </a:lnTo>
                    <a:lnTo>
                      <a:pt x="754" y="101"/>
                    </a:lnTo>
                    <a:lnTo>
                      <a:pt x="70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5598;p47">
                <a:extLst>
                  <a:ext uri="{FF2B5EF4-FFF2-40B4-BE49-F238E27FC236}">
                    <a16:creationId xmlns:a16="http://schemas.microsoft.com/office/drawing/2014/main" id="{2D8857AA-619E-6DF9-E671-5A4CCEA58421}"/>
                  </a:ext>
                </a:extLst>
              </p:cNvPr>
              <p:cNvSpPr/>
              <p:nvPr/>
            </p:nvSpPr>
            <p:spPr>
              <a:xfrm>
                <a:off x="1602775" y="3790500"/>
                <a:ext cx="10075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805" extrusionOk="0">
                    <a:moveTo>
                      <a:pt x="101" y="0"/>
                    </a:moveTo>
                    <a:lnTo>
                      <a:pt x="1" y="51"/>
                    </a:lnTo>
                    <a:lnTo>
                      <a:pt x="1" y="704"/>
                    </a:lnTo>
                    <a:lnTo>
                      <a:pt x="1" y="804"/>
                    </a:lnTo>
                    <a:lnTo>
                      <a:pt x="101" y="804"/>
                    </a:lnTo>
                    <a:lnTo>
                      <a:pt x="202" y="704"/>
                    </a:lnTo>
                    <a:lnTo>
                      <a:pt x="403" y="503"/>
                    </a:lnTo>
                    <a:lnTo>
                      <a:pt x="252" y="252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3" name="Google Shape;5599;p47">
                <a:extLst>
                  <a:ext uri="{FF2B5EF4-FFF2-40B4-BE49-F238E27FC236}">
                    <a16:creationId xmlns:a16="http://schemas.microsoft.com/office/drawing/2014/main" id="{7C1FE54F-21DE-5C1A-0A38-1D6E53C4445E}"/>
                  </a:ext>
                </a:extLst>
              </p:cNvPr>
              <p:cNvSpPr/>
              <p:nvPr/>
            </p:nvSpPr>
            <p:spPr>
              <a:xfrm>
                <a:off x="1934525" y="3457500"/>
                <a:ext cx="1007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654" extrusionOk="0">
                    <a:moveTo>
                      <a:pt x="302" y="0"/>
                    </a:moveTo>
                    <a:lnTo>
                      <a:pt x="151" y="151"/>
                    </a:lnTo>
                    <a:lnTo>
                      <a:pt x="101" y="252"/>
                    </a:lnTo>
                    <a:lnTo>
                      <a:pt x="0" y="402"/>
                    </a:lnTo>
                    <a:lnTo>
                      <a:pt x="0" y="503"/>
                    </a:lnTo>
                    <a:lnTo>
                      <a:pt x="50" y="553"/>
                    </a:lnTo>
                    <a:lnTo>
                      <a:pt x="101" y="604"/>
                    </a:lnTo>
                    <a:lnTo>
                      <a:pt x="201" y="654"/>
                    </a:lnTo>
                    <a:lnTo>
                      <a:pt x="302" y="654"/>
                    </a:lnTo>
                    <a:lnTo>
                      <a:pt x="352" y="604"/>
                    </a:lnTo>
                    <a:lnTo>
                      <a:pt x="402" y="503"/>
                    </a:lnTo>
                    <a:lnTo>
                      <a:pt x="402" y="20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4" name="Google Shape;5600;p47">
                <a:extLst>
                  <a:ext uri="{FF2B5EF4-FFF2-40B4-BE49-F238E27FC236}">
                    <a16:creationId xmlns:a16="http://schemas.microsoft.com/office/drawing/2014/main" id="{B9029240-023C-E4BA-C135-EA63517445A2}"/>
                  </a:ext>
                </a:extLst>
              </p:cNvPr>
              <p:cNvSpPr/>
              <p:nvPr/>
            </p:nvSpPr>
            <p:spPr>
              <a:xfrm>
                <a:off x="2087825" y="3115700"/>
                <a:ext cx="188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403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51" y="202"/>
                    </a:lnTo>
                    <a:lnTo>
                      <a:pt x="201" y="202"/>
                    </a:lnTo>
                    <a:lnTo>
                      <a:pt x="302" y="252"/>
                    </a:lnTo>
                    <a:lnTo>
                      <a:pt x="503" y="403"/>
                    </a:lnTo>
                    <a:lnTo>
                      <a:pt x="604" y="403"/>
                    </a:lnTo>
                    <a:lnTo>
                      <a:pt x="754" y="353"/>
                    </a:lnTo>
                    <a:lnTo>
                      <a:pt x="704" y="202"/>
                    </a:lnTo>
                    <a:lnTo>
                      <a:pt x="553" y="51"/>
                    </a:lnTo>
                    <a:lnTo>
                      <a:pt x="40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5" name="Google Shape;5601;p47">
                <a:extLst>
                  <a:ext uri="{FF2B5EF4-FFF2-40B4-BE49-F238E27FC236}">
                    <a16:creationId xmlns:a16="http://schemas.microsoft.com/office/drawing/2014/main" id="{9A734B2D-365A-6D92-035D-3F5E319DA473}"/>
                  </a:ext>
                </a:extLst>
              </p:cNvPr>
              <p:cNvSpPr/>
              <p:nvPr/>
            </p:nvSpPr>
            <p:spPr>
              <a:xfrm>
                <a:off x="1797550" y="3715100"/>
                <a:ext cx="213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403" extrusionOk="0">
                    <a:moveTo>
                      <a:pt x="352" y="0"/>
                    </a:moveTo>
                    <a:lnTo>
                      <a:pt x="151" y="51"/>
                    </a:lnTo>
                    <a:lnTo>
                      <a:pt x="51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0" y="352"/>
                    </a:lnTo>
                    <a:lnTo>
                      <a:pt x="101" y="403"/>
                    </a:lnTo>
                    <a:lnTo>
                      <a:pt x="201" y="352"/>
                    </a:lnTo>
                    <a:lnTo>
                      <a:pt x="252" y="302"/>
                    </a:lnTo>
                    <a:lnTo>
                      <a:pt x="302" y="252"/>
                    </a:lnTo>
                    <a:lnTo>
                      <a:pt x="704" y="252"/>
                    </a:lnTo>
                    <a:lnTo>
                      <a:pt x="754" y="201"/>
                    </a:lnTo>
                    <a:lnTo>
                      <a:pt x="855" y="101"/>
                    </a:lnTo>
                    <a:lnTo>
                      <a:pt x="855" y="51"/>
                    </a:lnTo>
                    <a:lnTo>
                      <a:pt x="7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6" name="Google Shape;5602;p47">
                <a:extLst>
                  <a:ext uri="{FF2B5EF4-FFF2-40B4-BE49-F238E27FC236}">
                    <a16:creationId xmlns:a16="http://schemas.microsoft.com/office/drawing/2014/main" id="{AACFA292-70B7-6A50-23AB-B302DE2BC14B}"/>
                  </a:ext>
                </a:extLst>
              </p:cNvPr>
              <p:cNvSpPr/>
              <p:nvPr/>
            </p:nvSpPr>
            <p:spPr>
              <a:xfrm>
                <a:off x="1945825" y="3615825"/>
                <a:ext cx="88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604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554"/>
                    </a:lnTo>
                    <a:lnTo>
                      <a:pt x="51" y="604"/>
                    </a:lnTo>
                    <a:lnTo>
                      <a:pt x="252" y="604"/>
                    </a:lnTo>
                    <a:lnTo>
                      <a:pt x="352" y="554"/>
                    </a:lnTo>
                    <a:lnTo>
                      <a:pt x="352" y="403"/>
                    </a:lnTo>
                    <a:lnTo>
                      <a:pt x="302" y="252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7" name="Google Shape;5603;p47">
                <a:extLst>
                  <a:ext uri="{FF2B5EF4-FFF2-40B4-BE49-F238E27FC236}">
                    <a16:creationId xmlns:a16="http://schemas.microsoft.com/office/drawing/2014/main" id="{7006B075-49F7-EEE5-FE8B-272C6FB36F4F}"/>
                  </a:ext>
                </a:extLst>
              </p:cNvPr>
              <p:cNvSpPr/>
              <p:nvPr/>
            </p:nvSpPr>
            <p:spPr>
              <a:xfrm>
                <a:off x="2170750" y="3604525"/>
                <a:ext cx="1637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655" h="604" extrusionOk="0">
                    <a:moveTo>
                      <a:pt x="202" y="0"/>
                    </a:moveTo>
                    <a:lnTo>
                      <a:pt x="101" y="50"/>
                    </a:lnTo>
                    <a:lnTo>
                      <a:pt x="1" y="151"/>
                    </a:lnTo>
                    <a:lnTo>
                      <a:pt x="503" y="603"/>
                    </a:lnTo>
                    <a:lnTo>
                      <a:pt x="654" y="553"/>
                    </a:lnTo>
                    <a:lnTo>
                      <a:pt x="654" y="453"/>
                    </a:lnTo>
                    <a:lnTo>
                      <a:pt x="604" y="302"/>
                    </a:lnTo>
                    <a:lnTo>
                      <a:pt x="503" y="151"/>
                    </a:lnTo>
                    <a:lnTo>
                      <a:pt x="353" y="50"/>
                    </a:lnTo>
                    <a:lnTo>
                      <a:pt x="2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8" name="Google Shape;5604;p47">
                <a:extLst>
                  <a:ext uri="{FF2B5EF4-FFF2-40B4-BE49-F238E27FC236}">
                    <a16:creationId xmlns:a16="http://schemas.microsoft.com/office/drawing/2014/main" id="{4B516C21-F8A9-4E0B-EEA0-E077E71139A7}"/>
                  </a:ext>
                </a:extLst>
              </p:cNvPr>
              <p:cNvSpPr/>
              <p:nvPr/>
            </p:nvSpPr>
            <p:spPr>
              <a:xfrm>
                <a:off x="1982275" y="3510275"/>
                <a:ext cx="13850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53" extrusionOk="0">
                    <a:moveTo>
                      <a:pt x="151" y="0"/>
                    </a:moveTo>
                    <a:lnTo>
                      <a:pt x="50" y="51"/>
                    </a:lnTo>
                    <a:lnTo>
                      <a:pt x="0" y="202"/>
                    </a:lnTo>
                    <a:lnTo>
                      <a:pt x="0" y="352"/>
                    </a:lnTo>
                    <a:lnTo>
                      <a:pt x="0" y="403"/>
                    </a:lnTo>
                    <a:lnTo>
                      <a:pt x="50" y="453"/>
                    </a:lnTo>
                    <a:lnTo>
                      <a:pt x="101" y="403"/>
                    </a:lnTo>
                    <a:lnTo>
                      <a:pt x="151" y="453"/>
                    </a:lnTo>
                    <a:lnTo>
                      <a:pt x="503" y="453"/>
                    </a:lnTo>
                    <a:lnTo>
                      <a:pt x="553" y="403"/>
                    </a:lnTo>
                    <a:lnTo>
                      <a:pt x="503" y="252"/>
                    </a:lnTo>
                    <a:lnTo>
                      <a:pt x="402" y="101"/>
                    </a:lnTo>
                    <a:lnTo>
                      <a:pt x="302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9" name="Google Shape;5605;p47">
                <a:extLst>
                  <a:ext uri="{FF2B5EF4-FFF2-40B4-BE49-F238E27FC236}">
                    <a16:creationId xmlns:a16="http://schemas.microsoft.com/office/drawing/2014/main" id="{40E2E8EF-88D3-419C-2620-551B4BDDE6A0}"/>
                  </a:ext>
                </a:extLst>
              </p:cNvPr>
              <p:cNvSpPr/>
              <p:nvPr/>
            </p:nvSpPr>
            <p:spPr>
              <a:xfrm>
                <a:off x="1635450" y="3084300"/>
                <a:ext cx="188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202" extrusionOk="0">
                    <a:moveTo>
                      <a:pt x="101" y="0"/>
                    </a:moveTo>
                    <a:lnTo>
                      <a:pt x="51" y="50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704" y="201"/>
                    </a:lnTo>
                    <a:lnTo>
                      <a:pt x="754" y="151"/>
                    </a:lnTo>
                    <a:lnTo>
                      <a:pt x="754" y="50"/>
                    </a:lnTo>
                    <a:lnTo>
                      <a:pt x="70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0" name="Google Shape;5606;p47">
                <a:extLst>
                  <a:ext uri="{FF2B5EF4-FFF2-40B4-BE49-F238E27FC236}">
                    <a16:creationId xmlns:a16="http://schemas.microsoft.com/office/drawing/2014/main" id="{5D78C4A0-0231-2722-5F41-86F5707F18AF}"/>
                  </a:ext>
                </a:extLst>
              </p:cNvPr>
              <p:cNvSpPr/>
              <p:nvPr/>
            </p:nvSpPr>
            <p:spPr>
              <a:xfrm>
                <a:off x="1250925" y="3100625"/>
                <a:ext cx="201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202" extrusionOk="0">
                    <a:moveTo>
                      <a:pt x="202" y="1"/>
                    </a:moveTo>
                    <a:lnTo>
                      <a:pt x="1" y="51"/>
                    </a:lnTo>
                    <a:lnTo>
                      <a:pt x="151" y="202"/>
                    </a:lnTo>
                    <a:lnTo>
                      <a:pt x="704" y="202"/>
                    </a:lnTo>
                    <a:lnTo>
                      <a:pt x="805" y="101"/>
                    </a:lnTo>
                    <a:lnTo>
                      <a:pt x="70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1" name="Google Shape;5607;p47">
                <a:extLst>
                  <a:ext uri="{FF2B5EF4-FFF2-40B4-BE49-F238E27FC236}">
                    <a16:creationId xmlns:a16="http://schemas.microsoft.com/office/drawing/2014/main" id="{52D68283-25B1-4508-0812-58DFF6CA96F8}"/>
                  </a:ext>
                </a:extLst>
              </p:cNvPr>
              <p:cNvSpPr/>
              <p:nvPr/>
            </p:nvSpPr>
            <p:spPr>
              <a:xfrm>
                <a:off x="1051125" y="3110675"/>
                <a:ext cx="201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202" extrusionOk="0">
                    <a:moveTo>
                      <a:pt x="101" y="1"/>
                    </a:moveTo>
                    <a:lnTo>
                      <a:pt x="51" y="51"/>
                    </a:lnTo>
                    <a:lnTo>
                      <a:pt x="1" y="151"/>
                    </a:lnTo>
                    <a:lnTo>
                      <a:pt x="101" y="202"/>
                    </a:lnTo>
                    <a:lnTo>
                      <a:pt x="704" y="202"/>
                    </a:lnTo>
                    <a:lnTo>
                      <a:pt x="755" y="151"/>
                    </a:lnTo>
                    <a:lnTo>
                      <a:pt x="805" y="51"/>
                    </a:lnTo>
                    <a:lnTo>
                      <a:pt x="70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2" name="Google Shape;5608;p47">
                <a:extLst>
                  <a:ext uri="{FF2B5EF4-FFF2-40B4-BE49-F238E27FC236}">
                    <a16:creationId xmlns:a16="http://schemas.microsoft.com/office/drawing/2014/main" id="{A671BC3A-FADE-572C-D8FD-E0D47E93BEA9}"/>
                  </a:ext>
                </a:extLst>
              </p:cNvPr>
              <p:cNvSpPr/>
              <p:nvPr/>
            </p:nvSpPr>
            <p:spPr>
              <a:xfrm>
                <a:off x="809875" y="3120725"/>
                <a:ext cx="138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54" extrusionOk="0">
                    <a:moveTo>
                      <a:pt x="352" y="1"/>
                    </a:moveTo>
                    <a:lnTo>
                      <a:pt x="251" y="51"/>
                    </a:lnTo>
                    <a:lnTo>
                      <a:pt x="151" y="101"/>
                    </a:lnTo>
                    <a:lnTo>
                      <a:pt x="0" y="302"/>
                    </a:lnTo>
                    <a:lnTo>
                      <a:pt x="0" y="353"/>
                    </a:lnTo>
                    <a:lnTo>
                      <a:pt x="50" y="453"/>
                    </a:lnTo>
                    <a:lnTo>
                      <a:pt x="201" y="403"/>
                    </a:lnTo>
                    <a:lnTo>
                      <a:pt x="352" y="353"/>
                    </a:lnTo>
                    <a:lnTo>
                      <a:pt x="503" y="202"/>
                    </a:lnTo>
                    <a:lnTo>
                      <a:pt x="553" y="101"/>
                    </a:lnTo>
                    <a:lnTo>
                      <a:pt x="3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3" name="Google Shape;5609;p47">
                <a:extLst>
                  <a:ext uri="{FF2B5EF4-FFF2-40B4-BE49-F238E27FC236}">
                    <a16:creationId xmlns:a16="http://schemas.microsoft.com/office/drawing/2014/main" id="{52E5BD30-8C22-8BB3-7CD4-648986D9FC78}"/>
                  </a:ext>
                </a:extLst>
              </p:cNvPr>
              <p:cNvSpPr/>
              <p:nvPr/>
            </p:nvSpPr>
            <p:spPr>
              <a:xfrm>
                <a:off x="2019975" y="3163450"/>
                <a:ext cx="188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202" extrusionOk="0">
                    <a:moveTo>
                      <a:pt x="50" y="1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50" y="202"/>
                    </a:lnTo>
                    <a:lnTo>
                      <a:pt x="654" y="202"/>
                    </a:lnTo>
                    <a:lnTo>
                      <a:pt x="704" y="151"/>
                    </a:lnTo>
                    <a:lnTo>
                      <a:pt x="754" y="51"/>
                    </a:lnTo>
                    <a:lnTo>
                      <a:pt x="70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4" name="Google Shape;5610;p47">
                <a:extLst>
                  <a:ext uri="{FF2B5EF4-FFF2-40B4-BE49-F238E27FC236}">
                    <a16:creationId xmlns:a16="http://schemas.microsoft.com/office/drawing/2014/main" id="{2DCF92E7-ED60-7188-784A-39920F091E7C}"/>
                  </a:ext>
                </a:extLst>
              </p:cNvPr>
              <p:cNvSpPr/>
              <p:nvPr/>
            </p:nvSpPr>
            <p:spPr>
              <a:xfrm>
                <a:off x="1919450" y="3374550"/>
                <a:ext cx="10075" cy="138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554" extrusionOk="0">
                    <a:moveTo>
                      <a:pt x="251" y="1"/>
                    </a:moveTo>
                    <a:lnTo>
                      <a:pt x="101" y="152"/>
                    </a:lnTo>
                    <a:lnTo>
                      <a:pt x="0" y="303"/>
                    </a:lnTo>
                    <a:lnTo>
                      <a:pt x="50" y="353"/>
                    </a:lnTo>
                    <a:lnTo>
                      <a:pt x="201" y="504"/>
                    </a:lnTo>
                    <a:lnTo>
                      <a:pt x="302" y="554"/>
                    </a:lnTo>
                    <a:lnTo>
                      <a:pt x="402" y="403"/>
                    </a:lnTo>
                    <a:lnTo>
                      <a:pt x="402" y="303"/>
                    </a:lnTo>
                    <a:lnTo>
                      <a:pt x="402" y="102"/>
                    </a:lnTo>
                    <a:lnTo>
                      <a:pt x="302" y="51"/>
                    </a:lnTo>
                    <a:lnTo>
                      <a:pt x="2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" name="Google Shape;5611;p47">
                <a:extLst>
                  <a:ext uri="{FF2B5EF4-FFF2-40B4-BE49-F238E27FC236}">
                    <a16:creationId xmlns:a16="http://schemas.microsoft.com/office/drawing/2014/main" id="{ED19FFDD-7A94-D62B-80B1-F2DCFE9AE6B5}"/>
                  </a:ext>
                </a:extLst>
              </p:cNvPr>
              <p:cNvSpPr/>
              <p:nvPr/>
            </p:nvSpPr>
            <p:spPr>
              <a:xfrm>
                <a:off x="1835250" y="3389650"/>
                <a:ext cx="15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03" extrusionOk="0">
                    <a:moveTo>
                      <a:pt x="503" y="0"/>
                    </a:moveTo>
                    <a:lnTo>
                      <a:pt x="402" y="50"/>
                    </a:lnTo>
                    <a:lnTo>
                      <a:pt x="352" y="151"/>
                    </a:lnTo>
                    <a:lnTo>
                      <a:pt x="252" y="201"/>
                    </a:lnTo>
                    <a:lnTo>
                      <a:pt x="101" y="201"/>
                    </a:lnTo>
                    <a:lnTo>
                      <a:pt x="0" y="352"/>
                    </a:lnTo>
                    <a:lnTo>
                      <a:pt x="101" y="402"/>
                    </a:lnTo>
                    <a:lnTo>
                      <a:pt x="453" y="402"/>
                    </a:lnTo>
                    <a:lnTo>
                      <a:pt x="553" y="352"/>
                    </a:lnTo>
                    <a:lnTo>
                      <a:pt x="604" y="201"/>
                    </a:lnTo>
                    <a:lnTo>
                      <a:pt x="553" y="50"/>
                    </a:lnTo>
                    <a:lnTo>
                      <a:pt x="5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6" name="Google Shape;5612;p47">
                <a:extLst>
                  <a:ext uri="{FF2B5EF4-FFF2-40B4-BE49-F238E27FC236}">
                    <a16:creationId xmlns:a16="http://schemas.microsoft.com/office/drawing/2014/main" id="{527FF72C-F9AB-6D84-BD2B-8F03521A93B8}"/>
                  </a:ext>
                </a:extLst>
              </p:cNvPr>
              <p:cNvSpPr/>
              <p:nvPr/>
            </p:nvSpPr>
            <p:spPr>
              <a:xfrm>
                <a:off x="1891800" y="3404725"/>
                <a:ext cx="213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252" extrusionOk="0">
                    <a:moveTo>
                      <a:pt x="101" y="0"/>
                    </a:moveTo>
                    <a:lnTo>
                      <a:pt x="0" y="51"/>
                    </a:lnTo>
                    <a:lnTo>
                      <a:pt x="50" y="101"/>
                    </a:lnTo>
                    <a:lnTo>
                      <a:pt x="101" y="201"/>
                    </a:lnTo>
                    <a:lnTo>
                      <a:pt x="201" y="252"/>
                    </a:lnTo>
                    <a:lnTo>
                      <a:pt x="503" y="252"/>
                    </a:lnTo>
                    <a:lnTo>
                      <a:pt x="754" y="201"/>
                    </a:lnTo>
                    <a:lnTo>
                      <a:pt x="855" y="151"/>
                    </a:lnTo>
                    <a:lnTo>
                      <a:pt x="804" y="51"/>
                    </a:lnTo>
                    <a:lnTo>
                      <a:pt x="704" y="5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7" name="Google Shape;5613;p47">
                <a:extLst>
                  <a:ext uri="{FF2B5EF4-FFF2-40B4-BE49-F238E27FC236}">
                    <a16:creationId xmlns:a16="http://schemas.microsoft.com/office/drawing/2014/main" id="{D6C2F280-C6BA-1EF1-92E5-E3805E8E32FD}"/>
                  </a:ext>
                </a:extLst>
              </p:cNvPr>
              <p:cNvSpPr/>
              <p:nvPr/>
            </p:nvSpPr>
            <p:spPr>
              <a:xfrm>
                <a:off x="1866650" y="3422325"/>
                <a:ext cx="1010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404" h="604" extrusionOk="0">
                    <a:moveTo>
                      <a:pt x="353" y="0"/>
                    </a:moveTo>
                    <a:lnTo>
                      <a:pt x="202" y="50"/>
                    </a:lnTo>
                    <a:lnTo>
                      <a:pt x="202" y="151"/>
                    </a:lnTo>
                    <a:lnTo>
                      <a:pt x="202" y="201"/>
                    </a:lnTo>
                    <a:lnTo>
                      <a:pt x="101" y="352"/>
                    </a:lnTo>
                    <a:lnTo>
                      <a:pt x="1" y="452"/>
                    </a:lnTo>
                    <a:lnTo>
                      <a:pt x="1" y="603"/>
                    </a:lnTo>
                    <a:lnTo>
                      <a:pt x="403" y="603"/>
                    </a:lnTo>
                    <a:lnTo>
                      <a:pt x="403" y="50"/>
                    </a:lnTo>
                    <a:lnTo>
                      <a:pt x="3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8" name="Google Shape;5614;p47">
                <a:extLst>
                  <a:ext uri="{FF2B5EF4-FFF2-40B4-BE49-F238E27FC236}">
                    <a16:creationId xmlns:a16="http://schemas.microsoft.com/office/drawing/2014/main" id="{C5A3066C-3D0E-CCB2-BAD5-1FE88144733F}"/>
                  </a:ext>
                </a:extLst>
              </p:cNvPr>
              <p:cNvSpPr/>
              <p:nvPr/>
            </p:nvSpPr>
            <p:spPr>
              <a:xfrm>
                <a:off x="1913150" y="3442425"/>
                <a:ext cx="1135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604" extrusionOk="0">
                    <a:moveTo>
                      <a:pt x="101" y="0"/>
                    </a:moveTo>
                    <a:lnTo>
                      <a:pt x="51" y="101"/>
                    </a:lnTo>
                    <a:lnTo>
                      <a:pt x="1" y="302"/>
                    </a:lnTo>
                    <a:lnTo>
                      <a:pt x="1" y="453"/>
                    </a:lnTo>
                    <a:lnTo>
                      <a:pt x="101" y="603"/>
                    </a:lnTo>
                    <a:lnTo>
                      <a:pt x="202" y="553"/>
                    </a:lnTo>
                    <a:lnTo>
                      <a:pt x="252" y="302"/>
                    </a:lnTo>
                    <a:lnTo>
                      <a:pt x="302" y="252"/>
                    </a:lnTo>
                    <a:lnTo>
                      <a:pt x="453" y="201"/>
                    </a:lnTo>
                    <a:lnTo>
                      <a:pt x="403" y="101"/>
                    </a:lnTo>
                    <a:lnTo>
                      <a:pt x="353" y="50"/>
                    </a:lnTo>
                    <a:lnTo>
                      <a:pt x="2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9" name="Google Shape;5615;p47">
                <a:extLst>
                  <a:ext uri="{FF2B5EF4-FFF2-40B4-BE49-F238E27FC236}">
                    <a16:creationId xmlns:a16="http://schemas.microsoft.com/office/drawing/2014/main" id="{3C6F0D54-1449-9A28-D397-69248413A21D}"/>
                  </a:ext>
                </a:extLst>
              </p:cNvPr>
              <p:cNvSpPr/>
              <p:nvPr/>
            </p:nvSpPr>
            <p:spPr>
              <a:xfrm>
                <a:off x="2003625" y="3488900"/>
                <a:ext cx="1510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54" extrusionOk="0">
                    <a:moveTo>
                      <a:pt x="152" y="1"/>
                    </a:moveTo>
                    <a:lnTo>
                      <a:pt x="1" y="102"/>
                    </a:lnTo>
                    <a:lnTo>
                      <a:pt x="101" y="202"/>
                    </a:lnTo>
                    <a:lnTo>
                      <a:pt x="202" y="252"/>
                    </a:lnTo>
                    <a:lnTo>
                      <a:pt x="302" y="303"/>
                    </a:lnTo>
                    <a:lnTo>
                      <a:pt x="503" y="453"/>
                    </a:lnTo>
                    <a:lnTo>
                      <a:pt x="604" y="453"/>
                    </a:lnTo>
                    <a:lnTo>
                      <a:pt x="604" y="353"/>
                    </a:lnTo>
                    <a:lnTo>
                      <a:pt x="604" y="202"/>
                    </a:lnTo>
                    <a:lnTo>
                      <a:pt x="554" y="102"/>
                    </a:lnTo>
                    <a:lnTo>
                      <a:pt x="453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0" name="Google Shape;5616;p47">
                <a:extLst>
                  <a:ext uri="{FF2B5EF4-FFF2-40B4-BE49-F238E27FC236}">
                    <a16:creationId xmlns:a16="http://schemas.microsoft.com/office/drawing/2014/main" id="{2DF45992-B698-72F8-F794-E92E37CB8F6D}"/>
                  </a:ext>
                </a:extLst>
              </p:cNvPr>
              <p:cNvSpPr/>
              <p:nvPr/>
            </p:nvSpPr>
            <p:spPr>
              <a:xfrm>
                <a:off x="2086575" y="3585675"/>
                <a:ext cx="6300" cy="1887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755" extrusionOk="0">
                    <a:moveTo>
                      <a:pt x="101" y="0"/>
                    </a:moveTo>
                    <a:lnTo>
                      <a:pt x="0" y="51"/>
                    </a:lnTo>
                    <a:lnTo>
                      <a:pt x="0" y="654"/>
                    </a:lnTo>
                    <a:lnTo>
                      <a:pt x="50" y="704"/>
                    </a:lnTo>
                    <a:lnTo>
                      <a:pt x="151" y="754"/>
                    </a:lnTo>
                    <a:lnTo>
                      <a:pt x="201" y="654"/>
                    </a:lnTo>
                    <a:lnTo>
                      <a:pt x="251" y="453"/>
                    </a:lnTo>
                    <a:lnTo>
                      <a:pt x="201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1" name="Google Shape;5617;p47">
                <a:extLst>
                  <a:ext uri="{FF2B5EF4-FFF2-40B4-BE49-F238E27FC236}">
                    <a16:creationId xmlns:a16="http://schemas.microsoft.com/office/drawing/2014/main" id="{00A8C757-FF17-95D6-396A-2E3857598363}"/>
                  </a:ext>
                </a:extLst>
              </p:cNvPr>
              <p:cNvSpPr/>
              <p:nvPr/>
            </p:nvSpPr>
            <p:spPr>
              <a:xfrm>
                <a:off x="2144375" y="3625875"/>
                <a:ext cx="113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454" extrusionOk="0">
                    <a:moveTo>
                      <a:pt x="151" y="1"/>
                    </a:moveTo>
                    <a:lnTo>
                      <a:pt x="101" y="51"/>
                    </a:lnTo>
                    <a:lnTo>
                      <a:pt x="51" y="101"/>
                    </a:lnTo>
                    <a:lnTo>
                      <a:pt x="0" y="252"/>
                    </a:lnTo>
                    <a:lnTo>
                      <a:pt x="0" y="302"/>
                    </a:lnTo>
                    <a:lnTo>
                      <a:pt x="51" y="353"/>
                    </a:lnTo>
                    <a:lnTo>
                      <a:pt x="201" y="453"/>
                    </a:lnTo>
                    <a:lnTo>
                      <a:pt x="302" y="453"/>
                    </a:lnTo>
                    <a:lnTo>
                      <a:pt x="352" y="403"/>
                    </a:lnTo>
                    <a:lnTo>
                      <a:pt x="402" y="302"/>
                    </a:lnTo>
                    <a:lnTo>
                      <a:pt x="453" y="152"/>
                    </a:lnTo>
                    <a:lnTo>
                      <a:pt x="352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2" name="Google Shape;5618;p47">
                <a:extLst>
                  <a:ext uri="{FF2B5EF4-FFF2-40B4-BE49-F238E27FC236}">
                    <a16:creationId xmlns:a16="http://schemas.microsoft.com/office/drawing/2014/main" id="{1035669A-AB56-BE52-49AE-26CB9FA28F7B}"/>
                  </a:ext>
                </a:extLst>
              </p:cNvPr>
              <p:cNvSpPr/>
              <p:nvPr/>
            </p:nvSpPr>
            <p:spPr>
              <a:xfrm>
                <a:off x="2033800" y="3684950"/>
                <a:ext cx="163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654" h="403" extrusionOk="0">
                    <a:moveTo>
                      <a:pt x="151" y="0"/>
                    </a:moveTo>
                    <a:lnTo>
                      <a:pt x="101" y="50"/>
                    </a:lnTo>
                    <a:lnTo>
                      <a:pt x="50" y="101"/>
                    </a:lnTo>
                    <a:lnTo>
                      <a:pt x="0" y="302"/>
                    </a:lnTo>
                    <a:lnTo>
                      <a:pt x="50" y="402"/>
                    </a:lnTo>
                    <a:lnTo>
                      <a:pt x="503" y="402"/>
                    </a:lnTo>
                    <a:lnTo>
                      <a:pt x="603" y="352"/>
                    </a:lnTo>
                    <a:lnTo>
                      <a:pt x="653" y="251"/>
                    </a:lnTo>
                    <a:lnTo>
                      <a:pt x="553" y="201"/>
                    </a:lnTo>
                    <a:lnTo>
                      <a:pt x="352" y="151"/>
                    </a:lnTo>
                    <a:lnTo>
                      <a:pt x="251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3" name="Google Shape;5619;p47">
                <a:extLst>
                  <a:ext uri="{FF2B5EF4-FFF2-40B4-BE49-F238E27FC236}">
                    <a16:creationId xmlns:a16="http://schemas.microsoft.com/office/drawing/2014/main" id="{DB2A863E-90E5-9A84-4346-F89147C28F81}"/>
                  </a:ext>
                </a:extLst>
              </p:cNvPr>
              <p:cNvSpPr/>
              <p:nvPr/>
            </p:nvSpPr>
            <p:spPr>
              <a:xfrm>
                <a:off x="1929500" y="3710075"/>
                <a:ext cx="201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202" extrusionOk="0">
                    <a:moveTo>
                      <a:pt x="201" y="0"/>
                    </a:moveTo>
                    <a:lnTo>
                      <a:pt x="0" y="101"/>
                    </a:lnTo>
                    <a:lnTo>
                      <a:pt x="151" y="201"/>
                    </a:lnTo>
                    <a:lnTo>
                      <a:pt x="704" y="201"/>
                    </a:lnTo>
                    <a:lnTo>
                      <a:pt x="804" y="151"/>
                    </a:lnTo>
                    <a:lnTo>
                      <a:pt x="70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4" name="Google Shape;5620;p47">
                <a:extLst>
                  <a:ext uri="{FF2B5EF4-FFF2-40B4-BE49-F238E27FC236}">
                    <a16:creationId xmlns:a16="http://schemas.microsoft.com/office/drawing/2014/main" id="{F50AE7F1-7829-4846-8929-467522DEFC53}"/>
                  </a:ext>
                </a:extLst>
              </p:cNvPr>
              <p:cNvSpPr/>
              <p:nvPr/>
            </p:nvSpPr>
            <p:spPr>
              <a:xfrm>
                <a:off x="1792525" y="3779175"/>
                <a:ext cx="15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03" extrusionOk="0">
                    <a:moveTo>
                      <a:pt x="302" y="1"/>
                    </a:moveTo>
                    <a:lnTo>
                      <a:pt x="201" y="101"/>
                    </a:lnTo>
                    <a:lnTo>
                      <a:pt x="151" y="152"/>
                    </a:lnTo>
                    <a:lnTo>
                      <a:pt x="51" y="252"/>
                    </a:lnTo>
                    <a:lnTo>
                      <a:pt x="0" y="302"/>
                    </a:lnTo>
                    <a:lnTo>
                      <a:pt x="0" y="403"/>
                    </a:lnTo>
                    <a:lnTo>
                      <a:pt x="503" y="403"/>
                    </a:lnTo>
                    <a:lnTo>
                      <a:pt x="604" y="353"/>
                    </a:lnTo>
                    <a:lnTo>
                      <a:pt x="453" y="101"/>
                    </a:lnTo>
                    <a:lnTo>
                      <a:pt x="3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5" name="Google Shape;5621;p47">
                <a:extLst>
                  <a:ext uri="{FF2B5EF4-FFF2-40B4-BE49-F238E27FC236}">
                    <a16:creationId xmlns:a16="http://schemas.microsoft.com/office/drawing/2014/main" id="{8DF05A1D-E23D-58F6-3EBF-4AF36253F719}"/>
                  </a:ext>
                </a:extLst>
              </p:cNvPr>
              <p:cNvSpPr/>
              <p:nvPr/>
            </p:nvSpPr>
            <p:spPr>
              <a:xfrm>
                <a:off x="2150650" y="3784200"/>
                <a:ext cx="15100" cy="101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04" extrusionOk="0">
                    <a:moveTo>
                      <a:pt x="302" y="1"/>
                    </a:moveTo>
                    <a:lnTo>
                      <a:pt x="202" y="101"/>
                    </a:lnTo>
                    <a:lnTo>
                      <a:pt x="1" y="303"/>
                    </a:lnTo>
                    <a:lnTo>
                      <a:pt x="151" y="403"/>
                    </a:lnTo>
                    <a:lnTo>
                      <a:pt x="302" y="403"/>
                    </a:lnTo>
                    <a:lnTo>
                      <a:pt x="403" y="303"/>
                    </a:lnTo>
                    <a:lnTo>
                      <a:pt x="604" y="101"/>
                    </a:lnTo>
                    <a:lnTo>
                      <a:pt x="503" y="51"/>
                    </a:lnTo>
                    <a:lnTo>
                      <a:pt x="4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6" name="Google Shape;5622;p47">
                <a:extLst>
                  <a:ext uri="{FF2B5EF4-FFF2-40B4-BE49-F238E27FC236}">
                    <a16:creationId xmlns:a16="http://schemas.microsoft.com/office/drawing/2014/main" id="{0AFD4E0D-88DE-A152-3C06-09290E8C41B9}"/>
                  </a:ext>
                </a:extLst>
              </p:cNvPr>
              <p:cNvSpPr/>
              <p:nvPr/>
            </p:nvSpPr>
            <p:spPr>
              <a:xfrm>
                <a:off x="1482150" y="3799300"/>
                <a:ext cx="1132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654" extrusionOk="0">
                    <a:moveTo>
                      <a:pt x="101" y="0"/>
                    </a:moveTo>
                    <a:lnTo>
                      <a:pt x="50" y="101"/>
                    </a:lnTo>
                    <a:lnTo>
                      <a:pt x="0" y="201"/>
                    </a:lnTo>
                    <a:lnTo>
                      <a:pt x="0" y="352"/>
                    </a:lnTo>
                    <a:lnTo>
                      <a:pt x="101" y="452"/>
                    </a:lnTo>
                    <a:lnTo>
                      <a:pt x="302" y="654"/>
                    </a:lnTo>
                    <a:lnTo>
                      <a:pt x="453" y="452"/>
                    </a:lnTo>
                    <a:lnTo>
                      <a:pt x="402" y="352"/>
                    </a:lnTo>
                    <a:lnTo>
                      <a:pt x="302" y="2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" name="Google Shape;5623;p47">
                <a:extLst>
                  <a:ext uri="{FF2B5EF4-FFF2-40B4-BE49-F238E27FC236}">
                    <a16:creationId xmlns:a16="http://schemas.microsoft.com/office/drawing/2014/main" id="{976B7D7C-1A3E-5168-87F4-353BCDFB6E9F}"/>
                  </a:ext>
                </a:extLst>
              </p:cNvPr>
              <p:cNvSpPr/>
              <p:nvPr/>
            </p:nvSpPr>
            <p:spPr>
              <a:xfrm>
                <a:off x="857625" y="3120725"/>
                <a:ext cx="13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253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0" y="152"/>
                    </a:lnTo>
                    <a:lnTo>
                      <a:pt x="50" y="202"/>
                    </a:lnTo>
                    <a:lnTo>
                      <a:pt x="151" y="252"/>
                    </a:lnTo>
                    <a:lnTo>
                      <a:pt x="452" y="252"/>
                    </a:lnTo>
                    <a:lnTo>
                      <a:pt x="553" y="152"/>
                    </a:lnTo>
                    <a:lnTo>
                      <a:pt x="503" y="101"/>
                    </a:lnTo>
                    <a:lnTo>
                      <a:pt x="452" y="5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8" name="Google Shape;5624;p47">
                <a:extLst>
                  <a:ext uri="{FF2B5EF4-FFF2-40B4-BE49-F238E27FC236}">
                    <a16:creationId xmlns:a16="http://schemas.microsoft.com/office/drawing/2014/main" id="{E93E7466-A5B3-966F-0D50-99F3DA5FC8DE}"/>
                  </a:ext>
                </a:extLst>
              </p:cNvPr>
              <p:cNvSpPr/>
              <p:nvPr/>
            </p:nvSpPr>
            <p:spPr>
              <a:xfrm>
                <a:off x="1840275" y="3411000"/>
                <a:ext cx="100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03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252" y="403"/>
                    </a:lnTo>
                    <a:lnTo>
                      <a:pt x="403" y="403"/>
                    </a:lnTo>
                    <a:lnTo>
                      <a:pt x="403" y="302"/>
                    </a:lnTo>
                    <a:lnTo>
                      <a:pt x="403" y="151"/>
                    </a:lnTo>
                    <a:lnTo>
                      <a:pt x="352" y="51"/>
                    </a:lnTo>
                    <a:lnTo>
                      <a:pt x="3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9" name="Google Shape;5625;p47">
                <a:extLst>
                  <a:ext uri="{FF2B5EF4-FFF2-40B4-BE49-F238E27FC236}">
                    <a16:creationId xmlns:a16="http://schemas.microsoft.com/office/drawing/2014/main" id="{5374CDE7-C434-0D4D-5B27-35B85B6471EF}"/>
                  </a:ext>
                </a:extLst>
              </p:cNvPr>
              <p:cNvSpPr/>
              <p:nvPr/>
            </p:nvSpPr>
            <p:spPr>
              <a:xfrm>
                <a:off x="783475" y="3127025"/>
                <a:ext cx="138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554" h="202" extrusionOk="0">
                    <a:moveTo>
                      <a:pt x="51" y="0"/>
                    </a:moveTo>
                    <a:lnTo>
                      <a:pt x="1" y="50"/>
                    </a:lnTo>
                    <a:lnTo>
                      <a:pt x="51" y="151"/>
                    </a:lnTo>
                    <a:lnTo>
                      <a:pt x="101" y="201"/>
                    </a:lnTo>
                    <a:lnTo>
                      <a:pt x="503" y="201"/>
                    </a:lnTo>
                    <a:lnTo>
                      <a:pt x="553" y="101"/>
                    </a:lnTo>
                    <a:lnTo>
                      <a:pt x="503" y="50"/>
                    </a:lnTo>
                    <a:lnTo>
                      <a:pt x="4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0" name="Google Shape;5626;p47">
                <a:extLst>
                  <a:ext uri="{FF2B5EF4-FFF2-40B4-BE49-F238E27FC236}">
                    <a16:creationId xmlns:a16="http://schemas.microsoft.com/office/drawing/2014/main" id="{42FCCCFB-CF44-B232-1C8B-15EBB7F7009F}"/>
                  </a:ext>
                </a:extLst>
              </p:cNvPr>
              <p:cNvSpPr/>
              <p:nvPr/>
            </p:nvSpPr>
            <p:spPr>
              <a:xfrm>
                <a:off x="1914400" y="3478850"/>
                <a:ext cx="10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4" h="403" extrusionOk="0">
                    <a:moveTo>
                      <a:pt x="152" y="1"/>
                    </a:moveTo>
                    <a:lnTo>
                      <a:pt x="1" y="101"/>
                    </a:lnTo>
                    <a:lnTo>
                      <a:pt x="1" y="202"/>
                    </a:lnTo>
                    <a:lnTo>
                      <a:pt x="1" y="353"/>
                    </a:lnTo>
                    <a:lnTo>
                      <a:pt x="51" y="403"/>
                    </a:lnTo>
                    <a:lnTo>
                      <a:pt x="403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1" name="Google Shape;5627;p47">
                <a:extLst>
                  <a:ext uri="{FF2B5EF4-FFF2-40B4-BE49-F238E27FC236}">
                    <a16:creationId xmlns:a16="http://schemas.microsoft.com/office/drawing/2014/main" id="{9CB26A7F-487D-78A9-0059-20FBF70D1ABC}"/>
                  </a:ext>
                </a:extLst>
              </p:cNvPr>
              <p:cNvSpPr/>
              <p:nvPr/>
            </p:nvSpPr>
            <p:spPr>
              <a:xfrm>
                <a:off x="1851575" y="3079275"/>
                <a:ext cx="138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554" h="202" extrusionOk="0">
                    <a:moveTo>
                      <a:pt x="51" y="0"/>
                    </a:moveTo>
                    <a:lnTo>
                      <a:pt x="1" y="50"/>
                    </a:lnTo>
                    <a:lnTo>
                      <a:pt x="1" y="151"/>
                    </a:lnTo>
                    <a:lnTo>
                      <a:pt x="51" y="201"/>
                    </a:lnTo>
                    <a:lnTo>
                      <a:pt x="453" y="201"/>
                    </a:lnTo>
                    <a:lnTo>
                      <a:pt x="503" y="151"/>
                    </a:lnTo>
                    <a:lnTo>
                      <a:pt x="554" y="50"/>
                    </a:lnTo>
                    <a:lnTo>
                      <a:pt x="4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2" name="Google Shape;5628;p47">
                <a:extLst>
                  <a:ext uri="{FF2B5EF4-FFF2-40B4-BE49-F238E27FC236}">
                    <a16:creationId xmlns:a16="http://schemas.microsoft.com/office/drawing/2014/main" id="{C1CE7162-5377-2904-A346-2DEF4587987C}"/>
                  </a:ext>
                </a:extLst>
              </p:cNvPr>
              <p:cNvSpPr/>
              <p:nvPr/>
            </p:nvSpPr>
            <p:spPr>
              <a:xfrm>
                <a:off x="1913150" y="3578125"/>
                <a:ext cx="100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03" extrusionOk="0">
                    <a:moveTo>
                      <a:pt x="202" y="1"/>
                    </a:moveTo>
                    <a:lnTo>
                      <a:pt x="1" y="151"/>
                    </a:lnTo>
                    <a:lnTo>
                      <a:pt x="101" y="202"/>
                    </a:lnTo>
                    <a:lnTo>
                      <a:pt x="202" y="353"/>
                    </a:lnTo>
                    <a:lnTo>
                      <a:pt x="353" y="403"/>
                    </a:lnTo>
                    <a:lnTo>
                      <a:pt x="403" y="252"/>
                    </a:lnTo>
                    <a:lnTo>
                      <a:pt x="403" y="151"/>
                    </a:lnTo>
                    <a:lnTo>
                      <a:pt x="302" y="51"/>
                    </a:lnTo>
                    <a:lnTo>
                      <a:pt x="2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3" name="Google Shape;5629;p47">
                <a:extLst>
                  <a:ext uri="{FF2B5EF4-FFF2-40B4-BE49-F238E27FC236}">
                    <a16:creationId xmlns:a16="http://schemas.microsoft.com/office/drawing/2014/main" id="{844446A4-41E7-28A5-E6DF-F7C88E6FDD3B}"/>
                  </a:ext>
                </a:extLst>
              </p:cNvPr>
              <p:cNvSpPr/>
              <p:nvPr/>
            </p:nvSpPr>
            <p:spPr>
              <a:xfrm>
                <a:off x="2013675" y="3615825"/>
                <a:ext cx="10075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353" extrusionOk="0">
                    <a:moveTo>
                      <a:pt x="152" y="1"/>
                    </a:moveTo>
                    <a:lnTo>
                      <a:pt x="51" y="51"/>
                    </a:lnTo>
                    <a:lnTo>
                      <a:pt x="1" y="101"/>
                    </a:lnTo>
                    <a:lnTo>
                      <a:pt x="51" y="151"/>
                    </a:lnTo>
                    <a:lnTo>
                      <a:pt x="202" y="302"/>
                    </a:lnTo>
                    <a:lnTo>
                      <a:pt x="353" y="352"/>
                    </a:lnTo>
                    <a:lnTo>
                      <a:pt x="403" y="202"/>
                    </a:lnTo>
                    <a:lnTo>
                      <a:pt x="403" y="101"/>
                    </a:lnTo>
                    <a:lnTo>
                      <a:pt x="353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4" name="Google Shape;5630;p47">
                <a:extLst>
                  <a:ext uri="{FF2B5EF4-FFF2-40B4-BE49-F238E27FC236}">
                    <a16:creationId xmlns:a16="http://schemas.microsoft.com/office/drawing/2014/main" id="{3883D338-6D38-A450-A7A6-E5C69A5B93D4}"/>
                  </a:ext>
                </a:extLst>
              </p:cNvPr>
              <p:cNvSpPr/>
              <p:nvPr/>
            </p:nvSpPr>
            <p:spPr>
              <a:xfrm>
                <a:off x="1982275" y="3089325"/>
                <a:ext cx="88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453" extrusionOk="0">
                    <a:moveTo>
                      <a:pt x="201" y="0"/>
                    </a:moveTo>
                    <a:lnTo>
                      <a:pt x="101" y="50"/>
                    </a:lnTo>
                    <a:lnTo>
                      <a:pt x="0" y="50"/>
                    </a:lnTo>
                    <a:lnTo>
                      <a:pt x="0" y="151"/>
                    </a:lnTo>
                    <a:lnTo>
                      <a:pt x="0" y="352"/>
                    </a:lnTo>
                    <a:lnTo>
                      <a:pt x="0" y="453"/>
                    </a:lnTo>
                    <a:lnTo>
                      <a:pt x="101" y="453"/>
                    </a:lnTo>
                    <a:lnTo>
                      <a:pt x="352" y="151"/>
                    </a:lnTo>
                    <a:lnTo>
                      <a:pt x="352" y="101"/>
                    </a:lnTo>
                    <a:lnTo>
                      <a:pt x="2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5" name="Google Shape;5631;p47">
                <a:extLst>
                  <a:ext uri="{FF2B5EF4-FFF2-40B4-BE49-F238E27FC236}">
                    <a16:creationId xmlns:a16="http://schemas.microsoft.com/office/drawing/2014/main" id="{65E25D6F-8319-00AE-903A-2EE96D0A69D5}"/>
                  </a:ext>
                </a:extLst>
              </p:cNvPr>
              <p:cNvSpPr/>
              <p:nvPr/>
            </p:nvSpPr>
            <p:spPr>
              <a:xfrm>
                <a:off x="2023725" y="3689975"/>
                <a:ext cx="10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4" h="403" extrusionOk="0">
                    <a:moveTo>
                      <a:pt x="152" y="0"/>
                    </a:moveTo>
                    <a:lnTo>
                      <a:pt x="51" y="50"/>
                    </a:lnTo>
                    <a:lnTo>
                      <a:pt x="1" y="151"/>
                    </a:lnTo>
                    <a:lnTo>
                      <a:pt x="51" y="302"/>
                    </a:lnTo>
                    <a:lnTo>
                      <a:pt x="152" y="352"/>
                    </a:lnTo>
                    <a:lnTo>
                      <a:pt x="303" y="402"/>
                    </a:lnTo>
                    <a:lnTo>
                      <a:pt x="353" y="352"/>
                    </a:lnTo>
                    <a:lnTo>
                      <a:pt x="403" y="302"/>
                    </a:lnTo>
                    <a:lnTo>
                      <a:pt x="403" y="201"/>
                    </a:lnTo>
                    <a:lnTo>
                      <a:pt x="353" y="151"/>
                    </a:lnTo>
                    <a:lnTo>
                      <a:pt x="252" y="151"/>
                    </a:lnTo>
                    <a:lnTo>
                      <a:pt x="2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6" name="Google Shape;5632;p47">
                <a:extLst>
                  <a:ext uri="{FF2B5EF4-FFF2-40B4-BE49-F238E27FC236}">
                    <a16:creationId xmlns:a16="http://schemas.microsoft.com/office/drawing/2014/main" id="{16CAC3B3-E8C6-D374-90C8-B89BED3BEBF9}"/>
                  </a:ext>
                </a:extLst>
              </p:cNvPr>
              <p:cNvSpPr/>
              <p:nvPr/>
            </p:nvSpPr>
            <p:spPr>
              <a:xfrm>
                <a:off x="593725" y="3137075"/>
                <a:ext cx="882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403" extrusionOk="0">
                    <a:moveTo>
                      <a:pt x="151" y="0"/>
                    </a:moveTo>
                    <a:lnTo>
                      <a:pt x="1" y="101"/>
                    </a:lnTo>
                    <a:lnTo>
                      <a:pt x="1" y="201"/>
                    </a:lnTo>
                    <a:lnTo>
                      <a:pt x="1" y="352"/>
                    </a:lnTo>
                    <a:lnTo>
                      <a:pt x="101" y="402"/>
                    </a:lnTo>
                    <a:lnTo>
                      <a:pt x="252" y="251"/>
                    </a:lnTo>
                    <a:lnTo>
                      <a:pt x="353" y="50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7" name="Google Shape;5633;p47">
                <a:extLst>
                  <a:ext uri="{FF2B5EF4-FFF2-40B4-BE49-F238E27FC236}">
                    <a16:creationId xmlns:a16="http://schemas.microsoft.com/office/drawing/2014/main" id="{3FFCF90C-85AF-9060-CF59-98D481563E3D}"/>
                  </a:ext>
                </a:extLst>
              </p:cNvPr>
              <p:cNvSpPr/>
              <p:nvPr/>
            </p:nvSpPr>
            <p:spPr>
              <a:xfrm>
                <a:off x="1776175" y="3252675"/>
                <a:ext cx="113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54" h="403" extrusionOk="0">
                    <a:moveTo>
                      <a:pt x="202" y="0"/>
                    </a:moveTo>
                    <a:lnTo>
                      <a:pt x="101" y="51"/>
                    </a:lnTo>
                    <a:lnTo>
                      <a:pt x="51" y="151"/>
                    </a:lnTo>
                    <a:lnTo>
                      <a:pt x="1" y="302"/>
                    </a:lnTo>
                    <a:lnTo>
                      <a:pt x="101" y="403"/>
                    </a:lnTo>
                    <a:lnTo>
                      <a:pt x="252" y="252"/>
                    </a:lnTo>
                    <a:lnTo>
                      <a:pt x="453" y="101"/>
                    </a:lnTo>
                    <a:lnTo>
                      <a:pt x="353" y="51"/>
                    </a:lnTo>
                    <a:lnTo>
                      <a:pt x="2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8" name="Google Shape;5634;p47">
                <a:extLst>
                  <a:ext uri="{FF2B5EF4-FFF2-40B4-BE49-F238E27FC236}">
                    <a16:creationId xmlns:a16="http://schemas.microsoft.com/office/drawing/2014/main" id="{B5FF6BFC-8AB9-BAA9-615C-0BADDC4F42BC}"/>
                  </a:ext>
                </a:extLst>
              </p:cNvPr>
              <p:cNvSpPr/>
              <p:nvPr/>
            </p:nvSpPr>
            <p:spPr>
              <a:xfrm>
                <a:off x="1645500" y="3795525"/>
                <a:ext cx="100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03" extrusionOk="0">
                    <a:moveTo>
                      <a:pt x="352" y="0"/>
                    </a:moveTo>
                    <a:lnTo>
                      <a:pt x="202" y="51"/>
                    </a:lnTo>
                    <a:lnTo>
                      <a:pt x="51" y="201"/>
                    </a:lnTo>
                    <a:lnTo>
                      <a:pt x="1" y="302"/>
                    </a:lnTo>
                    <a:lnTo>
                      <a:pt x="51" y="352"/>
                    </a:lnTo>
                    <a:lnTo>
                      <a:pt x="151" y="402"/>
                    </a:lnTo>
                    <a:lnTo>
                      <a:pt x="252" y="402"/>
                    </a:lnTo>
                    <a:lnTo>
                      <a:pt x="352" y="352"/>
                    </a:lnTo>
                    <a:lnTo>
                      <a:pt x="403" y="302"/>
                    </a:lnTo>
                    <a:lnTo>
                      <a:pt x="403" y="151"/>
                    </a:lnTo>
                    <a:lnTo>
                      <a:pt x="3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9" name="Google Shape;5635;p47">
                <a:extLst>
                  <a:ext uri="{FF2B5EF4-FFF2-40B4-BE49-F238E27FC236}">
                    <a16:creationId xmlns:a16="http://schemas.microsoft.com/office/drawing/2014/main" id="{DE7A630B-192E-0E3C-A59C-D590F40E21E3}"/>
                  </a:ext>
                </a:extLst>
              </p:cNvPr>
              <p:cNvSpPr/>
              <p:nvPr/>
            </p:nvSpPr>
            <p:spPr>
              <a:xfrm>
                <a:off x="1825200" y="3079275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0"/>
                    </a:moveTo>
                    <a:lnTo>
                      <a:pt x="0" y="50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252" y="201"/>
                    </a:lnTo>
                    <a:lnTo>
                      <a:pt x="352" y="151"/>
                    </a:lnTo>
                    <a:lnTo>
                      <a:pt x="352" y="50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0" name="Google Shape;5636;p47">
                <a:extLst>
                  <a:ext uri="{FF2B5EF4-FFF2-40B4-BE49-F238E27FC236}">
                    <a16:creationId xmlns:a16="http://schemas.microsoft.com/office/drawing/2014/main" id="{98517189-74C0-BF7E-B8BF-0E6455F1FCB8}"/>
                  </a:ext>
                </a:extLst>
              </p:cNvPr>
              <p:cNvSpPr/>
              <p:nvPr/>
            </p:nvSpPr>
            <p:spPr>
              <a:xfrm>
                <a:off x="1678175" y="3084300"/>
                <a:ext cx="755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2" extrusionOk="0">
                    <a:moveTo>
                      <a:pt x="51" y="0"/>
                    </a:moveTo>
                    <a:lnTo>
                      <a:pt x="0" y="101"/>
                    </a:lnTo>
                    <a:lnTo>
                      <a:pt x="51" y="151"/>
                    </a:lnTo>
                    <a:lnTo>
                      <a:pt x="101" y="251"/>
                    </a:lnTo>
                    <a:lnTo>
                      <a:pt x="302" y="151"/>
                    </a:lnTo>
                    <a:lnTo>
                      <a:pt x="302" y="50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1" name="Google Shape;5637;p47">
                <a:extLst>
                  <a:ext uri="{FF2B5EF4-FFF2-40B4-BE49-F238E27FC236}">
                    <a16:creationId xmlns:a16="http://schemas.microsoft.com/office/drawing/2014/main" id="{D8F642CD-F1B7-0334-7ADC-7AC8B192774A}"/>
                  </a:ext>
                </a:extLst>
              </p:cNvPr>
              <p:cNvSpPr/>
              <p:nvPr/>
            </p:nvSpPr>
            <p:spPr>
              <a:xfrm>
                <a:off x="1813875" y="309560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51" y="0"/>
                    </a:moveTo>
                    <a:lnTo>
                      <a:pt x="1" y="101"/>
                    </a:lnTo>
                    <a:lnTo>
                      <a:pt x="51" y="151"/>
                    </a:lnTo>
                    <a:lnTo>
                      <a:pt x="252" y="202"/>
                    </a:lnTo>
                    <a:lnTo>
                      <a:pt x="353" y="151"/>
                    </a:lnTo>
                    <a:lnTo>
                      <a:pt x="403" y="51"/>
                    </a:lnTo>
                    <a:lnTo>
                      <a:pt x="4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2" name="Google Shape;5638;p47">
                <a:extLst>
                  <a:ext uri="{FF2B5EF4-FFF2-40B4-BE49-F238E27FC236}">
                    <a16:creationId xmlns:a16="http://schemas.microsoft.com/office/drawing/2014/main" id="{1254356B-8174-DAC7-B447-A646D8DC57FD}"/>
                  </a:ext>
                </a:extLst>
              </p:cNvPr>
              <p:cNvSpPr/>
              <p:nvPr/>
            </p:nvSpPr>
            <p:spPr>
              <a:xfrm>
                <a:off x="2030025" y="3105650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151" y="1"/>
                    </a:moveTo>
                    <a:lnTo>
                      <a:pt x="51" y="51"/>
                    </a:lnTo>
                    <a:lnTo>
                      <a:pt x="0" y="151"/>
                    </a:lnTo>
                    <a:lnTo>
                      <a:pt x="51" y="202"/>
                    </a:lnTo>
                    <a:lnTo>
                      <a:pt x="252" y="202"/>
                    </a:lnTo>
                    <a:lnTo>
                      <a:pt x="352" y="151"/>
                    </a:lnTo>
                    <a:lnTo>
                      <a:pt x="352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3" name="Google Shape;5639;p47">
                <a:extLst>
                  <a:ext uri="{FF2B5EF4-FFF2-40B4-BE49-F238E27FC236}">
                    <a16:creationId xmlns:a16="http://schemas.microsoft.com/office/drawing/2014/main" id="{6F0AF906-A94D-76F3-691D-4552B0F5EE4F}"/>
                  </a:ext>
                </a:extLst>
              </p:cNvPr>
              <p:cNvSpPr/>
              <p:nvPr/>
            </p:nvSpPr>
            <p:spPr>
              <a:xfrm>
                <a:off x="1088825" y="3110675"/>
                <a:ext cx="88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2" extrusionOk="0">
                    <a:moveTo>
                      <a:pt x="51" y="1"/>
                    </a:moveTo>
                    <a:lnTo>
                      <a:pt x="1" y="101"/>
                    </a:lnTo>
                    <a:lnTo>
                      <a:pt x="51" y="151"/>
                    </a:lnTo>
                    <a:lnTo>
                      <a:pt x="151" y="252"/>
                    </a:lnTo>
                    <a:lnTo>
                      <a:pt x="352" y="151"/>
                    </a:lnTo>
                    <a:lnTo>
                      <a:pt x="352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4" name="Google Shape;5640;p47">
                <a:extLst>
                  <a:ext uri="{FF2B5EF4-FFF2-40B4-BE49-F238E27FC236}">
                    <a16:creationId xmlns:a16="http://schemas.microsoft.com/office/drawing/2014/main" id="{6DA40D49-B856-288B-FE9E-266251433616}"/>
                  </a:ext>
                </a:extLst>
              </p:cNvPr>
              <p:cNvSpPr/>
              <p:nvPr/>
            </p:nvSpPr>
            <p:spPr>
              <a:xfrm>
                <a:off x="877725" y="312072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151" y="1"/>
                    </a:moveTo>
                    <a:lnTo>
                      <a:pt x="101" y="51"/>
                    </a:lnTo>
                    <a:lnTo>
                      <a:pt x="0" y="101"/>
                    </a:lnTo>
                    <a:lnTo>
                      <a:pt x="0" y="152"/>
                    </a:lnTo>
                    <a:lnTo>
                      <a:pt x="101" y="202"/>
                    </a:lnTo>
                    <a:lnTo>
                      <a:pt x="201" y="252"/>
                    </a:lnTo>
                    <a:lnTo>
                      <a:pt x="302" y="202"/>
                    </a:lnTo>
                    <a:lnTo>
                      <a:pt x="352" y="152"/>
                    </a:lnTo>
                    <a:lnTo>
                      <a:pt x="352" y="101"/>
                    </a:lnTo>
                    <a:lnTo>
                      <a:pt x="302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5" name="Google Shape;5641;p47">
                <a:extLst>
                  <a:ext uri="{FF2B5EF4-FFF2-40B4-BE49-F238E27FC236}">
                    <a16:creationId xmlns:a16="http://schemas.microsoft.com/office/drawing/2014/main" id="{7F18BB50-0CF3-AD82-6A9E-A373F622B815}"/>
                  </a:ext>
                </a:extLst>
              </p:cNvPr>
              <p:cNvSpPr/>
              <p:nvPr/>
            </p:nvSpPr>
            <p:spPr>
              <a:xfrm>
                <a:off x="2114200" y="312072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202" y="1"/>
                    </a:moveTo>
                    <a:lnTo>
                      <a:pt x="101" y="51"/>
                    </a:lnTo>
                    <a:lnTo>
                      <a:pt x="1" y="101"/>
                    </a:lnTo>
                    <a:lnTo>
                      <a:pt x="1" y="152"/>
                    </a:lnTo>
                    <a:lnTo>
                      <a:pt x="51" y="202"/>
                    </a:lnTo>
                    <a:lnTo>
                      <a:pt x="152" y="252"/>
                    </a:lnTo>
                    <a:lnTo>
                      <a:pt x="252" y="202"/>
                    </a:lnTo>
                    <a:lnTo>
                      <a:pt x="353" y="152"/>
                    </a:lnTo>
                    <a:lnTo>
                      <a:pt x="353" y="101"/>
                    </a:lnTo>
                    <a:lnTo>
                      <a:pt x="303" y="51"/>
                    </a:lnTo>
                    <a:lnTo>
                      <a:pt x="2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6" name="Google Shape;5642;p47">
                <a:extLst>
                  <a:ext uri="{FF2B5EF4-FFF2-40B4-BE49-F238E27FC236}">
                    <a16:creationId xmlns:a16="http://schemas.microsoft.com/office/drawing/2014/main" id="{889203D4-B92E-93AD-BDF7-82B75AA95ACF}"/>
                  </a:ext>
                </a:extLst>
              </p:cNvPr>
              <p:cNvSpPr/>
              <p:nvPr/>
            </p:nvSpPr>
            <p:spPr>
              <a:xfrm>
                <a:off x="755825" y="3127025"/>
                <a:ext cx="126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504" h="202" extrusionOk="0">
                    <a:moveTo>
                      <a:pt x="101" y="0"/>
                    </a:moveTo>
                    <a:lnTo>
                      <a:pt x="1" y="101"/>
                    </a:lnTo>
                    <a:lnTo>
                      <a:pt x="101" y="151"/>
                    </a:lnTo>
                    <a:lnTo>
                      <a:pt x="151" y="201"/>
                    </a:lnTo>
                    <a:lnTo>
                      <a:pt x="302" y="151"/>
                    </a:lnTo>
                    <a:lnTo>
                      <a:pt x="503" y="10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7" name="Google Shape;5643;p47">
                <a:extLst>
                  <a:ext uri="{FF2B5EF4-FFF2-40B4-BE49-F238E27FC236}">
                    <a16:creationId xmlns:a16="http://schemas.microsoft.com/office/drawing/2014/main" id="{3B1F59A1-17A2-F7E5-D8E5-2D31A437C815}"/>
                  </a:ext>
                </a:extLst>
              </p:cNvPr>
              <p:cNvSpPr/>
              <p:nvPr/>
            </p:nvSpPr>
            <p:spPr>
              <a:xfrm>
                <a:off x="724425" y="313205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151" y="0"/>
                    </a:moveTo>
                    <a:lnTo>
                      <a:pt x="0" y="101"/>
                    </a:lnTo>
                    <a:lnTo>
                      <a:pt x="101" y="151"/>
                    </a:lnTo>
                    <a:lnTo>
                      <a:pt x="151" y="201"/>
                    </a:lnTo>
                    <a:lnTo>
                      <a:pt x="302" y="151"/>
                    </a:lnTo>
                    <a:lnTo>
                      <a:pt x="402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8" name="Google Shape;5644;p47">
                <a:extLst>
                  <a:ext uri="{FF2B5EF4-FFF2-40B4-BE49-F238E27FC236}">
                    <a16:creationId xmlns:a16="http://schemas.microsoft.com/office/drawing/2014/main" id="{7EB376E4-7423-EEA5-F885-CFBC57A93AC7}"/>
                  </a:ext>
                </a:extLst>
              </p:cNvPr>
              <p:cNvSpPr/>
              <p:nvPr/>
            </p:nvSpPr>
            <p:spPr>
              <a:xfrm>
                <a:off x="387650" y="3147125"/>
                <a:ext cx="11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202" extrusionOk="0">
                    <a:moveTo>
                      <a:pt x="151" y="0"/>
                    </a:moveTo>
                    <a:lnTo>
                      <a:pt x="101" y="51"/>
                    </a:lnTo>
                    <a:lnTo>
                      <a:pt x="0" y="101"/>
                    </a:lnTo>
                    <a:lnTo>
                      <a:pt x="101" y="201"/>
                    </a:lnTo>
                    <a:lnTo>
                      <a:pt x="302" y="201"/>
                    </a:lnTo>
                    <a:lnTo>
                      <a:pt x="453" y="101"/>
                    </a:lnTo>
                    <a:lnTo>
                      <a:pt x="302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9" name="Google Shape;5645;p47">
                <a:extLst>
                  <a:ext uri="{FF2B5EF4-FFF2-40B4-BE49-F238E27FC236}">
                    <a16:creationId xmlns:a16="http://schemas.microsoft.com/office/drawing/2014/main" id="{AB29E7C8-0B90-8B7F-5BF3-6D5C85870E3D}"/>
                  </a:ext>
                </a:extLst>
              </p:cNvPr>
              <p:cNvSpPr/>
              <p:nvPr/>
            </p:nvSpPr>
            <p:spPr>
              <a:xfrm>
                <a:off x="393925" y="3163450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51" y="151"/>
                    </a:lnTo>
                    <a:lnTo>
                      <a:pt x="152" y="202"/>
                    </a:lnTo>
                    <a:lnTo>
                      <a:pt x="353" y="151"/>
                    </a:lnTo>
                    <a:lnTo>
                      <a:pt x="353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0" name="Google Shape;5646;p47">
                <a:extLst>
                  <a:ext uri="{FF2B5EF4-FFF2-40B4-BE49-F238E27FC236}">
                    <a16:creationId xmlns:a16="http://schemas.microsoft.com/office/drawing/2014/main" id="{1135E23A-F7C3-A03B-25CE-3035820188A6}"/>
                  </a:ext>
                </a:extLst>
              </p:cNvPr>
              <p:cNvSpPr/>
              <p:nvPr/>
            </p:nvSpPr>
            <p:spPr>
              <a:xfrm>
                <a:off x="2040075" y="3204925"/>
                <a:ext cx="100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52" extrusionOk="0">
                    <a:moveTo>
                      <a:pt x="101" y="0"/>
                    </a:moveTo>
                    <a:lnTo>
                      <a:pt x="51" y="51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252" y="252"/>
                    </a:lnTo>
                    <a:lnTo>
                      <a:pt x="352" y="201"/>
                    </a:lnTo>
                    <a:lnTo>
                      <a:pt x="402" y="101"/>
                    </a:lnTo>
                    <a:lnTo>
                      <a:pt x="4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1" name="Google Shape;5647;p47">
                <a:extLst>
                  <a:ext uri="{FF2B5EF4-FFF2-40B4-BE49-F238E27FC236}">
                    <a16:creationId xmlns:a16="http://schemas.microsoft.com/office/drawing/2014/main" id="{5DBD77F0-E632-7500-DB2C-30F8263A432F}"/>
                  </a:ext>
                </a:extLst>
              </p:cNvPr>
              <p:cNvSpPr/>
              <p:nvPr/>
            </p:nvSpPr>
            <p:spPr>
              <a:xfrm>
                <a:off x="1845300" y="3336875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101" y="0"/>
                    </a:moveTo>
                    <a:lnTo>
                      <a:pt x="0" y="50"/>
                    </a:lnTo>
                    <a:lnTo>
                      <a:pt x="51" y="151"/>
                    </a:lnTo>
                    <a:lnTo>
                      <a:pt x="101" y="201"/>
                    </a:lnTo>
                    <a:lnTo>
                      <a:pt x="302" y="201"/>
                    </a:lnTo>
                    <a:lnTo>
                      <a:pt x="352" y="151"/>
                    </a:lnTo>
                    <a:lnTo>
                      <a:pt x="352" y="50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2" name="Google Shape;5648;p47">
                <a:extLst>
                  <a:ext uri="{FF2B5EF4-FFF2-40B4-BE49-F238E27FC236}">
                    <a16:creationId xmlns:a16="http://schemas.microsoft.com/office/drawing/2014/main" id="{C251722D-3715-100C-C057-19685967C094}"/>
                  </a:ext>
                </a:extLst>
              </p:cNvPr>
              <p:cNvSpPr/>
              <p:nvPr/>
            </p:nvSpPr>
            <p:spPr>
              <a:xfrm>
                <a:off x="1940800" y="3368275"/>
                <a:ext cx="88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2" extrusionOk="0">
                    <a:moveTo>
                      <a:pt x="151" y="1"/>
                    </a:moveTo>
                    <a:lnTo>
                      <a:pt x="51" y="51"/>
                    </a:lnTo>
                    <a:lnTo>
                      <a:pt x="1" y="151"/>
                    </a:lnTo>
                    <a:lnTo>
                      <a:pt x="51" y="202"/>
                    </a:lnTo>
                    <a:lnTo>
                      <a:pt x="151" y="252"/>
                    </a:lnTo>
                    <a:lnTo>
                      <a:pt x="252" y="202"/>
                    </a:lnTo>
                    <a:lnTo>
                      <a:pt x="352" y="151"/>
                    </a:lnTo>
                    <a:lnTo>
                      <a:pt x="352" y="10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3" name="Google Shape;5649;p47">
                <a:extLst>
                  <a:ext uri="{FF2B5EF4-FFF2-40B4-BE49-F238E27FC236}">
                    <a16:creationId xmlns:a16="http://schemas.microsoft.com/office/drawing/2014/main" id="{6F40014F-2B5A-68C4-C5F9-C2AE0C376EF0}"/>
                  </a:ext>
                </a:extLst>
              </p:cNvPr>
              <p:cNvSpPr/>
              <p:nvPr/>
            </p:nvSpPr>
            <p:spPr>
              <a:xfrm>
                <a:off x="1893050" y="3373300"/>
                <a:ext cx="380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454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152"/>
                    </a:lnTo>
                    <a:lnTo>
                      <a:pt x="0" y="302"/>
                    </a:lnTo>
                    <a:lnTo>
                      <a:pt x="101" y="453"/>
                    </a:lnTo>
                    <a:lnTo>
                      <a:pt x="151" y="302"/>
                    </a:lnTo>
                    <a:lnTo>
                      <a:pt x="151" y="152"/>
                    </a:lnTo>
                    <a:lnTo>
                      <a:pt x="151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4" name="Google Shape;5650;p47">
                <a:extLst>
                  <a:ext uri="{FF2B5EF4-FFF2-40B4-BE49-F238E27FC236}">
                    <a16:creationId xmlns:a16="http://schemas.microsoft.com/office/drawing/2014/main" id="{F36C705E-43F4-11C7-4EFA-B18502E66405}"/>
                  </a:ext>
                </a:extLst>
              </p:cNvPr>
              <p:cNvSpPr/>
              <p:nvPr/>
            </p:nvSpPr>
            <p:spPr>
              <a:xfrm>
                <a:off x="1945825" y="344745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151" y="0"/>
                    </a:moveTo>
                    <a:lnTo>
                      <a:pt x="1" y="101"/>
                    </a:lnTo>
                    <a:lnTo>
                      <a:pt x="51" y="151"/>
                    </a:lnTo>
                    <a:lnTo>
                      <a:pt x="101" y="201"/>
                    </a:lnTo>
                    <a:lnTo>
                      <a:pt x="403" y="201"/>
                    </a:lnTo>
                    <a:lnTo>
                      <a:pt x="403" y="101"/>
                    </a:lnTo>
                    <a:lnTo>
                      <a:pt x="302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5" name="Google Shape;5651;p47">
                <a:extLst>
                  <a:ext uri="{FF2B5EF4-FFF2-40B4-BE49-F238E27FC236}">
                    <a16:creationId xmlns:a16="http://schemas.microsoft.com/office/drawing/2014/main" id="{C62C8E90-8EBD-639B-7575-6ADCC2907E4D}"/>
                  </a:ext>
                </a:extLst>
              </p:cNvPr>
              <p:cNvSpPr/>
              <p:nvPr/>
            </p:nvSpPr>
            <p:spPr>
              <a:xfrm>
                <a:off x="1929500" y="3610800"/>
                <a:ext cx="505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353" extrusionOk="0">
                    <a:moveTo>
                      <a:pt x="101" y="1"/>
                    </a:moveTo>
                    <a:lnTo>
                      <a:pt x="50" y="51"/>
                    </a:lnTo>
                    <a:lnTo>
                      <a:pt x="0" y="101"/>
                    </a:lnTo>
                    <a:lnTo>
                      <a:pt x="0" y="202"/>
                    </a:lnTo>
                    <a:lnTo>
                      <a:pt x="0" y="302"/>
                    </a:lnTo>
                    <a:lnTo>
                      <a:pt x="50" y="352"/>
                    </a:lnTo>
                    <a:lnTo>
                      <a:pt x="151" y="302"/>
                    </a:lnTo>
                    <a:lnTo>
                      <a:pt x="201" y="202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6" name="Google Shape;5652;p47">
                <a:extLst>
                  <a:ext uri="{FF2B5EF4-FFF2-40B4-BE49-F238E27FC236}">
                    <a16:creationId xmlns:a16="http://schemas.microsoft.com/office/drawing/2014/main" id="{04606529-709C-88CD-A6E3-418E261E83F0}"/>
                  </a:ext>
                </a:extLst>
              </p:cNvPr>
              <p:cNvSpPr/>
              <p:nvPr/>
            </p:nvSpPr>
            <p:spPr>
              <a:xfrm>
                <a:off x="2066450" y="362587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101" y="1"/>
                    </a:moveTo>
                    <a:lnTo>
                      <a:pt x="1" y="101"/>
                    </a:lnTo>
                    <a:lnTo>
                      <a:pt x="51" y="152"/>
                    </a:lnTo>
                    <a:lnTo>
                      <a:pt x="152" y="252"/>
                    </a:lnTo>
                    <a:lnTo>
                      <a:pt x="353" y="152"/>
                    </a:lnTo>
                    <a:lnTo>
                      <a:pt x="353" y="101"/>
                    </a:lnTo>
                    <a:lnTo>
                      <a:pt x="3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7" name="Google Shape;5653;p47">
                <a:extLst>
                  <a:ext uri="{FF2B5EF4-FFF2-40B4-BE49-F238E27FC236}">
                    <a16:creationId xmlns:a16="http://schemas.microsoft.com/office/drawing/2014/main" id="{81E6208B-E324-189A-14FB-BD9500FAEB7C}"/>
                  </a:ext>
                </a:extLst>
              </p:cNvPr>
              <p:cNvSpPr/>
              <p:nvPr/>
            </p:nvSpPr>
            <p:spPr>
              <a:xfrm>
                <a:off x="2087825" y="362587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51" y="1"/>
                    </a:moveTo>
                    <a:lnTo>
                      <a:pt x="0" y="101"/>
                    </a:lnTo>
                    <a:lnTo>
                      <a:pt x="51" y="152"/>
                    </a:lnTo>
                    <a:lnTo>
                      <a:pt x="151" y="252"/>
                    </a:lnTo>
                    <a:lnTo>
                      <a:pt x="352" y="152"/>
                    </a:lnTo>
                    <a:lnTo>
                      <a:pt x="352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8" name="Google Shape;5654;p47">
                <a:extLst>
                  <a:ext uri="{FF2B5EF4-FFF2-40B4-BE49-F238E27FC236}">
                    <a16:creationId xmlns:a16="http://schemas.microsoft.com/office/drawing/2014/main" id="{68D573AC-8D78-51B8-D85A-B5C4DC01FEB2}"/>
                  </a:ext>
                </a:extLst>
              </p:cNvPr>
              <p:cNvSpPr/>
              <p:nvPr/>
            </p:nvSpPr>
            <p:spPr>
              <a:xfrm>
                <a:off x="1883000" y="3642225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0"/>
                    </a:moveTo>
                    <a:lnTo>
                      <a:pt x="0" y="50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252" y="201"/>
                    </a:lnTo>
                    <a:lnTo>
                      <a:pt x="352" y="151"/>
                    </a:lnTo>
                    <a:lnTo>
                      <a:pt x="352" y="50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9" name="Google Shape;5655;p47">
                <a:extLst>
                  <a:ext uri="{FF2B5EF4-FFF2-40B4-BE49-F238E27FC236}">
                    <a16:creationId xmlns:a16="http://schemas.microsoft.com/office/drawing/2014/main" id="{95309235-A232-206F-0E78-043466489F1B}"/>
                  </a:ext>
                </a:extLst>
              </p:cNvPr>
              <p:cNvSpPr/>
              <p:nvPr/>
            </p:nvSpPr>
            <p:spPr>
              <a:xfrm>
                <a:off x="1929500" y="3643475"/>
                <a:ext cx="505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353" extrusionOk="0">
                    <a:moveTo>
                      <a:pt x="50" y="0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50" y="302"/>
                    </a:lnTo>
                    <a:lnTo>
                      <a:pt x="101" y="352"/>
                    </a:lnTo>
                    <a:lnTo>
                      <a:pt x="201" y="252"/>
                    </a:lnTo>
                    <a:lnTo>
                      <a:pt x="201" y="151"/>
                    </a:lnTo>
                    <a:lnTo>
                      <a:pt x="201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0" name="Google Shape;5656;p47">
                <a:extLst>
                  <a:ext uri="{FF2B5EF4-FFF2-40B4-BE49-F238E27FC236}">
                    <a16:creationId xmlns:a16="http://schemas.microsoft.com/office/drawing/2014/main" id="{FF954E05-976A-142D-8472-AC954AC6DDB8}"/>
                  </a:ext>
                </a:extLst>
              </p:cNvPr>
              <p:cNvSpPr/>
              <p:nvPr/>
            </p:nvSpPr>
            <p:spPr>
              <a:xfrm>
                <a:off x="1908125" y="3663575"/>
                <a:ext cx="50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03" extrusionOk="0">
                    <a:moveTo>
                      <a:pt x="101" y="1"/>
                    </a:moveTo>
                    <a:lnTo>
                      <a:pt x="1" y="151"/>
                    </a:lnTo>
                    <a:lnTo>
                      <a:pt x="101" y="403"/>
                    </a:lnTo>
                    <a:lnTo>
                      <a:pt x="151" y="252"/>
                    </a:lnTo>
                    <a:lnTo>
                      <a:pt x="202" y="151"/>
                    </a:lnTo>
                    <a:lnTo>
                      <a:pt x="15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1" name="Google Shape;5657;p47">
                <a:extLst>
                  <a:ext uri="{FF2B5EF4-FFF2-40B4-BE49-F238E27FC236}">
                    <a16:creationId xmlns:a16="http://schemas.microsoft.com/office/drawing/2014/main" id="{45AA759E-A907-A52D-B244-59A31E713BCF}"/>
                  </a:ext>
                </a:extLst>
              </p:cNvPr>
              <p:cNvSpPr/>
              <p:nvPr/>
            </p:nvSpPr>
            <p:spPr>
              <a:xfrm>
                <a:off x="2192125" y="375280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252" y="0"/>
                    </a:moveTo>
                    <a:lnTo>
                      <a:pt x="151" y="51"/>
                    </a:lnTo>
                    <a:lnTo>
                      <a:pt x="0" y="101"/>
                    </a:lnTo>
                    <a:lnTo>
                      <a:pt x="252" y="201"/>
                    </a:lnTo>
                    <a:lnTo>
                      <a:pt x="402" y="101"/>
                    </a:lnTo>
                    <a:lnTo>
                      <a:pt x="352" y="51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2" name="Google Shape;5658;p47">
                <a:extLst>
                  <a:ext uri="{FF2B5EF4-FFF2-40B4-BE49-F238E27FC236}">
                    <a16:creationId xmlns:a16="http://schemas.microsoft.com/office/drawing/2014/main" id="{2680744B-9297-348D-94A7-8579902426FE}"/>
                  </a:ext>
                </a:extLst>
              </p:cNvPr>
              <p:cNvSpPr/>
              <p:nvPr/>
            </p:nvSpPr>
            <p:spPr>
              <a:xfrm>
                <a:off x="2139350" y="3779175"/>
                <a:ext cx="630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353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0" y="302"/>
                    </a:lnTo>
                    <a:lnTo>
                      <a:pt x="101" y="353"/>
                    </a:lnTo>
                    <a:lnTo>
                      <a:pt x="151" y="353"/>
                    </a:lnTo>
                    <a:lnTo>
                      <a:pt x="201" y="302"/>
                    </a:lnTo>
                    <a:lnTo>
                      <a:pt x="252" y="202"/>
                    </a:lnTo>
                    <a:lnTo>
                      <a:pt x="201" y="10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3" name="Google Shape;5659;p47">
                <a:extLst>
                  <a:ext uri="{FF2B5EF4-FFF2-40B4-BE49-F238E27FC236}">
                    <a16:creationId xmlns:a16="http://schemas.microsoft.com/office/drawing/2014/main" id="{3B5A8C88-0A8F-919E-14B8-ACF2BC0ED699}"/>
                  </a:ext>
                </a:extLst>
              </p:cNvPr>
              <p:cNvSpPr/>
              <p:nvPr/>
            </p:nvSpPr>
            <p:spPr>
              <a:xfrm>
                <a:off x="1514825" y="3784200"/>
                <a:ext cx="8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02" extrusionOk="0">
                    <a:moveTo>
                      <a:pt x="151" y="1"/>
                    </a:moveTo>
                    <a:lnTo>
                      <a:pt x="50" y="51"/>
                    </a:lnTo>
                    <a:lnTo>
                      <a:pt x="0" y="152"/>
                    </a:lnTo>
                    <a:lnTo>
                      <a:pt x="50" y="202"/>
                    </a:lnTo>
                    <a:lnTo>
                      <a:pt x="251" y="202"/>
                    </a:lnTo>
                    <a:lnTo>
                      <a:pt x="352" y="152"/>
                    </a:lnTo>
                    <a:lnTo>
                      <a:pt x="352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4" name="Google Shape;5660;p47">
                <a:extLst>
                  <a:ext uri="{FF2B5EF4-FFF2-40B4-BE49-F238E27FC236}">
                    <a16:creationId xmlns:a16="http://schemas.microsoft.com/office/drawing/2014/main" id="{DBE220D3-A7B6-AD47-E02A-426842601CB5}"/>
                  </a:ext>
                </a:extLst>
              </p:cNvPr>
              <p:cNvSpPr/>
              <p:nvPr/>
            </p:nvSpPr>
            <p:spPr>
              <a:xfrm>
                <a:off x="1782475" y="3815625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0" y="1"/>
                    </a:moveTo>
                    <a:lnTo>
                      <a:pt x="0" y="101"/>
                    </a:lnTo>
                    <a:lnTo>
                      <a:pt x="51" y="151"/>
                    </a:lnTo>
                    <a:lnTo>
                      <a:pt x="151" y="202"/>
                    </a:lnTo>
                    <a:lnTo>
                      <a:pt x="352" y="202"/>
                    </a:lnTo>
                    <a:lnTo>
                      <a:pt x="402" y="101"/>
                    </a:lnTo>
                    <a:lnTo>
                      <a:pt x="35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5" name="Google Shape;5661;p47">
                <a:extLst>
                  <a:ext uri="{FF2B5EF4-FFF2-40B4-BE49-F238E27FC236}">
                    <a16:creationId xmlns:a16="http://schemas.microsoft.com/office/drawing/2014/main" id="{9E232406-D872-F09A-229A-75A6D01E27BB}"/>
                  </a:ext>
                </a:extLst>
              </p:cNvPr>
              <p:cNvSpPr/>
              <p:nvPr/>
            </p:nvSpPr>
            <p:spPr>
              <a:xfrm>
                <a:off x="1477125" y="3831950"/>
                <a:ext cx="505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353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0" y="303"/>
                    </a:lnTo>
                    <a:lnTo>
                      <a:pt x="50" y="353"/>
                    </a:lnTo>
                    <a:lnTo>
                      <a:pt x="151" y="303"/>
                    </a:lnTo>
                    <a:lnTo>
                      <a:pt x="201" y="202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6" name="Google Shape;5662;p47">
                <a:extLst>
                  <a:ext uri="{FF2B5EF4-FFF2-40B4-BE49-F238E27FC236}">
                    <a16:creationId xmlns:a16="http://schemas.microsoft.com/office/drawing/2014/main" id="{4DE32C3B-4AB3-E5FD-A7BD-C7BFD5E804EB}"/>
                  </a:ext>
                </a:extLst>
              </p:cNvPr>
              <p:cNvSpPr/>
              <p:nvPr/>
            </p:nvSpPr>
            <p:spPr>
              <a:xfrm>
                <a:off x="1465800" y="3837000"/>
                <a:ext cx="50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03" extrusionOk="0">
                    <a:moveTo>
                      <a:pt x="101" y="0"/>
                    </a:moveTo>
                    <a:lnTo>
                      <a:pt x="51" y="50"/>
                    </a:lnTo>
                    <a:lnTo>
                      <a:pt x="1" y="251"/>
                    </a:lnTo>
                    <a:lnTo>
                      <a:pt x="51" y="352"/>
                    </a:lnTo>
                    <a:lnTo>
                      <a:pt x="152" y="402"/>
                    </a:lnTo>
                    <a:lnTo>
                      <a:pt x="202" y="402"/>
                    </a:lnTo>
                    <a:lnTo>
                      <a:pt x="202" y="101"/>
                    </a:lnTo>
                    <a:lnTo>
                      <a:pt x="202" y="50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7" name="Google Shape;5663;p47">
                <a:extLst>
                  <a:ext uri="{FF2B5EF4-FFF2-40B4-BE49-F238E27FC236}">
                    <a16:creationId xmlns:a16="http://schemas.microsoft.com/office/drawing/2014/main" id="{FFF6B695-D16D-B0BD-0F5D-F8BB530E7D39}"/>
                  </a:ext>
                </a:extLst>
              </p:cNvPr>
              <p:cNvSpPr/>
              <p:nvPr/>
            </p:nvSpPr>
            <p:spPr>
              <a:xfrm>
                <a:off x="440425" y="3911125"/>
                <a:ext cx="630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353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51" y="352"/>
                    </a:lnTo>
                    <a:lnTo>
                      <a:pt x="151" y="352"/>
                    </a:lnTo>
                    <a:lnTo>
                      <a:pt x="252" y="151"/>
                    </a:lnTo>
                    <a:lnTo>
                      <a:pt x="15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8" name="Google Shape;5664;p47">
                <a:extLst>
                  <a:ext uri="{FF2B5EF4-FFF2-40B4-BE49-F238E27FC236}">
                    <a16:creationId xmlns:a16="http://schemas.microsoft.com/office/drawing/2014/main" id="{E2375BF3-6249-5BDA-AA3D-26FDC1580603}"/>
                  </a:ext>
                </a:extLst>
              </p:cNvPr>
              <p:cNvSpPr/>
              <p:nvPr/>
            </p:nvSpPr>
            <p:spPr>
              <a:xfrm>
                <a:off x="1602775" y="30855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51" y="0"/>
                    </a:moveTo>
                    <a:lnTo>
                      <a:pt x="1" y="51"/>
                    </a:lnTo>
                    <a:lnTo>
                      <a:pt x="101" y="151"/>
                    </a:lnTo>
                    <a:lnTo>
                      <a:pt x="202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9" name="Google Shape;5665;p47">
                <a:extLst>
                  <a:ext uri="{FF2B5EF4-FFF2-40B4-BE49-F238E27FC236}">
                    <a16:creationId xmlns:a16="http://schemas.microsoft.com/office/drawing/2014/main" id="{41338CD6-57FE-A3FC-1653-48DCEA4E0A49}"/>
                  </a:ext>
                </a:extLst>
              </p:cNvPr>
              <p:cNvSpPr/>
              <p:nvPr/>
            </p:nvSpPr>
            <p:spPr>
              <a:xfrm>
                <a:off x="1229575" y="31006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151" y="151"/>
                    </a:lnTo>
                    <a:lnTo>
                      <a:pt x="201" y="10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0" name="Google Shape;5666;p47">
                <a:extLst>
                  <a:ext uri="{FF2B5EF4-FFF2-40B4-BE49-F238E27FC236}">
                    <a16:creationId xmlns:a16="http://schemas.microsoft.com/office/drawing/2014/main" id="{E638ABB7-0C81-6F8E-5B2C-2D9D7555749D}"/>
                  </a:ext>
                </a:extLst>
              </p:cNvPr>
              <p:cNvSpPr/>
              <p:nvPr/>
            </p:nvSpPr>
            <p:spPr>
              <a:xfrm>
                <a:off x="1975975" y="3100625"/>
                <a:ext cx="6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202" extrusionOk="0">
                    <a:moveTo>
                      <a:pt x="152" y="1"/>
                    </a:moveTo>
                    <a:lnTo>
                      <a:pt x="51" y="51"/>
                    </a:lnTo>
                    <a:lnTo>
                      <a:pt x="51" y="101"/>
                    </a:lnTo>
                    <a:lnTo>
                      <a:pt x="1" y="202"/>
                    </a:lnTo>
                    <a:lnTo>
                      <a:pt x="101" y="202"/>
                    </a:lnTo>
                    <a:lnTo>
                      <a:pt x="202" y="151"/>
                    </a:lnTo>
                    <a:lnTo>
                      <a:pt x="202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1" name="Google Shape;5667;p47">
                <a:extLst>
                  <a:ext uri="{FF2B5EF4-FFF2-40B4-BE49-F238E27FC236}">
                    <a16:creationId xmlns:a16="http://schemas.microsoft.com/office/drawing/2014/main" id="{7BA2D8A9-CAE9-0AC8-1131-113E260F599F}"/>
                  </a:ext>
                </a:extLst>
              </p:cNvPr>
              <p:cNvSpPr/>
              <p:nvPr/>
            </p:nvSpPr>
            <p:spPr>
              <a:xfrm>
                <a:off x="1183075" y="31056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1"/>
                    </a:moveTo>
                    <a:lnTo>
                      <a:pt x="0" y="151"/>
                    </a:lnTo>
                    <a:lnTo>
                      <a:pt x="51" y="202"/>
                    </a:lnTo>
                    <a:lnTo>
                      <a:pt x="151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" name="Google Shape;5668;p47">
                <a:extLst>
                  <a:ext uri="{FF2B5EF4-FFF2-40B4-BE49-F238E27FC236}">
                    <a16:creationId xmlns:a16="http://schemas.microsoft.com/office/drawing/2014/main" id="{63EFFBFA-AB24-2071-A79B-8624C5251C2B}"/>
                  </a:ext>
                </a:extLst>
              </p:cNvPr>
              <p:cNvSpPr/>
              <p:nvPr/>
            </p:nvSpPr>
            <p:spPr>
              <a:xfrm>
                <a:off x="1787500" y="31056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101" y="202"/>
                    </a:lnTo>
                    <a:lnTo>
                      <a:pt x="151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3" name="Google Shape;5669;p47">
                <a:extLst>
                  <a:ext uri="{FF2B5EF4-FFF2-40B4-BE49-F238E27FC236}">
                    <a16:creationId xmlns:a16="http://schemas.microsoft.com/office/drawing/2014/main" id="{DAD62541-79AE-6E23-2804-58959F08071C}"/>
                  </a:ext>
                </a:extLst>
              </p:cNvPr>
              <p:cNvSpPr/>
              <p:nvPr/>
            </p:nvSpPr>
            <p:spPr>
              <a:xfrm>
                <a:off x="2092850" y="31056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101" y="20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" name="Google Shape;5670;p47">
                <a:extLst>
                  <a:ext uri="{FF2B5EF4-FFF2-40B4-BE49-F238E27FC236}">
                    <a16:creationId xmlns:a16="http://schemas.microsoft.com/office/drawing/2014/main" id="{86E2A484-32D6-6C6D-3FBD-53105F88430E}"/>
                  </a:ext>
                </a:extLst>
              </p:cNvPr>
              <p:cNvSpPr/>
              <p:nvPr/>
            </p:nvSpPr>
            <p:spPr>
              <a:xfrm>
                <a:off x="831225" y="3120725"/>
                <a:ext cx="2550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53" extrusionOk="0">
                    <a:moveTo>
                      <a:pt x="51" y="1"/>
                    </a:moveTo>
                    <a:lnTo>
                      <a:pt x="1" y="101"/>
                    </a:lnTo>
                    <a:lnTo>
                      <a:pt x="51" y="252"/>
                    </a:lnTo>
                    <a:lnTo>
                      <a:pt x="101" y="152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5671;p47">
                <a:extLst>
                  <a:ext uri="{FF2B5EF4-FFF2-40B4-BE49-F238E27FC236}">
                    <a16:creationId xmlns:a16="http://schemas.microsoft.com/office/drawing/2014/main" id="{DEE8C479-CBD0-5A66-A1AB-2867398474C8}"/>
                  </a:ext>
                </a:extLst>
              </p:cNvPr>
              <p:cNvSpPr/>
              <p:nvPr/>
            </p:nvSpPr>
            <p:spPr>
              <a:xfrm>
                <a:off x="577400" y="31383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0"/>
                    </a:moveTo>
                    <a:lnTo>
                      <a:pt x="0" y="51"/>
                    </a:lnTo>
                    <a:lnTo>
                      <a:pt x="151" y="151"/>
                    </a:lnTo>
                    <a:lnTo>
                      <a:pt x="201" y="51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" name="Google Shape;5672;p47">
                <a:extLst>
                  <a:ext uri="{FF2B5EF4-FFF2-40B4-BE49-F238E27FC236}">
                    <a16:creationId xmlns:a16="http://schemas.microsoft.com/office/drawing/2014/main" id="{026E8A2C-3EB3-71AE-57FD-4B14AC1C33A7}"/>
                  </a:ext>
                </a:extLst>
              </p:cNvPr>
              <p:cNvSpPr/>
              <p:nvPr/>
            </p:nvSpPr>
            <p:spPr>
              <a:xfrm>
                <a:off x="1945825" y="31370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1" y="151"/>
                    </a:lnTo>
                    <a:lnTo>
                      <a:pt x="51" y="201"/>
                    </a:lnTo>
                    <a:lnTo>
                      <a:pt x="151" y="50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" name="Google Shape;5673;p47">
                <a:extLst>
                  <a:ext uri="{FF2B5EF4-FFF2-40B4-BE49-F238E27FC236}">
                    <a16:creationId xmlns:a16="http://schemas.microsoft.com/office/drawing/2014/main" id="{A96FA4BC-D2F0-A161-2E02-BACDC2EC64F3}"/>
                  </a:ext>
                </a:extLst>
              </p:cNvPr>
              <p:cNvSpPr/>
              <p:nvPr/>
            </p:nvSpPr>
            <p:spPr>
              <a:xfrm>
                <a:off x="415300" y="3163450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50" y="1"/>
                    </a:moveTo>
                    <a:lnTo>
                      <a:pt x="0" y="51"/>
                    </a:lnTo>
                    <a:lnTo>
                      <a:pt x="50" y="202"/>
                    </a:lnTo>
                    <a:lnTo>
                      <a:pt x="151" y="15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" name="Google Shape;5674;p47">
                <a:extLst>
                  <a:ext uri="{FF2B5EF4-FFF2-40B4-BE49-F238E27FC236}">
                    <a16:creationId xmlns:a16="http://schemas.microsoft.com/office/drawing/2014/main" id="{60A8B3CA-FC2A-853B-80F4-C91264C112F0}"/>
                  </a:ext>
                </a:extLst>
              </p:cNvPr>
              <p:cNvSpPr/>
              <p:nvPr/>
            </p:nvSpPr>
            <p:spPr>
              <a:xfrm>
                <a:off x="1361500" y="31634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" y="1"/>
                    </a:moveTo>
                    <a:lnTo>
                      <a:pt x="1" y="101"/>
                    </a:lnTo>
                    <a:lnTo>
                      <a:pt x="101" y="202"/>
                    </a:lnTo>
                    <a:lnTo>
                      <a:pt x="152" y="10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" name="Google Shape;5675;p47">
                <a:extLst>
                  <a:ext uri="{FF2B5EF4-FFF2-40B4-BE49-F238E27FC236}">
                    <a16:creationId xmlns:a16="http://schemas.microsoft.com/office/drawing/2014/main" id="{FF229827-5519-FC66-BD08-DFB9DAFB28DA}"/>
                  </a:ext>
                </a:extLst>
              </p:cNvPr>
              <p:cNvSpPr/>
              <p:nvPr/>
            </p:nvSpPr>
            <p:spPr>
              <a:xfrm>
                <a:off x="2081550" y="3169750"/>
                <a:ext cx="50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1" extrusionOk="0">
                    <a:moveTo>
                      <a:pt x="151" y="0"/>
                    </a:moveTo>
                    <a:lnTo>
                      <a:pt x="0" y="50"/>
                    </a:lnTo>
                    <a:lnTo>
                      <a:pt x="101" y="101"/>
                    </a:lnTo>
                    <a:lnTo>
                      <a:pt x="201" y="50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" name="Google Shape;5676;p47">
                <a:extLst>
                  <a:ext uri="{FF2B5EF4-FFF2-40B4-BE49-F238E27FC236}">
                    <a16:creationId xmlns:a16="http://schemas.microsoft.com/office/drawing/2014/main" id="{43201D8F-F78D-8D38-0633-EC7D71EAAEA8}"/>
                  </a:ext>
                </a:extLst>
              </p:cNvPr>
              <p:cNvSpPr/>
              <p:nvPr/>
            </p:nvSpPr>
            <p:spPr>
              <a:xfrm>
                <a:off x="2008650" y="318482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0"/>
                    </a:moveTo>
                    <a:lnTo>
                      <a:pt x="1" y="101"/>
                    </a:lnTo>
                    <a:lnTo>
                      <a:pt x="1" y="201"/>
                    </a:lnTo>
                    <a:lnTo>
                      <a:pt x="51" y="201"/>
                    </a:lnTo>
                    <a:lnTo>
                      <a:pt x="152" y="50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1" name="Google Shape;5677;p47">
                <a:extLst>
                  <a:ext uri="{FF2B5EF4-FFF2-40B4-BE49-F238E27FC236}">
                    <a16:creationId xmlns:a16="http://schemas.microsoft.com/office/drawing/2014/main" id="{CA2B6F3F-BE21-8F26-59DD-803731A03AFE}"/>
                  </a:ext>
                </a:extLst>
              </p:cNvPr>
              <p:cNvSpPr/>
              <p:nvPr/>
            </p:nvSpPr>
            <p:spPr>
              <a:xfrm>
                <a:off x="2050125" y="32011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151"/>
                    </a:lnTo>
                    <a:lnTo>
                      <a:pt x="101" y="151"/>
                    </a:lnTo>
                    <a:lnTo>
                      <a:pt x="20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" name="Google Shape;5678;p47">
                <a:extLst>
                  <a:ext uri="{FF2B5EF4-FFF2-40B4-BE49-F238E27FC236}">
                    <a16:creationId xmlns:a16="http://schemas.microsoft.com/office/drawing/2014/main" id="{BB8ACED6-096D-10DB-0E38-DCF5866E0A3E}"/>
                  </a:ext>
                </a:extLst>
              </p:cNvPr>
              <p:cNvSpPr/>
              <p:nvPr/>
            </p:nvSpPr>
            <p:spPr>
              <a:xfrm>
                <a:off x="346175" y="32061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202"/>
                    </a:lnTo>
                    <a:lnTo>
                      <a:pt x="202" y="202"/>
                    </a:lnTo>
                    <a:lnTo>
                      <a:pt x="151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" name="Google Shape;5679;p47">
                <a:extLst>
                  <a:ext uri="{FF2B5EF4-FFF2-40B4-BE49-F238E27FC236}">
                    <a16:creationId xmlns:a16="http://schemas.microsoft.com/office/drawing/2014/main" id="{E2590D02-B1F5-1D6D-76CC-1EB97CFF4D3F}"/>
                  </a:ext>
                </a:extLst>
              </p:cNvPr>
              <p:cNvSpPr/>
              <p:nvPr/>
            </p:nvSpPr>
            <p:spPr>
              <a:xfrm>
                <a:off x="1903100" y="322755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151" y="0"/>
                    </a:moveTo>
                    <a:lnTo>
                      <a:pt x="1" y="50"/>
                    </a:lnTo>
                    <a:lnTo>
                      <a:pt x="51" y="151"/>
                    </a:lnTo>
                    <a:lnTo>
                      <a:pt x="202" y="50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5680;p47">
                <a:extLst>
                  <a:ext uri="{FF2B5EF4-FFF2-40B4-BE49-F238E27FC236}">
                    <a16:creationId xmlns:a16="http://schemas.microsoft.com/office/drawing/2014/main" id="{EA07A13D-77A5-D7A4-B542-13AE168C92DD}"/>
                  </a:ext>
                </a:extLst>
              </p:cNvPr>
              <p:cNvSpPr/>
              <p:nvPr/>
            </p:nvSpPr>
            <p:spPr>
              <a:xfrm>
                <a:off x="1850325" y="32476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" y="0"/>
                    </a:moveTo>
                    <a:lnTo>
                      <a:pt x="1" y="101"/>
                    </a:lnTo>
                    <a:lnTo>
                      <a:pt x="101" y="201"/>
                    </a:lnTo>
                    <a:lnTo>
                      <a:pt x="202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5681;p47">
                <a:extLst>
                  <a:ext uri="{FF2B5EF4-FFF2-40B4-BE49-F238E27FC236}">
                    <a16:creationId xmlns:a16="http://schemas.microsoft.com/office/drawing/2014/main" id="{CE65ADDA-30C8-0A83-8361-814BF9EF9648}"/>
                  </a:ext>
                </a:extLst>
              </p:cNvPr>
              <p:cNvSpPr/>
              <p:nvPr/>
            </p:nvSpPr>
            <p:spPr>
              <a:xfrm>
                <a:off x="1624150" y="330042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01" y="0"/>
                    </a:moveTo>
                    <a:lnTo>
                      <a:pt x="0" y="101"/>
                    </a:lnTo>
                    <a:lnTo>
                      <a:pt x="0" y="201"/>
                    </a:lnTo>
                    <a:lnTo>
                      <a:pt x="101" y="201"/>
                    </a:lnTo>
                    <a:lnTo>
                      <a:pt x="201" y="5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" name="Google Shape;5682;p47">
                <a:extLst>
                  <a:ext uri="{FF2B5EF4-FFF2-40B4-BE49-F238E27FC236}">
                    <a16:creationId xmlns:a16="http://schemas.microsoft.com/office/drawing/2014/main" id="{D7DB54DA-8FFF-A235-C931-3731A41C8A7D}"/>
                  </a:ext>
                </a:extLst>
              </p:cNvPr>
              <p:cNvSpPr/>
              <p:nvPr/>
            </p:nvSpPr>
            <p:spPr>
              <a:xfrm>
                <a:off x="1828975" y="333185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101" y="0"/>
                    </a:moveTo>
                    <a:lnTo>
                      <a:pt x="0" y="101"/>
                    </a:lnTo>
                    <a:lnTo>
                      <a:pt x="151" y="151"/>
                    </a:lnTo>
                    <a:lnTo>
                      <a:pt x="201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" name="Google Shape;5683;p47">
                <a:extLst>
                  <a:ext uri="{FF2B5EF4-FFF2-40B4-BE49-F238E27FC236}">
                    <a16:creationId xmlns:a16="http://schemas.microsoft.com/office/drawing/2014/main" id="{3B92020C-1EB4-43B7-F84A-F936BDDF441E}"/>
                  </a:ext>
                </a:extLst>
              </p:cNvPr>
              <p:cNvSpPr/>
              <p:nvPr/>
            </p:nvSpPr>
            <p:spPr>
              <a:xfrm>
                <a:off x="1914400" y="33632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51" y="202"/>
                    </a:lnTo>
                    <a:lnTo>
                      <a:pt x="152" y="1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8" name="Google Shape;5684;p47">
                <a:extLst>
                  <a:ext uri="{FF2B5EF4-FFF2-40B4-BE49-F238E27FC236}">
                    <a16:creationId xmlns:a16="http://schemas.microsoft.com/office/drawing/2014/main" id="{F5A45AA9-7A41-197A-0D99-59088D9E3B7A}"/>
                  </a:ext>
                </a:extLst>
              </p:cNvPr>
              <p:cNvSpPr/>
              <p:nvPr/>
            </p:nvSpPr>
            <p:spPr>
              <a:xfrm>
                <a:off x="1987300" y="33645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0" y="51"/>
                    </a:lnTo>
                    <a:lnTo>
                      <a:pt x="101" y="152"/>
                    </a:lnTo>
                    <a:lnTo>
                      <a:pt x="201" y="152"/>
                    </a:lnTo>
                    <a:lnTo>
                      <a:pt x="20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9" name="Google Shape;5685;p47">
                <a:extLst>
                  <a:ext uri="{FF2B5EF4-FFF2-40B4-BE49-F238E27FC236}">
                    <a16:creationId xmlns:a16="http://schemas.microsoft.com/office/drawing/2014/main" id="{811E426A-6DA8-BC0B-A065-D966D954AD4A}"/>
                  </a:ext>
                </a:extLst>
              </p:cNvPr>
              <p:cNvSpPr/>
              <p:nvPr/>
            </p:nvSpPr>
            <p:spPr>
              <a:xfrm>
                <a:off x="1818900" y="33682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1" y="151"/>
                    </a:lnTo>
                    <a:lnTo>
                      <a:pt x="101" y="202"/>
                    </a:lnTo>
                    <a:lnTo>
                      <a:pt x="152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" name="Google Shape;5686;p47">
                <a:extLst>
                  <a:ext uri="{FF2B5EF4-FFF2-40B4-BE49-F238E27FC236}">
                    <a16:creationId xmlns:a16="http://schemas.microsoft.com/office/drawing/2014/main" id="{6FDAC3AB-A689-B776-7DC2-4600B5C2C47C}"/>
                  </a:ext>
                </a:extLst>
              </p:cNvPr>
              <p:cNvSpPr/>
              <p:nvPr/>
            </p:nvSpPr>
            <p:spPr>
              <a:xfrm>
                <a:off x="1992325" y="33682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0" y="1"/>
                    </a:moveTo>
                    <a:lnTo>
                      <a:pt x="0" y="101"/>
                    </a:lnTo>
                    <a:lnTo>
                      <a:pt x="101" y="202"/>
                    </a:lnTo>
                    <a:lnTo>
                      <a:pt x="20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" name="Google Shape;5687;p47">
                <a:extLst>
                  <a:ext uri="{FF2B5EF4-FFF2-40B4-BE49-F238E27FC236}">
                    <a16:creationId xmlns:a16="http://schemas.microsoft.com/office/drawing/2014/main" id="{D01F5D53-577E-3923-CC62-7E3286F7606E}"/>
                  </a:ext>
                </a:extLst>
              </p:cNvPr>
              <p:cNvSpPr/>
              <p:nvPr/>
            </p:nvSpPr>
            <p:spPr>
              <a:xfrm>
                <a:off x="1797550" y="33745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151" y="152"/>
                    </a:lnTo>
                    <a:lnTo>
                      <a:pt x="20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" name="Google Shape;5688;p47">
                <a:extLst>
                  <a:ext uri="{FF2B5EF4-FFF2-40B4-BE49-F238E27FC236}">
                    <a16:creationId xmlns:a16="http://schemas.microsoft.com/office/drawing/2014/main" id="{F6E82AEC-40B9-EAD5-4DDA-02A42A973A08}"/>
                  </a:ext>
                </a:extLst>
              </p:cNvPr>
              <p:cNvSpPr/>
              <p:nvPr/>
            </p:nvSpPr>
            <p:spPr>
              <a:xfrm>
                <a:off x="1777450" y="341602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0" y="1"/>
                    </a:moveTo>
                    <a:lnTo>
                      <a:pt x="0" y="151"/>
                    </a:lnTo>
                    <a:lnTo>
                      <a:pt x="50" y="202"/>
                    </a:lnTo>
                    <a:lnTo>
                      <a:pt x="151" y="5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" name="Google Shape;5689;p47">
                <a:extLst>
                  <a:ext uri="{FF2B5EF4-FFF2-40B4-BE49-F238E27FC236}">
                    <a16:creationId xmlns:a16="http://schemas.microsoft.com/office/drawing/2014/main" id="{93E1BEBA-7018-AC85-F6EB-16192FED6618}"/>
                  </a:ext>
                </a:extLst>
              </p:cNvPr>
              <p:cNvSpPr/>
              <p:nvPr/>
            </p:nvSpPr>
            <p:spPr>
              <a:xfrm>
                <a:off x="1793775" y="3416025"/>
                <a:ext cx="25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02" extrusionOk="0">
                    <a:moveTo>
                      <a:pt x="51" y="1"/>
                    </a:moveTo>
                    <a:lnTo>
                      <a:pt x="1" y="151"/>
                    </a:lnTo>
                    <a:lnTo>
                      <a:pt x="51" y="202"/>
                    </a:lnTo>
                    <a:lnTo>
                      <a:pt x="101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4" name="Google Shape;5690;p47">
                <a:extLst>
                  <a:ext uri="{FF2B5EF4-FFF2-40B4-BE49-F238E27FC236}">
                    <a16:creationId xmlns:a16="http://schemas.microsoft.com/office/drawing/2014/main" id="{93757074-322D-F3AD-CCD0-B988C2C6239B}"/>
                  </a:ext>
                </a:extLst>
              </p:cNvPr>
              <p:cNvSpPr/>
              <p:nvPr/>
            </p:nvSpPr>
            <p:spPr>
              <a:xfrm>
                <a:off x="1808850" y="341602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1" y="151"/>
                    </a:lnTo>
                    <a:lnTo>
                      <a:pt x="101" y="202"/>
                    </a:lnTo>
                    <a:lnTo>
                      <a:pt x="15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5" name="Google Shape;5691;p47">
                <a:extLst>
                  <a:ext uri="{FF2B5EF4-FFF2-40B4-BE49-F238E27FC236}">
                    <a16:creationId xmlns:a16="http://schemas.microsoft.com/office/drawing/2014/main" id="{2E05EAB8-B619-CC9F-94C9-DBC0AA8357F5}"/>
                  </a:ext>
                </a:extLst>
              </p:cNvPr>
              <p:cNvSpPr/>
              <p:nvPr/>
            </p:nvSpPr>
            <p:spPr>
              <a:xfrm>
                <a:off x="1876725" y="343740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0" y="0"/>
                    </a:moveTo>
                    <a:lnTo>
                      <a:pt x="0" y="50"/>
                    </a:lnTo>
                    <a:lnTo>
                      <a:pt x="101" y="151"/>
                    </a:lnTo>
                    <a:lnTo>
                      <a:pt x="201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" name="Google Shape;5692;p47">
                <a:extLst>
                  <a:ext uri="{FF2B5EF4-FFF2-40B4-BE49-F238E27FC236}">
                    <a16:creationId xmlns:a16="http://schemas.microsoft.com/office/drawing/2014/main" id="{DF4F0FE0-FA83-666C-4DD9-EDCA5A7AFC60}"/>
                  </a:ext>
                </a:extLst>
              </p:cNvPr>
              <p:cNvSpPr/>
              <p:nvPr/>
            </p:nvSpPr>
            <p:spPr>
              <a:xfrm>
                <a:off x="1924475" y="3447450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101" y="201"/>
                    </a:lnTo>
                    <a:lnTo>
                      <a:pt x="151" y="101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" name="Google Shape;5693;p47">
                <a:extLst>
                  <a:ext uri="{FF2B5EF4-FFF2-40B4-BE49-F238E27FC236}">
                    <a16:creationId xmlns:a16="http://schemas.microsoft.com/office/drawing/2014/main" id="{9C83EDFF-6CC9-635B-7F6B-3EA675DA6D70}"/>
                  </a:ext>
                </a:extLst>
              </p:cNvPr>
              <p:cNvSpPr/>
              <p:nvPr/>
            </p:nvSpPr>
            <p:spPr>
              <a:xfrm>
                <a:off x="1997350" y="34474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0"/>
                    </a:moveTo>
                    <a:lnTo>
                      <a:pt x="0" y="101"/>
                    </a:lnTo>
                    <a:lnTo>
                      <a:pt x="0" y="201"/>
                    </a:lnTo>
                    <a:lnTo>
                      <a:pt x="101" y="201"/>
                    </a:lnTo>
                    <a:lnTo>
                      <a:pt x="201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" name="Google Shape;5694;p47">
                <a:extLst>
                  <a:ext uri="{FF2B5EF4-FFF2-40B4-BE49-F238E27FC236}">
                    <a16:creationId xmlns:a16="http://schemas.microsoft.com/office/drawing/2014/main" id="{0684A8DC-AA04-203E-3583-78447ABE5000}"/>
                  </a:ext>
                </a:extLst>
              </p:cNvPr>
              <p:cNvSpPr/>
              <p:nvPr/>
            </p:nvSpPr>
            <p:spPr>
              <a:xfrm>
                <a:off x="2025000" y="3453725"/>
                <a:ext cx="3775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152" extrusionOk="0">
                    <a:moveTo>
                      <a:pt x="50" y="1"/>
                    </a:moveTo>
                    <a:lnTo>
                      <a:pt x="0" y="51"/>
                    </a:lnTo>
                    <a:lnTo>
                      <a:pt x="50" y="151"/>
                    </a:lnTo>
                    <a:lnTo>
                      <a:pt x="151" y="151"/>
                    </a:lnTo>
                    <a:lnTo>
                      <a:pt x="15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" name="Google Shape;5695;p47">
                <a:extLst>
                  <a:ext uri="{FF2B5EF4-FFF2-40B4-BE49-F238E27FC236}">
                    <a16:creationId xmlns:a16="http://schemas.microsoft.com/office/drawing/2014/main" id="{9D8CDB65-FF21-F0D1-A6D3-BB9592208AB1}"/>
                  </a:ext>
                </a:extLst>
              </p:cNvPr>
              <p:cNvSpPr/>
              <p:nvPr/>
            </p:nvSpPr>
            <p:spPr>
              <a:xfrm>
                <a:off x="2008650" y="34587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01" y="151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" name="Google Shape;5696;p47">
                <a:extLst>
                  <a:ext uri="{FF2B5EF4-FFF2-40B4-BE49-F238E27FC236}">
                    <a16:creationId xmlns:a16="http://schemas.microsoft.com/office/drawing/2014/main" id="{9E06E2D3-4F5C-0DF7-82B4-DECDD1CF7952}"/>
                  </a:ext>
                </a:extLst>
              </p:cNvPr>
              <p:cNvSpPr/>
              <p:nvPr/>
            </p:nvSpPr>
            <p:spPr>
              <a:xfrm>
                <a:off x="2087825" y="35102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0" y="101"/>
                    </a:lnTo>
                    <a:lnTo>
                      <a:pt x="51" y="202"/>
                    </a:lnTo>
                    <a:lnTo>
                      <a:pt x="151" y="151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" name="Google Shape;5697;p47">
                <a:extLst>
                  <a:ext uri="{FF2B5EF4-FFF2-40B4-BE49-F238E27FC236}">
                    <a16:creationId xmlns:a16="http://schemas.microsoft.com/office/drawing/2014/main" id="{5886B521-B87B-5D94-6015-D11F1AFA43F5}"/>
                  </a:ext>
                </a:extLst>
              </p:cNvPr>
              <p:cNvSpPr/>
              <p:nvPr/>
            </p:nvSpPr>
            <p:spPr>
              <a:xfrm>
                <a:off x="2003625" y="3515300"/>
                <a:ext cx="38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52" extrusionOk="0">
                    <a:moveTo>
                      <a:pt x="51" y="1"/>
                    </a:moveTo>
                    <a:lnTo>
                      <a:pt x="1" y="151"/>
                    </a:lnTo>
                    <a:lnTo>
                      <a:pt x="51" y="252"/>
                    </a:lnTo>
                    <a:lnTo>
                      <a:pt x="152" y="10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" name="Google Shape;5698;p47">
                <a:extLst>
                  <a:ext uri="{FF2B5EF4-FFF2-40B4-BE49-F238E27FC236}">
                    <a16:creationId xmlns:a16="http://schemas.microsoft.com/office/drawing/2014/main" id="{0EE8BCAC-15C2-84F7-108D-982265F34C86}"/>
                  </a:ext>
                </a:extLst>
              </p:cNvPr>
              <p:cNvSpPr/>
              <p:nvPr/>
            </p:nvSpPr>
            <p:spPr>
              <a:xfrm>
                <a:off x="1977250" y="352157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01"/>
                    </a:lnTo>
                    <a:lnTo>
                      <a:pt x="50" y="152"/>
                    </a:lnTo>
                    <a:lnTo>
                      <a:pt x="201" y="51"/>
                    </a:lnTo>
                    <a:lnTo>
                      <a:pt x="2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" name="Google Shape;5699;p47">
                <a:extLst>
                  <a:ext uri="{FF2B5EF4-FFF2-40B4-BE49-F238E27FC236}">
                    <a16:creationId xmlns:a16="http://schemas.microsoft.com/office/drawing/2014/main" id="{16FEEF8A-BA9D-FD17-7E0A-1CF1D21AA108}"/>
                  </a:ext>
                </a:extLst>
              </p:cNvPr>
              <p:cNvSpPr/>
              <p:nvPr/>
            </p:nvSpPr>
            <p:spPr>
              <a:xfrm>
                <a:off x="1924475" y="3568075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101" y="20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" name="Google Shape;5700;p47">
                <a:extLst>
                  <a:ext uri="{FF2B5EF4-FFF2-40B4-BE49-F238E27FC236}">
                    <a16:creationId xmlns:a16="http://schemas.microsoft.com/office/drawing/2014/main" id="{B620E031-BF62-636C-441B-C4B9A48617F3}"/>
                  </a:ext>
                </a:extLst>
              </p:cNvPr>
              <p:cNvSpPr/>
              <p:nvPr/>
            </p:nvSpPr>
            <p:spPr>
              <a:xfrm>
                <a:off x="1782475" y="35743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51" y="152"/>
                    </a:lnTo>
                    <a:lnTo>
                      <a:pt x="201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5701;p47">
                <a:extLst>
                  <a:ext uri="{FF2B5EF4-FFF2-40B4-BE49-F238E27FC236}">
                    <a16:creationId xmlns:a16="http://schemas.microsoft.com/office/drawing/2014/main" id="{74EDDDC5-D72E-FCA0-0D39-CA90D0A0545D}"/>
                  </a:ext>
                </a:extLst>
              </p:cNvPr>
              <p:cNvSpPr/>
              <p:nvPr/>
            </p:nvSpPr>
            <p:spPr>
              <a:xfrm>
                <a:off x="1975975" y="3584425"/>
                <a:ext cx="6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202" extrusionOk="0">
                    <a:moveTo>
                      <a:pt x="152" y="0"/>
                    </a:moveTo>
                    <a:lnTo>
                      <a:pt x="51" y="50"/>
                    </a:lnTo>
                    <a:lnTo>
                      <a:pt x="51" y="101"/>
                    </a:lnTo>
                    <a:lnTo>
                      <a:pt x="1" y="201"/>
                    </a:lnTo>
                    <a:lnTo>
                      <a:pt x="101" y="201"/>
                    </a:lnTo>
                    <a:lnTo>
                      <a:pt x="202" y="151"/>
                    </a:lnTo>
                    <a:lnTo>
                      <a:pt x="202" y="101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" name="Google Shape;5702;p47">
                <a:extLst>
                  <a:ext uri="{FF2B5EF4-FFF2-40B4-BE49-F238E27FC236}">
                    <a16:creationId xmlns:a16="http://schemas.microsoft.com/office/drawing/2014/main" id="{99A12207-110B-50DF-3E85-7218F91CB579}"/>
                  </a:ext>
                </a:extLst>
              </p:cNvPr>
              <p:cNvSpPr/>
              <p:nvPr/>
            </p:nvSpPr>
            <p:spPr>
              <a:xfrm>
                <a:off x="1972225" y="3589450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101" y="0"/>
                    </a:moveTo>
                    <a:lnTo>
                      <a:pt x="0" y="101"/>
                    </a:lnTo>
                    <a:lnTo>
                      <a:pt x="0" y="151"/>
                    </a:lnTo>
                    <a:lnTo>
                      <a:pt x="50" y="201"/>
                    </a:lnTo>
                    <a:lnTo>
                      <a:pt x="151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" name="Google Shape;5703;p47">
                <a:extLst>
                  <a:ext uri="{FF2B5EF4-FFF2-40B4-BE49-F238E27FC236}">
                    <a16:creationId xmlns:a16="http://schemas.microsoft.com/office/drawing/2014/main" id="{A2FB6F37-265C-7DAE-57DE-1426BF90ADA8}"/>
                  </a:ext>
                </a:extLst>
              </p:cNvPr>
              <p:cNvSpPr/>
              <p:nvPr/>
            </p:nvSpPr>
            <p:spPr>
              <a:xfrm>
                <a:off x="1935775" y="3594475"/>
                <a:ext cx="25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2" extrusionOk="0">
                    <a:moveTo>
                      <a:pt x="51" y="0"/>
                    </a:moveTo>
                    <a:lnTo>
                      <a:pt x="0" y="151"/>
                    </a:lnTo>
                    <a:lnTo>
                      <a:pt x="51" y="201"/>
                    </a:lnTo>
                    <a:lnTo>
                      <a:pt x="101" y="101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" name="Google Shape;5704;p47">
                <a:extLst>
                  <a:ext uri="{FF2B5EF4-FFF2-40B4-BE49-F238E27FC236}">
                    <a16:creationId xmlns:a16="http://schemas.microsoft.com/office/drawing/2014/main" id="{3D14CC2D-0364-0C6A-E1EE-9433277B9A07}"/>
                  </a:ext>
                </a:extLst>
              </p:cNvPr>
              <p:cNvSpPr/>
              <p:nvPr/>
            </p:nvSpPr>
            <p:spPr>
              <a:xfrm>
                <a:off x="1761100" y="36108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1" y="51"/>
                    </a:lnTo>
                    <a:lnTo>
                      <a:pt x="1" y="101"/>
                    </a:lnTo>
                    <a:lnTo>
                      <a:pt x="101" y="151"/>
                    </a:lnTo>
                    <a:lnTo>
                      <a:pt x="202" y="101"/>
                    </a:lnTo>
                    <a:lnTo>
                      <a:pt x="2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9" name="Google Shape;5705;p47">
                <a:extLst>
                  <a:ext uri="{FF2B5EF4-FFF2-40B4-BE49-F238E27FC236}">
                    <a16:creationId xmlns:a16="http://schemas.microsoft.com/office/drawing/2014/main" id="{5241233F-ABFD-7C70-24C1-20B386CC26CC}"/>
                  </a:ext>
                </a:extLst>
              </p:cNvPr>
              <p:cNvSpPr/>
              <p:nvPr/>
            </p:nvSpPr>
            <p:spPr>
              <a:xfrm>
                <a:off x="2192125" y="3617075"/>
                <a:ext cx="50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2" extrusionOk="0">
                    <a:moveTo>
                      <a:pt x="151" y="1"/>
                    </a:moveTo>
                    <a:lnTo>
                      <a:pt x="0" y="51"/>
                    </a:lnTo>
                    <a:lnTo>
                      <a:pt x="51" y="101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" name="Google Shape;5706;p47">
                <a:extLst>
                  <a:ext uri="{FF2B5EF4-FFF2-40B4-BE49-F238E27FC236}">
                    <a16:creationId xmlns:a16="http://schemas.microsoft.com/office/drawing/2014/main" id="{14403244-B109-3F12-F9AD-848EB3CA0E9D}"/>
                  </a:ext>
                </a:extLst>
              </p:cNvPr>
              <p:cNvSpPr/>
              <p:nvPr/>
            </p:nvSpPr>
            <p:spPr>
              <a:xfrm>
                <a:off x="2107925" y="36271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1" y="51"/>
                    </a:lnTo>
                    <a:lnTo>
                      <a:pt x="151" y="152"/>
                    </a:lnTo>
                    <a:lnTo>
                      <a:pt x="20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" name="Google Shape;5707;p47">
                <a:extLst>
                  <a:ext uri="{FF2B5EF4-FFF2-40B4-BE49-F238E27FC236}">
                    <a16:creationId xmlns:a16="http://schemas.microsoft.com/office/drawing/2014/main" id="{89CB9782-AF80-B12D-99AF-E5615D610DC0}"/>
                  </a:ext>
                </a:extLst>
              </p:cNvPr>
              <p:cNvSpPr/>
              <p:nvPr/>
            </p:nvSpPr>
            <p:spPr>
              <a:xfrm>
                <a:off x="2139350" y="364222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0"/>
                    </a:moveTo>
                    <a:lnTo>
                      <a:pt x="0" y="101"/>
                    </a:lnTo>
                    <a:lnTo>
                      <a:pt x="0" y="201"/>
                    </a:lnTo>
                    <a:lnTo>
                      <a:pt x="101" y="201"/>
                    </a:lnTo>
                    <a:lnTo>
                      <a:pt x="201" y="50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2" name="Google Shape;5708;p47">
                <a:extLst>
                  <a:ext uri="{FF2B5EF4-FFF2-40B4-BE49-F238E27FC236}">
                    <a16:creationId xmlns:a16="http://schemas.microsoft.com/office/drawing/2014/main" id="{1CC966D7-A732-9DEE-345C-17DC8903F931}"/>
                  </a:ext>
                </a:extLst>
              </p:cNvPr>
              <p:cNvSpPr/>
              <p:nvPr/>
            </p:nvSpPr>
            <p:spPr>
              <a:xfrm>
                <a:off x="2172025" y="3642225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50" y="0"/>
                    </a:moveTo>
                    <a:lnTo>
                      <a:pt x="0" y="50"/>
                    </a:lnTo>
                    <a:lnTo>
                      <a:pt x="50" y="201"/>
                    </a:lnTo>
                    <a:lnTo>
                      <a:pt x="151" y="151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3" name="Google Shape;5709;p47">
                <a:extLst>
                  <a:ext uri="{FF2B5EF4-FFF2-40B4-BE49-F238E27FC236}">
                    <a16:creationId xmlns:a16="http://schemas.microsoft.com/office/drawing/2014/main" id="{77982F72-4F05-E1AF-52BB-D65CFC433AEF}"/>
                  </a:ext>
                </a:extLst>
              </p:cNvPr>
              <p:cNvSpPr/>
              <p:nvPr/>
            </p:nvSpPr>
            <p:spPr>
              <a:xfrm>
                <a:off x="2135575" y="36472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0" y="101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151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" name="Google Shape;5710;p47">
                <a:extLst>
                  <a:ext uri="{FF2B5EF4-FFF2-40B4-BE49-F238E27FC236}">
                    <a16:creationId xmlns:a16="http://schemas.microsoft.com/office/drawing/2014/main" id="{27F24AC1-A90B-64EF-DA4A-EE89EC2642C7}"/>
                  </a:ext>
                </a:extLst>
              </p:cNvPr>
              <p:cNvSpPr/>
              <p:nvPr/>
            </p:nvSpPr>
            <p:spPr>
              <a:xfrm>
                <a:off x="1908125" y="36535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51" y="151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" name="Google Shape;5711;p47">
                <a:extLst>
                  <a:ext uri="{FF2B5EF4-FFF2-40B4-BE49-F238E27FC236}">
                    <a16:creationId xmlns:a16="http://schemas.microsoft.com/office/drawing/2014/main" id="{36292055-035A-0C30-C997-CAD3C4134AB5}"/>
                  </a:ext>
                </a:extLst>
              </p:cNvPr>
              <p:cNvSpPr/>
              <p:nvPr/>
            </p:nvSpPr>
            <p:spPr>
              <a:xfrm>
                <a:off x="1787500" y="366860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101" y="20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5712;p47">
                <a:extLst>
                  <a:ext uri="{FF2B5EF4-FFF2-40B4-BE49-F238E27FC236}">
                    <a16:creationId xmlns:a16="http://schemas.microsoft.com/office/drawing/2014/main" id="{F76F4F4A-ED71-1336-0B90-5B4AFE45F8A8}"/>
                  </a:ext>
                </a:extLst>
              </p:cNvPr>
              <p:cNvSpPr/>
              <p:nvPr/>
            </p:nvSpPr>
            <p:spPr>
              <a:xfrm>
                <a:off x="1960900" y="3669850"/>
                <a:ext cx="50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52" y="101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5713;p47">
                <a:extLst>
                  <a:ext uri="{FF2B5EF4-FFF2-40B4-BE49-F238E27FC236}">
                    <a16:creationId xmlns:a16="http://schemas.microsoft.com/office/drawing/2014/main" id="{7E894BF9-6D77-D0DD-755F-02ED7BDF6CF2}"/>
                  </a:ext>
                </a:extLst>
              </p:cNvPr>
              <p:cNvSpPr/>
              <p:nvPr/>
            </p:nvSpPr>
            <p:spPr>
              <a:xfrm>
                <a:off x="1803825" y="36899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1" y="101"/>
                    </a:lnTo>
                    <a:lnTo>
                      <a:pt x="51" y="201"/>
                    </a:lnTo>
                    <a:lnTo>
                      <a:pt x="152" y="50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5714;p47">
                <a:extLst>
                  <a:ext uri="{FF2B5EF4-FFF2-40B4-BE49-F238E27FC236}">
                    <a16:creationId xmlns:a16="http://schemas.microsoft.com/office/drawing/2014/main" id="{B8C51DAC-0FF1-BDEA-C401-EB55491BD12D}"/>
                  </a:ext>
                </a:extLst>
              </p:cNvPr>
              <p:cNvSpPr/>
              <p:nvPr/>
            </p:nvSpPr>
            <p:spPr>
              <a:xfrm>
                <a:off x="2013675" y="37163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01" y="202"/>
                    </a:lnTo>
                    <a:lnTo>
                      <a:pt x="202" y="202"/>
                    </a:lnTo>
                    <a:lnTo>
                      <a:pt x="202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5715;p47">
                <a:extLst>
                  <a:ext uri="{FF2B5EF4-FFF2-40B4-BE49-F238E27FC236}">
                    <a16:creationId xmlns:a16="http://schemas.microsoft.com/office/drawing/2014/main" id="{1989576B-C81B-6C69-4B8B-CDFBE100E910}"/>
                  </a:ext>
                </a:extLst>
              </p:cNvPr>
              <p:cNvSpPr/>
              <p:nvPr/>
            </p:nvSpPr>
            <p:spPr>
              <a:xfrm>
                <a:off x="2003625" y="37213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01" y="202"/>
                    </a:lnTo>
                    <a:lnTo>
                      <a:pt x="152" y="202"/>
                    </a:lnTo>
                    <a:lnTo>
                      <a:pt x="152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5716;p47">
                <a:extLst>
                  <a:ext uri="{FF2B5EF4-FFF2-40B4-BE49-F238E27FC236}">
                    <a16:creationId xmlns:a16="http://schemas.microsoft.com/office/drawing/2014/main" id="{E421EFB7-5F5A-A979-CA12-E203CBB61655}"/>
                  </a:ext>
                </a:extLst>
              </p:cNvPr>
              <p:cNvSpPr/>
              <p:nvPr/>
            </p:nvSpPr>
            <p:spPr>
              <a:xfrm>
                <a:off x="1787500" y="373270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51" y="0"/>
                    </a:moveTo>
                    <a:lnTo>
                      <a:pt x="0" y="50"/>
                    </a:lnTo>
                    <a:lnTo>
                      <a:pt x="101" y="151"/>
                    </a:lnTo>
                    <a:lnTo>
                      <a:pt x="201" y="151"/>
                    </a:lnTo>
                    <a:lnTo>
                      <a:pt x="201" y="50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5717;p47">
                <a:extLst>
                  <a:ext uri="{FF2B5EF4-FFF2-40B4-BE49-F238E27FC236}">
                    <a16:creationId xmlns:a16="http://schemas.microsoft.com/office/drawing/2014/main" id="{C72E62C1-EC4C-1272-83EC-47526B1203AE}"/>
                  </a:ext>
                </a:extLst>
              </p:cNvPr>
              <p:cNvSpPr/>
              <p:nvPr/>
            </p:nvSpPr>
            <p:spPr>
              <a:xfrm>
                <a:off x="1860375" y="373142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1"/>
                    </a:moveTo>
                    <a:lnTo>
                      <a:pt x="1" y="101"/>
                    </a:lnTo>
                    <a:lnTo>
                      <a:pt x="1" y="202"/>
                    </a:lnTo>
                    <a:lnTo>
                      <a:pt x="101" y="202"/>
                    </a:lnTo>
                    <a:lnTo>
                      <a:pt x="202" y="10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5718;p47">
                <a:extLst>
                  <a:ext uri="{FF2B5EF4-FFF2-40B4-BE49-F238E27FC236}">
                    <a16:creationId xmlns:a16="http://schemas.microsoft.com/office/drawing/2014/main" id="{B090FEAE-D1FB-8056-79E1-6097CA9BD5E0}"/>
                  </a:ext>
                </a:extLst>
              </p:cNvPr>
              <p:cNvSpPr/>
              <p:nvPr/>
            </p:nvSpPr>
            <p:spPr>
              <a:xfrm>
                <a:off x="1997350" y="37540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0" y="151"/>
                    </a:lnTo>
                    <a:lnTo>
                      <a:pt x="201" y="151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5719;p47">
                <a:extLst>
                  <a:ext uri="{FF2B5EF4-FFF2-40B4-BE49-F238E27FC236}">
                    <a16:creationId xmlns:a16="http://schemas.microsoft.com/office/drawing/2014/main" id="{6C515772-B935-4595-EC69-B56C41104813}"/>
                  </a:ext>
                </a:extLst>
              </p:cNvPr>
              <p:cNvSpPr/>
              <p:nvPr/>
            </p:nvSpPr>
            <p:spPr>
              <a:xfrm>
                <a:off x="2050125" y="3754050"/>
                <a:ext cx="50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2" extrusionOk="0">
                    <a:moveTo>
                      <a:pt x="151" y="1"/>
                    </a:moveTo>
                    <a:lnTo>
                      <a:pt x="0" y="51"/>
                    </a:lnTo>
                    <a:lnTo>
                      <a:pt x="101" y="101"/>
                    </a:lnTo>
                    <a:lnTo>
                      <a:pt x="202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5720;p47">
                <a:extLst>
                  <a:ext uri="{FF2B5EF4-FFF2-40B4-BE49-F238E27FC236}">
                    <a16:creationId xmlns:a16="http://schemas.microsoft.com/office/drawing/2014/main" id="{CD5A6E07-A062-727D-6F56-CB33B41292C6}"/>
                  </a:ext>
                </a:extLst>
              </p:cNvPr>
              <p:cNvSpPr/>
              <p:nvPr/>
            </p:nvSpPr>
            <p:spPr>
              <a:xfrm>
                <a:off x="2144375" y="37528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151" y="151"/>
                    </a:lnTo>
                    <a:lnTo>
                      <a:pt x="201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" name="Google Shape;5721;p47">
                <a:extLst>
                  <a:ext uri="{FF2B5EF4-FFF2-40B4-BE49-F238E27FC236}">
                    <a16:creationId xmlns:a16="http://schemas.microsoft.com/office/drawing/2014/main" id="{25B66D85-FEB8-3932-1C0F-65B3A1D8F982}"/>
                  </a:ext>
                </a:extLst>
              </p:cNvPr>
              <p:cNvSpPr/>
              <p:nvPr/>
            </p:nvSpPr>
            <p:spPr>
              <a:xfrm>
                <a:off x="2109175" y="3764100"/>
                <a:ext cx="380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5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51" y="152"/>
                    </a:lnTo>
                    <a:lnTo>
                      <a:pt x="152" y="152"/>
                    </a:lnTo>
                    <a:lnTo>
                      <a:pt x="15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5722;p47">
                <a:extLst>
                  <a:ext uri="{FF2B5EF4-FFF2-40B4-BE49-F238E27FC236}">
                    <a16:creationId xmlns:a16="http://schemas.microsoft.com/office/drawing/2014/main" id="{739179F8-0C32-5D32-0AF9-DA7B993762FC}"/>
                  </a:ext>
                </a:extLst>
              </p:cNvPr>
              <p:cNvSpPr/>
              <p:nvPr/>
            </p:nvSpPr>
            <p:spPr>
              <a:xfrm>
                <a:off x="2112950" y="37678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" y="1"/>
                    </a:moveTo>
                    <a:lnTo>
                      <a:pt x="1" y="101"/>
                    </a:lnTo>
                    <a:lnTo>
                      <a:pt x="151" y="202"/>
                    </a:lnTo>
                    <a:lnTo>
                      <a:pt x="202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5723;p47">
                <a:extLst>
                  <a:ext uri="{FF2B5EF4-FFF2-40B4-BE49-F238E27FC236}">
                    <a16:creationId xmlns:a16="http://schemas.microsoft.com/office/drawing/2014/main" id="{09500766-8D49-A35B-B494-D42DEA10C760}"/>
                  </a:ext>
                </a:extLst>
              </p:cNvPr>
              <p:cNvSpPr/>
              <p:nvPr/>
            </p:nvSpPr>
            <p:spPr>
              <a:xfrm>
                <a:off x="2167000" y="3767875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50" y="202"/>
                    </a:lnTo>
                    <a:lnTo>
                      <a:pt x="151" y="15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5724;p47">
                <a:extLst>
                  <a:ext uri="{FF2B5EF4-FFF2-40B4-BE49-F238E27FC236}">
                    <a16:creationId xmlns:a16="http://schemas.microsoft.com/office/drawing/2014/main" id="{41CEDCDC-17BD-8B40-4437-62FB99CC0EA5}"/>
                  </a:ext>
                </a:extLst>
              </p:cNvPr>
              <p:cNvSpPr/>
              <p:nvPr/>
            </p:nvSpPr>
            <p:spPr>
              <a:xfrm>
                <a:off x="1582675" y="3772900"/>
                <a:ext cx="38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5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101" y="25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5725;p47">
                <a:extLst>
                  <a:ext uri="{FF2B5EF4-FFF2-40B4-BE49-F238E27FC236}">
                    <a16:creationId xmlns:a16="http://schemas.microsoft.com/office/drawing/2014/main" id="{6232FFE7-D471-4F20-272C-00CEC1144788}"/>
                  </a:ext>
                </a:extLst>
              </p:cNvPr>
              <p:cNvSpPr/>
              <p:nvPr/>
            </p:nvSpPr>
            <p:spPr>
              <a:xfrm>
                <a:off x="1465800" y="3784200"/>
                <a:ext cx="6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202" extrusionOk="0">
                    <a:moveTo>
                      <a:pt x="152" y="1"/>
                    </a:moveTo>
                    <a:lnTo>
                      <a:pt x="51" y="51"/>
                    </a:lnTo>
                    <a:lnTo>
                      <a:pt x="51" y="101"/>
                    </a:lnTo>
                    <a:lnTo>
                      <a:pt x="1" y="202"/>
                    </a:lnTo>
                    <a:lnTo>
                      <a:pt x="101" y="202"/>
                    </a:lnTo>
                    <a:lnTo>
                      <a:pt x="202" y="152"/>
                    </a:lnTo>
                    <a:lnTo>
                      <a:pt x="202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0" name="Google Shape;5726;p47">
                <a:extLst>
                  <a:ext uri="{FF2B5EF4-FFF2-40B4-BE49-F238E27FC236}">
                    <a16:creationId xmlns:a16="http://schemas.microsoft.com/office/drawing/2014/main" id="{FF8E86B7-7726-A574-4A5E-3BCB85DFA942}"/>
                  </a:ext>
                </a:extLst>
              </p:cNvPr>
              <p:cNvSpPr/>
              <p:nvPr/>
            </p:nvSpPr>
            <p:spPr>
              <a:xfrm>
                <a:off x="2130550" y="3789225"/>
                <a:ext cx="2525" cy="507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3" extrusionOk="0">
                    <a:moveTo>
                      <a:pt x="51" y="1"/>
                    </a:moveTo>
                    <a:lnTo>
                      <a:pt x="0" y="51"/>
                    </a:lnTo>
                    <a:lnTo>
                      <a:pt x="51" y="202"/>
                    </a:lnTo>
                    <a:lnTo>
                      <a:pt x="101" y="152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1" name="Google Shape;5727;p47">
                <a:extLst>
                  <a:ext uri="{FF2B5EF4-FFF2-40B4-BE49-F238E27FC236}">
                    <a16:creationId xmlns:a16="http://schemas.microsoft.com/office/drawing/2014/main" id="{EED5367F-0F2A-7BD1-5593-F68754907EA5}"/>
                  </a:ext>
                </a:extLst>
              </p:cNvPr>
              <p:cNvSpPr/>
              <p:nvPr/>
            </p:nvSpPr>
            <p:spPr>
              <a:xfrm>
                <a:off x="1571350" y="3800550"/>
                <a:ext cx="5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3" h="202" extrusionOk="0">
                    <a:moveTo>
                      <a:pt x="152" y="0"/>
                    </a:moveTo>
                    <a:lnTo>
                      <a:pt x="1" y="101"/>
                    </a:lnTo>
                    <a:lnTo>
                      <a:pt x="1" y="201"/>
                    </a:lnTo>
                    <a:lnTo>
                      <a:pt x="101" y="201"/>
                    </a:lnTo>
                    <a:lnTo>
                      <a:pt x="202" y="51"/>
                    </a:lnTo>
                    <a:lnTo>
                      <a:pt x="1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2" name="Google Shape;5728;p47">
                <a:extLst>
                  <a:ext uri="{FF2B5EF4-FFF2-40B4-BE49-F238E27FC236}">
                    <a16:creationId xmlns:a16="http://schemas.microsoft.com/office/drawing/2014/main" id="{9DE14F9E-F7EE-5EFC-B721-710D06C262C9}"/>
                  </a:ext>
                </a:extLst>
              </p:cNvPr>
              <p:cNvSpPr/>
              <p:nvPr/>
            </p:nvSpPr>
            <p:spPr>
              <a:xfrm>
                <a:off x="1582675" y="38055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0"/>
                    </a:moveTo>
                    <a:lnTo>
                      <a:pt x="0" y="51"/>
                    </a:lnTo>
                    <a:lnTo>
                      <a:pt x="101" y="201"/>
                    </a:lnTo>
                    <a:lnTo>
                      <a:pt x="151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3" name="Google Shape;5729;p47">
                <a:extLst>
                  <a:ext uri="{FF2B5EF4-FFF2-40B4-BE49-F238E27FC236}">
                    <a16:creationId xmlns:a16="http://schemas.microsoft.com/office/drawing/2014/main" id="{38E97BCB-5230-F631-5678-F114B43E8554}"/>
                  </a:ext>
                </a:extLst>
              </p:cNvPr>
              <p:cNvSpPr/>
              <p:nvPr/>
            </p:nvSpPr>
            <p:spPr>
              <a:xfrm>
                <a:off x="1997350" y="38219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51" y="1"/>
                    </a:moveTo>
                    <a:lnTo>
                      <a:pt x="0" y="51"/>
                    </a:lnTo>
                    <a:lnTo>
                      <a:pt x="101" y="152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4" name="Google Shape;5730;p47">
                <a:extLst>
                  <a:ext uri="{FF2B5EF4-FFF2-40B4-BE49-F238E27FC236}">
                    <a16:creationId xmlns:a16="http://schemas.microsoft.com/office/drawing/2014/main" id="{CF881347-ECA9-3FD0-6792-8302271606DA}"/>
                  </a:ext>
                </a:extLst>
              </p:cNvPr>
              <p:cNvSpPr/>
              <p:nvPr/>
            </p:nvSpPr>
            <p:spPr>
              <a:xfrm>
                <a:off x="1472100" y="38470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50" y="151"/>
                    </a:lnTo>
                    <a:lnTo>
                      <a:pt x="101" y="201"/>
                    </a:lnTo>
                    <a:lnTo>
                      <a:pt x="201" y="201"/>
                    </a:lnTo>
                    <a:lnTo>
                      <a:pt x="201" y="101"/>
                    </a:lnTo>
                    <a:lnTo>
                      <a:pt x="151" y="50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5" name="Google Shape;5731;p47">
                <a:extLst>
                  <a:ext uri="{FF2B5EF4-FFF2-40B4-BE49-F238E27FC236}">
                    <a16:creationId xmlns:a16="http://schemas.microsoft.com/office/drawing/2014/main" id="{EFD666CF-DC86-8C1C-61B2-9A8133CC0A64}"/>
                  </a:ext>
                </a:extLst>
              </p:cNvPr>
              <p:cNvSpPr/>
              <p:nvPr/>
            </p:nvSpPr>
            <p:spPr>
              <a:xfrm>
                <a:off x="2040075" y="38483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0"/>
                    </a:moveTo>
                    <a:lnTo>
                      <a:pt x="0" y="51"/>
                    </a:lnTo>
                    <a:lnTo>
                      <a:pt x="101" y="151"/>
                    </a:lnTo>
                    <a:lnTo>
                      <a:pt x="201" y="51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6" name="Google Shape;5732;p47">
                <a:extLst>
                  <a:ext uri="{FF2B5EF4-FFF2-40B4-BE49-F238E27FC236}">
                    <a16:creationId xmlns:a16="http://schemas.microsoft.com/office/drawing/2014/main" id="{F4AEFE73-0506-78F0-2629-75C2BBF02850}"/>
                  </a:ext>
                </a:extLst>
              </p:cNvPr>
              <p:cNvSpPr/>
              <p:nvPr/>
            </p:nvSpPr>
            <p:spPr>
              <a:xfrm>
                <a:off x="1604025" y="3853325"/>
                <a:ext cx="380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52" extrusionOk="0">
                    <a:moveTo>
                      <a:pt x="51" y="0"/>
                    </a:moveTo>
                    <a:lnTo>
                      <a:pt x="1" y="51"/>
                    </a:lnTo>
                    <a:lnTo>
                      <a:pt x="101" y="151"/>
                    </a:lnTo>
                    <a:lnTo>
                      <a:pt x="152" y="151"/>
                    </a:lnTo>
                    <a:lnTo>
                      <a:pt x="152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" name="Google Shape;5733;p47">
                <a:extLst>
                  <a:ext uri="{FF2B5EF4-FFF2-40B4-BE49-F238E27FC236}">
                    <a16:creationId xmlns:a16="http://schemas.microsoft.com/office/drawing/2014/main" id="{63A9340F-1AA7-9F74-C881-FE483DFBBA98}"/>
                  </a:ext>
                </a:extLst>
              </p:cNvPr>
              <p:cNvSpPr/>
              <p:nvPr/>
            </p:nvSpPr>
            <p:spPr>
              <a:xfrm>
                <a:off x="468075" y="3899825"/>
                <a:ext cx="25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2" extrusionOk="0">
                    <a:moveTo>
                      <a:pt x="51" y="0"/>
                    </a:moveTo>
                    <a:lnTo>
                      <a:pt x="0" y="151"/>
                    </a:lnTo>
                    <a:lnTo>
                      <a:pt x="51" y="201"/>
                    </a:lnTo>
                    <a:lnTo>
                      <a:pt x="101" y="50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" name="Google Shape;5734;p47">
                <a:extLst>
                  <a:ext uri="{FF2B5EF4-FFF2-40B4-BE49-F238E27FC236}">
                    <a16:creationId xmlns:a16="http://schemas.microsoft.com/office/drawing/2014/main" id="{8855B5EA-C27C-6ACF-B032-813746B597BD}"/>
                  </a:ext>
                </a:extLst>
              </p:cNvPr>
              <p:cNvSpPr/>
              <p:nvPr/>
            </p:nvSpPr>
            <p:spPr>
              <a:xfrm>
                <a:off x="463050" y="3909875"/>
                <a:ext cx="25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52" extrusionOk="0">
                    <a:moveTo>
                      <a:pt x="50" y="0"/>
                    </a:moveTo>
                    <a:lnTo>
                      <a:pt x="0" y="101"/>
                    </a:lnTo>
                    <a:lnTo>
                      <a:pt x="50" y="252"/>
                    </a:lnTo>
                    <a:lnTo>
                      <a:pt x="101" y="151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9" name="Google Shape;5735;p47">
                <a:extLst>
                  <a:ext uri="{FF2B5EF4-FFF2-40B4-BE49-F238E27FC236}">
                    <a16:creationId xmlns:a16="http://schemas.microsoft.com/office/drawing/2014/main" id="{109EF04E-59B7-2C62-9830-C85328AA408F}"/>
                  </a:ext>
                </a:extLst>
              </p:cNvPr>
              <p:cNvSpPr/>
              <p:nvPr/>
            </p:nvSpPr>
            <p:spPr>
              <a:xfrm>
                <a:off x="1634200" y="3257700"/>
                <a:ext cx="113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252" extrusionOk="0">
                    <a:moveTo>
                      <a:pt x="0" y="0"/>
                    </a:moveTo>
                    <a:lnTo>
                      <a:pt x="101" y="151"/>
                    </a:lnTo>
                    <a:lnTo>
                      <a:pt x="151" y="202"/>
                    </a:lnTo>
                    <a:lnTo>
                      <a:pt x="302" y="252"/>
                    </a:lnTo>
                    <a:lnTo>
                      <a:pt x="453" y="202"/>
                    </a:lnTo>
                    <a:lnTo>
                      <a:pt x="352" y="10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0" name="Google Shape;5736;p47">
                <a:extLst>
                  <a:ext uri="{FF2B5EF4-FFF2-40B4-BE49-F238E27FC236}">
                    <a16:creationId xmlns:a16="http://schemas.microsoft.com/office/drawing/2014/main" id="{E9E9773A-A0A5-FAF6-A281-F7E1B2248CB0}"/>
                  </a:ext>
                </a:extLst>
              </p:cNvPr>
              <p:cNvSpPr/>
              <p:nvPr/>
            </p:nvSpPr>
            <p:spPr>
              <a:xfrm>
                <a:off x="1693250" y="3726400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152"/>
                    </a:lnTo>
                    <a:lnTo>
                      <a:pt x="101" y="202"/>
                    </a:lnTo>
                    <a:lnTo>
                      <a:pt x="302" y="202"/>
                    </a:lnTo>
                    <a:lnTo>
                      <a:pt x="352" y="152"/>
                    </a:lnTo>
                    <a:lnTo>
                      <a:pt x="352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1" name="Google Shape;5737;p47">
                <a:extLst>
                  <a:ext uri="{FF2B5EF4-FFF2-40B4-BE49-F238E27FC236}">
                    <a16:creationId xmlns:a16="http://schemas.microsoft.com/office/drawing/2014/main" id="{516B49ED-97A7-097B-470D-7E92CFAADE4D}"/>
                  </a:ext>
                </a:extLst>
              </p:cNvPr>
              <p:cNvSpPr/>
              <p:nvPr/>
            </p:nvSpPr>
            <p:spPr>
              <a:xfrm>
                <a:off x="1708325" y="372137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1" y="101"/>
                    </a:lnTo>
                    <a:lnTo>
                      <a:pt x="152" y="152"/>
                    </a:lnTo>
                    <a:lnTo>
                      <a:pt x="202" y="10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" name="Google Shape;5738;p47">
                <a:extLst>
                  <a:ext uri="{FF2B5EF4-FFF2-40B4-BE49-F238E27FC236}">
                    <a16:creationId xmlns:a16="http://schemas.microsoft.com/office/drawing/2014/main" id="{EEAEDB4F-7D51-CF91-71AB-98E4C7A5265F}"/>
                  </a:ext>
                </a:extLst>
              </p:cNvPr>
              <p:cNvSpPr/>
              <p:nvPr/>
            </p:nvSpPr>
            <p:spPr>
              <a:xfrm>
                <a:off x="1213225" y="3143350"/>
                <a:ext cx="6325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52" extrusionOk="0">
                    <a:moveTo>
                      <a:pt x="101" y="0"/>
                    </a:moveTo>
                    <a:lnTo>
                      <a:pt x="1" y="51"/>
                    </a:lnTo>
                    <a:lnTo>
                      <a:pt x="152" y="151"/>
                    </a:lnTo>
                    <a:lnTo>
                      <a:pt x="252" y="5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" name="Google Shape;5739;p47">
                <a:extLst>
                  <a:ext uri="{FF2B5EF4-FFF2-40B4-BE49-F238E27FC236}">
                    <a16:creationId xmlns:a16="http://schemas.microsoft.com/office/drawing/2014/main" id="{B64591CB-FF43-05C4-1F39-CAC5076B6FE8}"/>
                  </a:ext>
                </a:extLst>
              </p:cNvPr>
              <p:cNvSpPr/>
              <p:nvPr/>
            </p:nvSpPr>
            <p:spPr>
              <a:xfrm>
                <a:off x="1229575" y="31433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0" y="0"/>
                    </a:moveTo>
                    <a:lnTo>
                      <a:pt x="0" y="51"/>
                    </a:lnTo>
                    <a:lnTo>
                      <a:pt x="151" y="151"/>
                    </a:lnTo>
                    <a:lnTo>
                      <a:pt x="201" y="51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" name="Google Shape;5740;p47">
                <a:extLst>
                  <a:ext uri="{FF2B5EF4-FFF2-40B4-BE49-F238E27FC236}">
                    <a16:creationId xmlns:a16="http://schemas.microsoft.com/office/drawing/2014/main" id="{CAADBF2F-7C50-F039-4D79-DBB85ED67C64}"/>
                  </a:ext>
                </a:extLst>
              </p:cNvPr>
              <p:cNvSpPr/>
              <p:nvPr/>
            </p:nvSpPr>
            <p:spPr>
              <a:xfrm>
                <a:off x="1629175" y="34637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101" y="202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" name="Google Shape;5741;p47">
                <a:extLst>
                  <a:ext uri="{FF2B5EF4-FFF2-40B4-BE49-F238E27FC236}">
                    <a16:creationId xmlns:a16="http://schemas.microsoft.com/office/drawing/2014/main" id="{1A427106-48A3-BF5F-F707-C95C730E2681}"/>
                  </a:ext>
                </a:extLst>
              </p:cNvPr>
              <p:cNvSpPr/>
              <p:nvPr/>
            </p:nvSpPr>
            <p:spPr>
              <a:xfrm>
                <a:off x="1625400" y="3468800"/>
                <a:ext cx="380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52" extrusionOk="0">
                    <a:moveTo>
                      <a:pt x="51" y="1"/>
                    </a:moveTo>
                    <a:lnTo>
                      <a:pt x="0" y="51"/>
                    </a:lnTo>
                    <a:lnTo>
                      <a:pt x="0" y="101"/>
                    </a:lnTo>
                    <a:lnTo>
                      <a:pt x="51" y="152"/>
                    </a:lnTo>
                    <a:lnTo>
                      <a:pt x="151" y="10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" name="Google Shape;5742;p47">
                <a:extLst>
                  <a:ext uri="{FF2B5EF4-FFF2-40B4-BE49-F238E27FC236}">
                    <a16:creationId xmlns:a16="http://schemas.microsoft.com/office/drawing/2014/main" id="{B94F9F72-4042-723E-E98E-8C30E960DD30}"/>
                  </a:ext>
                </a:extLst>
              </p:cNvPr>
              <p:cNvSpPr/>
              <p:nvPr/>
            </p:nvSpPr>
            <p:spPr>
              <a:xfrm>
                <a:off x="902850" y="3505250"/>
                <a:ext cx="63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403" extrusionOk="0">
                    <a:moveTo>
                      <a:pt x="1" y="0"/>
                    </a:moveTo>
                    <a:lnTo>
                      <a:pt x="1" y="51"/>
                    </a:lnTo>
                    <a:lnTo>
                      <a:pt x="51" y="201"/>
                    </a:lnTo>
                    <a:lnTo>
                      <a:pt x="51" y="302"/>
                    </a:lnTo>
                    <a:lnTo>
                      <a:pt x="151" y="403"/>
                    </a:lnTo>
                    <a:lnTo>
                      <a:pt x="252" y="252"/>
                    </a:lnTo>
                    <a:lnTo>
                      <a:pt x="252" y="151"/>
                    </a:lnTo>
                    <a:lnTo>
                      <a:pt x="202" y="5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" name="Google Shape;5743;p47">
                <a:extLst>
                  <a:ext uri="{FF2B5EF4-FFF2-40B4-BE49-F238E27FC236}">
                    <a16:creationId xmlns:a16="http://schemas.microsoft.com/office/drawing/2014/main" id="{1DFB5E20-479E-CB0C-D023-0DA191CF4F38}"/>
                  </a:ext>
                </a:extLst>
              </p:cNvPr>
              <p:cNvSpPr/>
              <p:nvPr/>
            </p:nvSpPr>
            <p:spPr>
              <a:xfrm>
                <a:off x="1945825" y="375280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101" y="0"/>
                    </a:moveTo>
                    <a:lnTo>
                      <a:pt x="51" y="51"/>
                    </a:lnTo>
                    <a:lnTo>
                      <a:pt x="1" y="101"/>
                    </a:lnTo>
                    <a:lnTo>
                      <a:pt x="51" y="201"/>
                    </a:lnTo>
                    <a:lnTo>
                      <a:pt x="252" y="201"/>
                    </a:lnTo>
                    <a:lnTo>
                      <a:pt x="302" y="151"/>
                    </a:lnTo>
                    <a:lnTo>
                      <a:pt x="403" y="101"/>
                    </a:lnTo>
                    <a:lnTo>
                      <a:pt x="4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" name="Google Shape;5744;p47">
              <a:extLst>
                <a:ext uri="{FF2B5EF4-FFF2-40B4-BE49-F238E27FC236}">
                  <a16:creationId xmlns:a16="http://schemas.microsoft.com/office/drawing/2014/main" id="{93D6BF0C-7F35-6CC7-6866-BD88A7DB1D0A}"/>
                </a:ext>
              </a:extLst>
            </p:cNvPr>
            <p:cNvGrpSpPr/>
            <p:nvPr/>
          </p:nvGrpSpPr>
          <p:grpSpPr>
            <a:xfrm rot="-182285" flipH="1">
              <a:off x="2392934" y="2021941"/>
              <a:ext cx="1908809" cy="863305"/>
              <a:chOff x="293401" y="3079275"/>
              <a:chExt cx="1908799" cy="863300"/>
            </a:xfrm>
            <a:grpFill/>
          </p:grpSpPr>
          <p:sp>
            <p:nvSpPr>
              <p:cNvPr id="10" name="Google Shape;5745;p47">
                <a:extLst>
                  <a:ext uri="{FF2B5EF4-FFF2-40B4-BE49-F238E27FC236}">
                    <a16:creationId xmlns:a16="http://schemas.microsoft.com/office/drawing/2014/main" id="{E4474E0A-388A-B3CF-0DCA-292ED4CA968B}"/>
                  </a:ext>
                </a:extLst>
              </p:cNvPr>
              <p:cNvSpPr/>
              <p:nvPr/>
            </p:nvSpPr>
            <p:spPr>
              <a:xfrm>
                <a:off x="293401" y="3089325"/>
                <a:ext cx="1715275" cy="846950"/>
              </a:xfrm>
              <a:custGeom>
                <a:avLst/>
                <a:gdLst/>
                <a:ahLst/>
                <a:cxnLst/>
                <a:rect l="l" t="t" r="r" b="b"/>
                <a:pathLst>
                  <a:path w="68611" h="33878" extrusionOk="0">
                    <a:moveTo>
                      <a:pt x="52355" y="855"/>
                    </a:moveTo>
                    <a:lnTo>
                      <a:pt x="52325" y="1005"/>
                    </a:lnTo>
                    <a:lnTo>
                      <a:pt x="52341" y="992"/>
                    </a:lnTo>
                    <a:lnTo>
                      <a:pt x="52341" y="992"/>
                    </a:lnTo>
                    <a:lnTo>
                      <a:pt x="52376" y="855"/>
                    </a:lnTo>
                    <a:close/>
                    <a:moveTo>
                      <a:pt x="52325" y="1005"/>
                    </a:moveTo>
                    <a:lnTo>
                      <a:pt x="52275" y="1056"/>
                    </a:lnTo>
                    <a:lnTo>
                      <a:pt x="52303" y="1056"/>
                    </a:lnTo>
                    <a:lnTo>
                      <a:pt x="52325" y="1005"/>
                    </a:lnTo>
                    <a:close/>
                    <a:moveTo>
                      <a:pt x="56397" y="1136"/>
                    </a:moveTo>
                    <a:lnTo>
                      <a:pt x="56547" y="1257"/>
                    </a:lnTo>
                    <a:lnTo>
                      <a:pt x="56447" y="1257"/>
                    </a:lnTo>
                    <a:lnTo>
                      <a:pt x="56397" y="1156"/>
                    </a:lnTo>
                    <a:lnTo>
                      <a:pt x="56397" y="1136"/>
                    </a:lnTo>
                    <a:close/>
                    <a:moveTo>
                      <a:pt x="56246" y="654"/>
                    </a:moveTo>
                    <a:lnTo>
                      <a:pt x="56346" y="704"/>
                    </a:lnTo>
                    <a:lnTo>
                      <a:pt x="56397" y="754"/>
                    </a:lnTo>
                    <a:lnTo>
                      <a:pt x="56397" y="1056"/>
                    </a:lnTo>
                    <a:lnTo>
                      <a:pt x="56899" y="1056"/>
                    </a:lnTo>
                    <a:lnTo>
                      <a:pt x="56950" y="1106"/>
                    </a:lnTo>
                    <a:lnTo>
                      <a:pt x="57000" y="1206"/>
                    </a:lnTo>
                    <a:lnTo>
                      <a:pt x="56950" y="1257"/>
                    </a:lnTo>
                    <a:lnTo>
                      <a:pt x="56698" y="1257"/>
                    </a:lnTo>
                    <a:lnTo>
                      <a:pt x="56397" y="1106"/>
                    </a:lnTo>
                    <a:lnTo>
                      <a:pt x="56397" y="1056"/>
                    </a:lnTo>
                    <a:lnTo>
                      <a:pt x="56346" y="1056"/>
                    </a:lnTo>
                    <a:lnTo>
                      <a:pt x="56246" y="955"/>
                    </a:lnTo>
                    <a:lnTo>
                      <a:pt x="56196" y="855"/>
                    </a:lnTo>
                    <a:lnTo>
                      <a:pt x="56196" y="754"/>
                    </a:lnTo>
                    <a:lnTo>
                      <a:pt x="56246" y="654"/>
                    </a:lnTo>
                    <a:close/>
                    <a:moveTo>
                      <a:pt x="55291" y="1558"/>
                    </a:moveTo>
                    <a:lnTo>
                      <a:pt x="55190" y="1709"/>
                    </a:lnTo>
                    <a:lnTo>
                      <a:pt x="55140" y="1709"/>
                    </a:lnTo>
                    <a:lnTo>
                      <a:pt x="55140" y="1650"/>
                    </a:lnTo>
                    <a:lnTo>
                      <a:pt x="55190" y="1609"/>
                    </a:lnTo>
                    <a:lnTo>
                      <a:pt x="55291" y="1558"/>
                    </a:lnTo>
                    <a:close/>
                    <a:moveTo>
                      <a:pt x="55844" y="1508"/>
                    </a:moveTo>
                    <a:lnTo>
                      <a:pt x="55944" y="1558"/>
                    </a:lnTo>
                    <a:lnTo>
                      <a:pt x="55844" y="1709"/>
                    </a:lnTo>
                    <a:lnTo>
                      <a:pt x="55793" y="1609"/>
                    </a:lnTo>
                    <a:lnTo>
                      <a:pt x="55844" y="1508"/>
                    </a:lnTo>
                    <a:close/>
                    <a:moveTo>
                      <a:pt x="53582" y="1759"/>
                    </a:moveTo>
                    <a:lnTo>
                      <a:pt x="53632" y="1810"/>
                    </a:lnTo>
                    <a:lnTo>
                      <a:pt x="53532" y="1860"/>
                    </a:lnTo>
                    <a:lnTo>
                      <a:pt x="53431" y="1810"/>
                    </a:lnTo>
                    <a:lnTo>
                      <a:pt x="53582" y="1759"/>
                    </a:lnTo>
                    <a:close/>
                    <a:moveTo>
                      <a:pt x="48706" y="1709"/>
                    </a:moveTo>
                    <a:lnTo>
                      <a:pt x="48757" y="1860"/>
                    </a:lnTo>
                    <a:lnTo>
                      <a:pt x="48706" y="1910"/>
                    </a:lnTo>
                    <a:lnTo>
                      <a:pt x="48656" y="1759"/>
                    </a:lnTo>
                    <a:lnTo>
                      <a:pt x="48706" y="1709"/>
                    </a:lnTo>
                    <a:close/>
                    <a:moveTo>
                      <a:pt x="49561" y="1709"/>
                    </a:moveTo>
                    <a:lnTo>
                      <a:pt x="49611" y="1759"/>
                    </a:lnTo>
                    <a:lnTo>
                      <a:pt x="49561" y="1910"/>
                    </a:lnTo>
                    <a:lnTo>
                      <a:pt x="49460" y="1860"/>
                    </a:lnTo>
                    <a:lnTo>
                      <a:pt x="49561" y="1709"/>
                    </a:lnTo>
                    <a:close/>
                    <a:moveTo>
                      <a:pt x="56698" y="1508"/>
                    </a:moveTo>
                    <a:lnTo>
                      <a:pt x="56749" y="1558"/>
                    </a:lnTo>
                    <a:lnTo>
                      <a:pt x="56648" y="1759"/>
                    </a:lnTo>
                    <a:lnTo>
                      <a:pt x="56497" y="1910"/>
                    </a:lnTo>
                    <a:lnTo>
                      <a:pt x="56397" y="1810"/>
                    </a:lnTo>
                    <a:lnTo>
                      <a:pt x="56397" y="1709"/>
                    </a:lnTo>
                    <a:lnTo>
                      <a:pt x="56447" y="1558"/>
                    </a:lnTo>
                    <a:lnTo>
                      <a:pt x="56547" y="1508"/>
                    </a:lnTo>
                    <a:close/>
                    <a:moveTo>
                      <a:pt x="52024" y="1960"/>
                    </a:moveTo>
                    <a:lnTo>
                      <a:pt x="52174" y="2011"/>
                    </a:lnTo>
                    <a:lnTo>
                      <a:pt x="52124" y="2061"/>
                    </a:lnTo>
                    <a:lnTo>
                      <a:pt x="51973" y="2011"/>
                    </a:lnTo>
                    <a:lnTo>
                      <a:pt x="52024" y="1960"/>
                    </a:lnTo>
                    <a:close/>
                    <a:moveTo>
                      <a:pt x="54788" y="1508"/>
                    </a:moveTo>
                    <a:lnTo>
                      <a:pt x="54939" y="1609"/>
                    </a:lnTo>
                    <a:lnTo>
                      <a:pt x="55026" y="1696"/>
                    </a:lnTo>
                    <a:lnTo>
                      <a:pt x="55026" y="1696"/>
                    </a:lnTo>
                    <a:lnTo>
                      <a:pt x="54838" y="1860"/>
                    </a:lnTo>
                    <a:lnTo>
                      <a:pt x="54587" y="2011"/>
                    </a:lnTo>
                    <a:lnTo>
                      <a:pt x="54436" y="2061"/>
                    </a:lnTo>
                    <a:lnTo>
                      <a:pt x="54336" y="2061"/>
                    </a:lnTo>
                    <a:lnTo>
                      <a:pt x="54286" y="2011"/>
                    </a:lnTo>
                    <a:lnTo>
                      <a:pt x="54286" y="1910"/>
                    </a:lnTo>
                    <a:lnTo>
                      <a:pt x="54336" y="1759"/>
                    </a:lnTo>
                    <a:lnTo>
                      <a:pt x="54436" y="1659"/>
                    </a:lnTo>
                    <a:lnTo>
                      <a:pt x="54537" y="1558"/>
                    </a:lnTo>
                    <a:lnTo>
                      <a:pt x="54688" y="1508"/>
                    </a:lnTo>
                    <a:close/>
                    <a:moveTo>
                      <a:pt x="55053" y="1723"/>
                    </a:moveTo>
                    <a:lnTo>
                      <a:pt x="55140" y="1810"/>
                    </a:lnTo>
                    <a:lnTo>
                      <a:pt x="55140" y="1910"/>
                    </a:lnTo>
                    <a:lnTo>
                      <a:pt x="55090" y="2011"/>
                    </a:lnTo>
                    <a:lnTo>
                      <a:pt x="55040" y="2111"/>
                    </a:lnTo>
                    <a:lnTo>
                      <a:pt x="54587" y="2111"/>
                    </a:lnTo>
                    <a:lnTo>
                      <a:pt x="55053" y="1723"/>
                    </a:lnTo>
                    <a:close/>
                    <a:moveTo>
                      <a:pt x="31667" y="1910"/>
                    </a:moveTo>
                    <a:lnTo>
                      <a:pt x="31767" y="2111"/>
                    </a:lnTo>
                    <a:lnTo>
                      <a:pt x="31717" y="2212"/>
                    </a:lnTo>
                    <a:lnTo>
                      <a:pt x="31667" y="2312"/>
                    </a:lnTo>
                    <a:lnTo>
                      <a:pt x="31516" y="2312"/>
                    </a:lnTo>
                    <a:lnTo>
                      <a:pt x="31365" y="2262"/>
                    </a:lnTo>
                    <a:lnTo>
                      <a:pt x="31466" y="2111"/>
                    </a:lnTo>
                    <a:lnTo>
                      <a:pt x="31617" y="1960"/>
                    </a:lnTo>
                    <a:lnTo>
                      <a:pt x="31667" y="1910"/>
                    </a:lnTo>
                    <a:close/>
                    <a:moveTo>
                      <a:pt x="36291" y="1709"/>
                    </a:moveTo>
                    <a:lnTo>
                      <a:pt x="36392" y="1860"/>
                    </a:lnTo>
                    <a:lnTo>
                      <a:pt x="36392" y="2061"/>
                    </a:lnTo>
                    <a:lnTo>
                      <a:pt x="36341" y="2262"/>
                    </a:lnTo>
                    <a:lnTo>
                      <a:pt x="36291" y="2312"/>
                    </a:lnTo>
                    <a:lnTo>
                      <a:pt x="36241" y="2262"/>
                    </a:lnTo>
                    <a:lnTo>
                      <a:pt x="36191" y="1860"/>
                    </a:lnTo>
                    <a:lnTo>
                      <a:pt x="36241" y="1759"/>
                    </a:lnTo>
                    <a:lnTo>
                      <a:pt x="36291" y="1709"/>
                    </a:lnTo>
                    <a:close/>
                    <a:moveTo>
                      <a:pt x="40061" y="2111"/>
                    </a:moveTo>
                    <a:lnTo>
                      <a:pt x="40161" y="2262"/>
                    </a:lnTo>
                    <a:lnTo>
                      <a:pt x="40061" y="2312"/>
                    </a:lnTo>
                    <a:lnTo>
                      <a:pt x="40011" y="2212"/>
                    </a:lnTo>
                    <a:lnTo>
                      <a:pt x="40061" y="2111"/>
                    </a:lnTo>
                    <a:close/>
                    <a:moveTo>
                      <a:pt x="49712" y="2161"/>
                    </a:moveTo>
                    <a:lnTo>
                      <a:pt x="49862" y="2212"/>
                    </a:lnTo>
                    <a:lnTo>
                      <a:pt x="49812" y="2312"/>
                    </a:lnTo>
                    <a:lnTo>
                      <a:pt x="49661" y="2212"/>
                    </a:lnTo>
                    <a:lnTo>
                      <a:pt x="49712" y="2161"/>
                    </a:lnTo>
                    <a:close/>
                    <a:moveTo>
                      <a:pt x="61165" y="2269"/>
                    </a:moveTo>
                    <a:lnTo>
                      <a:pt x="61121" y="2312"/>
                    </a:lnTo>
                    <a:lnTo>
                      <a:pt x="61021" y="2312"/>
                    </a:lnTo>
                    <a:lnTo>
                      <a:pt x="61021" y="2346"/>
                    </a:lnTo>
                    <a:lnTo>
                      <a:pt x="61021" y="2346"/>
                    </a:lnTo>
                    <a:lnTo>
                      <a:pt x="61222" y="2312"/>
                    </a:lnTo>
                    <a:lnTo>
                      <a:pt x="61165" y="2269"/>
                    </a:lnTo>
                    <a:close/>
                    <a:moveTo>
                      <a:pt x="58206" y="1960"/>
                    </a:moveTo>
                    <a:lnTo>
                      <a:pt x="58256" y="2011"/>
                    </a:lnTo>
                    <a:lnTo>
                      <a:pt x="58256" y="2111"/>
                    </a:lnTo>
                    <a:lnTo>
                      <a:pt x="58357" y="2111"/>
                    </a:lnTo>
                    <a:lnTo>
                      <a:pt x="58709" y="2413"/>
                    </a:lnTo>
                    <a:lnTo>
                      <a:pt x="58709" y="2413"/>
                    </a:lnTo>
                    <a:lnTo>
                      <a:pt x="58256" y="2141"/>
                    </a:lnTo>
                    <a:lnTo>
                      <a:pt x="58256" y="2111"/>
                    </a:lnTo>
                    <a:lnTo>
                      <a:pt x="58206" y="2111"/>
                    </a:lnTo>
                    <a:lnTo>
                      <a:pt x="58106" y="2011"/>
                    </a:lnTo>
                    <a:lnTo>
                      <a:pt x="58156" y="1960"/>
                    </a:lnTo>
                    <a:close/>
                    <a:moveTo>
                      <a:pt x="61976" y="2161"/>
                    </a:moveTo>
                    <a:lnTo>
                      <a:pt x="62076" y="2212"/>
                    </a:lnTo>
                    <a:lnTo>
                      <a:pt x="62076" y="2312"/>
                    </a:lnTo>
                    <a:lnTo>
                      <a:pt x="62177" y="2312"/>
                    </a:lnTo>
                    <a:lnTo>
                      <a:pt x="62278" y="2463"/>
                    </a:lnTo>
                    <a:lnTo>
                      <a:pt x="62278" y="2463"/>
                    </a:lnTo>
                    <a:lnTo>
                      <a:pt x="62076" y="2348"/>
                    </a:lnTo>
                    <a:lnTo>
                      <a:pt x="62076" y="2312"/>
                    </a:lnTo>
                    <a:lnTo>
                      <a:pt x="62014" y="2312"/>
                    </a:lnTo>
                    <a:lnTo>
                      <a:pt x="61926" y="2262"/>
                    </a:lnTo>
                    <a:lnTo>
                      <a:pt x="61875" y="2212"/>
                    </a:lnTo>
                    <a:lnTo>
                      <a:pt x="61926" y="2161"/>
                    </a:lnTo>
                    <a:close/>
                    <a:moveTo>
                      <a:pt x="62076" y="2388"/>
                    </a:moveTo>
                    <a:lnTo>
                      <a:pt x="62177" y="2463"/>
                    </a:lnTo>
                    <a:lnTo>
                      <a:pt x="62177" y="2513"/>
                    </a:lnTo>
                    <a:lnTo>
                      <a:pt x="62076" y="2413"/>
                    </a:lnTo>
                    <a:lnTo>
                      <a:pt x="62076" y="2388"/>
                    </a:lnTo>
                    <a:close/>
                    <a:moveTo>
                      <a:pt x="58256" y="2161"/>
                    </a:moveTo>
                    <a:lnTo>
                      <a:pt x="58558" y="2463"/>
                    </a:lnTo>
                    <a:lnTo>
                      <a:pt x="58608" y="2513"/>
                    </a:lnTo>
                    <a:lnTo>
                      <a:pt x="58457" y="2564"/>
                    </a:lnTo>
                    <a:lnTo>
                      <a:pt x="58357" y="2513"/>
                    </a:lnTo>
                    <a:lnTo>
                      <a:pt x="58307" y="2413"/>
                    </a:lnTo>
                    <a:lnTo>
                      <a:pt x="58256" y="2212"/>
                    </a:lnTo>
                    <a:lnTo>
                      <a:pt x="58256" y="2161"/>
                    </a:lnTo>
                    <a:close/>
                    <a:moveTo>
                      <a:pt x="63031" y="1960"/>
                    </a:moveTo>
                    <a:lnTo>
                      <a:pt x="63333" y="2161"/>
                    </a:lnTo>
                    <a:lnTo>
                      <a:pt x="63283" y="2312"/>
                    </a:lnTo>
                    <a:lnTo>
                      <a:pt x="63132" y="2413"/>
                    </a:lnTo>
                    <a:lnTo>
                      <a:pt x="62981" y="2513"/>
                    </a:lnTo>
                    <a:lnTo>
                      <a:pt x="62830" y="2564"/>
                    </a:lnTo>
                    <a:lnTo>
                      <a:pt x="62780" y="2513"/>
                    </a:lnTo>
                    <a:lnTo>
                      <a:pt x="62680" y="2413"/>
                    </a:lnTo>
                    <a:lnTo>
                      <a:pt x="62680" y="2312"/>
                    </a:lnTo>
                    <a:lnTo>
                      <a:pt x="62680" y="2212"/>
                    </a:lnTo>
                    <a:lnTo>
                      <a:pt x="62931" y="2011"/>
                    </a:lnTo>
                    <a:lnTo>
                      <a:pt x="62981" y="1960"/>
                    </a:lnTo>
                    <a:close/>
                    <a:moveTo>
                      <a:pt x="30410" y="2564"/>
                    </a:moveTo>
                    <a:lnTo>
                      <a:pt x="30310" y="2724"/>
                    </a:lnTo>
                    <a:lnTo>
                      <a:pt x="30310" y="2724"/>
                    </a:lnTo>
                    <a:lnTo>
                      <a:pt x="30310" y="2664"/>
                    </a:lnTo>
                    <a:lnTo>
                      <a:pt x="30410" y="2564"/>
                    </a:lnTo>
                    <a:close/>
                    <a:moveTo>
                      <a:pt x="55643" y="2564"/>
                    </a:moveTo>
                    <a:lnTo>
                      <a:pt x="55743" y="2614"/>
                    </a:lnTo>
                    <a:lnTo>
                      <a:pt x="55643" y="2765"/>
                    </a:lnTo>
                    <a:lnTo>
                      <a:pt x="55592" y="2664"/>
                    </a:lnTo>
                    <a:lnTo>
                      <a:pt x="55643" y="2564"/>
                    </a:lnTo>
                    <a:close/>
                    <a:moveTo>
                      <a:pt x="57050" y="2363"/>
                    </a:moveTo>
                    <a:lnTo>
                      <a:pt x="57201" y="2413"/>
                    </a:lnTo>
                    <a:lnTo>
                      <a:pt x="57100" y="2513"/>
                    </a:lnTo>
                    <a:lnTo>
                      <a:pt x="57000" y="2664"/>
                    </a:lnTo>
                    <a:lnTo>
                      <a:pt x="56899" y="2765"/>
                    </a:lnTo>
                    <a:lnTo>
                      <a:pt x="56799" y="2564"/>
                    </a:lnTo>
                    <a:lnTo>
                      <a:pt x="56849" y="2463"/>
                    </a:lnTo>
                    <a:lnTo>
                      <a:pt x="56899" y="2363"/>
                    </a:lnTo>
                    <a:close/>
                    <a:moveTo>
                      <a:pt x="10707" y="2765"/>
                    </a:moveTo>
                    <a:lnTo>
                      <a:pt x="10707" y="2795"/>
                    </a:lnTo>
                    <a:lnTo>
                      <a:pt x="10707" y="2795"/>
                    </a:lnTo>
                    <a:lnTo>
                      <a:pt x="10807" y="2815"/>
                    </a:lnTo>
                    <a:lnTo>
                      <a:pt x="10817" y="2775"/>
                    </a:lnTo>
                    <a:lnTo>
                      <a:pt x="10817" y="2775"/>
                    </a:lnTo>
                    <a:lnTo>
                      <a:pt x="10807" y="2765"/>
                    </a:lnTo>
                    <a:close/>
                    <a:moveTo>
                      <a:pt x="31868" y="2564"/>
                    </a:moveTo>
                    <a:lnTo>
                      <a:pt x="31968" y="2664"/>
                    </a:lnTo>
                    <a:lnTo>
                      <a:pt x="31667" y="2966"/>
                    </a:lnTo>
                    <a:lnTo>
                      <a:pt x="31566" y="2865"/>
                    </a:lnTo>
                    <a:lnTo>
                      <a:pt x="31566" y="2714"/>
                    </a:lnTo>
                    <a:lnTo>
                      <a:pt x="31617" y="2614"/>
                    </a:lnTo>
                    <a:lnTo>
                      <a:pt x="31717" y="2564"/>
                    </a:lnTo>
                    <a:close/>
                    <a:moveTo>
                      <a:pt x="33878" y="2564"/>
                    </a:moveTo>
                    <a:lnTo>
                      <a:pt x="33979" y="2614"/>
                    </a:lnTo>
                    <a:lnTo>
                      <a:pt x="34130" y="2664"/>
                    </a:lnTo>
                    <a:lnTo>
                      <a:pt x="34180" y="2765"/>
                    </a:lnTo>
                    <a:lnTo>
                      <a:pt x="34230" y="2915"/>
                    </a:lnTo>
                    <a:lnTo>
                      <a:pt x="34080" y="2966"/>
                    </a:lnTo>
                    <a:lnTo>
                      <a:pt x="33728" y="2966"/>
                    </a:lnTo>
                    <a:lnTo>
                      <a:pt x="33577" y="2915"/>
                    </a:lnTo>
                    <a:lnTo>
                      <a:pt x="33426" y="2865"/>
                    </a:lnTo>
                    <a:lnTo>
                      <a:pt x="33326" y="2765"/>
                    </a:lnTo>
                    <a:lnTo>
                      <a:pt x="33275" y="2614"/>
                    </a:lnTo>
                    <a:lnTo>
                      <a:pt x="33326" y="2564"/>
                    </a:lnTo>
                    <a:close/>
                    <a:moveTo>
                      <a:pt x="38101" y="1508"/>
                    </a:moveTo>
                    <a:lnTo>
                      <a:pt x="38251" y="1558"/>
                    </a:lnTo>
                    <a:lnTo>
                      <a:pt x="38352" y="1609"/>
                    </a:lnTo>
                    <a:lnTo>
                      <a:pt x="38503" y="1810"/>
                    </a:lnTo>
                    <a:lnTo>
                      <a:pt x="38704" y="2011"/>
                    </a:lnTo>
                    <a:lnTo>
                      <a:pt x="38754" y="2061"/>
                    </a:lnTo>
                    <a:lnTo>
                      <a:pt x="38855" y="2111"/>
                    </a:lnTo>
                    <a:lnTo>
                      <a:pt x="39458" y="2111"/>
                    </a:lnTo>
                    <a:lnTo>
                      <a:pt x="39558" y="2212"/>
                    </a:lnTo>
                    <a:lnTo>
                      <a:pt x="39609" y="2413"/>
                    </a:lnTo>
                    <a:lnTo>
                      <a:pt x="39609" y="2513"/>
                    </a:lnTo>
                    <a:lnTo>
                      <a:pt x="39709" y="2564"/>
                    </a:lnTo>
                    <a:lnTo>
                      <a:pt x="39759" y="2664"/>
                    </a:lnTo>
                    <a:lnTo>
                      <a:pt x="39609" y="2815"/>
                    </a:lnTo>
                    <a:lnTo>
                      <a:pt x="39458" y="2966"/>
                    </a:lnTo>
                    <a:lnTo>
                      <a:pt x="39307" y="2966"/>
                    </a:lnTo>
                    <a:lnTo>
                      <a:pt x="39156" y="2915"/>
                    </a:lnTo>
                    <a:lnTo>
                      <a:pt x="39056" y="2815"/>
                    </a:lnTo>
                    <a:lnTo>
                      <a:pt x="38955" y="2765"/>
                    </a:lnTo>
                    <a:lnTo>
                      <a:pt x="38704" y="2765"/>
                    </a:lnTo>
                    <a:lnTo>
                      <a:pt x="38553" y="2714"/>
                    </a:lnTo>
                    <a:lnTo>
                      <a:pt x="38503" y="2614"/>
                    </a:lnTo>
                    <a:lnTo>
                      <a:pt x="38402" y="2513"/>
                    </a:lnTo>
                    <a:lnTo>
                      <a:pt x="38302" y="2463"/>
                    </a:lnTo>
                    <a:lnTo>
                      <a:pt x="38503" y="2262"/>
                    </a:lnTo>
                    <a:lnTo>
                      <a:pt x="38101" y="1910"/>
                    </a:lnTo>
                    <a:lnTo>
                      <a:pt x="38000" y="1910"/>
                    </a:lnTo>
                    <a:lnTo>
                      <a:pt x="37950" y="1960"/>
                    </a:lnTo>
                    <a:lnTo>
                      <a:pt x="37900" y="2061"/>
                    </a:lnTo>
                    <a:lnTo>
                      <a:pt x="37849" y="2161"/>
                    </a:lnTo>
                    <a:lnTo>
                      <a:pt x="38000" y="2312"/>
                    </a:lnTo>
                    <a:lnTo>
                      <a:pt x="38050" y="2463"/>
                    </a:lnTo>
                    <a:lnTo>
                      <a:pt x="38050" y="2614"/>
                    </a:lnTo>
                    <a:lnTo>
                      <a:pt x="38000" y="2765"/>
                    </a:lnTo>
                    <a:lnTo>
                      <a:pt x="37849" y="2614"/>
                    </a:lnTo>
                    <a:lnTo>
                      <a:pt x="37749" y="2564"/>
                    </a:lnTo>
                    <a:lnTo>
                      <a:pt x="37699" y="2564"/>
                    </a:lnTo>
                    <a:lnTo>
                      <a:pt x="37648" y="2714"/>
                    </a:lnTo>
                    <a:lnTo>
                      <a:pt x="37598" y="2865"/>
                    </a:lnTo>
                    <a:lnTo>
                      <a:pt x="37497" y="2966"/>
                    </a:lnTo>
                    <a:lnTo>
                      <a:pt x="37397" y="2966"/>
                    </a:lnTo>
                    <a:lnTo>
                      <a:pt x="37246" y="2865"/>
                    </a:lnTo>
                    <a:lnTo>
                      <a:pt x="36995" y="2614"/>
                    </a:lnTo>
                    <a:lnTo>
                      <a:pt x="36844" y="2564"/>
                    </a:lnTo>
                    <a:lnTo>
                      <a:pt x="36693" y="2463"/>
                    </a:lnTo>
                    <a:lnTo>
                      <a:pt x="36643" y="2463"/>
                    </a:lnTo>
                    <a:lnTo>
                      <a:pt x="36593" y="2413"/>
                    </a:lnTo>
                    <a:lnTo>
                      <a:pt x="36593" y="2212"/>
                    </a:lnTo>
                    <a:lnTo>
                      <a:pt x="36643" y="2061"/>
                    </a:lnTo>
                    <a:lnTo>
                      <a:pt x="36693" y="1960"/>
                    </a:lnTo>
                    <a:lnTo>
                      <a:pt x="36894" y="1860"/>
                    </a:lnTo>
                    <a:lnTo>
                      <a:pt x="37095" y="1759"/>
                    </a:lnTo>
                    <a:lnTo>
                      <a:pt x="37497" y="1558"/>
                    </a:lnTo>
                    <a:lnTo>
                      <a:pt x="37548" y="1508"/>
                    </a:lnTo>
                    <a:close/>
                    <a:moveTo>
                      <a:pt x="29556" y="2966"/>
                    </a:moveTo>
                    <a:lnTo>
                      <a:pt x="29606" y="3016"/>
                    </a:lnTo>
                    <a:lnTo>
                      <a:pt x="29556" y="3167"/>
                    </a:lnTo>
                    <a:lnTo>
                      <a:pt x="29505" y="3116"/>
                    </a:lnTo>
                    <a:lnTo>
                      <a:pt x="29556" y="2966"/>
                    </a:lnTo>
                    <a:close/>
                    <a:moveTo>
                      <a:pt x="30285" y="2765"/>
                    </a:moveTo>
                    <a:lnTo>
                      <a:pt x="30159" y="2966"/>
                    </a:lnTo>
                    <a:lnTo>
                      <a:pt x="30008" y="3116"/>
                    </a:lnTo>
                    <a:lnTo>
                      <a:pt x="29958" y="3167"/>
                    </a:lnTo>
                    <a:lnTo>
                      <a:pt x="29908" y="3066"/>
                    </a:lnTo>
                    <a:lnTo>
                      <a:pt x="29857" y="2966"/>
                    </a:lnTo>
                    <a:lnTo>
                      <a:pt x="29908" y="2865"/>
                    </a:lnTo>
                    <a:lnTo>
                      <a:pt x="29908" y="2765"/>
                    </a:lnTo>
                    <a:close/>
                    <a:moveTo>
                      <a:pt x="44478" y="2951"/>
                    </a:moveTo>
                    <a:lnTo>
                      <a:pt x="44434" y="2966"/>
                    </a:lnTo>
                    <a:lnTo>
                      <a:pt x="44384" y="3066"/>
                    </a:lnTo>
                    <a:lnTo>
                      <a:pt x="44387" y="3084"/>
                    </a:lnTo>
                    <a:lnTo>
                      <a:pt x="44387" y="3084"/>
                    </a:lnTo>
                    <a:lnTo>
                      <a:pt x="44484" y="3116"/>
                    </a:lnTo>
                    <a:lnTo>
                      <a:pt x="44697" y="3211"/>
                    </a:lnTo>
                    <a:lnTo>
                      <a:pt x="44697" y="3211"/>
                    </a:lnTo>
                    <a:lnTo>
                      <a:pt x="44763" y="3178"/>
                    </a:lnTo>
                    <a:lnTo>
                      <a:pt x="44763" y="3178"/>
                    </a:lnTo>
                    <a:lnTo>
                      <a:pt x="44478" y="2951"/>
                    </a:lnTo>
                    <a:close/>
                    <a:moveTo>
                      <a:pt x="21815" y="3217"/>
                    </a:moveTo>
                    <a:lnTo>
                      <a:pt x="21725" y="3368"/>
                    </a:lnTo>
                    <a:lnTo>
                      <a:pt x="21765" y="3368"/>
                    </a:lnTo>
                    <a:lnTo>
                      <a:pt x="21815" y="3217"/>
                    </a:lnTo>
                    <a:close/>
                    <a:moveTo>
                      <a:pt x="22167" y="3167"/>
                    </a:moveTo>
                    <a:lnTo>
                      <a:pt x="22267" y="3318"/>
                    </a:lnTo>
                    <a:lnTo>
                      <a:pt x="22167" y="3368"/>
                    </a:lnTo>
                    <a:lnTo>
                      <a:pt x="22117" y="3217"/>
                    </a:lnTo>
                    <a:lnTo>
                      <a:pt x="22167" y="3167"/>
                    </a:lnTo>
                    <a:close/>
                    <a:moveTo>
                      <a:pt x="37749" y="3217"/>
                    </a:moveTo>
                    <a:lnTo>
                      <a:pt x="37849" y="3267"/>
                    </a:lnTo>
                    <a:lnTo>
                      <a:pt x="37799" y="3368"/>
                    </a:lnTo>
                    <a:lnTo>
                      <a:pt x="37648" y="3267"/>
                    </a:lnTo>
                    <a:lnTo>
                      <a:pt x="37749" y="3217"/>
                    </a:lnTo>
                    <a:close/>
                    <a:moveTo>
                      <a:pt x="36475" y="3376"/>
                    </a:moveTo>
                    <a:lnTo>
                      <a:pt x="36459" y="3385"/>
                    </a:lnTo>
                    <a:lnTo>
                      <a:pt x="36459" y="3385"/>
                    </a:lnTo>
                    <a:lnTo>
                      <a:pt x="36492" y="3418"/>
                    </a:lnTo>
                    <a:lnTo>
                      <a:pt x="36475" y="3376"/>
                    </a:lnTo>
                    <a:close/>
                    <a:moveTo>
                      <a:pt x="21664" y="3368"/>
                    </a:moveTo>
                    <a:lnTo>
                      <a:pt x="21664" y="3468"/>
                    </a:lnTo>
                    <a:lnTo>
                      <a:pt x="21725" y="3368"/>
                    </a:lnTo>
                    <a:close/>
                    <a:moveTo>
                      <a:pt x="22871" y="3167"/>
                    </a:moveTo>
                    <a:lnTo>
                      <a:pt x="22971" y="3217"/>
                    </a:lnTo>
                    <a:lnTo>
                      <a:pt x="23172" y="3318"/>
                    </a:lnTo>
                    <a:lnTo>
                      <a:pt x="23323" y="3368"/>
                    </a:lnTo>
                    <a:lnTo>
                      <a:pt x="23474" y="3368"/>
                    </a:lnTo>
                    <a:lnTo>
                      <a:pt x="23474" y="3468"/>
                    </a:lnTo>
                    <a:lnTo>
                      <a:pt x="23524" y="3519"/>
                    </a:lnTo>
                    <a:lnTo>
                      <a:pt x="23424" y="3569"/>
                    </a:lnTo>
                    <a:lnTo>
                      <a:pt x="22619" y="3569"/>
                    </a:lnTo>
                    <a:lnTo>
                      <a:pt x="22569" y="3519"/>
                    </a:lnTo>
                    <a:lnTo>
                      <a:pt x="22619" y="3368"/>
                    </a:lnTo>
                    <a:lnTo>
                      <a:pt x="22770" y="3217"/>
                    </a:lnTo>
                    <a:lnTo>
                      <a:pt x="22871" y="3167"/>
                    </a:lnTo>
                    <a:close/>
                    <a:moveTo>
                      <a:pt x="25535" y="2966"/>
                    </a:moveTo>
                    <a:lnTo>
                      <a:pt x="25685" y="3066"/>
                    </a:lnTo>
                    <a:lnTo>
                      <a:pt x="25786" y="3217"/>
                    </a:lnTo>
                    <a:lnTo>
                      <a:pt x="25886" y="3368"/>
                    </a:lnTo>
                    <a:lnTo>
                      <a:pt x="25886" y="3468"/>
                    </a:lnTo>
                    <a:lnTo>
                      <a:pt x="25736" y="3569"/>
                    </a:lnTo>
                    <a:lnTo>
                      <a:pt x="25635" y="3468"/>
                    </a:lnTo>
                    <a:lnTo>
                      <a:pt x="25535" y="3418"/>
                    </a:lnTo>
                    <a:lnTo>
                      <a:pt x="25334" y="3318"/>
                    </a:lnTo>
                    <a:lnTo>
                      <a:pt x="25283" y="3217"/>
                    </a:lnTo>
                    <a:lnTo>
                      <a:pt x="25233" y="3066"/>
                    </a:lnTo>
                    <a:lnTo>
                      <a:pt x="25283" y="3016"/>
                    </a:lnTo>
                    <a:lnTo>
                      <a:pt x="25384" y="2966"/>
                    </a:lnTo>
                    <a:close/>
                    <a:moveTo>
                      <a:pt x="28852" y="2765"/>
                    </a:moveTo>
                    <a:lnTo>
                      <a:pt x="28953" y="2815"/>
                    </a:lnTo>
                    <a:lnTo>
                      <a:pt x="29003" y="2865"/>
                    </a:lnTo>
                    <a:lnTo>
                      <a:pt x="29053" y="3016"/>
                    </a:lnTo>
                    <a:lnTo>
                      <a:pt x="28953" y="3116"/>
                    </a:lnTo>
                    <a:lnTo>
                      <a:pt x="28852" y="3167"/>
                    </a:lnTo>
                    <a:lnTo>
                      <a:pt x="28701" y="3217"/>
                    </a:lnTo>
                    <a:lnTo>
                      <a:pt x="28651" y="3267"/>
                    </a:lnTo>
                    <a:lnTo>
                      <a:pt x="28651" y="3318"/>
                    </a:lnTo>
                    <a:lnTo>
                      <a:pt x="28752" y="3468"/>
                    </a:lnTo>
                    <a:lnTo>
                      <a:pt x="28802" y="3519"/>
                    </a:lnTo>
                    <a:lnTo>
                      <a:pt x="28601" y="3569"/>
                    </a:lnTo>
                    <a:lnTo>
                      <a:pt x="28500" y="3569"/>
                    </a:lnTo>
                    <a:lnTo>
                      <a:pt x="28400" y="3519"/>
                    </a:lnTo>
                    <a:lnTo>
                      <a:pt x="28299" y="3368"/>
                    </a:lnTo>
                    <a:lnTo>
                      <a:pt x="28249" y="3318"/>
                    </a:lnTo>
                    <a:lnTo>
                      <a:pt x="28249" y="3217"/>
                    </a:lnTo>
                    <a:lnTo>
                      <a:pt x="28802" y="2765"/>
                    </a:lnTo>
                    <a:close/>
                    <a:moveTo>
                      <a:pt x="35386" y="2312"/>
                    </a:moveTo>
                    <a:lnTo>
                      <a:pt x="35537" y="2413"/>
                    </a:lnTo>
                    <a:lnTo>
                      <a:pt x="35688" y="2513"/>
                    </a:lnTo>
                    <a:lnTo>
                      <a:pt x="35889" y="2564"/>
                    </a:lnTo>
                    <a:lnTo>
                      <a:pt x="36140" y="2614"/>
                    </a:lnTo>
                    <a:lnTo>
                      <a:pt x="36291" y="2714"/>
                    </a:lnTo>
                    <a:lnTo>
                      <a:pt x="36341" y="2915"/>
                    </a:lnTo>
                    <a:lnTo>
                      <a:pt x="36392" y="3167"/>
                    </a:lnTo>
                    <a:lnTo>
                      <a:pt x="36475" y="3376"/>
                    </a:lnTo>
                    <a:lnTo>
                      <a:pt x="36475" y="3376"/>
                    </a:lnTo>
                    <a:lnTo>
                      <a:pt x="36492" y="3368"/>
                    </a:lnTo>
                    <a:lnTo>
                      <a:pt x="36542" y="3318"/>
                    </a:lnTo>
                    <a:lnTo>
                      <a:pt x="36593" y="3217"/>
                    </a:lnTo>
                    <a:lnTo>
                      <a:pt x="36593" y="2966"/>
                    </a:lnTo>
                    <a:lnTo>
                      <a:pt x="36643" y="2865"/>
                    </a:lnTo>
                    <a:lnTo>
                      <a:pt x="36743" y="2765"/>
                    </a:lnTo>
                    <a:lnTo>
                      <a:pt x="36945" y="3217"/>
                    </a:lnTo>
                    <a:lnTo>
                      <a:pt x="37045" y="3368"/>
                    </a:lnTo>
                    <a:lnTo>
                      <a:pt x="37045" y="3468"/>
                    </a:lnTo>
                    <a:lnTo>
                      <a:pt x="36995" y="3519"/>
                    </a:lnTo>
                    <a:lnTo>
                      <a:pt x="36894" y="3569"/>
                    </a:lnTo>
                    <a:lnTo>
                      <a:pt x="36643" y="3569"/>
                    </a:lnTo>
                    <a:lnTo>
                      <a:pt x="36492" y="3418"/>
                    </a:lnTo>
                    <a:lnTo>
                      <a:pt x="36542" y="3519"/>
                    </a:lnTo>
                    <a:lnTo>
                      <a:pt x="36492" y="3569"/>
                    </a:lnTo>
                    <a:lnTo>
                      <a:pt x="36392" y="3468"/>
                    </a:lnTo>
                    <a:lnTo>
                      <a:pt x="36392" y="3418"/>
                    </a:lnTo>
                    <a:lnTo>
                      <a:pt x="36459" y="3385"/>
                    </a:lnTo>
                    <a:lnTo>
                      <a:pt x="36459" y="3385"/>
                    </a:lnTo>
                    <a:lnTo>
                      <a:pt x="36442" y="3368"/>
                    </a:lnTo>
                    <a:lnTo>
                      <a:pt x="36241" y="3368"/>
                    </a:lnTo>
                    <a:lnTo>
                      <a:pt x="36140" y="3217"/>
                    </a:lnTo>
                    <a:lnTo>
                      <a:pt x="36040" y="3167"/>
                    </a:lnTo>
                    <a:lnTo>
                      <a:pt x="35990" y="3267"/>
                    </a:lnTo>
                    <a:lnTo>
                      <a:pt x="35990" y="3368"/>
                    </a:lnTo>
                    <a:lnTo>
                      <a:pt x="35990" y="3468"/>
                    </a:lnTo>
                    <a:lnTo>
                      <a:pt x="35839" y="3519"/>
                    </a:lnTo>
                    <a:lnTo>
                      <a:pt x="35738" y="3569"/>
                    </a:lnTo>
                    <a:lnTo>
                      <a:pt x="35638" y="3569"/>
                    </a:lnTo>
                    <a:lnTo>
                      <a:pt x="35537" y="3519"/>
                    </a:lnTo>
                    <a:lnTo>
                      <a:pt x="35638" y="3418"/>
                    </a:lnTo>
                    <a:lnTo>
                      <a:pt x="35688" y="3368"/>
                    </a:lnTo>
                    <a:lnTo>
                      <a:pt x="35738" y="3267"/>
                    </a:lnTo>
                    <a:lnTo>
                      <a:pt x="35788" y="3167"/>
                    </a:lnTo>
                    <a:lnTo>
                      <a:pt x="35738" y="3066"/>
                    </a:lnTo>
                    <a:lnTo>
                      <a:pt x="35638" y="3016"/>
                    </a:lnTo>
                    <a:lnTo>
                      <a:pt x="35487" y="2966"/>
                    </a:lnTo>
                    <a:lnTo>
                      <a:pt x="34833" y="2966"/>
                    </a:lnTo>
                    <a:lnTo>
                      <a:pt x="34783" y="2915"/>
                    </a:lnTo>
                    <a:lnTo>
                      <a:pt x="34733" y="2865"/>
                    </a:lnTo>
                    <a:lnTo>
                      <a:pt x="34783" y="2765"/>
                    </a:lnTo>
                    <a:lnTo>
                      <a:pt x="35185" y="2413"/>
                    </a:lnTo>
                    <a:lnTo>
                      <a:pt x="35236" y="2312"/>
                    </a:lnTo>
                    <a:close/>
                    <a:moveTo>
                      <a:pt x="45942" y="3418"/>
                    </a:moveTo>
                    <a:lnTo>
                      <a:pt x="46093" y="3468"/>
                    </a:lnTo>
                    <a:lnTo>
                      <a:pt x="45992" y="3569"/>
                    </a:lnTo>
                    <a:lnTo>
                      <a:pt x="45841" y="3468"/>
                    </a:lnTo>
                    <a:lnTo>
                      <a:pt x="45942" y="3418"/>
                    </a:lnTo>
                    <a:close/>
                    <a:moveTo>
                      <a:pt x="57804" y="3016"/>
                    </a:moveTo>
                    <a:lnTo>
                      <a:pt x="57854" y="3167"/>
                    </a:lnTo>
                    <a:lnTo>
                      <a:pt x="57854" y="3267"/>
                    </a:lnTo>
                    <a:lnTo>
                      <a:pt x="57854" y="3368"/>
                    </a:lnTo>
                    <a:lnTo>
                      <a:pt x="57955" y="3368"/>
                    </a:lnTo>
                    <a:lnTo>
                      <a:pt x="58055" y="3519"/>
                    </a:lnTo>
                    <a:lnTo>
                      <a:pt x="57942" y="3527"/>
                    </a:lnTo>
                    <a:lnTo>
                      <a:pt x="57942" y="3527"/>
                    </a:lnTo>
                    <a:lnTo>
                      <a:pt x="57854" y="3468"/>
                    </a:lnTo>
                    <a:lnTo>
                      <a:pt x="57854" y="3368"/>
                    </a:lnTo>
                    <a:lnTo>
                      <a:pt x="57469" y="3560"/>
                    </a:lnTo>
                    <a:lnTo>
                      <a:pt x="57469" y="3560"/>
                    </a:lnTo>
                    <a:lnTo>
                      <a:pt x="57352" y="3569"/>
                    </a:lnTo>
                    <a:lnTo>
                      <a:pt x="57301" y="3519"/>
                    </a:lnTo>
                    <a:lnTo>
                      <a:pt x="57301" y="3418"/>
                    </a:lnTo>
                    <a:lnTo>
                      <a:pt x="57704" y="3016"/>
                    </a:lnTo>
                    <a:close/>
                    <a:moveTo>
                      <a:pt x="21815" y="2765"/>
                    </a:moveTo>
                    <a:lnTo>
                      <a:pt x="21865" y="2815"/>
                    </a:lnTo>
                    <a:lnTo>
                      <a:pt x="21865" y="3066"/>
                    </a:lnTo>
                    <a:lnTo>
                      <a:pt x="21815" y="3217"/>
                    </a:lnTo>
                    <a:lnTo>
                      <a:pt x="21815" y="3318"/>
                    </a:lnTo>
                    <a:lnTo>
                      <a:pt x="21765" y="3368"/>
                    </a:lnTo>
                    <a:lnTo>
                      <a:pt x="21715" y="3519"/>
                    </a:lnTo>
                    <a:lnTo>
                      <a:pt x="21664" y="3669"/>
                    </a:lnTo>
                    <a:lnTo>
                      <a:pt x="21614" y="3720"/>
                    </a:lnTo>
                    <a:lnTo>
                      <a:pt x="21564" y="3770"/>
                    </a:lnTo>
                    <a:lnTo>
                      <a:pt x="21463" y="3619"/>
                    </a:lnTo>
                    <a:lnTo>
                      <a:pt x="21514" y="3468"/>
                    </a:lnTo>
                    <a:lnTo>
                      <a:pt x="21564" y="3368"/>
                    </a:lnTo>
                    <a:lnTo>
                      <a:pt x="21664" y="3368"/>
                    </a:lnTo>
                    <a:lnTo>
                      <a:pt x="21664" y="3267"/>
                    </a:lnTo>
                    <a:lnTo>
                      <a:pt x="21664" y="2865"/>
                    </a:lnTo>
                    <a:lnTo>
                      <a:pt x="21715" y="2815"/>
                    </a:lnTo>
                    <a:lnTo>
                      <a:pt x="21815" y="2765"/>
                    </a:lnTo>
                    <a:close/>
                    <a:moveTo>
                      <a:pt x="26389" y="3619"/>
                    </a:moveTo>
                    <a:lnTo>
                      <a:pt x="26490" y="3720"/>
                    </a:lnTo>
                    <a:lnTo>
                      <a:pt x="26439" y="3770"/>
                    </a:lnTo>
                    <a:lnTo>
                      <a:pt x="26289" y="3720"/>
                    </a:lnTo>
                    <a:lnTo>
                      <a:pt x="26389" y="3619"/>
                    </a:lnTo>
                    <a:close/>
                    <a:moveTo>
                      <a:pt x="46796" y="2765"/>
                    </a:moveTo>
                    <a:lnTo>
                      <a:pt x="47048" y="2815"/>
                    </a:lnTo>
                    <a:lnTo>
                      <a:pt x="47098" y="2915"/>
                    </a:lnTo>
                    <a:lnTo>
                      <a:pt x="47148" y="3066"/>
                    </a:lnTo>
                    <a:lnTo>
                      <a:pt x="47148" y="3167"/>
                    </a:lnTo>
                    <a:lnTo>
                      <a:pt x="47148" y="3267"/>
                    </a:lnTo>
                    <a:lnTo>
                      <a:pt x="46997" y="3368"/>
                    </a:lnTo>
                    <a:lnTo>
                      <a:pt x="46897" y="3519"/>
                    </a:lnTo>
                    <a:lnTo>
                      <a:pt x="46897" y="3619"/>
                    </a:lnTo>
                    <a:lnTo>
                      <a:pt x="46897" y="3720"/>
                    </a:lnTo>
                    <a:lnTo>
                      <a:pt x="46796" y="3770"/>
                    </a:lnTo>
                    <a:lnTo>
                      <a:pt x="46645" y="3619"/>
                    </a:lnTo>
                    <a:lnTo>
                      <a:pt x="46495" y="3468"/>
                    </a:lnTo>
                    <a:lnTo>
                      <a:pt x="46495" y="3318"/>
                    </a:lnTo>
                    <a:lnTo>
                      <a:pt x="46495" y="3066"/>
                    </a:lnTo>
                    <a:lnTo>
                      <a:pt x="46495" y="2915"/>
                    </a:lnTo>
                    <a:lnTo>
                      <a:pt x="46545" y="2865"/>
                    </a:lnTo>
                    <a:lnTo>
                      <a:pt x="46595" y="2815"/>
                    </a:lnTo>
                    <a:lnTo>
                      <a:pt x="46796" y="2765"/>
                    </a:lnTo>
                    <a:close/>
                    <a:moveTo>
                      <a:pt x="15683" y="3569"/>
                    </a:moveTo>
                    <a:lnTo>
                      <a:pt x="15733" y="3720"/>
                    </a:lnTo>
                    <a:lnTo>
                      <a:pt x="15683" y="3820"/>
                    </a:lnTo>
                    <a:lnTo>
                      <a:pt x="15582" y="3669"/>
                    </a:lnTo>
                    <a:lnTo>
                      <a:pt x="15683" y="3569"/>
                    </a:lnTo>
                    <a:close/>
                    <a:moveTo>
                      <a:pt x="16940" y="3368"/>
                    </a:moveTo>
                    <a:lnTo>
                      <a:pt x="16990" y="3468"/>
                    </a:lnTo>
                    <a:lnTo>
                      <a:pt x="16889" y="3619"/>
                    </a:lnTo>
                    <a:lnTo>
                      <a:pt x="16738" y="3820"/>
                    </a:lnTo>
                    <a:lnTo>
                      <a:pt x="16638" y="3720"/>
                    </a:lnTo>
                    <a:lnTo>
                      <a:pt x="16638" y="3569"/>
                    </a:lnTo>
                    <a:lnTo>
                      <a:pt x="16638" y="3468"/>
                    </a:lnTo>
                    <a:lnTo>
                      <a:pt x="16789" y="3418"/>
                    </a:lnTo>
                    <a:lnTo>
                      <a:pt x="16940" y="3368"/>
                    </a:lnTo>
                    <a:close/>
                    <a:moveTo>
                      <a:pt x="20910" y="3368"/>
                    </a:moveTo>
                    <a:lnTo>
                      <a:pt x="21011" y="3468"/>
                    </a:lnTo>
                    <a:lnTo>
                      <a:pt x="21011" y="3519"/>
                    </a:lnTo>
                    <a:lnTo>
                      <a:pt x="21011" y="3669"/>
                    </a:lnTo>
                    <a:lnTo>
                      <a:pt x="20910" y="3770"/>
                    </a:lnTo>
                    <a:lnTo>
                      <a:pt x="20860" y="3820"/>
                    </a:lnTo>
                    <a:lnTo>
                      <a:pt x="20709" y="3820"/>
                    </a:lnTo>
                    <a:lnTo>
                      <a:pt x="20609" y="3720"/>
                    </a:lnTo>
                    <a:lnTo>
                      <a:pt x="20508" y="3569"/>
                    </a:lnTo>
                    <a:lnTo>
                      <a:pt x="20458" y="3468"/>
                    </a:lnTo>
                    <a:lnTo>
                      <a:pt x="20609" y="3368"/>
                    </a:lnTo>
                    <a:close/>
                    <a:moveTo>
                      <a:pt x="27696" y="2513"/>
                    </a:moveTo>
                    <a:lnTo>
                      <a:pt x="27847" y="2564"/>
                    </a:lnTo>
                    <a:lnTo>
                      <a:pt x="27947" y="2664"/>
                    </a:lnTo>
                    <a:lnTo>
                      <a:pt x="27998" y="2765"/>
                    </a:lnTo>
                    <a:lnTo>
                      <a:pt x="27947" y="2865"/>
                    </a:lnTo>
                    <a:lnTo>
                      <a:pt x="27847" y="3016"/>
                    </a:lnTo>
                    <a:lnTo>
                      <a:pt x="27847" y="3116"/>
                    </a:lnTo>
                    <a:lnTo>
                      <a:pt x="27947" y="3217"/>
                    </a:lnTo>
                    <a:lnTo>
                      <a:pt x="27947" y="3368"/>
                    </a:lnTo>
                    <a:lnTo>
                      <a:pt x="27998" y="3519"/>
                    </a:lnTo>
                    <a:lnTo>
                      <a:pt x="28098" y="3669"/>
                    </a:lnTo>
                    <a:lnTo>
                      <a:pt x="28098" y="3770"/>
                    </a:lnTo>
                    <a:lnTo>
                      <a:pt x="28048" y="3820"/>
                    </a:lnTo>
                    <a:lnTo>
                      <a:pt x="27696" y="3820"/>
                    </a:lnTo>
                    <a:lnTo>
                      <a:pt x="27646" y="3770"/>
                    </a:lnTo>
                    <a:lnTo>
                      <a:pt x="27595" y="3669"/>
                    </a:lnTo>
                    <a:lnTo>
                      <a:pt x="27545" y="3519"/>
                    </a:lnTo>
                    <a:lnTo>
                      <a:pt x="27545" y="3418"/>
                    </a:lnTo>
                    <a:lnTo>
                      <a:pt x="27545" y="3267"/>
                    </a:lnTo>
                    <a:lnTo>
                      <a:pt x="27495" y="3217"/>
                    </a:lnTo>
                    <a:lnTo>
                      <a:pt x="27445" y="3217"/>
                    </a:lnTo>
                    <a:lnTo>
                      <a:pt x="27294" y="3318"/>
                    </a:lnTo>
                    <a:lnTo>
                      <a:pt x="27244" y="3318"/>
                    </a:lnTo>
                    <a:lnTo>
                      <a:pt x="27093" y="3267"/>
                    </a:lnTo>
                    <a:lnTo>
                      <a:pt x="26992" y="3167"/>
                    </a:lnTo>
                    <a:lnTo>
                      <a:pt x="26942" y="3066"/>
                    </a:lnTo>
                    <a:lnTo>
                      <a:pt x="26942" y="2915"/>
                    </a:lnTo>
                    <a:lnTo>
                      <a:pt x="26992" y="2815"/>
                    </a:lnTo>
                    <a:lnTo>
                      <a:pt x="27193" y="2765"/>
                    </a:lnTo>
                    <a:lnTo>
                      <a:pt x="27344" y="2664"/>
                    </a:lnTo>
                    <a:lnTo>
                      <a:pt x="27495" y="2564"/>
                    </a:lnTo>
                    <a:lnTo>
                      <a:pt x="27595" y="2513"/>
                    </a:lnTo>
                    <a:close/>
                    <a:moveTo>
                      <a:pt x="18498" y="3368"/>
                    </a:moveTo>
                    <a:lnTo>
                      <a:pt x="18462" y="3873"/>
                    </a:lnTo>
                    <a:lnTo>
                      <a:pt x="18462" y="3873"/>
                    </a:lnTo>
                    <a:lnTo>
                      <a:pt x="18347" y="3720"/>
                    </a:lnTo>
                    <a:lnTo>
                      <a:pt x="18297" y="3619"/>
                    </a:lnTo>
                    <a:lnTo>
                      <a:pt x="18297" y="3468"/>
                    </a:lnTo>
                    <a:lnTo>
                      <a:pt x="18397" y="3418"/>
                    </a:lnTo>
                    <a:lnTo>
                      <a:pt x="18498" y="3368"/>
                    </a:lnTo>
                    <a:close/>
                    <a:moveTo>
                      <a:pt x="44969" y="3346"/>
                    </a:moveTo>
                    <a:lnTo>
                      <a:pt x="45389" y="3720"/>
                    </a:lnTo>
                    <a:lnTo>
                      <a:pt x="45439" y="3820"/>
                    </a:lnTo>
                    <a:lnTo>
                      <a:pt x="45439" y="3870"/>
                    </a:lnTo>
                    <a:lnTo>
                      <a:pt x="45389" y="3921"/>
                    </a:lnTo>
                    <a:lnTo>
                      <a:pt x="45339" y="3971"/>
                    </a:lnTo>
                    <a:lnTo>
                      <a:pt x="45238" y="3921"/>
                    </a:lnTo>
                    <a:lnTo>
                      <a:pt x="45238" y="3770"/>
                    </a:lnTo>
                    <a:lnTo>
                      <a:pt x="45188" y="3619"/>
                    </a:lnTo>
                    <a:lnTo>
                      <a:pt x="45087" y="3519"/>
                    </a:lnTo>
                    <a:lnTo>
                      <a:pt x="44987" y="3418"/>
                    </a:lnTo>
                    <a:lnTo>
                      <a:pt x="44969" y="3346"/>
                    </a:lnTo>
                    <a:close/>
                    <a:moveTo>
                      <a:pt x="2815" y="3820"/>
                    </a:moveTo>
                    <a:lnTo>
                      <a:pt x="2916" y="3921"/>
                    </a:lnTo>
                    <a:lnTo>
                      <a:pt x="2815" y="4021"/>
                    </a:lnTo>
                    <a:lnTo>
                      <a:pt x="2765" y="3870"/>
                    </a:lnTo>
                    <a:lnTo>
                      <a:pt x="2815" y="3820"/>
                    </a:lnTo>
                    <a:close/>
                    <a:moveTo>
                      <a:pt x="17291" y="3418"/>
                    </a:moveTo>
                    <a:lnTo>
                      <a:pt x="17744" y="3619"/>
                    </a:lnTo>
                    <a:lnTo>
                      <a:pt x="17945" y="3720"/>
                    </a:lnTo>
                    <a:lnTo>
                      <a:pt x="18096" y="3921"/>
                    </a:lnTo>
                    <a:lnTo>
                      <a:pt x="17995" y="3971"/>
                    </a:lnTo>
                    <a:lnTo>
                      <a:pt x="17945" y="4021"/>
                    </a:lnTo>
                    <a:lnTo>
                      <a:pt x="17241" y="3669"/>
                    </a:lnTo>
                    <a:lnTo>
                      <a:pt x="17241" y="3619"/>
                    </a:lnTo>
                    <a:lnTo>
                      <a:pt x="17241" y="3519"/>
                    </a:lnTo>
                    <a:lnTo>
                      <a:pt x="17291" y="3418"/>
                    </a:lnTo>
                    <a:close/>
                    <a:moveTo>
                      <a:pt x="18648" y="3418"/>
                    </a:moveTo>
                    <a:lnTo>
                      <a:pt x="18699" y="3569"/>
                    </a:lnTo>
                    <a:lnTo>
                      <a:pt x="18749" y="3669"/>
                    </a:lnTo>
                    <a:lnTo>
                      <a:pt x="18799" y="3770"/>
                    </a:lnTo>
                    <a:lnTo>
                      <a:pt x="18900" y="3870"/>
                    </a:lnTo>
                    <a:lnTo>
                      <a:pt x="18850" y="3921"/>
                    </a:lnTo>
                    <a:lnTo>
                      <a:pt x="18799" y="4021"/>
                    </a:lnTo>
                    <a:lnTo>
                      <a:pt x="18648" y="4021"/>
                    </a:lnTo>
                    <a:lnTo>
                      <a:pt x="18521" y="3936"/>
                    </a:lnTo>
                    <a:lnTo>
                      <a:pt x="18521" y="3936"/>
                    </a:lnTo>
                    <a:lnTo>
                      <a:pt x="18548" y="3720"/>
                    </a:lnTo>
                    <a:lnTo>
                      <a:pt x="18598" y="3468"/>
                    </a:lnTo>
                    <a:lnTo>
                      <a:pt x="18648" y="3418"/>
                    </a:lnTo>
                    <a:close/>
                    <a:moveTo>
                      <a:pt x="58457" y="3770"/>
                    </a:moveTo>
                    <a:lnTo>
                      <a:pt x="58558" y="3820"/>
                    </a:lnTo>
                    <a:lnTo>
                      <a:pt x="58659" y="3870"/>
                    </a:lnTo>
                    <a:lnTo>
                      <a:pt x="58659" y="3921"/>
                    </a:lnTo>
                    <a:lnTo>
                      <a:pt x="58457" y="4021"/>
                    </a:lnTo>
                    <a:lnTo>
                      <a:pt x="58357" y="3971"/>
                    </a:lnTo>
                    <a:lnTo>
                      <a:pt x="58307" y="3870"/>
                    </a:lnTo>
                    <a:lnTo>
                      <a:pt x="58357" y="3820"/>
                    </a:lnTo>
                    <a:lnTo>
                      <a:pt x="58457" y="3770"/>
                    </a:lnTo>
                    <a:close/>
                    <a:moveTo>
                      <a:pt x="8344" y="4021"/>
                    </a:moveTo>
                    <a:lnTo>
                      <a:pt x="8395" y="4122"/>
                    </a:lnTo>
                    <a:lnTo>
                      <a:pt x="8244" y="4172"/>
                    </a:lnTo>
                    <a:lnTo>
                      <a:pt x="8194" y="4122"/>
                    </a:lnTo>
                    <a:lnTo>
                      <a:pt x="8344" y="4021"/>
                    </a:lnTo>
                    <a:close/>
                    <a:moveTo>
                      <a:pt x="11913" y="3820"/>
                    </a:moveTo>
                    <a:lnTo>
                      <a:pt x="12014" y="4021"/>
                    </a:lnTo>
                    <a:lnTo>
                      <a:pt x="11913" y="4122"/>
                    </a:lnTo>
                    <a:lnTo>
                      <a:pt x="11863" y="4172"/>
                    </a:lnTo>
                    <a:lnTo>
                      <a:pt x="11762" y="4122"/>
                    </a:lnTo>
                    <a:lnTo>
                      <a:pt x="11762" y="4021"/>
                    </a:lnTo>
                    <a:lnTo>
                      <a:pt x="11762" y="3921"/>
                    </a:lnTo>
                    <a:lnTo>
                      <a:pt x="11863" y="3820"/>
                    </a:lnTo>
                    <a:close/>
                    <a:moveTo>
                      <a:pt x="20910" y="4071"/>
                    </a:moveTo>
                    <a:lnTo>
                      <a:pt x="21011" y="4122"/>
                    </a:lnTo>
                    <a:lnTo>
                      <a:pt x="20961" y="4172"/>
                    </a:lnTo>
                    <a:lnTo>
                      <a:pt x="20810" y="4122"/>
                    </a:lnTo>
                    <a:lnTo>
                      <a:pt x="20910" y="4071"/>
                    </a:lnTo>
                    <a:close/>
                    <a:moveTo>
                      <a:pt x="56296" y="4021"/>
                    </a:moveTo>
                    <a:lnTo>
                      <a:pt x="56397" y="4122"/>
                    </a:lnTo>
                    <a:lnTo>
                      <a:pt x="56246" y="4172"/>
                    </a:lnTo>
                    <a:lnTo>
                      <a:pt x="56196" y="4122"/>
                    </a:lnTo>
                    <a:lnTo>
                      <a:pt x="56296" y="4021"/>
                    </a:lnTo>
                    <a:close/>
                    <a:moveTo>
                      <a:pt x="13572" y="3569"/>
                    </a:moveTo>
                    <a:lnTo>
                      <a:pt x="13065" y="4214"/>
                    </a:lnTo>
                    <a:lnTo>
                      <a:pt x="13065" y="4214"/>
                    </a:lnTo>
                    <a:lnTo>
                      <a:pt x="13019" y="4122"/>
                    </a:lnTo>
                    <a:lnTo>
                      <a:pt x="13019" y="3971"/>
                    </a:lnTo>
                    <a:lnTo>
                      <a:pt x="13069" y="3870"/>
                    </a:lnTo>
                    <a:lnTo>
                      <a:pt x="13270" y="3669"/>
                    </a:lnTo>
                    <a:lnTo>
                      <a:pt x="13371" y="3619"/>
                    </a:lnTo>
                    <a:lnTo>
                      <a:pt x="13572" y="3569"/>
                    </a:lnTo>
                    <a:close/>
                    <a:moveTo>
                      <a:pt x="13672" y="3770"/>
                    </a:moveTo>
                    <a:lnTo>
                      <a:pt x="13672" y="3820"/>
                    </a:lnTo>
                    <a:lnTo>
                      <a:pt x="13572" y="4021"/>
                    </a:lnTo>
                    <a:lnTo>
                      <a:pt x="13421" y="4122"/>
                    </a:lnTo>
                    <a:lnTo>
                      <a:pt x="13270" y="4172"/>
                    </a:lnTo>
                    <a:lnTo>
                      <a:pt x="13119" y="4222"/>
                    </a:lnTo>
                    <a:lnTo>
                      <a:pt x="13371" y="3971"/>
                    </a:lnTo>
                    <a:lnTo>
                      <a:pt x="13572" y="3820"/>
                    </a:lnTo>
                    <a:lnTo>
                      <a:pt x="13672" y="3770"/>
                    </a:lnTo>
                    <a:close/>
                    <a:moveTo>
                      <a:pt x="18451" y="4021"/>
                    </a:moveTo>
                    <a:lnTo>
                      <a:pt x="18447" y="4071"/>
                    </a:lnTo>
                    <a:lnTo>
                      <a:pt x="18397" y="4172"/>
                    </a:lnTo>
                    <a:lnTo>
                      <a:pt x="18397" y="4222"/>
                    </a:lnTo>
                    <a:lnTo>
                      <a:pt x="18347" y="4122"/>
                    </a:lnTo>
                    <a:lnTo>
                      <a:pt x="18347" y="4071"/>
                    </a:lnTo>
                    <a:lnTo>
                      <a:pt x="18397" y="4021"/>
                    </a:lnTo>
                    <a:close/>
                    <a:moveTo>
                      <a:pt x="60719" y="3619"/>
                    </a:moveTo>
                    <a:lnTo>
                      <a:pt x="60770" y="3669"/>
                    </a:lnTo>
                    <a:lnTo>
                      <a:pt x="60770" y="3820"/>
                    </a:lnTo>
                    <a:lnTo>
                      <a:pt x="60719" y="3971"/>
                    </a:lnTo>
                    <a:lnTo>
                      <a:pt x="60569" y="4122"/>
                    </a:lnTo>
                    <a:lnTo>
                      <a:pt x="60418" y="4222"/>
                    </a:lnTo>
                    <a:lnTo>
                      <a:pt x="60217" y="4273"/>
                    </a:lnTo>
                    <a:lnTo>
                      <a:pt x="60066" y="4172"/>
                    </a:lnTo>
                    <a:lnTo>
                      <a:pt x="59865" y="4071"/>
                    </a:lnTo>
                    <a:lnTo>
                      <a:pt x="59714" y="4021"/>
                    </a:lnTo>
                    <a:lnTo>
                      <a:pt x="59362" y="4021"/>
                    </a:lnTo>
                    <a:lnTo>
                      <a:pt x="59262" y="3971"/>
                    </a:lnTo>
                    <a:lnTo>
                      <a:pt x="59111" y="3921"/>
                    </a:lnTo>
                    <a:lnTo>
                      <a:pt x="59362" y="3669"/>
                    </a:lnTo>
                    <a:lnTo>
                      <a:pt x="59463" y="3619"/>
                    </a:lnTo>
                    <a:lnTo>
                      <a:pt x="60066" y="3619"/>
                    </a:lnTo>
                    <a:lnTo>
                      <a:pt x="60267" y="3770"/>
                    </a:lnTo>
                    <a:lnTo>
                      <a:pt x="60418" y="3820"/>
                    </a:lnTo>
                    <a:lnTo>
                      <a:pt x="60518" y="3770"/>
                    </a:lnTo>
                    <a:lnTo>
                      <a:pt x="60569" y="3720"/>
                    </a:lnTo>
                    <a:lnTo>
                      <a:pt x="60669" y="3619"/>
                    </a:lnTo>
                    <a:close/>
                    <a:moveTo>
                      <a:pt x="11260" y="4273"/>
                    </a:moveTo>
                    <a:lnTo>
                      <a:pt x="11360" y="4323"/>
                    </a:lnTo>
                    <a:lnTo>
                      <a:pt x="11209" y="4373"/>
                    </a:lnTo>
                    <a:lnTo>
                      <a:pt x="11159" y="4323"/>
                    </a:lnTo>
                    <a:lnTo>
                      <a:pt x="11260" y="4273"/>
                    </a:lnTo>
                    <a:close/>
                    <a:moveTo>
                      <a:pt x="16738" y="4021"/>
                    </a:moveTo>
                    <a:lnTo>
                      <a:pt x="16839" y="4122"/>
                    </a:lnTo>
                    <a:lnTo>
                      <a:pt x="16839" y="4222"/>
                    </a:lnTo>
                    <a:lnTo>
                      <a:pt x="16839" y="4323"/>
                    </a:lnTo>
                    <a:lnTo>
                      <a:pt x="16738" y="4373"/>
                    </a:lnTo>
                    <a:lnTo>
                      <a:pt x="16688" y="4373"/>
                    </a:lnTo>
                    <a:lnTo>
                      <a:pt x="16638" y="4323"/>
                    </a:lnTo>
                    <a:lnTo>
                      <a:pt x="16588" y="4222"/>
                    </a:lnTo>
                    <a:lnTo>
                      <a:pt x="16638" y="4122"/>
                    </a:lnTo>
                    <a:lnTo>
                      <a:pt x="16688" y="4071"/>
                    </a:lnTo>
                    <a:lnTo>
                      <a:pt x="16738" y="4021"/>
                    </a:lnTo>
                    <a:close/>
                    <a:moveTo>
                      <a:pt x="13019" y="4222"/>
                    </a:moveTo>
                    <a:lnTo>
                      <a:pt x="13019" y="4273"/>
                    </a:lnTo>
                    <a:lnTo>
                      <a:pt x="12918" y="4423"/>
                    </a:lnTo>
                    <a:lnTo>
                      <a:pt x="12868" y="4373"/>
                    </a:lnTo>
                    <a:lnTo>
                      <a:pt x="12868" y="4323"/>
                    </a:lnTo>
                    <a:lnTo>
                      <a:pt x="12969" y="4222"/>
                    </a:lnTo>
                    <a:close/>
                    <a:moveTo>
                      <a:pt x="50164" y="4222"/>
                    </a:moveTo>
                    <a:lnTo>
                      <a:pt x="50264" y="4373"/>
                    </a:lnTo>
                    <a:lnTo>
                      <a:pt x="50164" y="4423"/>
                    </a:lnTo>
                    <a:lnTo>
                      <a:pt x="50114" y="4273"/>
                    </a:lnTo>
                    <a:lnTo>
                      <a:pt x="50164" y="4222"/>
                    </a:lnTo>
                    <a:close/>
                    <a:moveTo>
                      <a:pt x="54185" y="4021"/>
                    </a:moveTo>
                    <a:lnTo>
                      <a:pt x="54235" y="4122"/>
                    </a:lnTo>
                    <a:lnTo>
                      <a:pt x="54286" y="4273"/>
                    </a:lnTo>
                    <a:lnTo>
                      <a:pt x="54235" y="4373"/>
                    </a:lnTo>
                    <a:lnTo>
                      <a:pt x="54185" y="4423"/>
                    </a:lnTo>
                    <a:lnTo>
                      <a:pt x="53733" y="4423"/>
                    </a:lnTo>
                    <a:lnTo>
                      <a:pt x="53682" y="4373"/>
                    </a:lnTo>
                    <a:lnTo>
                      <a:pt x="53682" y="4273"/>
                    </a:lnTo>
                    <a:lnTo>
                      <a:pt x="53783" y="4172"/>
                    </a:lnTo>
                    <a:lnTo>
                      <a:pt x="53883" y="4071"/>
                    </a:lnTo>
                    <a:lnTo>
                      <a:pt x="54034" y="4021"/>
                    </a:lnTo>
                    <a:close/>
                    <a:moveTo>
                      <a:pt x="58809" y="4222"/>
                    </a:moveTo>
                    <a:lnTo>
                      <a:pt x="58860" y="4273"/>
                    </a:lnTo>
                    <a:lnTo>
                      <a:pt x="58860" y="4373"/>
                    </a:lnTo>
                    <a:lnTo>
                      <a:pt x="58809" y="4423"/>
                    </a:lnTo>
                    <a:lnTo>
                      <a:pt x="58407" y="4423"/>
                    </a:lnTo>
                    <a:lnTo>
                      <a:pt x="58357" y="4373"/>
                    </a:lnTo>
                    <a:lnTo>
                      <a:pt x="58307" y="4273"/>
                    </a:lnTo>
                    <a:lnTo>
                      <a:pt x="58407" y="4222"/>
                    </a:lnTo>
                    <a:close/>
                    <a:moveTo>
                      <a:pt x="59664" y="4222"/>
                    </a:moveTo>
                    <a:lnTo>
                      <a:pt x="59714" y="4273"/>
                    </a:lnTo>
                    <a:lnTo>
                      <a:pt x="59714" y="4373"/>
                    </a:lnTo>
                    <a:lnTo>
                      <a:pt x="59614" y="4423"/>
                    </a:lnTo>
                    <a:lnTo>
                      <a:pt x="59412" y="4423"/>
                    </a:lnTo>
                    <a:lnTo>
                      <a:pt x="59362" y="4373"/>
                    </a:lnTo>
                    <a:lnTo>
                      <a:pt x="59362" y="4273"/>
                    </a:lnTo>
                    <a:lnTo>
                      <a:pt x="59463" y="4222"/>
                    </a:lnTo>
                    <a:close/>
                    <a:moveTo>
                      <a:pt x="49268" y="4337"/>
                    </a:moveTo>
                    <a:lnTo>
                      <a:pt x="49008" y="4423"/>
                    </a:lnTo>
                    <a:lnTo>
                      <a:pt x="49108" y="4423"/>
                    </a:lnTo>
                    <a:lnTo>
                      <a:pt x="49159" y="4474"/>
                    </a:lnTo>
                    <a:lnTo>
                      <a:pt x="49159" y="4474"/>
                    </a:lnTo>
                    <a:lnTo>
                      <a:pt x="49268" y="4337"/>
                    </a:lnTo>
                    <a:close/>
                    <a:moveTo>
                      <a:pt x="28450" y="4222"/>
                    </a:moveTo>
                    <a:lnTo>
                      <a:pt x="28550" y="4273"/>
                    </a:lnTo>
                    <a:lnTo>
                      <a:pt x="28601" y="4373"/>
                    </a:lnTo>
                    <a:lnTo>
                      <a:pt x="28601" y="4474"/>
                    </a:lnTo>
                    <a:lnTo>
                      <a:pt x="28550" y="4574"/>
                    </a:lnTo>
                    <a:lnTo>
                      <a:pt x="28450" y="4624"/>
                    </a:lnTo>
                    <a:lnTo>
                      <a:pt x="28249" y="4624"/>
                    </a:lnTo>
                    <a:lnTo>
                      <a:pt x="28199" y="4524"/>
                    </a:lnTo>
                    <a:lnTo>
                      <a:pt x="28199" y="4423"/>
                    </a:lnTo>
                    <a:lnTo>
                      <a:pt x="28199" y="4323"/>
                    </a:lnTo>
                    <a:lnTo>
                      <a:pt x="28249" y="4273"/>
                    </a:lnTo>
                    <a:lnTo>
                      <a:pt x="28349" y="4222"/>
                    </a:lnTo>
                    <a:close/>
                    <a:moveTo>
                      <a:pt x="48361" y="4561"/>
                    </a:moveTo>
                    <a:lnTo>
                      <a:pt x="48354" y="4574"/>
                    </a:lnTo>
                    <a:lnTo>
                      <a:pt x="48254" y="4624"/>
                    </a:lnTo>
                    <a:lnTo>
                      <a:pt x="48147" y="4624"/>
                    </a:lnTo>
                    <a:lnTo>
                      <a:pt x="48361" y="4561"/>
                    </a:lnTo>
                    <a:close/>
                    <a:moveTo>
                      <a:pt x="49360" y="4222"/>
                    </a:moveTo>
                    <a:lnTo>
                      <a:pt x="49268" y="4337"/>
                    </a:lnTo>
                    <a:lnTo>
                      <a:pt x="49268" y="4337"/>
                    </a:lnTo>
                    <a:lnTo>
                      <a:pt x="49309" y="4323"/>
                    </a:lnTo>
                    <a:lnTo>
                      <a:pt x="49511" y="4273"/>
                    </a:lnTo>
                    <a:lnTo>
                      <a:pt x="49611" y="4323"/>
                    </a:lnTo>
                    <a:lnTo>
                      <a:pt x="49661" y="4423"/>
                    </a:lnTo>
                    <a:lnTo>
                      <a:pt x="49661" y="4524"/>
                    </a:lnTo>
                    <a:lnTo>
                      <a:pt x="49611" y="4574"/>
                    </a:lnTo>
                    <a:lnTo>
                      <a:pt x="49460" y="4624"/>
                    </a:lnTo>
                    <a:lnTo>
                      <a:pt x="49360" y="4624"/>
                    </a:lnTo>
                    <a:lnTo>
                      <a:pt x="49209" y="4524"/>
                    </a:lnTo>
                    <a:lnTo>
                      <a:pt x="49159" y="4474"/>
                    </a:lnTo>
                    <a:lnTo>
                      <a:pt x="49159" y="4474"/>
                    </a:lnTo>
                    <a:lnTo>
                      <a:pt x="49008" y="4574"/>
                    </a:lnTo>
                    <a:lnTo>
                      <a:pt x="48857" y="4624"/>
                    </a:lnTo>
                    <a:lnTo>
                      <a:pt x="48757" y="4624"/>
                    </a:lnTo>
                    <a:lnTo>
                      <a:pt x="48606" y="4574"/>
                    </a:lnTo>
                    <a:lnTo>
                      <a:pt x="48606" y="4524"/>
                    </a:lnTo>
                    <a:lnTo>
                      <a:pt x="48606" y="4488"/>
                    </a:lnTo>
                    <a:lnTo>
                      <a:pt x="48606" y="4488"/>
                    </a:lnTo>
                    <a:lnTo>
                      <a:pt x="48656" y="4474"/>
                    </a:lnTo>
                    <a:lnTo>
                      <a:pt x="49008" y="4423"/>
                    </a:lnTo>
                    <a:lnTo>
                      <a:pt x="49008" y="4373"/>
                    </a:lnTo>
                    <a:lnTo>
                      <a:pt x="49008" y="4323"/>
                    </a:lnTo>
                    <a:lnTo>
                      <a:pt x="49108" y="4273"/>
                    </a:lnTo>
                    <a:lnTo>
                      <a:pt x="49159" y="4222"/>
                    </a:lnTo>
                    <a:close/>
                    <a:moveTo>
                      <a:pt x="57653" y="3820"/>
                    </a:moveTo>
                    <a:lnTo>
                      <a:pt x="57854" y="3870"/>
                    </a:lnTo>
                    <a:lnTo>
                      <a:pt x="57955" y="4021"/>
                    </a:lnTo>
                    <a:lnTo>
                      <a:pt x="58055" y="4172"/>
                    </a:lnTo>
                    <a:lnTo>
                      <a:pt x="58055" y="4273"/>
                    </a:lnTo>
                    <a:lnTo>
                      <a:pt x="58005" y="4373"/>
                    </a:lnTo>
                    <a:lnTo>
                      <a:pt x="57754" y="4474"/>
                    </a:lnTo>
                    <a:lnTo>
                      <a:pt x="57653" y="4524"/>
                    </a:lnTo>
                    <a:lnTo>
                      <a:pt x="57502" y="4624"/>
                    </a:lnTo>
                    <a:lnTo>
                      <a:pt x="57452" y="4675"/>
                    </a:lnTo>
                    <a:lnTo>
                      <a:pt x="57352" y="4624"/>
                    </a:lnTo>
                    <a:lnTo>
                      <a:pt x="57251" y="4574"/>
                    </a:lnTo>
                    <a:lnTo>
                      <a:pt x="57201" y="4474"/>
                    </a:lnTo>
                    <a:lnTo>
                      <a:pt x="57201" y="4273"/>
                    </a:lnTo>
                    <a:lnTo>
                      <a:pt x="57251" y="3971"/>
                    </a:lnTo>
                    <a:lnTo>
                      <a:pt x="57301" y="3820"/>
                    </a:lnTo>
                    <a:close/>
                    <a:moveTo>
                      <a:pt x="10305" y="3971"/>
                    </a:moveTo>
                    <a:lnTo>
                      <a:pt x="10405" y="4021"/>
                    </a:lnTo>
                    <a:lnTo>
                      <a:pt x="10506" y="4122"/>
                    </a:lnTo>
                    <a:lnTo>
                      <a:pt x="10707" y="4323"/>
                    </a:lnTo>
                    <a:lnTo>
                      <a:pt x="10657" y="4373"/>
                    </a:lnTo>
                    <a:lnTo>
                      <a:pt x="10556" y="4423"/>
                    </a:lnTo>
                    <a:lnTo>
                      <a:pt x="10305" y="4323"/>
                    </a:lnTo>
                    <a:lnTo>
                      <a:pt x="10154" y="4273"/>
                    </a:lnTo>
                    <a:lnTo>
                      <a:pt x="10053" y="4222"/>
                    </a:lnTo>
                    <a:lnTo>
                      <a:pt x="9953" y="4273"/>
                    </a:lnTo>
                    <a:lnTo>
                      <a:pt x="9852" y="4323"/>
                    </a:lnTo>
                    <a:lnTo>
                      <a:pt x="9752" y="4423"/>
                    </a:lnTo>
                    <a:lnTo>
                      <a:pt x="9400" y="4423"/>
                    </a:lnTo>
                    <a:lnTo>
                      <a:pt x="9299" y="4474"/>
                    </a:lnTo>
                    <a:lnTo>
                      <a:pt x="9249" y="4624"/>
                    </a:lnTo>
                    <a:lnTo>
                      <a:pt x="9350" y="4624"/>
                    </a:lnTo>
                    <a:lnTo>
                      <a:pt x="9450" y="4775"/>
                    </a:lnTo>
                    <a:lnTo>
                      <a:pt x="9249" y="4660"/>
                    </a:lnTo>
                    <a:lnTo>
                      <a:pt x="9249" y="4660"/>
                    </a:lnTo>
                    <a:lnTo>
                      <a:pt x="9249" y="4624"/>
                    </a:lnTo>
                    <a:lnTo>
                      <a:pt x="9186" y="4624"/>
                    </a:lnTo>
                    <a:lnTo>
                      <a:pt x="9098" y="4574"/>
                    </a:lnTo>
                    <a:lnTo>
                      <a:pt x="9048" y="4524"/>
                    </a:lnTo>
                    <a:lnTo>
                      <a:pt x="9048" y="4474"/>
                    </a:lnTo>
                    <a:lnTo>
                      <a:pt x="9098" y="4323"/>
                    </a:lnTo>
                    <a:lnTo>
                      <a:pt x="9149" y="4222"/>
                    </a:lnTo>
                    <a:lnTo>
                      <a:pt x="9350" y="4222"/>
                    </a:lnTo>
                    <a:lnTo>
                      <a:pt x="9500" y="4122"/>
                    </a:lnTo>
                    <a:lnTo>
                      <a:pt x="9702" y="4021"/>
                    </a:lnTo>
                    <a:lnTo>
                      <a:pt x="9903" y="3971"/>
                    </a:lnTo>
                    <a:close/>
                    <a:moveTo>
                      <a:pt x="1609" y="4675"/>
                    </a:moveTo>
                    <a:lnTo>
                      <a:pt x="1659" y="4725"/>
                    </a:lnTo>
                    <a:lnTo>
                      <a:pt x="1559" y="4825"/>
                    </a:lnTo>
                    <a:lnTo>
                      <a:pt x="1458" y="4725"/>
                    </a:lnTo>
                    <a:lnTo>
                      <a:pt x="1609" y="4675"/>
                    </a:lnTo>
                    <a:close/>
                    <a:moveTo>
                      <a:pt x="9249" y="4700"/>
                    </a:moveTo>
                    <a:lnTo>
                      <a:pt x="9350" y="4775"/>
                    </a:lnTo>
                    <a:lnTo>
                      <a:pt x="9400" y="4825"/>
                    </a:lnTo>
                    <a:lnTo>
                      <a:pt x="9249" y="4725"/>
                    </a:lnTo>
                    <a:lnTo>
                      <a:pt x="9249" y="4700"/>
                    </a:lnTo>
                    <a:close/>
                    <a:moveTo>
                      <a:pt x="40111" y="4675"/>
                    </a:moveTo>
                    <a:lnTo>
                      <a:pt x="40161" y="4725"/>
                    </a:lnTo>
                    <a:lnTo>
                      <a:pt x="40061" y="4825"/>
                    </a:lnTo>
                    <a:lnTo>
                      <a:pt x="39960" y="4725"/>
                    </a:lnTo>
                    <a:lnTo>
                      <a:pt x="40111" y="4675"/>
                    </a:lnTo>
                    <a:close/>
                    <a:moveTo>
                      <a:pt x="48455" y="4222"/>
                    </a:moveTo>
                    <a:lnTo>
                      <a:pt x="48505" y="4273"/>
                    </a:lnTo>
                    <a:lnTo>
                      <a:pt x="48606" y="4323"/>
                    </a:lnTo>
                    <a:lnTo>
                      <a:pt x="48606" y="4373"/>
                    </a:lnTo>
                    <a:lnTo>
                      <a:pt x="48606" y="4423"/>
                    </a:lnTo>
                    <a:lnTo>
                      <a:pt x="48505" y="4423"/>
                    </a:lnTo>
                    <a:lnTo>
                      <a:pt x="48405" y="4474"/>
                    </a:lnTo>
                    <a:lnTo>
                      <a:pt x="48393" y="4497"/>
                    </a:lnTo>
                    <a:lnTo>
                      <a:pt x="48393" y="4497"/>
                    </a:lnTo>
                    <a:lnTo>
                      <a:pt x="48028" y="4624"/>
                    </a:lnTo>
                    <a:lnTo>
                      <a:pt x="47751" y="4624"/>
                    </a:lnTo>
                    <a:lnTo>
                      <a:pt x="47600" y="4675"/>
                    </a:lnTo>
                    <a:lnTo>
                      <a:pt x="47450" y="4825"/>
                    </a:lnTo>
                    <a:lnTo>
                      <a:pt x="47249" y="4825"/>
                    </a:lnTo>
                    <a:lnTo>
                      <a:pt x="47098" y="4725"/>
                    </a:lnTo>
                    <a:lnTo>
                      <a:pt x="46947" y="4675"/>
                    </a:lnTo>
                    <a:lnTo>
                      <a:pt x="46595" y="4624"/>
                    </a:lnTo>
                    <a:lnTo>
                      <a:pt x="46545" y="4574"/>
                    </a:lnTo>
                    <a:lnTo>
                      <a:pt x="46545" y="4474"/>
                    </a:lnTo>
                    <a:lnTo>
                      <a:pt x="46696" y="4323"/>
                    </a:lnTo>
                    <a:lnTo>
                      <a:pt x="46796" y="4273"/>
                    </a:lnTo>
                    <a:lnTo>
                      <a:pt x="46947" y="4273"/>
                    </a:lnTo>
                    <a:lnTo>
                      <a:pt x="47098" y="4323"/>
                    </a:lnTo>
                    <a:lnTo>
                      <a:pt x="47349" y="4423"/>
                    </a:lnTo>
                    <a:lnTo>
                      <a:pt x="47550" y="4474"/>
                    </a:lnTo>
                    <a:lnTo>
                      <a:pt x="47751" y="4423"/>
                    </a:lnTo>
                    <a:lnTo>
                      <a:pt x="47952" y="4323"/>
                    </a:lnTo>
                    <a:lnTo>
                      <a:pt x="48103" y="4273"/>
                    </a:lnTo>
                    <a:lnTo>
                      <a:pt x="48204" y="4222"/>
                    </a:lnTo>
                    <a:close/>
                    <a:moveTo>
                      <a:pt x="59815" y="4675"/>
                    </a:moveTo>
                    <a:lnTo>
                      <a:pt x="59965" y="4725"/>
                    </a:lnTo>
                    <a:lnTo>
                      <a:pt x="59865" y="4825"/>
                    </a:lnTo>
                    <a:lnTo>
                      <a:pt x="59764" y="4725"/>
                    </a:lnTo>
                    <a:lnTo>
                      <a:pt x="59815" y="4675"/>
                    </a:lnTo>
                    <a:close/>
                    <a:moveTo>
                      <a:pt x="42675" y="4624"/>
                    </a:moveTo>
                    <a:lnTo>
                      <a:pt x="42876" y="4725"/>
                    </a:lnTo>
                    <a:lnTo>
                      <a:pt x="42876" y="4775"/>
                    </a:lnTo>
                    <a:lnTo>
                      <a:pt x="42775" y="4825"/>
                    </a:lnTo>
                    <a:lnTo>
                      <a:pt x="42675" y="4876"/>
                    </a:lnTo>
                    <a:lnTo>
                      <a:pt x="42574" y="4825"/>
                    </a:lnTo>
                    <a:lnTo>
                      <a:pt x="42524" y="4775"/>
                    </a:lnTo>
                    <a:lnTo>
                      <a:pt x="42574" y="4725"/>
                    </a:lnTo>
                    <a:lnTo>
                      <a:pt x="42675" y="4624"/>
                    </a:lnTo>
                    <a:close/>
                    <a:moveTo>
                      <a:pt x="43730" y="3971"/>
                    </a:moveTo>
                    <a:lnTo>
                      <a:pt x="44082" y="4021"/>
                    </a:lnTo>
                    <a:lnTo>
                      <a:pt x="44132" y="4071"/>
                    </a:lnTo>
                    <a:lnTo>
                      <a:pt x="44132" y="4172"/>
                    </a:lnTo>
                    <a:lnTo>
                      <a:pt x="43831" y="4474"/>
                    </a:lnTo>
                    <a:lnTo>
                      <a:pt x="43780" y="4524"/>
                    </a:lnTo>
                    <a:lnTo>
                      <a:pt x="43831" y="4624"/>
                    </a:lnTo>
                    <a:lnTo>
                      <a:pt x="43881" y="4675"/>
                    </a:lnTo>
                    <a:lnTo>
                      <a:pt x="43931" y="4725"/>
                    </a:lnTo>
                    <a:lnTo>
                      <a:pt x="43931" y="4825"/>
                    </a:lnTo>
                    <a:lnTo>
                      <a:pt x="43780" y="4876"/>
                    </a:lnTo>
                    <a:lnTo>
                      <a:pt x="43378" y="4876"/>
                    </a:lnTo>
                    <a:lnTo>
                      <a:pt x="43278" y="4825"/>
                    </a:lnTo>
                    <a:lnTo>
                      <a:pt x="43177" y="4775"/>
                    </a:lnTo>
                    <a:lnTo>
                      <a:pt x="43177" y="4725"/>
                    </a:lnTo>
                    <a:lnTo>
                      <a:pt x="43228" y="4675"/>
                    </a:lnTo>
                    <a:lnTo>
                      <a:pt x="43278" y="4574"/>
                    </a:lnTo>
                    <a:lnTo>
                      <a:pt x="43328" y="4423"/>
                    </a:lnTo>
                    <a:lnTo>
                      <a:pt x="43328" y="4273"/>
                    </a:lnTo>
                    <a:lnTo>
                      <a:pt x="43328" y="4122"/>
                    </a:lnTo>
                    <a:lnTo>
                      <a:pt x="43378" y="4071"/>
                    </a:lnTo>
                    <a:lnTo>
                      <a:pt x="43429" y="4021"/>
                    </a:lnTo>
                    <a:lnTo>
                      <a:pt x="43579" y="3971"/>
                    </a:lnTo>
                    <a:close/>
                    <a:moveTo>
                      <a:pt x="47442" y="4833"/>
                    </a:moveTo>
                    <a:lnTo>
                      <a:pt x="47399" y="4876"/>
                    </a:lnTo>
                    <a:lnTo>
                      <a:pt x="47299" y="4876"/>
                    </a:lnTo>
                    <a:lnTo>
                      <a:pt x="47442" y="4833"/>
                    </a:lnTo>
                    <a:close/>
                    <a:moveTo>
                      <a:pt x="35185" y="4876"/>
                    </a:moveTo>
                    <a:lnTo>
                      <a:pt x="35336" y="4976"/>
                    </a:lnTo>
                    <a:lnTo>
                      <a:pt x="35286" y="5027"/>
                    </a:lnTo>
                    <a:lnTo>
                      <a:pt x="35135" y="4976"/>
                    </a:lnTo>
                    <a:lnTo>
                      <a:pt x="35185" y="4876"/>
                    </a:lnTo>
                    <a:close/>
                    <a:moveTo>
                      <a:pt x="38804" y="4876"/>
                    </a:moveTo>
                    <a:lnTo>
                      <a:pt x="38905" y="4976"/>
                    </a:lnTo>
                    <a:lnTo>
                      <a:pt x="38855" y="5027"/>
                    </a:lnTo>
                    <a:lnTo>
                      <a:pt x="38704" y="4976"/>
                    </a:lnTo>
                    <a:lnTo>
                      <a:pt x="38804" y="4876"/>
                    </a:lnTo>
                    <a:close/>
                    <a:moveTo>
                      <a:pt x="29958" y="5077"/>
                    </a:moveTo>
                    <a:lnTo>
                      <a:pt x="30058" y="5177"/>
                    </a:lnTo>
                    <a:lnTo>
                      <a:pt x="29958" y="5278"/>
                    </a:lnTo>
                    <a:lnTo>
                      <a:pt x="29908" y="5127"/>
                    </a:lnTo>
                    <a:lnTo>
                      <a:pt x="29958" y="5077"/>
                    </a:lnTo>
                    <a:close/>
                    <a:moveTo>
                      <a:pt x="38201" y="4725"/>
                    </a:moveTo>
                    <a:lnTo>
                      <a:pt x="38302" y="4775"/>
                    </a:lnTo>
                    <a:lnTo>
                      <a:pt x="38452" y="4876"/>
                    </a:lnTo>
                    <a:lnTo>
                      <a:pt x="38503" y="4976"/>
                    </a:lnTo>
                    <a:lnTo>
                      <a:pt x="38402" y="5027"/>
                    </a:lnTo>
                    <a:lnTo>
                      <a:pt x="38251" y="5177"/>
                    </a:lnTo>
                    <a:lnTo>
                      <a:pt x="38101" y="5278"/>
                    </a:lnTo>
                    <a:lnTo>
                      <a:pt x="38000" y="5278"/>
                    </a:lnTo>
                    <a:lnTo>
                      <a:pt x="37749" y="5127"/>
                    </a:lnTo>
                    <a:lnTo>
                      <a:pt x="37497" y="4976"/>
                    </a:lnTo>
                    <a:lnTo>
                      <a:pt x="37497" y="4926"/>
                    </a:lnTo>
                    <a:lnTo>
                      <a:pt x="37548" y="4876"/>
                    </a:lnTo>
                    <a:lnTo>
                      <a:pt x="37849" y="4876"/>
                    </a:lnTo>
                    <a:lnTo>
                      <a:pt x="38000" y="4825"/>
                    </a:lnTo>
                    <a:lnTo>
                      <a:pt x="38101" y="4725"/>
                    </a:lnTo>
                    <a:close/>
                    <a:moveTo>
                      <a:pt x="46093" y="4423"/>
                    </a:moveTo>
                    <a:lnTo>
                      <a:pt x="46193" y="4474"/>
                    </a:lnTo>
                    <a:lnTo>
                      <a:pt x="46294" y="4524"/>
                    </a:lnTo>
                    <a:lnTo>
                      <a:pt x="46143" y="4624"/>
                    </a:lnTo>
                    <a:lnTo>
                      <a:pt x="45942" y="4725"/>
                    </a:lnTo>
                    <a:lnTo>
                      <a:pt x="45841" y="4775"/>
                    </a:lnTo>
                    <a:lnTo>
                      <a:pt x="45892" y="4926"/>
                    </a:lnTo>
                    <a:lnTo>
                      <a:pt x="45992" y="5127"/>
                    </a:lnTo>
                    <a:lnTo>
                      <a:pt x="46042" y="5177"/>
                    </a:lnTo>
                    <a:lnTo>
                      <a:pt x="45992" y="5228"/>
                    </a:lnTo>
                    <a:lnTo>
                      <a:pt x="45892" y="5278"/>
                    </a:lnTo>
                    <a:lnTo>
                      <a:pt x="45741" y="5278"/>
                    </a:lnTo>
                    <a:lnTo>
                      <a:pt x="45640" y="5177"/>
                    </a:lnTo>
                    <a:lnTo>
                      <a:pt x="45489" y="5027"/>
                    </a:lnTo>
                    <a:lnTo>
                      <a:pt x="45339" y="4876"/>
                    </a:lnTo>
                    <a:lnTo>
                      <a:pt x="45188" y="4876"/>
                    </a:lnTo>
                    <a:lnTo>
                      <a:pt x="45138" y="4926"/>
                    </a:lnTo>
                    <a:lnTo>
                      <a:pt x="45037" y="5127"/>
                    </a:lnTo>
                    <a:lnTo>
                      <a:pt x="44987" y="5177"/>
                    </a:lnTo>
                    <a:lnTo>
                      <a:pt x="44836" y="5278"/>
                    </a:lnTo>
                    <a:lnTo>
                      <a:pt x="44685" y="5278"/>
                    </a:lnTo>
                    <a:lnTo>
                      <a:pt x="44635" y="5228"/>
                    </a:lnTo>
                    <a:lnTo>
                      <a:pt x="44635" y="5177"/>
                    </a:lnTo>
                    <a:lnTo>
                      <a:pt x="44735" y="5077"/>
                    </a:lnTo>
                    <a:lnTo>
                      <a:pt x="44786" y="4976"/>
                    </a:lnTo>
                    <a:lnTo>
                      <a:pt x="44786" y="4926"/>
                    </a:lnTo>
                    <a:lnTo>
                      <a:pt x="44685" y="4825"/>
                    </a:lnTo>
                    <a:lnTo>
                      <a:pt x="44635" y="4775"/>
                    </a:lnTo>
                    <a:lnTo>
                      <a:pt x="44635" y="4675"/>
                    </a:lnTo>
                    <a:lnTo>
                      <a:pt x="44836" y="4524"/>
                    </a:lnTo>
                    <a:lnTo>
                      <a:pt x="44936" y="4423"/>
                    </a:lnTo>
                    <a:close/>
                    <a:moveTo>
                      <a:pt x="28500" y="5278"/>
                    </a:moveTo>
                    <a:lnTo>
                      <a:pt x="28550" y="5328"/>
                    </a:lnTo>
                    <a:lnTo>
                      <a:pt x="28500" y="5479"/>
                    </a:lnTo>
                    <a:lnTo>
                      <a:pt x="28450" y="5429"/>
                    </a:lnTo>
                    <a:lnTo>
                      <a:pt x="28500" y="5278"/>
                    </a:lnTo>
                    <a:close/>
                    <a:moveTo>
                      <a:pt x="24529" y="5529"/>
                    </a:moveTo>
                    <a:lnTo>
                      <a:pt x="24630" y="5579"/>
                    </a:lnTo>
                    <a:lnTo>
                      <a:pt x="24479" y="5680"/>
                    </a:lnTo>
                    <a:lnTo>
                      <a:pt x="24379" y="5579"/>
                    </a:lnTo>
                    <a:lnTo>
                      <a:pt x="24529" y="5529"/>
                    </a:lnTo>
                    <a:close/>
                    <a:moveTo>
                      <a:pt x="27696" y="5328"/>
                    </a:moveTo>
                    <a:lnTo>
                      <a:pt x="27746" y="5378"/>
                    </a:lnTo>
                    <a:lnTo>
                      <a:pt x="27797" y="5479"/>
                    </a:lnTo>
                    <a:lnTo>
                      <a:pt x="27746" y="5579"/>
                    </a:lnTo>
                    <a:lnTo>
                      <a:pt x="27696" y="5680"/>
                    </a:lnTo>
                    <a:lnTo>
                      <a:pt x="27646" y="5680"/>
                    </a:lnTo>
                    <a:lnTo>
                      <a:pt x="27545" y="5579"/>
                    </a:lnTo>
                    <a:lnTo>
                      <a:pt x="27545" y="5479"/>
                    </a:lnTo>
                    <a:lnTo>
                      <a:pt x="27545" y="5378"/>
                    </a:lnTo>
                    <a:lnTo>
                      <a:pt x="27646" y="5328"/>
                    </a:lnTo>
                    <a:close/>
                    <a:moveTo>
                      <a:pt x="23976" y="5579"/>
                    </a:moveTo>
                    <a:lnTo>
                      <a:pt x="23876" y="5630"/>
                    </a:lnTo>
                    <a:lnTo>
                      <a:pt x="23775" y="5680"/>
                    </a:lnTo>
                    <a:lnTo>
                      <a:pt x="23675" y="5713"/>
                    </a:lnTo>
                    <a:lnTo>
                      <a:pt x="23675" y="5713"/>
                    </a:lnTo>
                    <a:lnTo>
                      <a:pt x="23876" y="5579"/>
                    </a:lnTo>
                    <a:close/>
                    <a:moveTo>
                      <a:pt x="2262" y="5529"/>
                    </a:moveTo>
                    <a:lnTo>
                      <a:pt x="2313" y="5579"/>
                    </a:lnTo>
                    <a:lnTo>
                      <a:pt x="2313" y="5730"/>
                    </a:lnTo>
                    <a:lnTo>
                      <a:pt x="2313" y="5780"/>
                    </a:lnTo>
                    <a:lnTo>
                      <a:pt x="2212" y="5881"/>
                    </a:lnTo>
                    <a:lnTo>
                      <a:pt x="2162" y="5881"/>
                    </a:lnTo>
                    <a:lnTo>
                      <a:pt x="2112" y="5780"/>
                    </a:lnTo>
                    <a:lnTo>
                      <a:pt x="2112" y="5680"/>
                    </a:lnTo>
                    <a:lnTo>
                      <a:pt x="2112" y="5579"/>
                    </a:lnTo>
                    <a:lnTo>
                      <a:pt x="2162" y="5529"/>
                    </a:lnTo>
                    <a:close/>
                    <a:moveTo>
                      <a:pt x="5580" y="5730"/>
                    </a:moveTo>
                    <a:lnTo>
                      <a:pt x="5680" y="5780"/>
                    </a:lnTo>
                    <a:lnTo>
                      <a:pt x="5530" y="5881"/>
                    </a:lnTo>
                    <a:lnTo>
                      <a:pt x="5479" y="5780"/>
                    </a:lnTo>
                    <a:lnTo>
                      <a:pt x="5580" y="5730"/>
                    </a:lnTo>
                    <a:close/>
                    <a:moveTo>
                      <a:pt x="23826" y="5479"/>
                    </a:moveTo>
                    <a:lnTo>
                      <a:pt x="23599" y="5705"/>
                    </a:lnTo>
                    <a:lnTo>
                      <a:pt x="23599" y="5705"/>
                    </a:lnTo>
                    <a:lnTo>
                      <a:pt x="23574" y="5680"/>
                    </a:lnTo>
                    <a:lnTo>
                      <a:pt x="23574" y="5730"/>
                    </a:lnTo>
                    <a:lnTo>
                      <a:pt x="23574" y="5730"/>
                    </a:lnTo>
                    <a:lnTo>
                      <a:pt x="23424" y="5881"/>
                    </a:lnTo>
                    <a:lnTo>
                      <a:pt x="23373" y="5831"/>
                    </a:lnTo>
                    <a:lnTo>
                      <a:pt x="23373" y="5780"/>
                    </a:lnTo>
                    <a:lnTo>
                      <a:pt x="23474" y="5680"/>
                    </a:lnTo>
                    <a:lnTo>
                      <a:pt x="23574" y="5680"/>
                    </a:lnTo>
                    <a:lnTo>
                      <a:pt x="23574" y="5579"/>
                    </a:lnTo>
                    <a:lnTo>
                      <a:pt x="23625" y="5529"/>
                    </a:lnTo>
                    <a:lnTo>
                      <a:pt x="23725" y="5479"/>
                    </a:lnTo>
                    <a:close/>
                    <a:moveTo>
                      <a:pt x="43579" y="5278"/>
                    </a:moveTo>
                    <a:lnTo>
                      <a:pt x="43730" y="5328"/>
                    </a:lnTo>
                    <a:lnTo>
                      <a:pt x="43780" y="5378"/>
                    </a:lnTo>
                    <a:lnTo>
                      <a:pt x="43780" y="5479"/>
                    </a:lnTo>
                    <a:lnTo>
                      <a:pt x="43780" y="5579"/>
                    </a:lnTo>
                    <a:lnTo>
                      <a:pt x="43780" y="5680"/>
                    </a:lnTo>
                    <a:lnTo>
                      <a:pt x="43730" y="5780"/>
                    </a:lnTo>
                    <a:lnTo>
                      <a:pt x="43630" y="5881"/>
                    </a:lnTo>
                    <a:lnTo>
                      <a:pt x="43429" y="5881"/>
                    </a:lnTo>
                    <a:lnTo>
                      <a:pt x="43328" y="5780"/>
                    </a:lnTo>
                    <a:lnTo>
                      <a:pt x="43328" y="5630"/>
                    </a:lnTo>
                    <a:lnTo>
                      <a:pt x="43328" y="5479"/>
                    </a:lnTo>
                    <a:lnTo>
                      <a:pt x="43378" y="5378"/>
                    </a:lnTo>
                    <a:lnTo>
                      <a:pt x="43429" y="5328"/>
                    </a:lnTo>
                    <a:lnTo>
                      <a:pt x="43479" y="5278"/>
                    </a:lnTo>
                    <a:close/>
                    <a:moveTo>
                      <a:pt x="50164" y="5680"/>
                    </a:moveTo>
                    <a:lnTo>
                      <a:pt x="50264" y="5831"/>
                    </a:lnTo>
                    <a:lnTo>
                      <a:pt x="50164" y="5881"/>
                    </a:lnTo>
                    <a:lnTo>
                      <a:pt x="50114" y="5780"/>
                    </a:lnTo>
                    <a:lnTo>
                      <a:pt x="50164" y="5680"/>
                    </a:lnTo>
                    <a:close/>
                    <a:moveTo>
                      <a:pt x="4926" y="5680"/>
                    </a:moveTo>
                    <a:lnTo>
                      <a:pt x="5027" y="5780"/>
                    </a:lnTo>
                    <a:lnTo>
                      <a:pt x="5027" y="5881"/>
                    </a:lnTo>
                    <a:lnTo>
                      <a:pt x="5027" y="5982"/>
                    </a:lnTo>
                    <a:lnTo>
                      <a:pt x="4977" y="6032"/>
                    </a:lnTo>
                    <a:lnTo>
                      <a:pt x="4926" y="6132"/>
                    </a:lnTo>
                    <a:lnTo>
                      <a:pt x="4524" y="6132"/>
                    </a:lnTo>
                    <a:lnTo>
                      <a:pt x="4474" y="6032"/>
                    </a:lnTo>
                    <a:lnTo>
                      <a:pt x="4524" y="5931"/>
                    </a:lnTo>
                    <a:lnTo>
                      <a:pt x="4725" y="5881"/>
                    </a:lnTo>
                    <a:lnTo>
                      <a:pt x="4776" y="5831"/>
                    </a:lnTo>
                    <a:lnTo>
                      <a:pt x="4876" y="5780"/>
                    </a:lnTo>
                    <a:lnTo>
                      <a:pt x="4926" y="5680"/>
                    </a:lnTo>
                    <a:close/>
                    <a:moveTo>
                      <a:pt x="45238" y="5680"/>
                    </a:moveTo>
                    <a:lnTo>
                      <a:pt x="45339" y="5730"/>
                    </a:lnTo>
                    <a:lnTo>
                      <a:pt x="45389" y="5780"/>
                    </a:lnTo>
                    <a:lnTo>
                      <a:pt x="45439" y="5831"/>
                    </a:lnTo>
                    <a:lnTo>
                      <a:pt x="45439" y="5982"/>
                    </a:lnTo>
                    <a:lnTo>
                      <a:pt x="45389" y="6082"/>
                    </a:lnTo>
                    <a:lnTo>
                      <a:pt x="45288" y="6132"/>
                    </a:lnTo>
                    <a:lnTo>
                      <a:pt x="45037" y="6132"/>
                    </a:lnTo>
                    <a:lnTo>
                      <a:pt x="44936" y="6082"/>
                    </a:lnTo>
                    <a:lnTo>
                      <a:pt x="44836" y="6032"/>
                    </a:lnTo>
                    <a:lnTo>
                      <a:pt x="44786" y="5982"/>
                    </a:lnTo>
                    <a:lnTo>
                      <a:pt x="44836" y="5831"/>
                    </a:lnTo>
                    <a:lnTo>
                      <a:pt x="44886" y="5730"/>
                    </a:lnTo>
                    <a:lnTo>
                      <a:pt x="44936" y="5680"/>
                    </a:lnTo>
                    <a:close/>
                    <a:moveTo>
                      <a:pt x="45791" y="6132"/>
                    </a:moveTo>
                    <a:lnTo>
                      <a:pt x="45841" y="6233"/>
                    </a:lnTo>
                    <a:lnTo>
                      <a:pt x="45841" y="6306"/>
                    </a:lnTo>
                    <a:lnTo>
                      <a:pt x="45841" y="6306"/>
                    </a:lnTo>
                    <a:lnTo>
                      <a:pt x="45791" y="6283"/>
                    </a:lnTo>
                    <a:lnTo>
                      <a:pt x="45690" y="6183"/>
                    </a:lnTo>
                    <a:lnTo>
                      <a:pt x="45741" y="6132"/>
                    </a:lnTo>
                    <a:close/>
                    <a:moveTo>
                      <a:pt x="3821" y="5881"/>
                    </a:moveTo>
                    <a:lnTo>
                      <a:pt x="3921" y="5982"/>
                    </a:lnTo>
                    <a:lnTo>
                      <a:pt x="3971" y="6082"/>
                    </a:lnTo>
                    <a:lnTo>
                      <a:pt x="3971" y="6183"/>
                    </a:lnTo>
                    <a:lnTo>
                      <a:pt x="3971" y="6233"/>
                    </a:lnTo>
                    <a:lnTo>
                      <a:pt x="3871" y="6283"/>
                    </a:lnTo>
                    <a:lnTo>
                      <a:pt x="3770" y="6333"/>
                    </a:lnTo>
                    <a:lnTo>
                      <a:pt x="3670" y="6333"/>
                    </a:lnTo>
                    <a:lnTo>
                      <a:pt x="3620" y="6283"/>
                    </a:lnTo>
                    <a:lnTo>
                      <a:pt x="3569" y="6183"/>
                    </a:lnTo>
                    <a:lnTo>
                      <a:pt x="3569" y="6032"/>
                    </a:lnTo>
                    <a:lnTo>
                      <a:pt x="3620" y="5982"/>
                    </a:lnTo>
                    <a:lnTo>
                      <a:pt x="3720" y="5931"/>
                    </a:lnTo>
                    <a:lnTo>
                      <a:pt x="3821" y="5881"/>
                    </a:lnTo>
                    <a:close/>
                    <a:moveTo>
                      <a:pt x="45858" y="6367"/>
                    </a:moveTo>
                    <a:lnTo>
                      <a:pt x="45992" y="6434"/>
                    </a:lnTo>
                    <a:lnTo>
                      <a:pt x="46042" y="6484"/>
                    </a:lnTo>
                    <a:lnTo>
                      <a:pt x="46042" y="6534"/>
                    </a:lnTo>
                    <a:lnTo>
                      <a:pt x="45942" y="6484"/>
                    </a:lnTo>
                    <a:lnTo>
                      <a:pt x="45841" y="6434"/>
                    </a:lnTo>
                    <a:lnTo>
                      <a:pt x="45841" y="6384"/>
                    </a:lnTo>
                    <a:lnTo>
                      <a:pt x="45858" y="6367"/>
                    </a:lnTo>
                    <a:close/>
                    <a:moveTo>
                      <a:pt x="46243" y="6183"/>
                    </a:moveTo>
                    <a:lnTo>
                      <a:pt x="46344" y="6283"/>
                    </a:lnTo>
                    <a:lnTo>
                      <a:pt x="46444" y="6333"/>
                    </a:lnTo>
                    <a:lnTo>
                      <a:pt x="46847" y="6333"/>
                    </a:lnTo>
                    <a:lnTo>
                      <a:pt x="46897" y="6434"/>
                    </a:lnTo>
                    <a:lnTo>
                      <a:pt x="46847" y="6484"/>
                    </a:lnTo>
                    <a:lnTo>
                      <a:pt x="46344" y="6534"/>
                    </a:lnTo>
                    <a:lnTo>
                      <a:pt x="45902" y="6333"/>
                    </a:lnTo>
                    <a:lnTo>
                      <a:pt x="45942" y="6333"/>
                    </a:lnTo>
                    <a:lnTo>
                      <a:pt x="46143" y="6183"/>
                    </a:lnTo>
                    <a:close/>
                    <a:moveTo>
                      <a:pt x="60820" y="6384"/>
                    </a:moveTo>
                    <a:lnTo>
                      <a:pt x="60820" y="6434"/>
                    </a:lnTo>
                    <a:lnTo>
                      <a:pt x="60820" y="6534"/>
                    </a:lnTo>
                    <a:lnTo>
                      <a:pt x="60845" y="6534"/>
                    </a:lnTo>
                    <a:lnTo>
                      <a:pt x="60920" y="6384"/>
                    </a:lnTo>
                    <a:close/>
                    <a:moveTo>
                      <a:pt x="39056" y="7188"/>
                    </a:moveTo>
                    <a:lnTo>
                      <a:pt x="39106" y="7288"/>
                    </a:lnTo>
                    <a:lnTo>
                      <a:pt x="39005" y="7339"/>
                    </a:lnTo>
                    <a:lnTo>
                      <a:pt x="38905" y="7288"/>
                    </a:lnTo>
                    <a:lnTo>
                      <a:pt x="39056" y="7188"/>
                    </a:lnTo>
                    <a:close/>
                    <a:moveTo>
                      <a:pt x="42423" y="7188"/>
                    </a:moveTo>
                    <a:lnTo>
                      <a:pt x="42524" y="7288"/>
                    </a:lnTo>
                    <a:lnTo>
                      <a:pt x="42624" y="7339"/>
                    </a:lnTo>
                    <a:lnTo>
                      <a:pt x="42876" y="7439"/>
                    </a:lnTo>
                    <a:lnTo>
                      <a:pt x="42926" y="7489"/>
                    </a:lnTo>
                    <a:lnTo>
                      <a:pt x="42825" y="7590"/>
                    </a:lnTo>
                    <a:lnTo>
                      <a:pt x="42222" y="7590"/>
                    </a:lnTo>
                    <a:lnTo>
                      <a:pt x="41921" y="7540"/>
                    </a:lnTo>
                    <a:lnTo>
                      <a:pt x="41870" y="7489"/>
                    </a:lnTo>
                    <a:lnTo>
                      <a:pt x="41921" y="7389"/>
                    </a:lnTo>
                    <a:lnTo>
                      <a:pt x="42021" y="7389"/>
                    </a:lnTo>
                    <a:lnTo>
                      <a:pt x="42423" y="7188"/>
                    </a:lnTo>
                    <a:close/>
                    <a:moveTo>
                      <a:pt x="52526" y="6132"/>
                    </a:moveTo>
                    <a:lnTo>
                      <a:pt x="52577" y="6183"/>
                    </a:lnTo>
                    <a:lnTo>
                      <a:pt x="52577" y="6233"/>
                    </a:lnTo>
                    <a:lnTo>
                      <a:pt x="52627" y="6384"/>
                    </a:lnTo>
                    <a:lnTo>
                      <a:pt x="52677" y="6484"/>
                    </a:lnTo>
                    <a:lnTo>
                      <a:pt x="52778" y="6534"/>
                    </a:lnTo>
                    <a:lnTo>
                      <a:pt x="53079" y="6534"/>
                    </a:lnTo>
                    <a:lnTo>
                      <a:pt x="53280" y="6585"/>
                    </a:lnTo>
                    <a:lnTo>
                      <a:pt x="53632" y="6735"/>
                    </a:lnTo>
                    <a:lnTo>
                      <a:pt x="53632" y="6635"/>
                    </a:lnTo>
                    <a:lnTo>
                      <a:pt x="53682" y="6585"/>
                    </a:lnTo>
                    <a:lnTo>
                      <a:pt x="53733" y="6534"/>
                    </a:lnTo>
                    <a:lnTo>
                      <a:pt x="56196" y="6534"/>
                    </a:lnTo>
                    <a:lnTo>
                      <a:pt x="56296" y="6585"/>
                    </a:lnTo>
                    <a:lnTo>
                      <a:pt x="56397" y="6534"/>
                    </a:lnTo>
                    <a:lnTo>
                      <a:pt x="56547" y="6434"/>
                    </a:lnTo>
                    <a:lnTo>
                      <a:pt x="56648" y="6384"/>
                    </a:lnTo>
                    <a:lnTo>
                      <a:pt x="56749" y="6384"/>
                    </a:lnTo>
                    <a:lnTo>
                      <a:pt x="56799" y="6434"/>
                    </a:lnTo>
                    <a:lnTo>
                      <a:pt x="57000" y="6534"/>
                    </a:lnTo>
                    <a:lnTo>
                      <a:pt x="57502" y="6534"/>
                    </a:lnTo>
                    <a:lnTo>
                      <a:pt x="57553" y="6585"/>
                    </a:lnTo>
                    <a:lnTo>
                      <a:pt x="57603" y="6685"/>
                    </a:lnTo>
                    <a:lnTo>
                      <a:pt x="57553" y="6735"/>
                    </a:lnTo>
                    <a:lnTo>
                      <a:pt x="57402" y="6886"/>
                    </a:lnTo>
                    <a:lnTo>
                      <a:pt x="57301" y="6937"/>
                    </a:lnTo>
                    <a:lnTo>
                      <a:pt x="57251" y="6886"/>
                    </a:lnTo>
                    <a:lnTo>
                      <a:pt x="57151" y="6786"/>
                    </a:lnTo>
                    <a:lnTo>
                      <a:pt x="57100" y="6735"/>
                    </a:lnTo>
                    <a:lnTo>
                      <a:pt x="57000" y="6735"/>
                    </a:lnTo>
                    <a:lnTo>
                      <a:pt x="56899" y="6786"/>
                    </a:lnTo>
                    <a:lnTo>
                      <a:pt x="56497" y="6937"/>
                    </a:lnTo>
                    <a:lnTo>
                      <a:pt x="56045" y="6937"/>
                    </a:lnTo>
                    <a:lnTo>
                      <a:pt x="55693" y="6786"/>
                    </a:lnTo>
                    <a:lnTo>
                      <a:pt x="55391" y="6786"/>
                    </a:lnTo>
                    <a:lnTo>
                      <a:pt x="55241" y="6937"/>
                    </a:lnTo>
                    <a:lnTo>
                      <a:pt x="55090" y="7087"/>
                    </a:lnTo>
                    <a:lnTo>
                      <a:pt x="54939" y="7138"/>
                    </a:lnTo>
                    <a:lnTo>
                      <a:pt x="54838" y="7138"/>
                    </a:lnTo>
                    <a:lnTo>
                      <a:pt x="54637" y="7037"/>
                    </a:lnTo>
                    <a:lnTo>
                      <a:pt x="54487" y="6937"/>
                    </a:lnTo>
                    <a:lnTo>
                      <a:pt x="54085" y="6937"/>
                    </a:lnTo>
                    <a:lnTo>
                      <a:pt x="54034" y="7087"/>
                    </a:lnTo>
                    <a:lnTo>
                      <a:pt x="53984" y="7138"/>
                    </a:lnTo>
                    <a:lnTo>
                      <a:pt x="53582" y="7188"/>
                    </a:lnTo>
                    <a:lnTo>
                      <a:pt x="53532" y="7138"/>
                    </a:lnTo>
                    <a:lnTo>
                      <a:pt x="53431" y="7037"/>
                    </a:lnTo>
                    <a:lnTo>
                      <a:pt x="53381" y="6987"/>
                    </a:lnTo>
                    <a:lnTo>
                      <a:pt x="53280" y="7037"/>
                    </a:lnTo>
                    <a:lnTo>
                      <a:pt x="53029" y="7188"/>
                    </a:lnTo>
                    <a:lnTo>
                      <a:pt x="52677" y="7339"/>
                    </a:lnTo>
                    <a:lnTo>
                      <a:pt x="52476" y="7389"/>
                    </a:lnTo>
                    <a:lnTo>
                      <a:pt x="51521" y="7389"/>
                    </a:lnTo>
                    <a:lnTo>
                      <a:pt x="51370" y="7339"/>
                    </a:lnTo>
                    <a:lnTo>
                      <a:pt x="51270" y="7238"/>
                    </a:lnTo>
                    <a:lnTo>
                      <a:pt x="51219" y="7188"/>
                    </a:lnTo>
                    <a:lnTo>
                      <a:pt x="51119" y="7238"/>
                    </a:lnTo>
                    <a:lnTo>
                      <a:pt x="51018" y="7339"/>
                    </a:lnTo>
                    <a:lnTo>
                      <a:pt x="50868" y="7389"/>
                    </a:lnTo>
                    <a:lnTo>
                      <a:pt x="50717" y="7439"/>
                    </a:lnTo>
                    <a:lnTo>
                      <a:pt x="50616" y="7540"/>
                    </a:lnTo>
                    <a:lnTo>
                      <a:pt x="50516" y="7590"/>
                    </a:lnTo>
                    <a:lnTo>
                      <a:pt x="50466" y="7590"/>
                    </a:lnTo>
                    <a:lnTo>
                      <a:pt x="50365" y="7540"/>
                    </a:lnTo>
                    <a:lnTo>
                      <a:pt x="50264" y="7489"/>
                    </a:lnTo>
                    <a:lnTo>
                      <a:pt x="50214" y="7389"/>
                    </a:lnTo>
                    <a:lnTo>
                      <a:pt x="50114" y="7439"/>
                    </a:lnTo>
                    <a:lnTo>
                      <a:pt x="50063" y="7540"/>
                    </a:lnTo>
                    <a:lnTo>
                      <a:pt x="49913" y="7540"/>
                    </a:lnTo>
                    <a:lnTo>
                      <a:pt x="49812" y="7439"/>
                    </a:lnTo>
                    <a:lnTo>
                      <a:pt x="49661" y="7389"/>
                    </a:lnTo>
                    <a:lnTo>
                      <a:pt x="49561" y="7339"/>
                    </a:lnTo>
                    <a:lnTo>
                      <a:pt x="49410" y="7389"/>
                    </a:lnTo>
                    <a:lnTo>
                      <a:pt x="49259" y="7489"/>
                    </a:lnTo>
                    <a:lnTo>
                      <a:pt x="49159" y="7540"/>
                    </a:lnTo>
                    <a:lnTo>
                      <a:pt x="49058" y="7590"/>
                    </a:lnTo>
                    <a:lnTo>
                      <a:pt x="48958" y="7540"/>
                    </a:lnTo>
                    <a:lnTo>
                      <a:pt x="48807" y="7489"/>
                    </a:lnTo>
                    <a:lnTo>
                      <a:pt x="48555" y="7389"/>
                    </a:lnTo>
                    <a:lnTo>
                      <a:pt x="48405" y="7339"/>
                    </a:lnTo>
                    <a:lnTo>
                      <a:pt x="48304" y="7389"/>
                    </a:lnTo>
                    <a:lnTo>
                      <a:pt x="48204" y="7439"/>
                    </a:lnTo>
                    <a:lnTo>
                      <a:pt x="48153" y="7540"/>
                    </a:lnTo>
                    <a:lnTo>
                      <a:pt x="47952" y="7841"/>
                    </a:lnTo>
                    <a:lnTo>
                      <a:pt x="47902" y="7942"/>
                    </a:lnTo>
                    <a:lnTo>
                      <a:pt x="47852" y="7992"/>
                    </a:lnTo>
                    <a:lnTo>
                      <a:pt x="47802" y="7942"/>
                    </a:lnTo>
                    <a:lnTo>
                      <a:pt x="47751" y="7892"/>
                    </a:lnTo>
                    <a:lnTo>
                      <a:pt x="47500" y="7640"/>
                    </a:lnTo>
                    <a:lnTo>
                      <a:pt x="47399" y="7590"/>
                    </a:lnTo>
                    <a:lnTo>
                      <a:pt x="47299" y="7590"/>
                    </a:lnTo>
                    <a:lnTo>
                      <a:pt x="47198" y="7640"/>
                    </a:lnTo>
                    <a:lnTo>
                      <a:pt x="47148" y="7791"/>
                    </a:lnTo>
                    <a:lnTo>
                      <a:pt x="47048" y="7942"/>
                    </a:lnTo>
                    <a:lnTo>
                      <a:pt x="46947" y="8042"/>
                    </a:lnTo>
                    <a:lnTo>
                      <a:pt x="46847" y="7992"/>
                    </a:lnTo>
                    <a:lnTo>
                      <a:pt x="46696" y="7892"/>
                    </a:lnTo>
                    <a:lnTo>
                      <a:pt x="46545" y="7741"/>
                    </a:lnTo>
                    <a:lnTo>
                      <a:pt x="46344" y="7640"/>
                    </a:lnTo>
                    <a:lnTo>
                      <a:pt x="46143" y="7590"/>
                    </a:lnTo>
                    <a:lnTo>
                      <a:pt x="44936" y="7590"/>
                    </a:lnTo>
                    <a:lnTo>
                      <a:pt x="44836" y="7540"/>
                    </a:lnTo>
                    <a:lnTo>
                      <a:pt x="44735" y="7439"/>
                    </a:lnTo>
                    <a:lnTo>
                      <a:pt x="44635" y="7339"/>
                    </a:lnTo>
                    <a:lnTo>
                      <a:pt x="44585" y="7339"/>
                    </a:lnTo>
                    <a:lnTo>
                      <a:pt x="44534" y="7389"/>
                    </a:lnTo>
                    <a:lnTo>
                      <a:pt x="44384" y="7489"/>
                    </a:lnTo>
                    <a:lnTo>
                      <a:pt x="44283" y="7540"/>
                    </a:lnTo>
                    <a:lnTo>
                      <a:pt x="43981" y="7590"/>
                    </a:lnTo>
                    <a:lnTo>
                      <a:pt x="43429" y="7590"/>
                    </a:lnTo>
                    <a:lnTo>
                      <a:pt x="43378" y="7439"/>
                    </a:lnTo>
                    <a:lnTo>
                      <a:pt x="43479" y="7389"/>
                    </a:lnTo>
                    <a:lnTo>
                      <a:pt x="43630" y="7339"/>
                    </a:lnTo>
                    <a:lnTo>
                      <a:pt x="43730" y="7288"/>
                    </a:lnTo>
                    <a:lnTo>
                      <a:pt x="43780" y="7188"/>
                    </a:lnTo>
                    <a:lnTo>
                      <a:pt x="43831" y="7037"/>
                    </a:lnTo>
                    <a:lnTo>
                      <a:pt x="43881" y="6987"/>
                    </a:lnTo>
                    <a:lnTo>
                      <a:pt x="45238" y="6987"/>
                    </a:lnTo>
                    <a:lnTo>
                      <a:pt x="45389" y="7037"/>
                    </a:lnTo>
                    <a:lnTo>
                      <a:pt x="45489" y="7138"/>
                    </a:lnTo>
                    <a:lnTo>
                      <a:pt x="45791" y="7138"/>
                    </a:lnTo>
                    <a:lnTo>
                      <a:pt x="45892" y="7037"/>
                    </a:lnTo>
                    <a:lnTo>
                      <a:pt x="45992" y="6987"/>
                    </a:lnTo>
                    <a:lnTo>
                      <a:pt x="46243" y="6937"/>
                    </a:lnTo>
                    <a:lnTo>
                      <a:pt x="47198" y="6937"/>
                    </a:lnTo>
                    <a:lnTo>
                      <a:pt x="47249" y="6886"/>
                    </a:lnTo>
                    <a:lnTo>
                      <a:pt x="47399" y="6786"/>
                    </a:lnTo>
                    <a:lnTo>
                      <a:pt x="47500" y="6836"/>
                    </a:lnTo>
                    <a:lnTo>
                      <a:pt x="47651" y="6937"/>
                    </a:lnTo>
                    <a:lnTo>
                      <a:pt x="47751" y="6987"/>
                    </a:lnTo>
                    <a:lnTo>
                      <a:pt x="47852" y="6987"/>
                    </a:lnTo>
                    <a:lnTo>
                      <a:pt x="48053" y="6937"/>
                    </a:lnTo>
                    <a:lnTo>
                      <a:pt x="48254" y="6937"/>
                    </a:lnTo>
                    <a:lnTo>
                      <a:pt x="48455" y="6836"/>
                    </a:lnTo>
                    <a:lnTo>
                      <a:pt x="48505" y="6786"/>
                    </a:lnTo>
                    <a:lnTo>
                      <a:pt x="48606" y="6735"/>
                    </a:lnTo>
                    <a:lnTo>
                      <a:pt x="48706" y="6786"/>
                    </a:lnTo>
                    <a:lnTo>
                      <a:pt x="48757" y="6786"/>
                    </a:lnTo>
                    <a:lnTo>
                      <a:pt x="48907" y="6937"/>
                    </a:lnTo>
                    <a:lnTo>
                      <a:pt x="48958" y="6987"/>
                    </a:lnTo>
                    <a:lnTo>
                      <a:pt x="49058" y="6987"/>
                    </a:lnTo>
                    <a:lnTo>
                      <a:pt x="49108" y="6937"/>
                    </a:lnTo>
                    <a:lnTo>
                      <a:pt x="49209" y="6886"/>
                    </a:lnTo>
                    <a:lnTo>
                      <a:pt x="49360" y="6735"/>
                    </a:lnTo>
                    <a:lnTo>
                      <a:pt x="50114" y="6735"/>
                    </a:lnTo>
                    <a:lnTo>
                      <a:pt x="50214" y="6685"/>
                    </a:lnTo>
                    <a:lnTo>
                      <a:pt x="50264" y="6585"/>
                    </a:lnTo>
                    <a:lnTo>
                      <a:pt x="50264" y="6333"/>
                    </a:lnTo>
                    <a:lnTo>
                      <a:pt x="50365" y="6132"/>
                    </a:lnTo>
                    <a:lnTo>
                      <a:pt x="50466" y="6183"/>
                    </a:lnTo>
                    <a:lnTo>
                      <a:pt x="50516" y="6233"/>
                    </a:lnTo>
                    <a:lnTo>
                      <a:pt x="50616" y="6384"/>
                    </a:lnTo>
                    <a:lnTo>
                      <a:pt x="50767" y="6484"/>
                    </a:lnTo>
                    <a:lnTo>
                      <a:pt x="51069" y="6635"/>
                    </a:lnTo>
                    <a:lnTo>
                      <a:pt x="51169" y="6685"/>
                    </a:lnTo>
                    <a:lnTo>
                      <a:pt x="51270" y="6685"/>
                    </a:lnTo>
                    <a:lnTo>
                      <a:pt x="51370" y="6585"/>
                    </a:lnTo>
                    <a:lnTo>
                      <a:pt x="51521" y="6534"/>
                    </a:lnTo>
                    <a:lnTo>
                      <a:pt x="51923" y="6534"/>
                    </a:lnTo>
                    <a:lnTo>
                      <a:pt x="52074" y="6484"/>
                    </a:lnTo>
                    <a:lnTo>
                      <a:pt x="52225" y="6384"/>
                    </a:lnTo>
                    <a:lnTo>
                      <a:pt x="52376" y="6233"/>
                    </a:lnTo>
                    <a:lnTo>
                      <a:pt x="52476" y="6132"/>
                    </a:lnTo>
                    <a:close/>
                    <a:moveTo>
                      <a:pt x="50616" y="8495"/>
                    </a:moveTo>
                    <a:lnTo>
                      <a:pt x="50717" y="8545"/>
                    </a:lnTo>
                    <a:lnTo>
                      <a:pt x="50566" y="8595"/>
                    </a:lnTo>
                    <a:lnTo>
                      <a:pt x="50516" y="8545"/>
                    </a:lnTo>
                    <a:lnTo>
                      <a:pt x="50616" y="8495"/>
                    </a:lnTo>
                    <a:close/>
                    <a:moveTo>
                      <a:pt x="44484" y="8444"/>
                    </a:moveTo>
                    <a:lnTo>
                      <a:pt x="44585" y="8495"/>
                    </a:lnTo>
                    <a:lnTo>
                      <a:pt x="44484" y="8645"/>
                    </a:lnTo>
                    <a:lnTo>
                      <a:pt x="44434" y="8595"/>
                    </a:lnTo>
                    <a:lnTo>
                      <a:pt x="44484" y="8444"/>
                    </a:lnTo>
                    <a:close/>
                    <a:moveTo>
                      <a:pt x="46897" y="8193"/>
                    </a:moveTo>
                    <a:lnTo>
                      <a:pt x="46997" y="8243"/>
                    </a:lnTo>
                    <a:lnTo>
                      <a:pt x="47098" y="8294"/>
                    </a:lnTo>
                    <a:lnTo>
                      <a:pt x="47148" y="8394"/>
                    </a:lnTo>
                    <a:lnTo>
                      <a:pt x="47098" y="8495"/>
                    </a:lnTo>
                    <a:lnTo>
                      <a:pt x="47048" y="8595"/>
                    </a:lnTo>
                    <a:lnTo>
                      <a:pt x="46997" y="8645"/>
                    </a:lnTo>
                    <a:lnTo>
                      <a:pt x="46847" y="8645"/>
                    </a:lnTo>
                    <a:lnTo>
                      <a:pt x="46746" y="8595"/>
                    </a:lnTo>
                    <a:lnTo>
                      <a:pt x="46696" y="8495"/>
                    </a:lnTo>
                    <a:lnTo>
                      <a:pt x="46696" y="8394"/>
                    </a:lnTo>
                    <a:lnTo>
                      <a:pt x="46746" y="8243"/>
                    </a:lnTo>
                    <a:lnTo>
                      <a:pt x="46847" y="8243"/>
                    </a:lnTo>
                    <a:lnTo>
                      <a:pt x="46897" y="8193"/>
                    </a:lnTo>
                    <a:close/>
                    <a:moveTo>
                      <a:pt x="41116" y="8696"/>
                    </a:moveTo>
                    <a:lnTo>
                      <a:pt x="41217" y="8746"/>
                    </a:lnTo>
                    <a:lnTo>
                      <a:pt x="41167" y="8796"/>
                    </a:lnTo>
                    <a:lnTo>
                      <a:pt x="41016" y="8746"/>
                    </a:lnTo>
                    <a:lnTo>
                      <a:pt x="41116" y="8696"/>
                    </a:lnTo>
                    <a:close/>
                    <a:moveTo>
                      <a:pt x="46193" y="7992"/>
                    </a:moveTo>
                    <a:lnTo>
                      <a:pt x="46243" y="8093"/>
                    </a:lnTo>
                    <a:lnTo>
                      <a:pt x="46294" y="8143"/>
                    </a:lnTo>
                    <a:lnTo>
                      <a:pt x="46294" y="8344"/>
                    </a:lnTo>
                    <a:lnTo>
                      <a:pt x="46294" y="8495"/>
                    </a:lnTo>
                    <a:lnTo>
                      <a:pt x="46193" y="8595"/>
                    </a:lnTo>
                    <a:lnTo>
                      <a:pt x="46143" y="8696"/>
                    </a:lnTo>
                    <a:lnTo>
                      <a:pt x="46042" y="8796"/>
                    </a:lnTo>
                    <a:lnTo>
                      <a:pt x="45942" y="8847"/>
                    </a:lnTo>
                    <a:lnTo>
                      <a:pt x="45540" y="8847"/>
                    </a:lnTo>
                    <a:lnTo>
                      <a:pt x="45489" y="8746"/>
                    </a:lnTo>
                    <a:lnTo>
                      <a:pt x="45339" y="8645"/>
                    </a:lnTo>
                    <a:lnTo>
                      <a:pt x="45288" y="8495"/>
                    </a:lnTo>
                    <a:lnTo>
                      <a:pt x="45389" y="8394"/>
                    </a:lnTo>
                    <a:lnTo>
                      <a:pt x="45389" y="8294"/>
                    </a:lnTo>
                    <a:lnTo>
                      <a:pt x="45439" y="8193"/>
                    </a:lnTo>
                    <a:lnTo>
                      <a:pt x="45489" y="8093"/>
                    </a:lnTo>
                    <a:lnTo>
                      <a:pt x="45540" y="8042"/>
                    </a:lnTo>
                    <a:lnTo>
                      <a:pt x="45640" y="8042"/>
                    </a:lnTo>
                    <a:lnTo>
                      <a:pt x="45741" y="7992"/>
                    </a:lnTo>
                    <a:close/>
                    <a:moveTo>
                      <a:pt x="50013" y="8243"/>
                    </a:moveTo>
                    <a:lnTo>
                      <a:pt x="50063" y="8344"/>
                    </a:lnTo>
                    <a:lnTo>
                      <a:pt x="50063" y="8444"/>
                    </a:lnTo>
                    <a:lnTo>
                      <a:pt x="50063" y="8545"/>
                    </a:lnTo>
                    <a:lnTo>
                      <a:pt x="50063" y="8645"/>
                    </a:lnTo>
                    <a:lnTo>
                      <a:pt x="50063" y="8746"/>
                    </a:lnTo>
                    <a:lnTo>
                      <a:pt x="49963" y="8796"/>
                    </a:lnTo>
                    <a:lnTo>
                      <a:pt x="49913" y="8847"/>
                    </a:lnTo>
                    <a:lnTo>
                      <a:pt x="49812" y="8847"/>
                    </a:lnTo>
                    <a:lnTo>
                      <a:pt x="49561" y="8696"/>
                    </a:lnTo>
                    <a:lnTo>
                      <a:pt x="49460" y="8645"/>
                    </a:lnTo>
                    <a:lnTo>
                      <a:pt x="49309" y="8595"/>
                    </a:lnTo>
                    <a:lnTo>
                      <a:pt x="49259" y="8495"/>
                    </a:lnTo>
                    <a:lnTo>
                      <a:pt x="49259" y="8344"/>
                    </a:lnTo>
                    <a:lnTo>
                      <a:pt x="49259" y="8294"/>
                    </a:lnTo>
                    <a:lnTo>
                      <a:pt x="49309" y="8243"/>
                    </a:lnTo>
                    <a:lnTo>
                      <a:pt x="49460" y="8344"/>
                    </a:lnTo>
                    <a:lnTo>
                      <a:pt x="49561" y="8394"/>
                    </a:lnTo>
                    <a:lnTo>
                      <a:pt x="49661" y="8444"/>
                    </a:lnTo>
                    <a:lnTo>
                      <a:pt x="49762" y="8394"/>
                    </a:lnTo>
                    <a:lnTo>
                      <a:pt x="49862" y="8344"/>
                    </a:lnTo>
                    <a:lnTo>
                      <a:pt x="49963" y="8243"/>
                    </a:lnTo>
                    <a:close/>
                    <a:moveTo>
                      <a:pt x="26992" y="9500"/>
                    </a:moveTo>
                    <a:lnTo>
                      <a:pt x="27143" y="9601"/>
                    </a:lnTo>
                    <a:lnTo>
                      <a:pt x="27043" y="9651"/>
                    </a:lnTo>
                    <a:lnTo>
                      <a:pt x="26942" y="9601"/>
                    </a:lnTo>
                    <a:lnTo>
                      <a:pt x="26992" y="9500"/>
                    </a:lnTo>
                    <a:close/>
                    <a:moveTo>
                      <a:pt x="25535" y="9500"/>
                    </a:moveTo>
                    <a:lnTo>
                      <a:pt x="25685" y="9601"/>
                    </a:lnTo>
                    <a:lnTo>
                      <a:pt x="25786" y="9701"/>
                    </a:lnTo>
                    <a:lnTo>
                      <a:pt x="25886" y="9802"/>
                    </a:lnTo>
                    <a:lnTo>
                      <a:pt x="25786" y="9852"/>
                    </a:lnTo>
                    <a:lnTo>
                      <a:pt x="25736" y="9902"/>
                    </a:lnTo>
                    <a:lnTo>
                      <a:pt x="25535" y="9902"/>
                    </a:lnTo>
                    <a:lnTo>
                      <a:pt x="25434" y="9802"/>
                    </a:lnTo>
                    <a:lnTo>
                      <a:pt x="25233" y="9601"/>
                    </a:lnTo>
                    <a:lnTo>
                      <a:pt x="25384" y="9500"/>
                    </a:lnTo>
                    <a:close/>
                    <a:moveTo>
                      <a:pt x="19051" y="9952"/>
                    </a:moveTo>
                    <a:lnTo>
                      <a:pt x="19151" y="10003"/>
                    </a:lnTo>
                    <a:lnTo>
                      <a:pt x="19000" y="10103"/>
                    </a:lnTo>
                    <a:lnTo>
                      <a:pt x="18950" y="10003"/>
                    </a:lnTo>
                    <a:lnTo>
                      <a:pt x="19051" y="9952"/>
                    </a:lnTo>
                    <a:close/>
                    <a:moveTo>
                      <a:pt x="48706" y="9902"/>
                    </a:moveTo>
                    <a:lnTo>
                      <a:pt x="48807" y="10003"/>
                    </a:lnTo>
                    <a:lnTo>
                      <a:pt x="48757" y="10053"/>
                    </a:lnTo>
                    <a:lnTo>
                      <a:pt x="48656" y="10103"/>
                    </a:lnTo>
                    <a:lnTo>
                      <a:pt x="48354" y="10103"/>
                    </a:lnTo>
                    <a:lnTo>
                      <a:pt x="48053" y="10304"/>
                    </a:lnTo>
                    <a:lnTo>
                      <a:pt x="48003" y="10254"/>
                    </a:lnTo>
                    <a:lnTo>
                      <a:pt x="48003" y="10204"/>
                    </a:lnTo>
                    <a:lnTo>
                      <a:pt x="48103" y="10103"/>
                    </a:lnTo>
                    <a:lnTo>
                      <a:pt x="48153" y="10103"/>
                    </a:lnTo>
                    <a:lnTo>
                      <a:pt x="48153" y="10204"/>
                    </a:lnTo>
                    <a:lnTo>
                      <a:pt x="48254" y="10153"/>
                    </a:lnTo>
                    <a:lnTo>
                      <a:pt x="48204" y="10153"/>
                    </a:lnTo>
                    <a:lnTo>
                      <a:pt x="48204" y="10103"/>
                    </a:lnTo>
                    <a:lnTo>
                      <a:pt x="48204" y="10003"/>
                    </a:lnTo>
                    <a:lnTo>
                      <a:pt x="48254" y="9952"/>
                    </a:lnTo>
                    <a:lnTo>
                      <a:pt x="48304" y="9902"/>
                    </a:lnTo>
                    <a:close/>
                    <a:moveTo>
                      <a:pt x="49561" y="10103"/>
                    </a:moveTo>
                    <a:lnTo>
                      <a:pt x="49611" y="10204"/>
                    </a:lnTo>
                    <a:lnTo>
                      <a:pt x="49561" y="10304"/>
                    </a:lnTo>
                    <a:lnTo>
                      <a:pt x="49460" y="10254"/>
                    </a:lnTo>
                    <a:lnTo>
                      <a:pt x="49561" y="10103"/>
                    </a:lnTo>
                    <a:close/>
                    <a:moveTo>
                      <a:pt x="50365" y="10103"/>
                    </a:moveTo>
                    <a:lnTo>
                      <a:pt x="50466" y="10204"/>
                    </a:lnTo>
                    <a:lnTo>
                      <a:pt x="50365" y="10304"/>
                    </a:lnTo>
                    <a:lnTo>
                      <a:pt x="50315" y="10254"/>
                    </a:lnTo>
                    <a:lnTo>
                      <a:pt x="50365" y="10103"/>
                    </a:lnTo>
                    <a:close/>
                    <a:moveTo>
                      <a:pt x="45188" y="10053"/>
                    </a:moveTo>
                    <a:lnTo>
                      <a:pt x="45389" y="10103"/>
                    </a:lnTo>
                    <a:lnTo>
                      <a:pt x="45791" y="10153"/>
                    </a:lnTo>
                    <a:lnTo>
                      <a:pt x="45841" y="10204"/>
                    </a:lnTo>
                    <a:lnTo>
                      <a:pt x="45841" y="10304"/>
                    </a:lnTo>
                    <a:lnTo>
                      <a:pt x="45841" y="10405"/>
                    </a:lnTo>
                    <a:lnTo>
                      <a:pt x="45791" y="10505"/>
                    </a:lnTo>
                    <a:lnTo>
                      <a:pt x="45288" y="10706"/>
                    </a:lnTo>
                    <a:lnTo>
                      <a:pt x="45138" y="10606"/>
                    </a:lnTo>
                    <a:lnTo>
                      <a:pt x="45087" y="10556"/>
                    </a:lnTo>
                    <a:lnTo>
                      <a:pt x="44936" y="10505"/>
                    </a:lnTo>
                    <a:lnTo>
                      <a:pt x="44886" y="10505"/>
                    </a:lnTo>
                    <a:lnTo>
                      <a:pt x="44836" y="10405"/>
                    </a:lnTo>
                    <a:lnTo>
                      <a:pt x="44786" y="10304"/>
                    </a:lnTo>
                    <a:lnTo>
                      <a:pt x="44836" y="10204"/>
                    </a:lnTo>
                    <a:lnTo>
                      <a:pt x="44936" y="10103"/>
                    </a:lnTo>
                    <a:lnTo>
                      <a:pt x="45037" y="10053"/>
                    </a:lnTo>
                    <a:close/>
                    <a:moveTo>
                      <a:pt x="48757" y="10556"/>
                    </a:moveTo>
                    <a:lnTo>
                      <a:pt x="48807" y="10656"/>
                    </a:lnTo>
                    <a:lnTo>
                      <a:pt x="48656" y="10706"/>
                    </a:lnTo>
                    <a:lnTo>
                      <a:pt x="48606" y="10656"/>
                    </a:lnTo>
                    <a:lnTo>
                      <a:pt x="48757" y="10556"/>
                    </a:lnTo>
                    <a:close/>
                    <a:moveTo>
                      <a:pt x="21514" y="9450"/>
                    </a:moveTo>
                    <a:lnTo>
                      <a:pt x="21564" y="9500"/>
                    </a:lnTo>
                    <a:lnTo>
                      <a:pt x="21765" y="9651"/>
                    </a:lnTo>
                    <a:lnTo>
                      <a:pt x="22016" y="9701"/>
                    </a:lnTo>
                    <a:lnTo>
                      <a:pt x="22066" y="9751"/>
                    </a:lnTo>
                    <a:lnTo>
                      <a:pt x="22066" y="9802"/>
                    </a:lnTo>
                    <a:lnTo>
                      <a:pt x="22066" y="9852"/>
                    </a:lnTo>
                    <a:lnTo>
                      <a:pt x="22016" y="9852"/>
                    </a:lnTo>
                    <a:lnTo>
                      <a:pt x="21815" y="9902"/>
                    </a:lnTo>
                    <a:lnTo>
                      <a:pt x="21664" y="10003"/>
                    </a:lnTo>
                    <a:lnTo>
                      <a:pt x="21413" y="10254"/>
                    </a:lnTo>
                    <a:lnTo>
                      <a:pt x="21312" y="10354"/>
                    </a:lnTo>
                    <a:lnTo>
                      <a:pt x="21312" y="10405"/>
                    </a:lnTo>
                    <a:lnTo>
                      <a:pt x="21312" y="10505"/>
                    </a:lnTo>
                    <a:lnTo>
                      <a:pt x="21413" y="10606"/>
                    </a:lnTo>
                    <a:lnTo>
                      <a:pt x="21363" y="10706"/>
                    </a:lnTo>
                    <a:lnTo>
                      <a:pt x="21312" y="10757"/>
                    </a:lnTo>
                    <a:lnTo>
                      <a:pt x="20709" y="10757"/>
                    </a:lnTo>
                    <a:lnTo>
                      <a:pt x="20659" y="10706"/>
                    </a:lnTo>
                    <a:lnTo>
                      <a:pt x="20659" y="10656"/>
                    </a:lnTo>
                    <a:lnTo>
                      <a:pt x="20760" y="10505"/>
                    </a:lnTo>
                    <a:lnTo>
                      <a:pt x="20810" y="10455"/>
                    </a:lnTo>
                    <a:lnTo>
                      <a:pt x="20810" y="10354"/>
                    </a:lnTo>
                    <a:lnTo>
                      <a:pt x="20810" y="10204"/>
                    </a:lnTo>
                    <a:lnTo>
                      <a:pt x="20760" y="10153"/>
                    </a:lnTo>
                    <a:lnTo>
                      <a:pt x="20659" y="10103"/>
                    </a:lnTo>
                    <a:lnTo>
                      <a:pt x="20408" y="10103"/>
                    </a:lnTo>
                    <a:lnTo>
                      <a:pt x="20307" y="10153"/>
                    </a:lnTo>
                    <a:lnTo>
                      <a:pt x="20207" y="10204"/>
                    </a:lnTo>
                    <a:lnTo>
                      <a:pt x="20106" y="10304"/>
                    </a:lnTo>
                    <a:lnTo>
                      <a:pt x="20056" y="10304"/>
                    </a:lnTo>
                    <a:lnTo>
                      <a:pt x="20006" y="10254"/>
                    </a:lnTo>
                    <a:lnTo>
                      <a:pt x="20006" y="10204"/>
                    </a:lnTo>
                    <a:lnTo>
                      <a:pt x="20006" y="10053"/>
                    </a:lnTo>
                    <a:lnTo>
                      <a:pt x="20056" y="9952"/>
                    </a:lnTo>
                    <a:lnTo>
                      <a:pt x="20408" y="9902"/>
                    </a:lnTo>
                    <a:lnTo>
                      <a:pt x="20559" y="9852"/>
                    </a:lnTo>
                    <a:lnTo>
                      <a:pt x="20709" y="9701"/>
                    </a:lnTo>
                    <a:lnTo>
                      <a:pt x="20760" y="9751"/>
                    </a:lnTo>
                    <a:lnTo>
                      <a:pt x="20860" y="9852"/>
                    </a:lnTo>
                    <a:lnTo>
                      <a:pt x="20961" y="9902"/>
                    </a:lnTo>
                    <a:lnTo>
                      <a:pt x="21162" y="9902"/>
                    </a:lnTo>
                    <a:lnTo>
                      <a:pt x="21212" y="9802"/>
                    </a:lnTo>
                    <a:lnTo>
                      <a:pt x="21262" y="9651"/>
                    </a:lnTo>
                    <a:lnTo>
                      <a:pt x="21312" y="9550"/>
                    </a:lnTo>
                    <a:lnTo>
                      <a:pt x="21413" y="9500"/>
                    </a:lnTo>
                    <a:lnTo>
                      <a:pt x="21514" y="9450"/>
                    </a:lnTo>
                    <a:close/>
                    <a:moveTo>
                      <a:pt x="27244" y="10556"/>
                    </a:moveTo>
                    <a:lnTo>
                      <a:pt x="27294" y="10656"/>
                    </a:lnTo>
                    <a:lnTo>
                      <a:pt x="27244" y="10757"/>
                    </a:lnTo>
                    <a:lnTo>
                      <a:pt x="27193" y="10606"/>
                    </a:lnTo>
                    <a:lnTo>
                      <a:pt x="27244" y="10556"/>
                    </a:lnTo>
                    <a:close/>
                    <a:moveTo>
                      <a:pt x="53180" y="11209"/>
                    </a:moveTo>
                    <a:lnTo>
                      <a:pt x="53230" y="11259"/>
                    </a:lnTo>
                    <a:lnTo>
                      <a:pt x="53079" y="11360"/>
                    </a:lnTo>
                    <a:lnTo>
                      <a:pt x="53029" y="11259"/>
                    </a:lnTo>
                    <a:lnTo>
                      <a:pt x="53180" y="11209"/>
                    </a:lnTo>
                    <a:close/>
                    <a:moveTo>
                      <a:pt x="44886" y="11410"/>
                    </a:moveTo>
                    <a:lnTo>
                      <a:pt x="45037" y="11460"/>
                    </a:lnTo>
                    <a:lnTo>
                      <a:pt x="44936" y="11561"/>
                    </a:lnTo>
                    <a:lnTo>
                      <a:pt x="44786" y="11460"/>
                    </a:lnTo>
                    <a:lnTo>
                      <a:pt x="44886" y="11410"/>
                    </a:lnTo>
                    <a:close/>
                    <a:moveTo>
                      <a:pt x="51672" y="10556"/>
                    </a:moveTo>
                    <a:lnTo>
                      <a:pt x="51823" y="10706"/>
                    </a:lnTo>
                    <a:lnTo>
                      <a:pt x="51973" y="10857"/>
                    </a:lnTo>
                    <a:lnTo>
                      <a:pt x="51873" y="10958"/>
                    </a:lnTo>
                    <a:lnTo>
                      <a:pt x="51823" y="11008"/>
                    </a:lnTo>
                    <a:lnTo>
                      <a:pt x="51772" y="11108"/>
                    </a:lnTo>
                    <a:lnTo>
                      <a:pt x="51823" y="11159"/>
                    </a:lnTo>
                    <a:lnTo>
                      <a:pt x="51973" y="11159"/>
                    </a:lnTo>
                    <a:lnTo>
                      <a:pt x="52074" y="11209"/>
                    </a:lnTo>
                    <a:lnTo>
                      <a:pt x="52124" y="11209"/>
                    </a:lnTo>
                    <a:lnTo>
                      <a:pt x="52124" y="11309"/>
                    </a:lnTo>
                    <a:lnTo>
                      <a:pt x="52124" y="11360"/>
                    </a:lnTo>
                    <a:lnTo>
                      <a:pt x="51973" y="11360"/>
                    </a:lnTo>
                    <a:lnTo>
                      <a:pt x="51823" y="11410"/>
                    </a:lnTo>
                    <a:lnTo>
                      <a:pt x="51722" y="11511"/>
                    </a:lnTo>
                    <a:lnTo>
                      <a:pt x="51521" y="11762"/>
                    </a:lnTo>
                    <a:lnTo>
                      <a:pt x="51421" y="11762"/>
                    </a:lnTo>
                    <a:lnTo>
                      <a:pt x="51370" y="11712"/>
                    </a:lnTo>
                    <a:lnTo>
                      <a:pt x="51219" y="11561"/>
                    </a:lnTo>
                    <a:lnTo>
                      <a:pt x="51119" y="11410"/>
                    </a:lnTo>
                    <a:lnTo>
                      <a:pt x="51169" y="11259"/>
                    </a:lnTo>
                    <a:lnTo>
                      <a:pt x="51270" y="11108"/>
                    </a:lnTo>
                    <a:lnTo>
                      <a:pt x="51320" y="10857"/>
                    </a:lnTo>
                    <a:lnTo>
                      <a:pt x="51320" y="10656"/>
                    </a:lnTo>
                    <a:lnTo>
                      <a:pt x="51370" y="10606"/>
                    </a:lnTo>
                    <a:lnTo>
                      <a:pt x="51471" y="10556"/>
                    </a:lnTo>
                    <a:close/>
                    <a:moveTo>
                      <a:pt x="46595" y="11159"/>
                    </a:moveTo>
                    <a:lnTo>
                      <a:pt x="46696" y="11309"/>
                    </a:lnTo>
                    <a:lnTo>
                      <a:pt x="46696" y="11460"/>
                    </a:lnTo>
                    <a:lnTo>
                      <a:pt x="46595" y="11611"/>
                    </a:lnTo>
                    <a:lnTo>
                      <a:pt x="46495" y="11712"/>
                    </a:lnTo>
                    <a:lnTo>
                      <a:pt x="46394" y="11812"/>
                    </a:lnTo>
                    <a:lnTo>
                      <a:pt x="46344" y="11712"/>
                    </a:lnTo>
                    <a:lnTo>
                      <a:pt x="46294" y="11661"/>
                    </a:lnTo>
                    <a:lnTo>
                      <a:pt x="46294" y="11460"/>
                    </a:lnTo>
                    <a:lnTo>
                      <a:pt x="46394" y="11360"/>
                    </a:lnTo>
                    <a:lnTo>
                      <a:pt x="46595" y="11159"/>
                    </a:lnTo>
                    <a:close/>
                    <a:moveTo>
                      <a:pt x="55391" y="11611"/>
                    </a:moveTo>
                    <a:lnTo>
                      <a:pt x="55492" y="11661"/>
                    </a:lnTo>
                    <a:lnTo>
                      <a:pt x="55542" y="11712"/>
                    </a:lnTo>
                    <a:lnTo>
                      <a:pt x="55542" y="12013"/>
                    </a:lnTo>
                    <a:lnTo>
                      <a:pt x="55643" y="12013"/>
                    </a:lnTo>
                    <a:lnTo>
                      <a:pt x="55743" y="12114"/>
                    </a:lnTo>
                    <a:lnTo>
                      <a:pt x="55542" y="12033"/>
                    </a:lnTo>
                    <a:lnTo>
                      <a:pt x="55542" y="12013"/>
                    </a:lnTo>
                    <a:lnTo>
                      <a:pt x="55492" y="12013"/>
                    </a:lnTo>
                    <a:lnTo>
                      <a:pt x="55391" y="11862"/>
                    </a:lnTo>
                    <a:lnTo>
                      <a:pt x="55341" y="11762"/>
                    </a:lnTo>
                    <a:lnTo>
                      <a:pt x="55341" y="11661"/>
                    </a:lnTo>
                    <a:lnTo>
                      <a:pt x="55391" y="11611"/>
                    </a:lnTo>
                    <a:close/>
                    <a:moveTo>
                      <a:pt x="55542" y="12089"/>
                    </a:moveTo>
                    <a:lnTo>
                      <a:pt x="55643" y="12164"/>
                    </a:lnTo>
                    <a:lnTo>
                      <a:pt x="55693" y="12214"/>
                    </a:lnTo>
                    <a:lnTo>
                      <a:pt x="55693" y="12214"/>
                    </a:lnTo>
                    <a:lnTo>
                      <a:pt x="55542" y="12114"/>
                    </a:lnTo>
                    <a:lnTo>
                      <a:pt x="55542" y="12089"/>
                    </a:lnTo>
                    <a:close/>
                    <a:moveTo>
                      <a:pt x="33979" y="12013"/>
                    </a:moveTo>
                    <a:lnTo>
                      <a:pt x="34029" y="12063"/>
                    </a:lnTo>
                    <a:lnTo>
                      <a:pt x="33979" y="12214"/>
                    </a:lnTo>
                    <a:lnTo>
                      <a:pt x="33878" y="12164"/>
                    </a:lnTo>
                    <a:lnTo>
                      <a:pt x="33979" y="12013"/>
                    </a:lnTo>
                    <a:close/>
                    <a:moveTo>
                      <a:pt x="30209" y="12264"/>
                    </a:moveTo>
                    <a:lnTo>
                      <a:pt x="30310" y="12315"/>
                    </a:lnTo>
                    <a:lnTo>
                      <a:pt x="30159" y="12365"/>
                    </a:lnTo>
                    <a:lnTo>
                      <a:pt x="30058" y="12315"/>
                    </a:lnTo>
                    <a:lnTo>
                      <a:pt x="30209" y="12264"/>
                    </a:lnTo>
                    <a:close/>
                    <a:moveTo>
                      <a:pt x="50415" y="12667"/>
                    </a:moveTo>
                    <a:lnTo>
                      <a:pt x="50516" y="12767"/>
                    </a:lnTo>
                    <a:lnTo>
                      <a:pt x="50365" y="12817"/>
                    </a:lnTo>
                    <a:lnTo>
                      <a:pt x="50264" y="12767"/>
                    </a:lnTo>
                    <a:lnTo>
                      <a:pt x="50415" y="12667"/>
                    </a:lnTo>
                    <a:close/>
                    <a:moveTo>
                      <a:pt x="51069" y="12466"/>
                    </a:moveTo>
                    <a:lnTo>
                      <a:pt x="51119" y="12516"/>
                    </a:lnTo>
                    <a:lnTo>
                      <a:pt x="51119" y="12616"/>
                    </a:lnTo>
                    <a:lnTo>
                      <a:pt x="51119" y="12717"/>
                    </a:lnTo>
                    <a:lnTo>
                      <a:pt x="51069" y="12817"/>
                    </a:lnTo>
                    <a:lnTo>
                      <a:pt x="50968" y="12817"/>
                    </a:lnTo>
                    <a:lnTo>
                      <a:pt x="50918" y="12767"/>
                    </a:lnTo>
                    <a:lnTo>
                      <a:pt x="50918" y="12667"/>
                    </a:lnTo>
                    <a:lnTo>
                      <a:pt x="50918" y="12566"/>
                    </a:lnTo>
                    <a:lnTo>
                      <a:pt x="50968" y="12466"/>
                    </a:lnTo>
                    <a:close/>
                    <a:moveTo>
                      <a:pt x="39407" y="12868"/>
                    </a:moveTo>
                    <a:lnTo>
                      <a:pt x="39558" y="12968"/>
                    </a:lnTo>
                    <a:lnTo>
                      <a:pt x="39458" y="13018"/>
                    </a:lnTo>
                    <a:lnTo>
                      <a:pt x="39357" y="12968"/>
                    </a:lnTo>
                    <a:lnTo>
                      <a:pt x="39407" y="12868"/>
                    </a:lnTo>
                    <a:close/>
                    <a:moveTo>
                      <a:pt x="48003" y="12415"/>
                    </a:moveTo>
                    <a:lnTo>
                      <a:pt x="48103" y="12466"/>
                    </a:lnTo>
                    <a:lnTo>
                      <a:pt x="48153" y="12566"/>
                    </a:lnTo>
                    <a:lnTo>
                      <a:pt x="48204" y="12667"/>
                    </a:lnTo>
                    <a:lnTo>
                      <a:pt x="48153" y="12767"/>
                    </a:lnTo>
                    <a:lnTo>
                      <a:pt x="47952" y="12968"/>
                    </a:lnTo>
                    <a:lnTo>
                      <a:pt x="47902" y="13018"/>
                    </a:lnTo>
                    <a:lnTo>
                      <a:pt x="47852" y="13018"/>
                    </a:lnTo>
                    <a:lnTo>
                      <a:pt x="47751" y="12968"/>
                    </a:lnTo>
                    <a:lnTo>
                      <a:pt x="47550" y="12717"/>
                    </a:lnTo>
                    <a:lnTo>
                      <a:pt x="47550" y="12616"/>
                    </a:lnTo>
                    <a:lnTo>
                      <a:pt x="47550" y="12566"/>
                    </a:lnTo>
                    <a:lnTo>
                      <a:pt x="47651" y="12466"/>
                    </a:lnTo>
                    <a:lnTo>
                      <a:pt x="47701" y="12415"/>
                    </a:lnTo>
                    <a:close/>
                    <a:moveTo>
                      <a:pt x="48958" y="12013"/>
                    </a:moveTo>
                    <a:lnTo>
                      <a:pt x="48958" y="12063"/>
                    </a:lnTo>
                    <a:lnTo>
                      <a:pt x="49008" y="12315"/>
                    </a:lnTo>
                    <a:lnTo>
                      <a:pt x="49159" y="12415"/>
                    </a:lnTo>
                    <a:lnTo>
                      <a:pt x="49561" y="12415"/>
                    </a:lnTo>
                    <a:lnTo>
                      <a:pt x="49611" y="12516"/>
                    </a:lnTo>
                    <a:lnTo>
                      <a:pt x="49611" y="12566"/>
                    </a:lnTo>
                    <a:lnTo>
                      <a:pt x="49511" y="12667"/>
                    </a:lnTo>
                    <a:lnTo>
                      <a:pt x="49460" y="12767"/>
                    </a:lnTo>
                    <a:lnTo>
                      <a:pt x="49410" y="12918"/>
                    </a:lnTo>
                    <a:lnTo>
                      <a:pt x="49360" y="13018"/>
                    </a:lnTo>
                    <a:lnTo>
                      <a:pt x="49259" y="12968"/>
                    </a:lnTo>
                    <a:lnTo>
                      <a:pt x="49259" y="12817"/>
                    </a:lnTo>
                    <a:lnTo>
                      <a:pt x="49209" y="12717"/>
                    </a:lnTo>
                    <a:lnTo>
                      <a:pt x="49108" y="12667"/>
                    </a:lnTo>
                    <a:lnTo>
                      <a:pt x="48958" y="12616"/>
                    </a:lnTo>
                    <a:lnTo>
                      <a:pt x="48656" y="12616"/>
                    </a:lnTo>
                    <a:lnTo>
                      <a:pt x="48606" y="12516"/>
                    </a:lnTo>
                    <a:lnTo>
                      <a:pt x="48606" y="12415"/>
                    </a:lnTo>
                    <a:lnTo>
                      <a:pt x="48606" y="12315"/>
                    </a:lnTo>
                    <a:lnTo>
                      <a:pt x="48807" y="12114"/>
                    </a:lnTo>
                    <a:lnTo>
                      <a:pt x="48907" y="12013"/>
                    </a:lnTo>
                    <a:close/>
                    <a:moveTo>
                      <a:pt x="47198" y="12667"/>
                    </a:moveTo>
                    <a:lnTo>
                      <a:pt x="47299" y="12717"/>
                    </a:lnTo>
                    <a:lnTo>
                      <a:pt x="47198" y="12918"/>
                    </a:lnTo>
                    <a:lnTo>
                      <a:pt x="46997" y="13069"/>
                    </a:lnTo>
                    <a:lnTo>
                      <a:pt x="46947" y="12968"/>
                    </a:lnTo>
                    <a:lnTo>
                      <a:pt x="46947" y="12817"/>
                    </a:lnTo>
                    <a:lnTo>
                      <a:pt x="46947" y="12717"/>
                    </a:lnTo>
                    <a:lnTo>
                      <a:pt x="47098" y="12667"/>
                    </a:lnTo>
                    <a:close/>
                    <a:moveTo>
                      <a:pt x="45791" y="12415"/>
                    </a:moveTo>
                    <a:lnTo>
                      <a:pt x="45992" y="12466"/>
                    </a:lnTo>
                    <a:lnTo>
                      <a:pt x="46193" y="12616"/>
                    </a:lnTo>
                    <a:lnTo>
                      <a:pt x="46294" y="12868"/>
                    </a:lnTo>
                    <a:lnTo>
                      <a:pt x="46294" y="13169"/>
                    </a:lnTo>
                    <a:lnTo>
                      <a:pt x="46243" y="13219"/>
                    </a:lnTo>
                    <a:lnTo>
                      <a:pt x="46143" y="13219"/>
                    </a:lnTo>
                    <a:lnTo>
                      <a:pt x="45841" y="12918"/>
                    </a:lnTo>
                    <a:lnTo>
                      <a:pt x="45690" y="12767"/>
                    </a:lnTo>
                    <a:lnTo>
                      <a:pt x="45540" y="12667"/>
                    </a:lnTo>
                    <a:lnTo>
                      <a:pt x="45339" y="12616"/>
                    </a:lnTo>
                    <a:lnTo>
                      <a:pt x="45138" y="12616"/>
                    </a:lnTo>
                    <a:lnTo>
                      <a:pt x="45087" y="12566"/>
                    </a:lnTo>
                    <a:lnTo>
                      <a:pt x="45087" y="12466"/>
                    </a:lnTo>
                    <a:lnTo>
                      <a:pt x="45138" y="12415"/>
                    </a:lnTo>
                    <a:close/>
                    <a:moveTo>
                      <a:pt x="40915" y="12868"/>
                    </a:moveTo>
                    <a:lnTo>
                      <a:pt x="40966" y="12918"/>
                    </a:lnTo>
                    <a:lnTo>
                      <a:pt x="40966" y="12968"/>
                    </a:lnTo>
                    <a:lnTo>
                      <a:pt x="40865" y="13119"/>
                    </a:lnTo>
                    <a:lnTo>
                      <a:pt x="40765" y="13219"/>
                    </a:lnTo>
                    <a:lnTo>
                      <a:pt x="40614" y="13270"/>
                    </a:lnTo>
                    <a:lnTo>
                      <a:pt x="40513" y="13270"/>
                    </a:lnTo>
                    <a:lnTo>
                      <a:pt x="40413" y="13169"/>
                    </a:lnTo>
                    <a:lnTo>
                      <a:pt x="40413" y="13018"/>
                    </a:lnTo>
                    <a:lnTo>
                      <a:pt x="40463" y="12868"/>
                    </a:lnTo>
                    <a:close/>
                    <a:moveTo>
                      <a:pt x="44685" y="12868"/>
                    </a:moveTo>
                    <a:lnTo>
                      <a:pt x="44735" y="12968"/>
                    </a:lnTo>
                    <a:lnTo>
                      <a:pt x="44786" y="13069"/>
                    </a:lnTo>
                    <a:lnTo>
                      <a:pt x="44786" y="13169"/>
                    </a:lnTo>
                    <a:lnTo>
                      <a:pt x="44735" y="13219"/>
                    </a:lnTo>
                    <a:lnTo>
                      <a:pt x="44685" y="13270"/>
                    </a:lnTo>
                    <a:lnTo>
                      <a:pt x="44534" y="13270"/>
                    </a:lnTo>
                    <a:lnTo>
                      <a:pt x="44434" y="13219"/>
                    </a:lnTo>
                    <a:lnTo>
                      <a:pt x="44384" y="13169"/>
                    </a:lnTo>
                    <a:lnTo>
                      <a:pt x="44384" y="13069"/>
                    </a:lnTo>
                    <a:lnTo>
                      <a:pt x="44434" y="12968"/>
                    </a:lnTo>
                    <a:lnTo>
                      <a:pt x="44484" y="12868"/>
                    </a:lnTo>
                    <a:close/>
                    <a:moveTo>
                      <a:pt x="53582" y="13320"/>
                    </a:moveTo>
                    <a:lnTo>
                      <a:pt x="53632" y="13370"/>
                    </a:lnTo>
                    <a:lnTo>
                      <a:pt x="53532" y="13421"/>
                    </a:lnTo>
                    <a:lnTo>
                      <a:pt x="53431" y="13370"/>
                    </a:lnTo>
                    <a:lnTo>
                      <a:pt x="53582" y="13320"/>
                    </a:lnTo>
                    <a:close/>
                    <a:moveTo>
                      <a:pt x="31918" y="13521"/>
                    </a:moveTo>
                    <a:lnTo>
                      <a:pt x="31968" y="13571"/>
                    </a:lnTo>
                    <a:lnTo>
                      <a:pt x="31818" y="13672"/>
                    </a:lnTo>
                    <a:lnTo>
                      <a:pt x="31767" y="13571"/>
                    </a:lnTo>
                    <a:lnTo>
                      <a:pt x="31918" y="13521"/>
                    </a:lnTo>
                    <a:close/>
                    <a:moveTo>
                      <a:pt x="32873" y="13270"/>
                    </a:moveTo>
                    <a:lnTo>
                      <a:pt x="32974" y="13320"/>
                    </a:lnTo>
                    <a:lnTo>
                      <a:pt x="33024" y="13421"/>
                    </a:lnTo>
                    <a:lnTo>
                      <a:pt x="33024" y="13471"/>
                    </a:lnTo>
                    <a:lnTo>
                      <a:pt x="33024" y="13571"/>
                    </a:lnTo>
                    <a:lnTo>
                      <a:pt x="32974" y="13672"/>
                    </a:lnTo>
                    <a:lnTo>
                      <a:pt x="32672" y="13672"/>
                    </a:lnTo>
                    <a:lnTo>
                      <a:pt x="32622" y="13571"/>
                    </a:lnTo>
                    <a:lnTo>
                      <a:pt x="32421" y="13370"/>
                    </a:lnTo>
                    <a:lnTo>
                      <a:pt x="32622" y="13270"/>
                    </a:lnTo>
                    <a:close/>
                    <a:moveTo>
                      <a:pt x="54286" y="13270"/>
                    </a:moveTo>
                    <a:lnTo>
                      <a:pt x="54487" y="13370"/>
                    </a:lnTo>
                    <a:lnTo>
                      <a:pt x="54436" y="13421"/>
                    </a:lnTo>
                    <a:lnTo>
                      <a:pt x="54286" y="13571"/>
                    </a:lnTo>
                    <a:lnTo>
                      <a:pt x="54185" y="13672"/>
                    </a:lnTo>
                    <a:lnTo>
                      <a:pt x="54135" y="13622"/>
                    </a:lnTo>
                    <a:lnTo>
                      <a:pt x="54085" y="13571"/>
                    </a:lnTo>
                    <a:lnTo>
                      <a:pt x="54034" y="13471"/>
                    </a:lnTo>
                    <a:lnTo>
                      <a:pt x="54085" y="13370"/>
                    </a:lnTo>
                    <a:lnTo>
                      <a:pt x="54185" y="13320"/>
                    </a:lnTo>
                    <a:lnTo>
                      <a:pt x="54286" y="13270"/>
                    </a:lnTo>
                    <a:close/>
                    <a:moveTo>
                      <a:pt x="57720" y="13722"/>
                    </a:moveTo>
                    <a:lnTo>
                      <a:pt x="57769" y="13796"/>
                    </a:lnTo>
                    <a:lnTo>
                      <a:pt x="57749" y="13722"/>
                    </a:lnTo>
                    <a:close/>
                    <a:moveTo>
                      <a:pt x="28500" y="13672"/>
                    </a:moveTo>
                    <a:lnTo>
                      <a:pt x="28550" y="13823"/>
                    </a:lnTo>
                    <a:lnTo>
                      <a:pt x="28500" y="13923"/>
                    </a:lnTo>
                    <a:lnTo>
                      <a:pt x="28450" y="13772"/>
                    </a:lnTo>
                    <a:lnTo>
                      <a:pt x="28500" y="13672"/>
                    </a:lnTo>
                    <a:close/>
                    <a:moveTo>
                      <a:pt x="29355" y="13471"/>
                    </a:moveTo>
                    <a:lnTo>
                      <a:pt x="29405" y="13622"/>
                    </a:lnTo>
                    <a:lnTo>
                      <a:pt x="29455" y="13722"/>
                    </a:lnTo>
                    <a:lnTo>
                      <a:pt x="29405" y="13823"/>
                    </a:lnTo>
                    <a:lnTo>
                      <a:pt x="29355" y="13923"/>
                    </a:lnTo>
                    <a:lnTo>
                      <a:pt x="29304" y="13823"/>
                    </a:lnTo>
                    <a:lnTo>
                      <a:pt x="29254" y="13722"/>
                    </a:lnTo>
                    <a:lnTo>
                      <a:pt x="29304" y="13622"/>
                    </a:lnTo>
                    <a:lnTo>
                      <a:pt x="29355" y="13471"/>
                    </a:lnTo>
                    <a:close/>
                    <a:moveTo>
                      <a:pt x="30662" y="13219"/>
                    </a:moveTo>
                    <a:lnTo>
                      <a:pt x="30762" y="13270"/>
                    </a:lnTo>
                    <a:lnTo>
                      <a:pt x="31164" y="13270"/>
                    </a:lnTo>
                    <a:lnTo>
                      <a:pt x="31265" y="13320"/>
                    </a:lnTo>
                    <a:lnTo>
                      <a:pt x="31315" y="13370"/>
                    </a:lnTo>
                    <a:lnTo>
                      <a:pt x="31315" y="13521"/>
                    </a:lnTo>
                    <a:lnTo>
                      <a:pt x="31265" y="13672"/>
                    </a:lnTo>
                    <a:lnTo>
                      <a:pt x="31164" y="13772"/>
                    </a:lnTo>
                    <a:lnTo>
                      <a:pt x="31064" y="13873"/>
                    </a:lnTo>
                    <a:lnTo>
                      <a:pt x="30963" y="13873"/>
                    </a:lnTo>
                    <a:lnTo>
                      <a:pt x="30913" y="13772"/>
                    </a:lnTo>
                    <a:lnTo>
                      <a:pt x="30863" y="13722"/>
                    </a:lnTo>
                    <a:lnTo>
                      <a:pt x="30762" y="13772"/>
                    </a:lnTo>
                    <a:lnTo>
                      <a:pt x="30611" y="13873"/>
                    </a:lnTo>
                    <a:lnTo>
                      <a:pt x="30410" y="13923"/>
                    </a:lnTo>
                    <a:lnTo>
                      <a:pt x="29958" y="13873"/>
                    </a:lnTo>
                    <a:lnTo>
                      <a:pt x="29908" y="13823"/>
                    </a:lnTo>
                    <a:lnTo>
                      <a:pt x="29857" y="13722"/>
                    </a:lnTo>
                    <a:lnTo>
                      <a:pt x="29908" y="13622"/>
                    </a:lnTo>
                    <a:lnTo>
                      <a:pt x="29908" y="13571"/>
                    </a:lnTo>
                    <a:lnTo>
                      <a:pt x="30159" y="13471"/>
                    </a:lnTo>
                    <a:lnTo>
                      <a:pt x="30360" y="13320"/>
                    </a:lnTo>
                    <a:lnTo>
                      <a:pt x="30561" y="13219"/>
                    </a:lnTo>
                    <a:close/>
                    <a:moveTo>
                      <a:pt x="52275" y="13672"/>
                    </a:moveTo>
                    <a:lnTo>
                      <a:pt x="52376" y="13823"/>
                    </a:lnTo>
                    <a:lnTo>
                      <a:pt x="52275" y="13923"/>
                    </a:lnTo>
                    <a:lnTo>
                      <a:pt x="52225" y="13772"/>
                    </a:lnTo>
                    <a:lnTo>
                      <a:pt x="52275" y="13672"/>
                    </a:lnTo>
                    <a:close/>
                    <a:moveTo>
                      <a:pt x="27193" y="13672"/>
                    </a:moveTo>
                    <a:lnTo>
                      <a:pt x="27495" y="13722"/>
                    </a:lnTo>
                    <a:lnTo>
                      <a:pt x="27545" y="13772"/>
                    </a:lnTo>
                    <a:lnTo>
                      <a:pt x="27495" y="13873"/>
                    </a:lnTo>
                    <a:lnTo>
                      <a:pt x="27244" y="13923"/>
                    </a:lnTo>
                    <a:lnTo>
                      <a:pt x="27143" y="13973"/>
                    </a:lnTo>
                    <a:lnTo>
                      <a:pt x="27043" y="14074"/>
                    </a:lnTo>
                    <a:lnTo>
                      <a:pt x="26741" y="13772"/>
                    </a:lnTo>
                    <a:lnTo>
                      <a:pt x="26791" y="13722"/>
                    </a:lnTo>
                    <a:lnTo>
                      <a:pt x="27193" y="13672"/>
                    </a:lnTo>
                    <a:close/>
                    <a:moveTo>
                      <a:pt x="57502" y="12868"/>
                    </a:moveTo>
                    <a:lnTo>
                      <a:pt x="57603" y="12918"/>
                    </a:lnTo>
                    <a:lnTo>
                      <a:pt x="57653" y="12968"/>
                    </a:lnTo>
                    <a:lnTo>
                      <a:pt x="57653" y="13370"/>
                    </a:lnTo>
                    <a:lnTo>
                      <a:pt x="57749" y="13722"/>
                    </a:lnTo>
                    <a:lnTo>
                      <a:pt x="57754" y="13722"/>
                    </a:lnTo>
                    <a:lnTo>
                      <a:pt x="57804" y="13772"/>
                    </a:lnTo>
                    <a:lnTo>
                      <a:pt x="57854" y="13823"/>
                    </a:lnTo>
                    <a:lnTo>
                      <a:pt x="57854" y="13923"/>
                    </a:lnTo>
                    <a:lnTo>
                      <a:pt x="57769" y="13796"/>
                    </a:lnTo>
                    <a:lnTo>
                      <a:pt x="57804" y="13923"/>
                    </a:lnTo>
                    <a:lnTo>
                      <a:pt x="57804" y="14024"/>
                    </a:lnTo>
                    <a:lnTo>
                      <a:pt x="57754" y="14074"/>
                    </a:lnTo>
                    <a:lnTo>
                      <a:pt x="57704" y="13973"/>
                    </a:lnTo>
                    <a:lnTo>
                      <a:pt x="57653" y="13873"/>
                    </a:lnTo>
                    <a:lnTo>
                      <a:pt x="57603" y="13772"/>
                    </a:lnTo>
                    <a:lnTo>
                      <a:pt x="57653" y="13722"/>
                    </a:lnTo>
                    <a:lnTo>
                      <a:pt x="57720" y="13722"/>
                    </a:lnTo>
                    <a:lnTo>
                      <a:pt x="57653" y="13622"/>
                    </a:lnTo>
                    <a:lnTo>
                      <a:pt x="57603" y="13622"/>
                    </a:lnTo>
                    <a:lnTo>
                      <a:pt x="57553" y="13672"/>
                    </a:lnTo>
                    <a:lnTo>
                      <a:pt x="57402" y="13873"/>
                    </a:lnTo>
                    <a:lnTo>
                      <a:pt x="57301" y="13873"/>
                    </a:lnTo>
                    <a:lnTo>
                      <a:pt x="57151" y="13772"/>
                    </a:lnTo>
                    <a:lnTo>
                      <a:pt x="57050" y="13722"/>
                    </a:lnTo>
                    <a:lnTo>
                      <a:pt x="56899" y="13672"/>
                    </a:lnTo>
                    <a:lnTo>
                      <a:pt x="56849" y="13622"/>
                    </a:lnTo>
                    <a:lnTo>
                      <a:pt x="56849" y="13521"/>
                    </a:lnTo>
                    <a:lnTo>
                      <a:pt x="57050" y="13320"/>
                    </a:lnTo>
                    <a:lnTo>
                      <a:pt x="57201" y="13270"/>
                    </a:lnTo>
                    <a:lnTo>
                      <a:pt x="57352" y="13219"/>
                    </a:lnTo>
                    <a:lnTo>
                      <a:pt x="57402" y="13219"/>
                    </a:lnTo>
                    <a:lnTo>
                      <a:pt x="57402" y="13169"/>
                    </a:lnTo>
                    <a:lnTo>
                      <a:pt x="57352" y="13069"/>
                    </a:lnTo>
                    <a:lnTo>
                      <a:pt x="57251" y="13018"/>
                    </a:lnTo>
                    <a:lnTo>
                      <a:pt x="57251" y="12968"/>
                    </a:lnTo>
                    <a:lnTo>
                      <a:pt x="57301" y="12868"/>
                    </a:lnTo>
                    <a:close/>
                    <a:moveTo>
                      <a:pt x="62328" y="13923"/>
                    </a:moveTo>
                    <a:lnTo>
                      <a:pt x="62479" y="14024"/>
                    </a:lnTo>
                    <a:lnTo>
                      <a:pt x="62428" y="14074"/>
                    </a:lnTo>
                    <a:lnTo>
                      <a:pt x="62278" y="14024"/>
                    </a:lnTo>
                    <a:lnTo>
                      <a:pt x="62328" y="13923"/>
                    </a:lnTo>
                    <a:close/>
                    <a:moveTo>
                      <a:pt x="50315" y="13722"/>
                    </a:moveTo>
                    <a:lnTo>
                      <a:pt x="50466" y="13772"/>
                    </a:lnTo>
                    <a:lnTo>
                      <a:pt x="50616" y="13873"/>
                    </a:lnTo>
                    <a:lnTo>
                      <a:pt x="50817" y="13923"/>
                    </a:lnTo>
                    <a:lnTo>
                      <a:pt x="50868" y="14024"/>
                    </a:lnTo>
                    <a:lnTo>
                      <a:pt x="50817" y="14124"/>
                    </a:lnTo>
                    <a:lnTo>
                      <a:pt x="49963" y="14124"/>
                    </a:lnTo>
                    <a:lnTo>
                      <a:pt x="49913" y="14024"/>
                    </a:lnTo>
                    <a:lnTo>
                      <a:pt x="49913" y="13973"/>
                    </a:lnTo>
                    <a:lnTo>
                      <a:pt x="50013" y="13823"/>
                    </a:lnTo>
                    <a:lnTo>
                      <a:pt x="50164" y="13722"/>
                    </a:lnTo>
                    <a:close/>
                    <a:moveTo>
                      <a:pt x="51823" y="13672"/>
                    </a:moveTo>
                    <a:lnTo>
                      <a:pt x="51873" y="13722"/>
                    </a:lnTo>
                    <a:lnTo>
                      <a:pt x="51923" y="13823"/>
                    </a:lnTo>
                    <a:lnTo>
                      <a:pt x="51973" y="13973"/>
                    </a:lnTo>
                    <a:lnTo>
                      <a:pt x="51873" y="14024"/>
                    </a:lnTo>
                    <a:lnTo>
                      <a:pt x="51823" y="14124"/>
                    </a:lnTo>
                    <a:lnTo>
                      <a:pt x="51672" y="14124"/>
                    </a:lnTo>
                    <a:lnTo>
                      <a:pt x="51622" y="14074"/>
                    </a:lnTo>
                    <a:lnTo>
                      <a:pt x="51571" y="14024"/>
                    </a:lnTo>
                    <a:lnTo>
                      <a:pt x="51521" y="13923"/>
                    </a:lnTo>
                    <a:lnTo>
                      <a:pt x="51571" y="13823"/>
                    </a:lnTo>
                    <a:lnTo>
                      <a:pt x="51571" y="13772"/>
                    </a:lnTo>
                    <a:lnTo>
                      <a:pt x="51722" y="13672"/>
                    </a:lnTo>
                    <a:close/>
                    <a:moveTo>
                      <a:pt x="56648" y="14024"/>
                    </a:moveTo>
                    <a:lnTo>
                      <a:pt x="56598" y="14057"/>
                    </a:lnTo>
                    <a:lnTo>
                      <a:pt x="56598" y="14057"/>
                    </a:lnTo>
                    <a:lnTo>
                      <a:pt x="56598" y="14124"/>
                    </a:lnTo>
                    <a:lnTo>
                      <a:pt x="56628" y="14124"/>
                    </a:lnTo>
                    <a:lnTo>
                      <a:pt x="56648" y="14024"/>
                    </a:lnTo>
                    <a:close/>
                    <a:moveTo>
                      <a:pt x="58156" y="13923"/>
                    </a:moveTo>
                    <a:lnTo>
                      <a:pt x="58256" y="14024"/>
                    </a:lnTo>
                    <a:lnTo>
                      <a:pt x="58156" y="14124"/>
                    </a:lnTo>
                    <a:lnTo>
                      <a:pt x="58106" y="13973"/>
                    </a:lnTo>
                    <a:lnTo>
                      <a:pt x="58156" y="13923"/>
                    </a:lnTo>
                    <a:close/>
                    <a:moveTo>
                      <a:pt x="22871" y="13923"/>
                    </a:moveTo>
                    <a:lnTo>
                      <a:pt x="22921" y="14024"/>
                    </a:lnTo>
                    <a:lnTo>
                      <a:pt x="22921" y="14124"/>
                    </a:lnTo>
                    <a:lnTo>
                      <a:pt x="22921" y="14225"/>
                    </a:lnTo>
                    <a:lnTo>
                      <a:pt x="22871" y="14275"/>
                    </a:lnTo>
                    <a:lnTo>
                      <a:pt x="22770" y="14275"/>
                    </a:lnTo>
                    <a:lnTo>
                      <a:pt x="22720" y="14225"/>
                    </a:lnTo>
                    <a:lnTo>
                      <a:pt x="22720" y="14124"/>
                    </a:lnTo>
                    <a:lnTo>
                      <a:pt x="22720" y="14024"/>
                    </a:lnTo>
                    <a:lnTo>
                      <a:pt x="22770" y="13923"/>
                    </a:lnTo>
                    <a:close/>
                    <a:moveTo>
                      <a:pt x="24027" y="13471"/>
                    </a:moveTo>
                    <a:lnTo>
                      <a:pt x="24127" y="13521"/>
                    </a:lnTo>
                    <a:lnTo>
                      <a:pt x="24178" y="13571"/>
                    </a:lnTo>
                    <a:lnTo>
                      <a:pt x="24178" y="13672"/>
                    </a:lnTo>
                    <a:lnTo>
                      <a:pt x="24178" y="13873"/>
                    </a:lnTo>
                    <a:lnTo>
                      <a:pt x="24178" y="13973"/>
                    </a:lnTo>
                    <a:lnTo>
                      <a:pt x="24077" y="14124"/>
                    </a:lnTo>
                    <a:lnTo>
                      <a:pt x="23976" y="14225"/>
                    </a:lnTo>
                    <a:lnTo>
                      <a:pt x="23826" y="14275"/>
                    </a:lnTo>
                    <a:lnTo>
                      <a:pt x="23775" y="14225"/>
                    </a:lnTo>
                    <a:lnTo>
                      <a:pt x="23775" y="13873"/>
                    </a:lnTo>
                    <a:lnTo>
                      <a:pt x="23775" y="13672"/>
                    </a:lnTo>
                    <a:lnTo>
                      <a:pt x="23775" y="13622"/>
                    </a:lnTo>
                    <a:lnTo>
                      <a:pt x="23826" y="13521"/>
                    </a:lnTo>
                    <a:lnTo>
                      <a:pt x="23926" y="13471"/>
                    </a:lnTo>
                    <a:close/>
                    <a:moveTo>
                      <a:pt x="20106" y="14124"/>
                    </a:moveTo>
                    <a:lnTo>
                      <a:pt x="20207" y="14225"/>
                    </a:lnTo>
                    <a:lnTo>
                      <a:pt x="20106" y="14275"/>
                    </a:lnTo>
                    <a:lnTo>
                      <a:pt x="20006" y="14325"/>
                    </a:lnTo>
                    <a:lnTo>
                      <a:pt x="19955" y="14325"/>
                    </a:lnTo>
                    <a:lnTo>
                      <a:pt x="19855" y="14275"/>
                    </a:lnTo>
                    <a:lnTo>
                      <a:pt x="19754" y="14225"/>
                    </a:lnTo>
                    <a:lnTo>
                      <a:pt x="19855" y="14174"/>
                    </a:lnTo>
                    <a:lnTo>
                      <a:pt x="19955" y="14124"/>
                    </a:lnTo>
                    <a:close/>
                    <a:moveTo>
                      <a:pt x="21765" y="13923"/>
                    </a:moveTo>
                    <a:lnTo>
                      <a:pt x="21865" y="13973"/>
                    </a:lnTo>
                    <a:lnTo>
                      <a:pt x="22016" y="14174"/>
                    </a:lnTo>
                    <a:lnTo>
                      <a:pt x="22066" y="14225"/>
                    </a:lnTo>
                    <a:lnTo>
                      <a:pt x="22016" y="14275"/>
                    </a:lnTo>
                    <a:lnTo>
                      <a:pt x="21514" y="14325"/>
                    </a:lnTo>
                    <a:lnTo>
                      <a:pt x="20810" y="14325"/>
                    </a:lnTo>
                    <a:lnTo>
                      <a:pt x="20659" y="14275"/>
                    </a:lnTo>
                    <a:lnTo>
                      <a:pt x="20609" y="14225"/>
                    </a:lnTo>
                    <a:lnTo>
                      <a:pt x="20609" y="14124"/>
                    </a:lnTo>
                    <a:lnTo>
                      <a:pt x="20609" y="14024"/>
                    </a:lnTo>
                    <a:lnTo>
                      <a:pt x="20709" y="13973"/>
                    </a:lnTo>
                    <a:lnTo>
                      <a:pt x="20810" y="13973"/>
                    </a:lnTo>
                    <a:lnTo>
                      <a:pt x="21011" y="14074"/>
                    </a:lnTo>
                    <a:lnTo>
                      <a:pt x="21162" y="14124"/>
                    </a:lnTo>
                    <a:lnTo>
                      <a:pt x="21262" y="14074"/>
                    </a:lnTo>
                    <a:lnTo>
                      <a:pt x="21463" y="14024"/>
                    </a:lnTo>
                    <a:lnTo>
                      <a:pt x="21614" y="13923"/>
                    </a:lnTo>
                    <a:close/>
                    <a:moveTo>
                      <a:pt x="26138" y="13722"/>
                    </a:moveTo>
                    <a:lnTo>
                      <a:pt x="26289" y="13772"/>
                    </a:lnTo>
                    <a:lnTo>
                      <a:pt x="26389" y="13923"/>
                    </a:lnTo>
                    <a:lnTo>
                      <a:pt x="26490" y="14074"/>
                    </a:lnTo>
                    <a:lnTo>
                      <a:pt x="26490" y="14174"/>
                    </a:lnTo>
                    <a:lnTo>
                      <a:pt x="26490" y="14225"/>
                    </a:lnTo>
                    <a:lnTo>
                      <a:pt x="26339" y="14275"/>
                    </a:lnTo>
                    <a:lnTo>
                      <a:pt x="26238" y="14325"/>
                    </a:lnTo>
                    <a:lnTo>
                      <a:pt x="26037" y="14174"/>
                    </a:lnTo>
                    <a:lnTo>
                      <a:pt x="25836" y="14124"/>
                    </a:lnTo>
                    <a:lnTo>
                      <a:pt x="25384" y="14124"/>
                    </a:lnTo>
                    <a:lnTo>
                      <a:pt x="25334" y="14074"/>
                    </a:lnTo>
                    <a:lnTo>
                      <a:pt x="25233" y="14024"/>
                    </a:lnTo>
                    <a:lnTo>
                      <a:pt x="25334" y="13923"/>
                    </a:lnTo>
                    <a:lnTo>
                      <a:pt x="25434" y="13923"/>
                    </a:lnTo>
                    <a:lnTo>
                      <a:pt x="25535" y="13873"/>
                    </a:lnTo>
                    <a:lnTo>
                      <a:pt x="25736" y="13923"/>
                    </a:lnTo>
                    <a:lnTo>
                      <a:pt x="25937" y="13873"/>
                    </a:lnTo>
                    <a:lnTo>
                      <a:pt x="26037" y="13823"/>
                    </a:lnTo>
                    <a:lnTo>
                      <a:pt x="26138" y="13722"/>
                    </a:lnTo>
                    <a:close/>
                    <a:moveTo>
                      <a:pt x="43228" y="14124"/>
                    </a:moveTo>
                    <a:lnTo>
                      <a:pt x="43328" y="14174"/>
                    </a:lnTo>
                    <a:lnTo>
                      <a:pt x="43328" y="14275"/>
                    </a:lnTo>
                    <a:lnTo>
                      <a:pt x="43328" y="14376"/>
                    </a:lnTo>
                    <a:lnTo>
                      <a:pt x="43278" y="14476"/>
                    </a:lnTo>
                    <a:lnTo>
                      <a:pt x="43177" y="14526"/>
                    </a:lnTo>
                    <a:lnTo>
                      <a:pt x="43026" y="14526"/>
                    </a:lnTo>
                    <a:lnTo>
                      <a:pt x="42976" y="14476"/>
                    </a:lnTo>
                    <a:lnTo>
                      <a:pt x="42926" y="14376"/>
                    </a:lnTo>
                    <a:lnTo>
                      <a:pt x="42926" y="14275"/>
                    </a:lnTo>
                    <a:lnTo>
                      <a:pt x="42976" y="14124"/>
                    </a:lnTo>
                    <a:close/>
                    <a:moveTo>
                      <a:pt x="44082" y="14124"/>
                    </a:moveTo>
                    <a:lnTo>
                      <a:pt x="44183" y="14225"/>
                    </a:lnTo>
                    <a:lnTo>
                      <a:pt x="44183" y="14325"/>
                    </a:lnTo>
                    <a:lnTo>
                      <a:pt x="44434" y="14325"/>
                    </a:lnTo>
                    <a:lnTo>
                      <a:pt x="44534" y="14376"/>
                    </a:lnTo>
                    <a:lnTo>
                      <a:pt x="44585" y="14426"/>
                    </a:lnTo>
                    <a:lnTo>
                      <a:pt x="44585" y="14577"/>
                    </a:lnTo>
                    <a:lnTo>
                      <a:pt x="44183" y="14335"/>
                    </a:lnTo>
                    <a:lnTo>
                      <a:pt x="44183" y="14335"/>
                    </a:lnTo>
                    <a:lnTo>
                      <a:pt x="44183" y="14325"/>
                    </a:lnTo>
                    <a:lnTo>
                      <a:pt x="44166" y="14325"/>
                    </a:lnTo>
                    <a:lnTo>
                      <a:pt x="44082" y="14275"/>
                    </a:lnTo>
                    <a:lnTo>
                      <a:pt x="43981" y="14225"/>
                    </a:lnTo>
                    <a:lnTo>
                      <a:pt x="44032" y="14124"/>
                    </a:lnTo>
                    <a:close/>
                    <a:moveTo>
                      <a:pt x="44183" y="14376"/>
                    </a:moveTo>
                    <a:lnTo>
                      <a:pt x="44384" y="14476"/>
                    </a:lnTo>
                    <a:lnTo>
                      <a:pt x="44484" y="14627"/>
                    </a:lnTo>
                    <a:lnTo>
                      <a:pt x="44534" y="14677"/>
                    </a:lnTo>
                    <a:lnTo>
                      <a:pt x="44534" y="14727"/>
                    </a:lnTo>
                    <a:lnTo>
                      <a:pt x="44434" y="14677"/>
                    </a:lnTo>
                    <a:lnTo>
                      <a:pt x="44183" y="14426"/>
                    </a:lnTo>
                    <a:lnTo>
                      <a:pt x="44183" y="14376"/>
                    </a:lnTo>
                    <a:close/>
                    <a:moveTo>
                      <a:pt x="45942" y="13873"/>
                    </a:moveTo>
                    <a:lnTo>
                      <a:pt x="46042" y="13923"/>
                    </a:lnTo>
                    <a:lnTo>
                      <a:pt x="46243" y="13973"/>
                    </a:lnTo>
                    <a:lnTo>
                      <a:pt x="46394" y="14074"/>
                    </a:lnTo>
                    <a:lnTo>
                      <a:pt x="46495" y="14124"/>
                    </a:lnTo>
                    <a:lnTo>
                      <a:pt x="46595" y="14124"/>
                    </a:lnTo>
                    <a:lnTo>
                      <a:pt x="46645" y="14275"/>
                    </a:lnTo>
                    <a:lnTo>
                      <a:pt x="46595" y="14325"/>
                    </a:lnTo>
                    <a:lnTo>
                      <a:pt x="46294" y="14325"/>
                    </a:lnTo>
                    <a:lnTo>
                      <a:pt x="46143" y="14376"/>
                    </a:lnTo>
                    <a:lnTo>
                      <a:pt x="45992" y="14476"/>
                    </a:lnTo>
                    <a:lnTo>
                      <a:pt x="45942" y="14476"/>
                    </a:lnTo>
                    <a:lnTo>
                      <a:pt x="45892" y="14426"/>
                    </a:lnTo>
                    <a:lnTo>
                      <a:pt x="45791" y="14376"/>
                    </a:lnTo>
                    <a:lnTo>
                      <a:pt x="45690" y="14325"/>
                    </a:lnTo>
                    <a:lnTo>
                      <a:pt x="45640" y="14325"/>
                    </a:lnTo>
                    <a:lnTo>
                      <a:pt x="45540" y="14376"/>
                    </a:lnTo>
                    <a:lnTo>
                      <a:pt x="45489" y="14426"/>
                    </a:lnTo>
                    <a:lnTo>
                      <a:pt x="45489" y="14476"/>
                    </a:lnTo>
                    <a:lnTo>
                      <a:pt x="45439" y="14627"/>
                    </a:lnTo>
                    <a:lnTo>
                      <a:pt x="45288" y="14727"/>
                    </a:lnTo>
                    <a:lnTo>
                      <a:pt x="45188" y="14727"/>
                    </a:lnTo>
                    <a:lnTo>
                      <a:pt x="44987" y="14577"/>
                    </a:lnTo>
                    <a:lnTo>
                      <a:pt x="44836" y="14376"/>
                    </a:lnTo>
                    <a:lnTo>
                      <a:pt x="44836" y="14275"/>
                    </a:lnTo>
                    <a:lnTo>
                      <a:pt x="44886" y="14124"/>
                    </a:lnTo>
                    <a:lnTo>
                      <a:pt x="45087" y="14074"/>
                    </a:lnTo>
                    <a:lnTo>
                      <a:pt x="45288" y="13973"/>
                    </a:lnTo>
                    <a:lnTo>
                      <a:pt x="45489" y="13873"/>
                    </a:lnTo>
                    <a:lnTo>
                      <a:pt x="45640" y="13873"/>
                    </a:lnTo>
                    <a:lnTo>
                      <a:pt x="45741" y="13923"/>
                    </a:lnTo>
                    <a:lnTo>
                      <a:pt x="45841" y="13923"/>
                    </a:lnTo>
                    <a:lnTo>
                      <a:pt x="45942" y="13873"/>
                    </a:lnTo>
                    <a:close/>
                    <a:moveTo>
                      <a:pt x="49108" y="14577"/>
                    </a:moveTo>
                    <a:lnTo>
                      <a:pt x="49209" y="14627"/>
                    </a:lnTo>
                    <a:lnTo>
                      <a:pt x="49159" y="14727"/>
                    </a:lnTo>
                    <a:lnTo>
                      <a:pt x="49008" y="14627"/>
                    </a:lnTo>
                    <a:lnTo>
                      <a:pt x="49108" y="14577"/>
                    </a:lnTo>
                    <a:close/>
                    <a:moveTo>
                      <a:pt x="52024" y="14325"/>
                    </a:moveTo>
                    <a:lnTo>
                      <a:pt x="52325" y="14376"/>
                    </a:lnTo>
                    <a:lnTo>
                      <a:pt x="52376" y="14426"/>
                    </a:lnTo>
                    <a:lnTo>
                      <a:pt x="52325" y="14476"/>
                    </a:lnTo>
                    <a:lnTo>
                      <a:pt x="52024" y="14627"/>
                    </a:lnTo>
                    <a:lnTo>
                      <a:pt x="51672" y="14727"/>
                    </a:lnTo>
                    <a:lnTo>
                      <a:pt x="51622" y="14727"/>
                    </a:lnTo>
                    <a:lnTo>
                      <a:pt x="51571" y="14677"/>
                    </a:lnTo>
                    <a:lnTo>
                      <a:pt x="51521" y="14627"/>
                    </a:lnTo>
                    <a:lnTo>
                      <a:pt x="51521" y="14526"/>
                    </a:lnTo>
                    <a:lnTo>
                      <a:pt x="51571" y="14426"/>
                    </a:lnTo>
                    <a:lnTo>
                      <a:pt x="51622" y="14376"/>
                    </a:lnTo>
                    <a:lnTo>
                      <a:pt x="52024" y="14325"/>
                    </a:lnTo>
                    <a:close/>
                    <a:moveTo>
                      <a:pt x="54537" y="14727"/>
                    </a:moveTo>
                    <a:lnTo>
                      <a:pt x="54637" y="14778"/>
                    </a:lnTo>
                    <a:lnTo>
                      <a:pt x="54688" y="14828"/>
                    </a:lnTo>
                    <a:lnTo>
                      <a:pt x="54637" y="14928"/>
                    </a:lnTo>
                    <a:lnTo>
                      <a:pt x="54336" y="14928"/>
                    </a:lnTo>
                    <a:lnTo>
                      <a:pt x="54286" y="14828"/>
                    </a:lnTo>
                    <a:lnTo>
                      <a:pt x="54336" y="14778"/>
                    </a:lnTo>
                    <a:lnTo>
                      <a:pt x="54436" y="14727"/>
                    </a:lnTo>
                    <a:close/>
                    <a:moveTo>
                      <a:pt x="48053" y="14727"/>
                    </a:moveTo>
                    <a:lnTo>
                      <a:pt x="48153" y="14828"/>
                    </a:lnTo>
                    <a:lnTo>
                      <a:pt x="48153" y="14878"/>
                    </a:lnTo>
                    <a:lnTo>
                      <a:pt x="48053" y="14928"/>
                    </a:lnTo>
                    <a:lnTo>
                      <a:pt x="47952" y="14979"/>
                    </a:lnTo>
                    <a:lnTo>
                      <a:pt x="47852" y="14928"/>
                    </a:lnTo>
                    <a:lnTo>
                      <a:pt x="47802" y="14878"/>
                    </a:lnTo>
                    <a:lnTo>
                      <a:pt x="47802" y="14828"/>
                    </a:lnTo>
                    <a:lnTo>
                      <a:pt x="47852" y="14778"/>
                    </a:lnTo>
                    <a:lnTo>
                      <a:pt x="47952" y="14727"/>
                    </a:lnTo>
                    <a:close/>
                    <a:moveTo>
                      <a:pt x="604" y="14979"/>
                    </a:moveTo>
                    <a:lnTo>
                      <a:pt x="604" y="14995"/>
                    </a:lnTo>
                    <a:lnTo>
                      <a:pt x="604" y="14995"/>
                    </a:lnTo>
                    <a:lnTo>
                      <a:pt x="704" y="15029"/>
                    </a:lnTo>
                    <a:lnTo>
                      <a:pt x="694" y="14979"/>
                    </a:lnTo>
                    <a:close/>
                    <a:moveTo>
                      <a:pt x="34180" y="14979"/>
                    </a:moveTo>
                    <a:lnTo>
                      <a:pt x="34123" y="15065"/>
                    </a:lnTo>
                    <a:lnTo>
                      <a:pt x="34123" y="15065"/>
                    </a:lnTo>
                    <a:lnTo>
                      <a:pt x="34130" y="15029"/>
                    </a:lnTo>
                    <a:lnTo>
                      <a:pt x="34180" y="14979"/>
                    </a:lnTo>
                    <a:close/>
                    <a:moveTo>
                      <a:pt x="35889" y="14979"/>
                    </a:moveTo>
                    <a:lnTo>
                      <a:pt x="35990" y="15079"/>
                    </a:lnTo>
                    <a:lnTo>
                      <a:pt x="35839" y="15129"/>
                    </a:lnTo>
                    <a:lnTo>
                      <a:pt x="35738" y="15079"/>
                    </a:lnTo>
                    <a:lnTo>
                      <a:pt x="35889" y="14979"/>
                    </a:lnTo>
                    <a:close/>
                    <a:moveTo>
                      <a:pt x="58206" y="14979"/>
                    </a:moveTo>
                    <a:lnTo>
                      <a:pt x="58256" y="15079"/>
                    </a:lnTo>
                    <a:lnTo>
                      <a:pt x="58307" y="15180"/>
                    </a:lnTo>
                    <a:lnTo>
                      <a:pt x="58256" y="15280"/>
                    </a:lnTo>
                    <a:lnTo>
                      <a:pt x="58206" y="15331"/>
                    </a:lnTo>
                    <a:lnTo>
                      <a:pt x="58156" y="15331"/>
                    </a:lnTo>
                    <a:lnTo>
                      <a:pt x="58055" y="15280"/>
                    </a:lnTo>
                    <a:lnTo>
                      <a:pt x="58055" y="15129"/>
                    </a:lnTo>
                    <a:lnTo>
                      <a:pt x="58055" y="15079"/>
                    </a:lnTo>
                    <a:lnTo>
                      <a:pt x="58156" y="14979"/>
                    </a:lnTo>
                    <a:close/>
                    <a:moveTo>
                      <a:pt x="63283" y="14979"/>
                    </a:moveTo>
                    <a:lnTo>
                      <a:pt x="63333" y="15079"/>
                    </a:lnTo>
                    <a:lnTo>
                      <a:pt x="63333" y="15180"/>
                    </a:lnTo>
                    <a:lnTo>
                      <a:pt x="63333" y="15280"/>
                    </a:lnTo>
                    <a:lnTo>
                      <a:pt x="63233" y="15331"/>
                    </a:lnTo>
                    <a:lnTo>
                      <a:pt x="63182" y="15331"/>
                    </a:lnTo>
                    <a:lnTo>
                      <a:pt x="63132" y="15280"/>
                    </a:lnTo>
                    <a:lnTo>
                      <a:pt x="63132" y="15129"/>
                    </a:lnTo>
                    <a:lnTo>
                      <a:pt x="63132" y="15079"/>
                    </a:lnTo>
                    <a:lnTo>
                      <a:pt x="63182" y="14979"/>
                    </a:lnTo>
                    <a:close/>
                    <a:moveTo>
                      <a:pt x="34281" y="15180"/>
                    </a:moveTo>
                    <a:lnTo>
                      <a:pt x="34281" y="15230"/>
                    </a:lnTo>
                    <a:lnTo>
                      <a:pt x="34230" y="15331"/>
                    </a:lnTo>
                    <a:lnTo>
                      <a:pt x="34180" y="15381"/>
                    </a:lnTo>
                    <a:lnTo>
                      <a:pt x="34117" y="15381"/>
                    </a:lnTo>
                    <a:lnTo>
                      <a:pt x="34230" y="15230"/>
                    </a:lnTo>
                    <a:lnTo>
                      <a:pt x="34281" y="15180"/>
                    </a:lnTo>
                    <a:close/>
                    <a:moveTo>
                      <a:pt x="59010" y="15180"/>
                    </a:moveTo>
                    <a:lnTo>
                      <a:pt x="59061" y="15230"/>
                    </a:lnTo>
                    <a:lnTo>
                      <a:pt x="59061" y="15331"/>
                    </a:lnTo>
                    <a:lnTo>
                      <a:pt x="59010" y="15381"/>
                    </a:lnTo>
                    <a:lnTo>
                      <a:pt x="58608" y="15381"/>
                    </a:lnTo>
                    <a:lnTo>
                      <a:pt x="58508" y="15280"/>
                    </a:lnTo>
                    <a:lnTo>
                      <a:pt x="58558" y="15230"/>
                    </a:lnTo>
                    <a:lnTo>
                      <a:pt x="58608" y="15180"/>
                    </a:lnTo>
                    <a:close/>
                    <a:moveTo>
                      <a:pt x="60267" y="15180"/>
                    </a:moveTo>
                    <a:lnTo>
                      <a:pt x="60367" y="15230"/>
                    </a:lnTo>
                    <a:lnTo>
                      <a:pt x="60317" y="15331"/>
                    </a:lnTo>
                    <a:lnTo>
                      <a:pt x="60267" y="15381"/>
                    </a:lnTo>
                    <a:lnTo>
                      <a:pt x="60066" y="15381"/>
                    </a:lnTo>
                    <a:lnTo>
                      <a:pt x="60016" y="15280"/>
                    </a:lnTo>
                    <a:lnTo>
                      <a:pt x="60016" y="15230"/>
                    </a:lnTo>
                    <a:lnTo>
                      <a:pt x="60066" y="15180"/>
                    </a:lnTo>
                    <a:close/>
                    <a:moveTo>
                      <a:pt x="61574" y="14928"/>
                    </a:moveTo>
                    <a:lnTo>
                      <a:pt x="61725" y="14979"/>
                    </a:lnTo>
                    <a:lnTo>
                      <a:pt x="61875" y="15079"/>
                    </a:lnTo>
                    <a:lnTo>
                      <a:pt x="61976" y="15180"/>
                    </a:lnTo>
                    <a:lnTo>
                      <a:pt x="62026" y="15230"/>
                    </a:lnTo>
                    <a:lnTo>
                      <a:pt x="62026" y="15331"/>
                    </a:lnTo>
                    <a:lnTo>
                      <a:pt x="61926" y="15381"/>
                    </a:lnTo>
                    <a:lnTo>
                      <a:pt x="60820" y="15381"/>
                    </a:lnTo>
                    <a:lnTo>
                      <a:pt x="60669" y="15331"/>
                    </a:lnTo>
                    <a:lnTo>
                      <a:pt x="60619" y="15280"/>
                    </a:lnTo>
                    <a:lnTo>
                      <a:pt x="60619" y="15230"/>
                    </a:lnTo>
                    <a:lnTo>
                      <a:pt x="60619" y="15079"/>
                    </a:lnTo>
                    <a:lnTo>
                      <a:pt x="60719" y="14979"/>
                    </a:lnTo>
                    <a:lnTo>
                      <a:pt x="60820" y="14979"/>
                    </a:lnTo>
                    <a:lnTo>
                      <a:pt x="60971" y="15029"/>
                    </a:lnTo>
                    <a:lnTo>
                      <a:pt x="61021" y="15079"/>
                    </a:lnTo>
                    <a:lnTo>
                      <a:pt x="61121" y="15129"/>
                    </a:lnTo>
                    <a:lnTo>
                      <a:pt x="61172" y="15079"/>
                    </a:lnTo>
                    <a:lnTo>
                      <a:pt x="61423" y="14979"/>
                    </a:lnTo>
                    <a:lnTo>
                      <a:pt x="61574" y="14928"/>
                    </a:lnTo>
                    <a:close/>
                    <a:moveTo>
                      <a:pt x="62378" y="15180"/>
                    </a:moveTo>
                    <a:lnTo>
                      <a:pt x="62428" y="15280"/>
                    </a:lnTo>
                    <a:lnTo>
                      <a:pt x="62378" y="15381"/>
                    </a:lnTo>
                    <a:lnTo>
                      <a:pt x="62328" y="15230"/>
                    </a:lnTo>
                    <a:lnTo>
                      <a:pt x="62378" y="15180"/>
                    </a:lnTo>
                    <a:close/>
                    <a:moveTo>
                      <a:pt x="34036" y="15510"/>
                    </a:moveTo>
                    <a:lnTo>
                      <a:pt x="34029" y="15532"/>
                    </a:lnTo>
                    <a:lnTo>
                      <a:pt x="34019" y="15542"/>
                    </a:lnTo>
                    <a:lnTo>
                      <a:pt x="34019" y="15542"/>
                    </a:lnTo>
                    <a:lnTo>
                      <a:pt x="34036" y="15510"/>
                    </a:lnTo>
                    <a:close/>
                    <a:moveTo>
                      <a:pt x="51119" y="14778"/>
                    </a:moveTo>
                    <a:lnTo>
                      <a:pt x="51119" y="14828"/>
                    </a:lnTo>
                    <a:lnTo>
                      <a:pt x="51119" y="14928"/>
                    </a:lnTo>
                    <a:lnTo>
                      <a:pt x="51119" y="15079"/>
                    </a:lnTo>
                    <a:lnTo>
                      <a:pt x="51119" y="15180"/>
                    </a:lnTo>
                    <a:lnTo>
                      <a:pt x="51069" y="15280"/>
                    </a:lnTo>
                    <a:lnTo>
                      <a:pt x="50918" y="15481"/>
                    </a:lnTo>
                    <a:lnTo>
                      <a:pt x="50868" y="15532"/>
                    </a:lnTo>
                    <a:lnTo>
                      <a:pt x="50817" y="15582"/>
                    </a:lnTo>
                    <a:lnTo>
                      <a:pt x="50717" y="15381"/>
                    </a:lnTo>
                    <a:lnTo>
                      <a:pt x="50667" y="15230"/>
                    </a:lnTo>
                    <a:lnTo>
                      <a:pt x="50566" y="15129"/>
                    </a:lnTo>
                    <a:lnTo>
                      <a:pt x="50516" y="15079"/>
                    </a:lnTo>
                    <a:lnTo>
                      <a:pt x="50566" y="14979"/>
                    </a:lnTo>
                    <a:lnTo>
                      <a:pt x="50918" y="14828"/>
                    </a:lnTo>
                    <a:lnTo>
                      <a:pt x="51018" y="14778"/>
                    </a:lnTo>
                    <a:close/>
                    <a:moveTo>
                      <a:pt x="54788" y="15381"/>
                    </a:moveTo>
                    <a:lnTo>
                      <a:pt x="54889" y="15431"/>
                    </a:lnTo>
                    <a:lnTo>
                      <a:pt x="54889" y="15532"/>
                    </a:lnTo>
                    <a:lnTo>
                      <a:pt x="54788" y="15582"/>
                    </a:lnTo>
                    <a:lnTo>
                      <a:pt x="54587" y="15582"/>
                    </a:lnTo>
                    <a:lnTo>
                      <a:pt x="54537" y="15532"/>
                    </a:lnTo>
                    <a:lnTo>
                      <a:pt x="54537" y="15431"/>
                    </a:lnTo>
                    <a:lnTo>
                      <a:pt x="54587" y="15381"/>
                    </a:lnTo>
                    <a:close/>
                    <a:moveTo>
                      <a:pt x="48304" y="15632"/>
                    </a:moveTo>
                    <a:lnTo>
                      <a:pt x="48405" y="15682"/>
                    </a:lnTo>
                    <a:lnTo>
                      <a:pt x="48254" y="15733"/>
                    </a:lnTo>
                    <a:lnTo>
                      <a:pt x="48153" y="15682"/>
                    </a:lnTo>
                    <a:lnTo>
                      <a:pt x="48304" y="15632"/>
                    </a:lnTo>
                    <a:close/>
                    <a:moveTo>
                      <a:pt x="31265" y="15431"/>
                    </a:moveTo>
                    <a:lnTo>
                      <a:pt x="31365" y="15582"/>
                    </a:lnTo>
                    <a:lnTo>
                      <a:pt x="31315" y="15682"/>
                    </a:lnTo>
                    <a:lnTo>
                      <a:pt x="31265" y="15733"/>
                    </a:lnTo>
                    <a:lnTo>
                      <a:pt x="31214" y="15783"/>
                    </a:lnTo>
                    <a:lnTo>
                      <a:pt x="31064" y="15783"/>
                    </a:lnTo>
                    <a:lnTo>
                      <a:pt x="31013" y="15733"/>
                    </a:lnTo>
                    <a:lnTo>
                      <a:pt x="30913" y="15682"/>
                    </a:lnTo>
                    <a:lnTo>
                      <a:pt x="31013" y="15632"/>
                    </a:lnTo>
                    <a:lnTo>
                      <a:pt x="31114" y="15481"/>
                    </a:lnTo>
                    <a:lnTo>
                      <a:pt x="31265" y="15431"/>
                    </a:lnTo>
                    <a:close/>
                    <a:moveTo>
                      <a:pt x="32320" y="15230"/>
                    </a:moveTo>
                    <a:lnTo>
                      <a:pt x="32471" y="15331"/>
                    </a:lnTo>
                    <a:lnTo>
                      <a:pt x="32572" y="15481"/>
                    </a:lnTo>
                    <a:lnTo>
                      <a:pt x="32572" y="15632"/>
                    </a:lnTo>
                    <a:lnTo>
                      <a:pt x="32521" y="15783"/>
                    </a:lnTo>
                    <a:lnTo>
                      <a:pt x="31617" y="15783"/>
                    </a:lnTo>
                    <a:lnTo>
                      <a:pt x="31566" y="15682"/>
                    </a:lnTo>
                    <a:lnTo>
                      <a:pt x="31617" y="15632"/>
                    </a:lnTo>
                    <a:lnTo>
                      <a:pt x="31918" y="15582"/>
                    </a:lnTo>
                    <a:lnTo>
                      <a:pt x="32069" y="15582"/>
                    </a:lnTo>
                    <a:lnTo>
                      <a:pt x="32169" y="15532"/>
                    </a:lnTo>
                    <a:lnTo>
                      <a:pt x="32169" y="15431"/>
                    </a:lnTo>
                    <a:lnTo>
                      <a:pt x="32169" y="15280"/>
                    </a:lnTo>
                    <a:lnTo>
                      <a:pt x="32320" y="15230"/>
                    </a:lnTo>
                    <a:close/>
                    <a:moveTo>
                      <a:pt x="53230" y="13672"/>
                    </a:moveTo>
                    <a:lnTo>
                      <a:pt x="53381" y="13772"/>
                    </a:lnTo>
                    <a:lnTo>
                      <a:pt x="53532" y="13873"/>
                    </a:lnTo>
                    <a:lnTo>
                      <a:pt x="53632" y="13873"/>
                    </a:lnTo>
                    <a:lnTo>
                      <a:pt x="53883" y="13923"/>
                    </a:lnTo>
                    <a:lnTo>
                      <a:pt x="54034" y="13923"/>
                    </a:lnTo>
                    <a:lnTo>
                      <a:pt x="54085" y="14074"/>
                    </a:lnTo>
                    <a:lnTo>
                      <a:pt x="54085" y="14174"/>
                    </a:lnTo>
                    <a:lnTo>
                      <a:pt x="54034" y="14275"/>
                    </a:lnTo>
                    <a:lnTo>
                      <a:pt x="53934" y="14275"/>
                    </a:lnTo>
                    <a:lnTo>
                      <a:pt x="53833" y="14325"/>
                    </a:lnTo>
                    <a:lnTo>
                      <a:pt x="53532" y="14325"/>
                    </a:lnTo>
                    <a:lnTo>
                      <a:pt x="53431" y="14426"/>
                    </a:lnTo>
                    <a:lnTo>
                      <a:pt x="53481" y="14476"/>
                    </a:lnTo>
                    <a:lnTo>
                      <a:pt x="53984" y="14577"/>
                    </a:lnTo>
                    <a:lnTo>
                      <a:pt x="54034" y="14577"/>
                    </a:lnTo>
                    <a:lnTo>
                      <a:pt x="54085" y="14627"/>
                    </a:lnTo>
                    <a:lnTo>
                      <a:pt x="53984" y="14727"/>
                    </a:lnTo>
                    <a:lnTo>
                      <a:pt x="53883" y="14828"/>
                    </a:lnTo>
                    <a:lnTo>
                      <a:pt x="53833" y="14928"/>
                    </a:lnTo>
                    <a:lnTo>
                      <a:pt x="53883" y="15029"/>
                    </a:lnTo>
                    <a:lnTo>
                      <a:pt x="53934" y="15129"/>
                    </a:lnTo>
                    <a:lnTo>
                      <a:pt x="54034" y="15230"/>
                    </a:lnTo>
                    <a:lnTo>
                      <a:pt x="54034" y="15280"/>
                    </a:lnTo>
                    <a:lnTo>
                      <a:pt x="53984" y="15381"/>
                    </a:lnTo>
                    <a:lnTo>
                      <a:pt x="53833" y="15481"/>
                    </a:lnTo>
                    <a:lnTo>
                      <a:pt x="53682" y="15582"/>
                    </a:lnTo>
                    <a:lnTo>
                      <a:pt x="53532" y="15632"/>
                    </a:lnTo>
                    <a:lnTo>
                      <a:pt x="53381" y="15733"/>
                    </a:lnTo>
                    <a:lnTo>
                      <a:pt x="53280" y="15783"/>
                    </a:lnTo>
                    <a:lnTo>
                      <a:pt x="52928" y="15783"/>
                    </a:lnTo>
                    <a:lnTo>
                      <a:pt x="52828" y="15682"/>
                    </a:lnTo>
                    <a:lnTo>
                      <a:pt x="52828" y="15582"/>
                    </a:lnTo>
                    <a:lnTo>
                      <a:pt x="52878" y="15431"/>
                    </a:lnTo>
                    <a:lnTo>
                      <a:pt x="52979" y="15280"/>
                    </a:lnTo>
                    <a:lnTo>
                      <a:pt x="52979" y="15230"/>
                    </a:lnTo>
                    <a:lnTo>
                      <a:pt x="53029" y="15180"/>
                    </a:lnTo>
                    <a:lnTo>
                      <a:pt x="52979" y="15029"/>
                    </a:lnTo>
                    <a:lnTo>
                      <a:pt x="53029" y="14928"/>
                    </a:lnTo>
                    <a:lnTo>
                      <a:pt x="53130" y="14727"/>
                    </a:lnTo>
                    <a:lnTo>
                      <a:pt x="53230" y="14526"/>
                    </a:lnTo>
                    <a:lnTo>
                      <a:pt x="53230" y="14426"/>
                    </a:lnTo>
                    <a:lnTo>
                      <a:pt x="53230" y="14325"/>
                    </a:lnTo>
                    <a:lnTo>
                      <a:pt x="53230" y="14225"/>
                    </a:lnTo>
                    <a:lnTo>
                      <a:pt x="53180" y="14174"/>
                    </a:lnTo>
                    <a:lnTo>
                      <a:pt x="53130" y="14174"/>
                    </a:lnTo>
                    <a:lnTo>
                      <a:pt x="52979" y="14225"/>
                    </a:lnTo>
                    <a:lnTo>
                      <a:pt x="52828" y="14325"/>
                    </a:lnTo>
                    <a:lnTo>
                      <a:pt x="52677" y="14325"/>
                    </a:lnTo>
                    <a:lnTo>
                      <a:pt x="52627" y="14225"/>
                    </a:lnTo>
                    <a:lnTo>
                      <a:pt x="52577" y="14074"/>
                    </a:lnTo>
                    <a:lnTo>
                      <a:pt x="52577" y="13923"/>
                    </a:lnTo>
                    <a:lnTo>
                      <a:pt x="52627" y="13772"/>
                    </a:lnTo>
                    <a:lnTo>
                      <a:pt x="52677" y="13722"/>
                    </a:lnTo>
                    <a:lnTo>
                      <a:pt x="53079" y="13672"/>
                    </a:lnTo>
                    <a:close/>
                    <a:moveTo>
                      <a:pt x="33527" y="15180"/>
                    </a:moveTo>
                    <a:lnTo>
                      <a:pt x="33677" y="15280"/>
                    </a:lnTo>
                    <a:lnTo>
                      <a:pt x="33778" y="15331"/>
                    </a:lnTo>
                    <a:lnTo>
                      <a:pt x="33915" y="15376"/>
                    </a:lnTo>
                    <a:lnTo>
                      <a:pt x="33915" y="15376"/>
                    </a:lnTo>
                    <a:lnTo>
                      <a:pt x="33778" y="15582"/>
                    </a:lnTo>
                    <a:lnTo>
                      <a:pt x="33577" y="15833"/>
                    </a:lnTo>
                    <a:lnTo>
                      <a:pt x="33476" y="15833"/>
                    </a:lnTo>
                    <a:lnTo>
                      <a:pt x="33426" y="15682"/>
                    </a:lnTo>
                    <a:lnTo>
                      <a:pt x="33376" y="15431"/>
                    </a:lnTo>
                    <a:lnTo>
                      <a:pt x="33376" y="15331"/>
                    </a:lnTo>
                    <a:lnTo>
                      <a:pt x="33476" y="15230"/>
                    </a:lnTo>
                    <a:lnTo>
                      <a:pt x="33527" y="15180"/>
                    </a:lnTo>
                    <a:close/>
                    <a:moveTo>
                      <a:pt x="52024" y="14928"/>
                    </a:moveTo>
                    <a:lnTo>
                      <a:pt x="52074" y="14979"/>
                    </a:lnTo>
                    <a:lnTo>
                      <a:pt x="52275" y="15129"/>
                    </a:lnTo>
                    <a:lnTo>
                      <a:pt x="52526" y="15180"/>
                    </a:lnTo>
                    <a:lnTo>
                      <a:pt x="52577" y="15280"/>
                    </a:lnTo>
                    <a:lnTo>
                      <a:pt x="52577" y="15381"/>
                    </a:lnTo>
                    <a:lnTo>
                      <a:pt x="52577" y="15481"/>
                    </a:lnTo>
                    <a:lnTo>
                      <a:pt x="52577" y="15532"/>
                    </a:lnTo>
                    <a:lnTo>
                      <a:pt x="52526" y="15582"/>
                    </a:lnTo>
                    <a:lnTo>
                      <a:pt x="52275" y="15582"/>
                    </a:lnTo>
                    <a:lnTo>
                      <a:pt x="52124" y="15632"/>
                    </a:lnTo>
                    <a:lnTo>
                      <a:pt x="51823" y="15783"/>
                    </a:lnTo>
                    <a:lnTo>
                      <a:pt x="51722" y="15833"/>
                    </a:lnTo>
                    <a:lnTo>
                      <a:pt x="51622" y="15783"/>
                    </a:lnTo>
                    <a:lnTo>
                      <a:pt x="51571" y="15682"/>
                    </a:lnTo>
                    <a:lnTo>
                      <a:pt x="51521" y="15582"/>
                    </a:lnTo>
                    <a:lnTo>
                      <a:pt x="51521" y="15481"/>
                    </a:lnTo>
                    <a:lnTo>
                      <a:pt x="51521" y="15331"/>
                    </a:lnTo>
                    <a:lnTo>
                      <a:pt x="51571" y="15230"/>
                    </a:lnTo>
                    <a:lnTo>
                      <a:pt x="51772" y="15079"/>
                    </a:lnTo>
                    <a:lnTo>
                      <a:pt x="51923" y="14928"/>
                    </a:lnTo>
                    <a:close/>
                    <a:moveTo>
                      <a:pt x="33909" y="15744"/>
                    </a:moveTo>
                    <a:lnTo>
                      <a:pt x="33929" y="15783"/>
                    </a:lnTo>
                    <a:lnTo>
                      <a:pt x="34029" y="15883"/>
                    </a:lnTo>
                    <a:lnTo>
                      <a:pt x="34029" y="15934"/>
                    </a:lnTo>
                    <a:lnTo>
                      <a:pt x="33979" y="15984"/>
                    </a:lnTo>
                    <a:lnTo>
                      <a:pt x="33778" y="15984"/>
                    </a:lnTo>
                    <a:lnTo>
                      <a:pt x="33909" y="15744"/>
                    </a:lnTo>
                    <a:close/>
                    <a:moveTo>
                      <a:pt x="38804" y="15381"/>
                    </a:moveTo>
                    <a:lnTo>
                      <a:pt x="38855" y="15431"/>
                    </a:lnTo>
                    <a:lnTo>
                      <a:pt x="38855" y="15481"/>
                    </a:lnTo>
                    <a:lnTo>
                      <a:pt x="38855" y="15532"/>
                    </a:lnTo>
                    <a:lnTo>
                      <a:pt x="38754" y="15682"/>
                    </a:lnTo>
                    <a:lnTo>
                      <a:pt x="38704" y="15783"/>
                    </a:lnTo>
                    <a:lnTo>
                      <a:pt x="38704" y="15934"/>
                    </a:lnTo>
                    <a:lnTo>
                      <a:pt x="38654" y="15984"/>
                    </a:lnTo>
                    <a:lnTo>
                      <a:pt x="38553" y="15934"/>
                    </a:lnTo>
                    <a:lnTo>
                      <a:pt x="38503" y="15883"/>
                    </a:lnTo>
                    <a:lnTo>
                      <a:pt x="38503" y="15783"/>
                    </a:lnTo>
                    <a:lnTo>
                      <a:pt x="38503" y="15682"/>
                    </a:lnTo>
                    <a:lnTo>
                      <a:pt x="38503" y="15532"/>
                    </a:lnTo>
                    <a:lnTo>
                      <a:pt x="38553" y="15431"/>
                    </a:lnTo>
                    <a:lnTo>
                      <a:pt x="38654" y="15381"/>
                    </a:lnTo>
                    <a:close/>
                    <a:moveTo>
                      <a:pt x="48706" y="15833"/>
                    </a:moveTo>
                    <a:lnTo>
                      <a:pt x="48807" y="15934"/>
                    </a:lnTo>
                    <a:lnTo>
                      <a:pt x="48807" y="15984"/>
                    </a:lnTo>
                    <a:lnTo>
                      <a:pt x="48656" y="15934"/>
                    </a:lnTo>
                    <a:lnTo>
                      <a:pt x="48606" y="15883"/>
                    </a:lnTo>
                    <a:lnTo>
                      <a:pt x="48656" y="15833"/>
                    </a:lnTo>
                    <a:close/>
                    <a:moveTo>
                      <a:pt x="26992" y="15180"/>
                    </a:moveTo>
                    <a:lnTo>
                      <a:pt x="27093" y="15230"/>
                    </a:lnTo>
                    <a:lnTo>
                      <a:pt x="27143" y="15280"/>
                    </a:lnTo>
                    <a:lnTo>
                      <a:pt x="27143" y="15582"/>
                    </a:lnTo>
                    <a:lnTo>
                      <a:pt x="27646" y="15582"/>
                    </a:lnTo>
                    <a:lnTo>
                      <a:pt x="27746" y="15733"/>
                    </a:lnTo>
                    <a:lnTo>
                      <a:pt x="27696" y="15783"/>
                    </a:lnTo>
                    <a:lnTo>
                      <a:pt x="27495" y="15783"/>
                    </a:lnTo>
                    <a:lnTo>
                      <a:pt x="27394" y="15833"/>
                    </a:lnTo>
                    <a:lnTo>
                      <a:pt x="27344" y="15984"/>
                    </a:lnTo>
                    <a:lnTo>
                      <a:pt x="27344" y="16135"/>
                    </a:lnTo>
                    <a:lnTo>
                      <a:pt x="27244" y="16185"/>
                    </a:lnTo>
                    <a:lnTo>
                      <a:pt x="27193" y="16135"/>
                    </a:lnTo>
                    <a:lnTo>
                      <a:pt x="27143" y="16085"/>
                    </a:lnTo>
                    <a:lnTo>
                      <a:pt x="27143" y="15883"/>
                    </a:lnTo>
                    <a:lnTo>
                      <a:pt x="26992" y="15632"/>
                    </a:lnTo>
                    <a:lnTo>
                      <a:pt x="26942" y="15481"/>
                    </a:lnTo>
                    <a:lnTo>
                      <a:pt x="26942" y="15331"/>
                    </a:lnTo>
                    <a:lnTo>
                      <a:pt x="26942" y="15230"/>
                    </a:lnTo>
                    <a:lnTo>
                      <a:pt x="26992" y="15180"/>
                    </a:lnTo>
                    <a:close/>
                    <a:moveTo>
                      <a:pt x="32119" y="16034"/>
                    </a:moveTo>
                    <a:lnTo>
                      <a:pt x="32169" y="16135"/>
                    </a:lnTo>
                    <a:lnTo>
                      <a:pt x="32069" y="16185"/>
                    </a:lnTo>
                    <a:lnTo>
                      <a:pt x="31968" y="16135"/>
                    </a:lnTo>
                    <a:lnTo>
                      <a:pt x="32119" y="16034"/>
                    </a:lnTo>
                    <a:close/>
                    <a:moveTo>
                      <a:pt x="60267" y="15783"/>
                    </a:moveTo>
                    <a:lnTo>
                      <a:pt x="60317" y="15883"/>
                    </a:lnTo>
                    <a:lnTo>
                      <a:pt x="60418" y="16034"/>
                    </a:lnTo>
                    <a:lnTo>
                      <a:pt x="60267" y="16185"/>
                    </a:lnTo>
                    <a:lnTo>
                      <a:pt x="60217" y="16135"/>
                    </a:lnTo>
                    <a:lnTo>
                      <a:pt x="60066" y="16034"/>
                    </a:lnTo>
                    <a:lnTo>
                      <a:pt x="60016" y="15883"/>
                    </a:lnTo>
                    <a:lnTo>
                      <a:pt x="60016" y="15833"/>
                    </a:lnTo>
                    <a:lnTo>
                      <a:pt x="60066" y="15783"/>
                    </a:lnTo>
                    <a:close/>
                    <a:moveTo>
                      <a:pt x="22167" y="15381"/>
                    </a:moveTo>
                    <a:lnTo>
                      <a:pt x="22267" y="15431"/>
                    </a:lnTo>
                    <a:lnTo>
                      <a:pt x="22418" y="15582"/>
                    </a:lnTo>
                    <a:lnTo>
                      <a:pt x="22569" y="15582"/>
                    </a:lnTo>
                    <a:lnTo>
                      <a:pt x="22619" y="15632"/>
                    </a:lnTo>
                    <a:lnTo>
                      <a:pt x="22670" y="15733"/>
                    </a:lnTo>
                    <a:lnTo>
                      <a:pt x="22569" y="15783"/>
                    </a:lnTo>
                    <a:lnTo>
                      <a:pt x="22519" y="15934"/>
                    </a:lnTo>
                    <a:lnTo>
                      <a:pt x="22469" y="16135"/>
                    </a:lnTo>
                    <a:lnTo>
                      <a:pt x="22368" y="16185"/>
                    </a:lnTo>
                    <a:lnTo>
                      <a:pt x="22167" y="16235"/>
                    </a:lnTo>
                    <a:lnTo>
                      <a:pt x="20810" y="16235"/>
                    </a:lnTo>
                    <a:lnTo>
                      <a:pt x="20709" y="16185"/>
                    </a:lnTo>
                    <a:lnTo>
                      <a:pt x="20659" y="16135"/>
                    </a:lnTo>
                    <a:lnTo>
                      <a:pt x="20609" y="15934"/>
                    </a:lnTo>
                    <a:lnTo>
                      <a:pt x="20559" y="15833"/>
                    </a:lnTo>
                    <a:lnTo>
                      <a:pt x="20508" y="15783"/>
                    </a:lnTo>
                    <a:lnTo>
                      <a:pt x="20307" y="15783"/>
                    </a:lnTo>
                    <a:lnTo>
                      <a:pt x="20207" y="15733"/>
                    </a:lnTo>
                    <a:lnTo>
                      <a:pt x="20257" y="15632"/>
                    </a:lnTo>
                    <a:lnTo>
                      <a:pt x="20307" y="15582"/>
                    </a:lnTo>
                    <a:lnTo>
                      <a:pt x="20508" y="15582"/>
                    </a:lnTo>
                    <a:lnTo>
                      <a:pt x="20709" y="15632"/>
                    </a:lnTo>
                    <a:lnTo>
                      <a:pt x="20910" y="15733"/>
                    </a:lnTo>
                    <a:lnTo>
                      <a:pt x="21061" y="15783"/>
                    </a:lnTo>
                    <a:lnTo>
                      <a:pt x="21212" y="15733"/>
                    </a:lnTo>
                    <a:lnTo>
                      <a:pt x="21363" y="15632"/>
                    </a:lnTo>
                    <a:lnTo>
                      <a:pt x="21514" y="15582"/>
                    </a:lnTo>
                    <a:lnTo>
                      <a:pt x="21715" y="15582"/>
                    </a:lnTo>
                    <a:lnTo>
                      <a:pt x="21815" y="15682"/>
                    </a:lnTo>
                    <a:lnTo>
                      <a:pt x="21966" y="15733"/>
                    </a:lnTo>
                    <a:lnTo>
                      <a:pt x="22016" y="15733"/>
                    </a:lnTo>
                    <a:lnTo>
                      <a:pt x="22066" y="15682"/>
                    </a:lnTo>
                    <a:lnTo>
                      <a:pt x="22117" y="15481"/>
                    </a:lnTo>
                    <a:lnTo>
                      <a:pt x="22117" y="15431"/>
                    </a:lnTo>
                    <a:lnTo>
                      <a:pt x="22167" y="15381"/>
                    </a:lnTo>
                    <a:close/>
                    <a:moveTo>
                      <a:pt x="24931" y="15984"/>
                    </a:moveTo>
                    <a:lnTo>
                      <a:pt x="24982" y="16085"/>
                    </a:lnTo>
                    <a:lnTo>
                      <a:pt x="24931" y="16235"/>
                    </a:lnTo>
                    <a:lnTo>
                      <a:pt x="24881" y="16135"/>
                    </a:lnTo>
                    <a:lnTo>
                      <a:pt x="24931" y="15984"/>
                    </a:lnTo>
                    <a:close/>
                    <a:moveTo>
                      <a:pt x="40848" y="16202"/>
                    </a:moveTo>
                    <a:lnTo>
                      <a:pt x="40815" y="16235"/>
                    </a:lnTo>
                    <a:lnTo>
                      <a:pt x="40835" y="16235"/>
                    </a:lnTo>
                    <a:lnTo>
                      <a:pt x="40848" y="16202"/>
                    </a:lnTo>
                    <a:close/>
                    <a:moveTo>
                      <a:pt x="23072" y="15833"/>
                    </a:moveTo>
                    <a:lnTo>
                      <a:pt x="23122" y="15934"/>
                    </a:lnTo>
                    <a:lnTo>
                      <a:pt x="23122" y="16034"/>
                    </a:lnTo>
                    <a:lnTo>
                      <a:pt x="23122" y="16135"/>
                    </a:lnTo>
                    <a:lnTo>
                      <a:pt x="23122" y="16235"/>
                    </a:lnTo>
                    <a:lnTo>
                      <a:pt x="23072" y="16386"/>
                    </a:lnTo>
                    <a:lnTo>
                      <a:pt x="22921" y="16336"/>
                    </a:lnTo>
                    <a:lnTo>
                      <a:pt x="22820" y="16185"/>
                    </a:lnTo>
                    <a:lnTo>
                      <a:pt x="22720" y="16135"/>
                    </a:lnTo>
                    <a:lnTo>
                      <a:pt x="22871" y="15984"/>
                    </a:lnTo>
                    <a:lnTo>
                      <a:pt x="23021" y="15833"/>
                    </a:lnTo>
                    <a:close/>
                    <a:moveTo>
                      <a:pt x="53984" y="16034"/>
                    </a:moveTo>
                    <a:lnTo>
                      <a:pt x="54085" y="16135"/>
                    </a:lnTo>
                    <a:lnTo>
                      <a:pt x="53984" y="16185"/>
                    </a:lnTo>
                    <a:lnTo>
                      <a:pt x="53883" y="16336"/>
                    </a:lnTo>
                    <a:lnTo>
                      <a:pt x="53833" y="16386"/>
                    </a:lnTo>
                    <a:lnTo>
                      <a:pt x="53733" y="16386"/>
                    </a:lnTo>
                    <a:lnTo>
                      <a:pt x="53632" y="16286"/>
                    </a:lnTo>
                    <a:lnTo>
                      <a:pt x="53632" y="16185"/>
                    </a:lnTo>
                    <a:lnTo>
                      <a:pt x="53682" y="16085"/>
                    </a:lnTo>
                    <a:lnTo>
                      <a:pt x="53783" y="16034"/>
                    </a:lnTo>
                    <a:close/>
                    <a:moveTo>
                      <a:pt x="62780" y="16235"/>
                    </a:moveTo>
                    <a:lnTo>
                      <a:pt x="62931" y="16336"/>
                    </a:lnTo>
                    <a:lnTo>
                      <a:pt x="62830" y="16386"/>
                    </a:lnTo>
                    <a:lnTo>
                      <a:pt x="62680" y="16336"/>
                    </a:lnTo>
                    <a:lnTo>
                      <a:pt x="62780" y="16235"/>
                    </a:lnTo>
                    <a:close/>
                    <a:moveTo>
                      <a:pt x="37900" y="16185"/>
                    </a:moveTo>
                    <a:lnTo>
                      <a:pt x="38101" y="16336"/>
                    </a:lnTo>
                    <a:lnTo>
                      <a:pt x="38000" y="16386"/>
                    </a:lnTo>
                    <a:lnTo>
                      <a:pt x="37900" y="16436"/>
                    </a:lnTo>
                    <a:lnTo>
                      <a:pt x="37799" y="16386"/>
                    </a:lnTo>
                    <a:lnTo>
                      <a:pt x="37648" y="16336"/>
                    </a:lnTo>
                    <a:lnTo>
                      <a:pt x="37900" y="16185"/>
                    </a:lnTo>
                    <a:close/>
                    <a:moveTo>
                      <a:pt x="40111" y="15833"/>
                    </a:moveTo>
                    <a:lnTo>
                      <a:pt x="40161" y="15934"/>
                    </a:lnTo>
                    <a:lnTo>
                      <a:pt x="40161" y="15984"/>
                    </a:lnTo>
                    <a:lnTo>
                      <a:pt x="40312" y="15984"/>
                    </a:lnTo>
                    <a:lnTo>
                      <a:pt x="40463" y="16034"/>
                    </a:lnTo>
                    <a:lnTo>
                      <a:pt x="40614" y="16085"/>
                    </a:lnTo>
                    <a:lnTo>
                      <a:pt x="40714" y="16235"/>
                    </a:lnTo>
                    <a:lnTo>
                      <a:pt x="40815" y="16235"/>
                    </a:lnTo>
                    <a:lnTo>
                      <a:pt x="40815" y="16135"/>
                    </a:lnTo>
                    <a:lnTo>
                      <a:pt x="40915" y="16034"/>
                    </a:lnTo>
                    <a:lnTo>
                      <a:pt x="40848" y="16202"/>
                    </a:lnTo>
                    <a:lnTo>
                      <a:pt x="40966" y="16085"/>
                    </a:lnTo>
                    <a:lnTo>
                      <a:pt x="41016" y="16085"/>
                    </a:lnTo>
                    <a:lnTo>
                      <a:pt x="40915" y="16235"/>
                    </a:lnTo>
                    <a:lnTo>
                      <a:pt x="40835" y="16235"/>
                    </a:lnTo>
                    <a:lnTo>
                      <a:pt x="40815" y="16286"/>
                    </a:lnTo>
                    <a:lnTo>
                      <a:pt x="40765" y="16386"/>
                    </a:lnTo>
                    <a:lnTo>
                      <a:pt x="40161" y="16436"/>
                    </a:lnTo>
                    <a:lnTo>
                      <a:pt x="40061" y="16386"/>
                    </a:lnTo>
                    <a:lnTo>
                      <a:pt x="39960" y="16336"/>
                    </a:lnTo>
                    <a:lnTo>
                      <a:pt x="40111" y="16185"/>
                    </a:lnTo>
                    <a:lnTo>
                      <a:pt x="40161" y="15984"/>
                    </a:lnTo>
                    <a:lnTo>
                      <a:pt x="40061" y="15934"/>
                    </a:lnTo>
                    <a:lnTo>
                      <a:pt x="40011" y="15883"/>
                    </a:lnTo>
                    <a:lnTo>
                      <a:pt x="40061" y="15833"/>
                    </a:lnTo>
                    <a:close/>
                    <a:moveTo>
                      <a:pt x="60719" y="16235"/>
                    </a:moveTo>
                    <a:lnTo>
                      <a:pt x="60770" y="16336"/>
                    </a:lnTo>
                    <a:lnTo>
                      <a:pt x="60719" y="16436"/>
                    </a:lnTo>
                    <a:lnTo>
                      <a:pt x="60619" y="16286"/>
                    </a:lnTo>
                    <a:lnTo>
                      <a:pt x="60719" y="16235"/>
                    </a:lnTo>
                    <a:close/>
                    <a:moveTo>
                      <a:pt x="25786" y="15180"/>
                    </a:moveTo>
                    <a:lnTo>
                      <a:pt x="25886" y="15280"/>
                    </a:lnTo>
                    <a:lnTo>
                      <a:pt x="25987" y="15331"/>
                    </a:lnTo>
                    <a:lnTo>
                      <a:pt x="26289" y="15381"/>
                    </a:lnTo>
                    <a:lnTo>
                      <a:pt x="26540" y="15381"/>
                    </a:lnTo>
                    <a:lnTo>
                      <a:pt x="26640" y="15431"/>
                    </a:lnTo>
                    <a:lnTo>
                      <a:pt x="26691" y="15532"/>
                    </a:lnTo>
                    <a:lnTo>
                      <a:pt x="26691" y="15783"/>
                    </a:lnTo>
                    <a:lnTo>
                      <a:pt x="26741" y="15883"/>
                    </a:lnTo>
                    <a:lnTo>
                      <a:pt x="26741" y="16034"/>
                    </a:lnTo>
                    <a:lnTo>
                      <a:pt x="26640" y="16185"/>
                    </a:lnTo>
                    <a:lnTo>
                      <a:pt x="26289" y="16537"/>
                    </a:lnTo>
                    <a:lnTo>
                      <a:pt x="26138" y="16587"/>
                    </a:lnTo>
                    <a:lnTo>
                      <a:pt x="26088" y="16436"/>
                    </a:lnTo>
                    <a:lnTo>
                      <a:pt x="26088" y="16185"/>
                    </a:lnTo>
                    <a:lnTo>
                      <a:pt x="26037" y="16085"/>
                    </a:lnTo>
                    <a:lnTo>
                      <a:pt x="25937" y="15984"/>
                    </a:lnTo>
                    <a:lnTo>
                      <a:pt x="25836" y="15883"/>
                    </a:lnTo>
                    <a:lnTo>
                      <a:pt x="25736" y="15733"/>
                    </a:lnTo>
                    <a:lnTo>
                      <a:pt x="25635" y="15632"/>
                    </a:lnTo>
                    <a:lnTo>
                      <a:pt x="25484" y="15582"/>
                    </a:lnTo>
                    <a:lnTo>
                      <a:pt x="25334" y="15582"/>
                    </a:lnTo>
                    <a:lnTo>
                      <a:pt x="25283" y="15532"/>
                    </a:lnTo>
                    <a:lnTo>
                      <a:pt x="25283" y="15431"/>
                    </a:lnTo>
                    <a:lnTo>
                      <a:pt x="25334" y="15381"/>
                    </a:lnTo>
                    <a:lnTo>
                      <a:pt x="25434" y="15280"/>
                    </a:lnTo>
                    <a:lnTo>
                      <a:pt x="25685" y="15180"/>
                    </a:lnTo>
                    <a:close/>
                    <a:moveTo>
                      <a:pt x="55442" y="16436"/>
                    </a:moveTo>
                    <a:lnTo>
                      <a:pt x="55492" y="16487"/>
                    </a:lnTo>
                    <a:lnTo>
                      <a:pt x="55492" y="16587"/>
                    </a:lnTo>
                    <a:lnTo>
                      <a:pt x="55442" y="16637"/>
                    </a:lnTo>
                    <a:lnTo>
                      <a:pt x="55040" y="16637"/>
                    </a:lnTo>
                    <a:lnTo>
                      <a:pt x="54989" y="16587"/>
                    </a:lnTo>
                    <a:lnTo>
                      <a:pt x="54939" y="16487"/>
                    </a:lnTo>
                    <a:lnTo>
                      <a:pt x="55040" y="16436"/>
                    </a:lnTo>
                    <a:close/>
                    <a:moveTo>
                      <a:pt x="48505" y="16688"/>
                    </a:moveTo>
                    <a:lnTo>
                      <a:pt x="48606" y="16738"/>
                    </a:lnTo>
                    <a:lnTo>
                      <a:pt x="48455" y="16788"/>
                    </a:lnTo>
                    <a:lnTo>
                      <a:pt x="48405" y="16738"/>
                    </a:lnTo>
                    <a:lnTo>
                      <a:pt x="48505" y="16688"/>
                    </a:lnTo>
                    <a:close/>
                    <a:moveTo>
                      <a:pt x="57100" y="16487"/>
                    </a:moveTo>
                    <a:lnTo>
                      <a:pt x="57151" y="16537"/>
                    </a:lnTo>
                    <a:lnTo>
                      <a:pt x="57251" y="16587"/>
                    </a:lnTo>
                    <a:lnTo>
                      <a:pt x="57151" y="16788"/>
                    </a:lnTo>
                    <a:lnTo>
                      <a:pt x="57100" y="16788"/>
                    </a:lnTo>
                    <a:lnTo>
                      <a:pt x="57000" y="16738"/>
                    </a:lnTo>
                    <a:lnTo>
                      <a:pt x="57000" y="16637"/>
                    </a:lnTo>
                    <a:lnTo>
                      <a:pt x="57050" y="16537"/>
                    </a:lnTo>
                    <a:lnTo>
                      <a:pt x="57100" y="16487"/>
                    </a:lnTo>
                    <a:close/>
                    <a:moveTo>
                      <a:pt x="49862" y="16637"/>
                    </a:moveTo>
                    <a:lnTo>
                      <a:pt x="49963" y="16688"/>
                    </a:lnTo>
                    <a:lnTo>
                      <a:pt x="50063" y="16738"/>
                    </a:lnTo>
                    <a:lnTo>
                      <a:pt x="49594" y="16805"/>
                    </a:lnTo>
                    <a:lnTo>
                      <a:pt x="49594" y="16805"/>
                    </a:lnTo>
                    <a:lnTo>
                      <a:pt x="49611" y="16788"/>
                    </a:lnTo>
                    <a:lnTo>
                      <a:pt x="49661" y="16738"/>
                    </a:lnTo>
                    <a:lnTo>
                      <a:pt x="49762" y="16637"/>
                    </a:lnTo>
                    <a:close/>
                    <a:moveTo>
                      <a:pt x="33326" y="16637"/>
                    </a:moveTo>
                    <a:lnTo>
                      <a:pt x="33426" y="16688"/>
                    </a:lnTo>
                    <a:lnTo>
                      <a:pt x="33426" y="16788"/>
                    </a:lnTo>
                    <a:lnTo>
                      <a:pt x="33326" y="16838"/>
                    </a:lnTo>
                    <a:lnTo>
                      <a:pt x="33124" y="16838"/>
                    </a:lnTo>
                    <a:lnTo>
                      <a:pt x="33074" y="16788"/>
                    </a:lnTo>
                    <a:lnTo>
                      <a:pt x="33074" y="16688"/>
                    </a:lnTo>
                    <a:lnTo>
                      <a:pt x="33124" y="16637"/>
                    </a:lnTo>
                    <a:close/>
                    <a:moveTo>
                      <a:pt x="48907" y="16034"/>
                    </a:moveTo>
                    <a:lnTo>
                      <a:pt x="49058" y="16135"/>
                    </a:lnTo>
                    <a:lnTo>
                      <a:pt x="49159" y="16235"/>
                    </a:lnTo>
                    <a:lnTo>
                      <a:pt x="49309" y="16235"/>
                    </a:lnTo>
                    <a:lnTo>
                      <a:pt x="49360" y="16286"/>
                    </a:lnTo>
                    <a:lnTo>
                      <a:pt x="49410" y="16436"/>
                    </a:lnTo>
                    <a:lnTo>
                      <a:pt x="49458" y="16824"/>
                    </a:lnTo>
                    <a:lnTo>
                      <a:pt x="49458" y="16824"/>
                    </a:lnTo>
                    <a:lnTo>
                      <a:pt x="49360" y="16838"/>
                    </a:lnTo>
                    <a:lnTo>
                      <a:pt x="49159" y="16838"/>
                    </a:lnTo>
                    <a:lnTo>
                      <a:pt x="49058" y="16788"/>
                    </a:lnTo>
                    <a:lnTo>
                      <a:pt x="49058" y="16738"/>
                    </a:lnTo>
                    <a:lnTo>
                      <a:pt x="49108" y="16637"/>
                    </a:lnTo>
                    <a:lnTo>
                      <a:pt x="49209" y="16537"/>
                    </a:lnTo>
                    <a:lnTo>
                      <a:pt x="49209" y="16487"/>
                    </a:lnTo>
                    <a:lnTo>
                      <a:pt x="49159" y="16436"/>
                    </a:lnTo>
                    <a:lnTo>
                      <a:pt x="48958" y="16436"/>
                    </a:lnTo>
                    <a:lnTo>
                      <a:pt x="48857" y="16336"/>
                    </a:lnTo>
                    <a:lnTo>
                      <a:pt x="48807" y="16185"/>
                    </a:lnTo>
                    <a:lnTo>
                      <a:pt x="48807" y="16034"/>
                    </a:lnTo>
                    <a:close/>
                    <a:moveTo>
                      <a:pt x="56045" y="16436"/>
                    </a:moveTo>
                    <a:lnTo>
                      <a:pt x="56196" y="16537"/>
                    </a:lnTo>
                    <a:lnTo>
                      <a:pt x="55844" y="16838"/>
                    </a:lnTo>
                    <a:lnTo>
                      <a:pt x="55793" y="16788"/>
                    </a:lnTo>
                    <a:lnTo>
                      <a:pt x="55793" y="16637"/>
                    </a:lnTo>
                    <a:lnTo>
                      <a:pt x="55793" y="16487"/>
                    </a:lnTo>
                    <a:lnTo>
                      <a:pt x="55894" y="16436"/>
                    </a:lnTo>
                    <a:close/>
                    <a:moveTo>
                      <a:pt x="59463" y="16235"/>
                    </a:moveTo>
                    <a:lnTo>
                      <a:pt x="59513" y="16336"/>
                    </a:lnTo>
                    <a:lnTo>
                      <a:pt x="59563" y="16436"/>
                    </a:lnTo>
                    <a:lnTo>
                      <a:pt x="59614" y="16587"/>
                    </a:lnTo>
                    <a:lnTo>
                      <a:pt x="59764" y="16738"/>
                    </a:lnTo>
                    <a:lnTo>
                      <a:pt x="59664" y="16788"/>
                    </a:lnTo>
                    <a:lnTo>
                      <a:pt x="59563" y="16838"/>
                    </a:lnTo>
                    <a:lnTo>
                      <a:pt x="59463" y="16838"/>
                    </a:lnTo>
                    <a:lnTo>
                      <a:pt x="59412" y="16788"/>
                    </a:lnTo>
                    <a:lnTo>
                      <a:pt x="59010" y="16487"/>
                    </a:lnTo>
                    <a:lnTo>
                      <a:pt x="58960" y="16436"/>
                    </a:lnTo>
                    <a:lnTo>
                      <a:pt x="58860" y="16436"/>
                    </a:lnTo>
                    <a:lnTo>
                      <a:pt x="58759" y="16386"/>
                    </a:lnTo>
                    <a:lnTo>
                      <a:pt x="58709" y="16336"/>
                    </a:lnTo>
                    <a:lnTo>
                      <a:pt x="58860" y="16235"/>
                    </a:lnTo>
                    <a:close/>
                    <a:moveTo>
                      <a:pt x="61825" y="15783"/>
                    </a:moveTo>
                    <a:lnTo>
                      <a:pt x="61976" y="15833"/>
                    </a:lnTo>
                    <a:lnTo>
                      <a:pt x="62026" y="15883"/>
                    </a:lnTo>
                    <a:lnTo>
                      <a:pt x="62076" y="16034"/>
                    </a:lnTo>
                    <a:lnTo>
                      <a:pt x="62127" y="16135"/>
                    </a:lnTo>
                    <a:lnTo>
                      <a:pt x="62177" y="16185"/>
                    </a:lnTo>
                    <a:lnTo>
                      <a:pt x="62278" y="16185"/>
                    </a:lnTo>
                    <a:lnTo>
                      <a:pt x="62378" y="16235"/>
                    </a:lnTo>
                    <a:lnTo>
                      <a:pt x="62428" y="16286"/>
                    </a:lnTo>
                    <a:lnTo>
                      <a:pt x="62479" y="16336"/>
                    </a:lnTo>
                    <a:lnTo>
                      <a:pt x="62479" y="16487"/>
                    </a:lnTo>
                    <a:lnTo>
                      <a:pt x="62479" y="16688"/>
                    </a:lnTo>
                    <a:lnTo>
                      <a:pt x="62479" y="16788"/>
                    </a:lnTo>
                    <a:lnTo>
                      <a:pt x="62378" y="16838"/>
                    </a:lnTo>
                    <a:lnTo>
                      <a:pt x="62278" y="16889"/>
                    </a:lnTo>
                    <a:lnTo>
                      <a:pt x="62177" y="16838"/>
                    </a:lnTo>
                    <a:lnTo>
                      <a:pt x="62127" y="16788"/>
                    </a:lnTo>
                    <a:lnTo>
                      <a:pt x="61976" y="16688"/>
                    </a:lnTo>
                    <a:lnTo>
                      <a:pt x="61875" y="16637"/>
                    </a:lnTo>
                    <a:lnTo>
                      <a:pt x="61725" y="16587"/>
                    </a:lnTo>
                    <a:lnTo>
                      <a:pt x="61574" y="16487"/>
                    </a:lnTo>
                    <a:lnTo>
                      <a:pt x="61524" y="16436"/>
                    </a:lnTo>
                    <a:lnTo>
                      <a:pt x="61222" y="16436"/>
                    </a:lnTo>
                    <a:lnTo>
                      <a:pt x="61071" y="16386"/>
                    </a:lnTo>
                    <a:lnTo>
                      <a:pt x="61021" y="16235"/>
                    </a:lnTo>
                    <a:lnTo>
                      <a:pt x="61021" y="16034"/>
                    </a:lnTo>
                    <a:lnTo>
                      <a:pt x="61021" y="15883"/>
                    </a:lnTo>
                    <a:lnTo>
                      <a:pt x="61121" y="15833"/>
                    </a:lnTo>
                    <a:lnTo>
                      <a:pt x="61323" y="15783"/>
                    </a:lnTo>
                    <a:close/>
                    <a:moveTo>
                      <a:pt x="50566" y="16637"/>
                    </a:moveTo>
                    <a:lnTo>
                      <a:pt x="50817" y="16688"/>
                    </a:lnTo>
                    <a:lnTo>
                      <a:pt x="50918" y="16738"/>
                    </a:lnTo>
                    <a:lnTo>
                      <a:pt x="50868" y="16838"/>
                    </a:lnTo>
                    <a:lnTo>
                      <a:pt x="50717" y="16939"/>
                    </a:lnTo>
                    <a:lnTo>
                      <a:pt x="50616" y="16989"/>
                    </a:lnTo>
                    <a:lnTo>
                      <a:pt x="50466" y="16939"/>
                    </a:lnTo>
                    <a:lnTo>
                      <a:pt x="50365" y="16788"/>
                    </a:lnTo>
                    <a:lnTo>
                      <a:pt x="50315" y="16738"/>
                    </a:lnTo>
                    <a:lnTo>
                      <a:pt x="50365" y="16688"/>
                    </a:lnTo>
                    <a:lnTo>
                      <a:pt x="50566" y="16637"/>
                    </a:lnTo>
                    <a:close/>
                    <a:moveTo>
                      <a:pt x="27998" y="16185"/>
                    </a:moveTo>
                    <a:lnTo>
                      <a:pt x="28098" y="16286"/>
                    </a:lnTo>
                    <a:lnTo>
                      <a:pt x="28199" y="16336"/>
                    </a:lnTo>
                    <a:lnTo>
                      <a:pt x="28148" y="16487"/>
                    </a:lnTo>
                    <a:lnTo>
                      <a:pt x="28098" y="16688"/>
                    </a:lnTo>
                    <a:lnTo>
                      <a:pt x="27947" y="16838"/>
                    </a:lnTo>
                    <a:lnTo>
                      <a:pt x="27897" y="17040"/>
                    </a:lnTo>
                    <a:lnTo>
                      <a:pt x="27797" y="16939"/>
                    </a:lnTo>
                    <a:lnTo>
                      <a:pt x="27696" y="16889"/>
                    </a:lnTo>
                    <a:lnTo>
                      <a:pt x="27646" y="16788"/>
                    </a:lnTo>
                    <a:lnTo>
                      <a:pt x="27746" y="16537"/>
                    </a:lnTo>
                    <a:lnTo>
                      <a:pt x="27746" y="16436"/>
                    </a:lnTo>
                    <a:lnTo>
                      <a:pt x="27797" y="16336"/>
                    </a:lnTo>
                    <a:lnTo>
                      <a:pt x="27897" y="16235"/>
                    </a:lnTo>
                    <a:lnTo>
                      <a:pt x="27998" y="16185"/>
                    </a:lnTo>
                    <a:close/>
                    <a:moveTo>
                      <a:pt x="53612" y="16859"/>
                    </a:moveTo>
                    <a:lnTo>
                      <a:pt x="53431" y="17040"/>
                    </a:lnTo>
                    <a:lnTo>
                      <a:pt x="53513" y="17040"/>
                    </a:lnTo>
                    <a:lnTo>
                      <a:pt x="53612" y="16859"/>
                    </a:lnTo>
                    <a:close/>
                    <a:moveTo>
                      <a:pt x="36341" y="16889"/>
                    </a:moveTo>
                    <a:lnTo>
                      <a:pt x="36392" y="16939"/>
                    </a:lnTo>
                    <a:lnTo>
                      <a:pt x="36392" y="17040"/>
                    </a:lnTo>
                    <a:lnTo>
                      <a:pt x="36392" y="17140"/>
                    </a:lnTo>
                    <a:lnTo>
                      <a:pt x="36341" y="17241"/>
                    </a:lnTo>
                    <a:lnTo>
                      <a:pt x="36241" y="17241"/>
                    </a:lnTo>
                    <a:lnTo>
                      <a:pt x="36191" y="17190"/>
                    </a:lnTo>
                    <a:lnTo>
                      <a:pt x="36191" y="17090"/>
                    </a:lnTo>
                    <a:lnTo>
                      <a:pt x="36191" y="16989"/>
                    </a:lnTo>
                    <a:lnTo>
                      <a:pt x="36241" y="16889"/>
                    </a:lnTo>
                    <a:close/>
                    <a:moveTo>
                      <a:pt x="44987" y="15632"/>
                    </a:moveTo>
                    <a:lnTo>
                      <a:pt x="44987" y="15682"/>
                    </a:lnTo>
                    <a:lnTo>
                      <a:pt x="45037" y="15833"/>
                    </a:lnTo>
                    <a:lnTo>
                      <a:pt x="45087" y="15934"/>
                    </a:lnTo>
                    <a:lnTo>
                      <a:pt x="45188" y="16085"/>
                    </a:lnTo>
                    <a:lnTo>
                      <a:pt x="45288" y="16185"/>
                    </a:lnTo>
                    <a:lnTo>
                      <a:pt x="45288" y="16286"/>
                    </a:lnTo>
                    <a:lnTo>
                      <a:pt x="45288" y="16386"/>
                    </a:lnTo>
                    <a:lnTo>
                      <a:pt x="45238" y="16487"/>
                    </a:lnTo>
                    <a:lnTo>
                      <a:pt x="45238" y="16688"/>
                    </a:lnTo>
                    <a:lnTo>
                      <a:pt x="45188" y="16788"/>
                    </a:lnTo>
                    <a:lnTo>
                      <a:pt x="45087" y="16838"/>
                    </a:lnTo>
                    <a:lnTo>
                      <a:pt x="44936" y="16838"/>
                    </a:lnTo>
                    <a:lnTo>
                      <a:pt x="44886" y="16939"/>
                    </a:lnTo>
                    <a:lnTo>
                      <a:pt x="44836" y="17090"/>
                    </a:lnTo>
                    <a:lnTo>
                      <a:pt x="44786" y="17190"/>
                    </a:lnTo>
                    <a:lnTo>
                      <a:pt x="44735" y="17241"/>
                    </a:lnTo>
                    <a:lnTo>
                      <a:pt x="44585" y="17140"/>
                    </a:lnTo>
                    <a:lnTo>
                      <a:pt x="44384" y="17040"/>
                    </a:lnTo>
                    <a:lnTo>
                      <a:pt x="43881" y="17040"/>
                    </a:lnTo>
                    <a:lnTo>
                      <a:pt x="43831" y="16989"/>
                    </a:lnTo>
                    <a:lnTo>
                      <a:pt x="43780" y="16939"/>
                    </a:lnTo>
                    <a:lnTo>
                      <a:pt x="43881" y="16838"/>
                    </a:lnTo>
                    <a:lnTo>
                      <a:pt x="44032" y="16889"/>
                    </a:lnTo>
                    <a:lnTo>
                      <a:pt x="44132" y="16838"/>
                    </a:lnTo>
                    <a:lnTo>
                      <a:pt x="44384" y="16738"/>
                    </a:lnTo>
                    <a:lnTo>
                      <a:pt x="44534" y="16587"/>
                    </a:lnTo>
                    <a:lnTo>
                      <a:pt x="44735" y="16386"/>
                    </a:lnTo>
                    <a:lnTo>
                      <a:pt x="44786" y="16336"/>
                    </a:lnTo>
                    <a:lnTo>
                      <a:pt x="44585" y="16235"/>
                    </a:lnTo>
                    <a:lnTo>
                      <a:pt x="44434" y="16135"/>
                    </a:lnTo>
                    <a:lnTo>
                      <a:pt x="44384" y="16034"/>
                    </a:lnTo>
                    <a:lnTo>
                      <a:pt x="44434" y="15883"/>
                    </a:lnTo>
                    <a:lnTo>
                      <a:pt x="44534" y="15783"/>
                    </a:lnTo>
                    <a:lnTo>
                      <a:pt x="44685" y="15733"/>
                    </a:lnTo>
                    <a:lnTo>
                      <a:pt x="44786" y="15682"/>
                    </a:lnTo>
                    <a:lnTo>
                      <a:pt x="44886" y="15632"/>
                    </a:lnTo>
                    <a:close/>
                    <a:moveTo>
                      <a:pt x="26892" y="17040"/>
                    </a:moveTo>
                    <a:lnTo>
                      <a:pt x="27093" y="17140"/>
                    </a:lnTo>
                    <a:lnTo>
                      <a:pt x="27093" y="17190"/>
                    </a:lnTo>
                    <a:lnTo>
                      <a:pt x="26992" y="17241"/>
                    </a:lnTo>
                    <a:lnTo>
                      <a:pt x="26892" y="17291"/>
                    </a:lnTo>
                    <a:lnTo>
                      <a:pt x="26791" y="17241"/>
                    </a:lnTo>
                    <a:lnTo>
                      <a:pt x="26741" y="17190"/>
                    </a:lnTo>
                    <a:lnTo>
                      <a:pt x="26791" y="17140"/>
                    </a:lnTo>
                    <a:lnTo>
                      <a:pt x="26892" y="17040"/>
                    </a:lnTo>
                    <a:close/>
                    <a:moveTo>
                      <a:pt x="47651" y="16838"/>
                    </a:moveTo>
                    <a:lnTo>
                      <a:pt x="47751" y="16939"/>
                    </a:lnTo>
                    <a:lnTo>
                      <a:pt x="47751" y="17040"/>
                    </a:lnTo>
                    <a:lnTo>
                      <a:pt x="47751" y="17140"/>
                    </a:lnTo>
                    <a:lnTo>
                      <a:pt x="47651" y="17291"/>
                    </a:lnTo>
                    <a:lnTo>
                      <a:pt x="47500" y="17391"/>
                    </a:lnTo>
                    <a:lnTo>
                      <a:pt x="47450" y="17492"/>
                    </a:lnTo>
                    <a:lnTo>
                      <a:pt x="47249" y="17241"/>
                    </a:lnTo>
                    <a:lnTo>
                      <a:pt x="47148" y="17190"/>
                    </a:lnTo>
                    <a:lnTo>
                      <a:pt x="47148" y="17140"/>
                    </a:lnTo>
                    <a:lnTo>
                      <a:pt x="47249" y="17040"/>
                    </a:lnTo>
                    <a:lnTo>
                      <a:pt x="47399" y="16939"/>
                    </a:lnTo>
                    <a:lnTo>
                      <a:pt x="47550" y="16838"/>
                    </a:lnTo>
                    <a:close/>
                    <a:moveTo>
                      <a:pt x="48907" y="17291"/>
                    </a:moveTo>
                    <a:lnTo>
                      <a:pt x="49008" y="17391"/>
                    </a:lnTo>
                    <a:lnTo>
                      <a:pt x="48907" y="17492"/>
                    </a:lnTo>
                    <a:lnTo>
                      <a:pt x="48857" y="17341"/>
                    </a:lnTo>
                    <a:lnTo>
                      <a:pt x="48907" y="17291"/>
                    </a:lnTo>
                    <a:close/>
                    <a:moveTo>
                      <a:pt x="51119" y="17040"/>
                    </a:moveTo>
                    <a:lnTo>
                      <a:pt x="51219" y="17090"/>
                    </a:lnTo>
                    <a:lnTo>
                      <a:pt x="51270" y="17140"/>
                    </a:lnTo>
                    <a:lnTo>
                      <a:pt x="51320" y="17241"/>
                    </a:lnTo>
                    <a:lnTo>
                      <a:pt x="51320" y="17391"/>
                    </a:lnTo>
                    <a:lnTo>
                      <a:pt x="51219" y="17442"/>
                    </a:lnTo>
                    <a:lnTo>
                      <a:pt x="51119" y="17492"/>
                    </a:lnTo>
                    <a:lnTo>
                      <a:pt x="51018" y="17442"/>
                    </a:lnTo>
                    <a:lnTo>
                      <a:pt x="50968" y="17391"/>
                    </a:lnTo>
                    <a:lnTo>
                      <a:pt x="50918" y="17341"/>
                    </a:lnTo>
                    <a:lnTo>
                      <a:pt x="50918" y="17241"/>
                    </a:lnTo>
                    <a:lnTo>
                      <a:pt x="50968" y="17090"/>
                    </a:lnTo>
                    <a:lnTo>
                      <a:pt x="51018" y="17040"/>
                    </a:lnTo>
                    <a:close/>
                    <a:moveTo>
                      <a:pt x="53733" y="16637"/>
                    </a:moveTo>
                    <a:lnTo>
                      <a:pt x="53612" y="16859"/>
                    </a:lnTo>
                    <a:lnTo>
                      <a:pt x="53612" y="16859"/>
                    </a:lnTo>
                    <a:lnTo>
                      <a:pt x="53632" y="16838"/>
                    </a:lnTo>
                    <a:lnTo>
                      <a:pt x="53783" y="16788"/>
                    </a:lnTo>
                    <a:lnTo>
                      <a:pt x="53833" y="16788"/>
                    </a:lnTo>
                    <a:lnTo>
                      <a:pt x="53833" y="16838"/>
                    </a:lnTo>
                    <a:lnTo>
                      <a:pt x="53833" y="16939"/>
                    </a:lnTo>
                    <a:lnTo>
                      <a:pt x="53783" y="16989"/>
                    </a:lnTo>
                    <a:lnTo>
                      <a:pt x="53682" y="17040"/>
                    </a:lnTo>
                    <a:lnTo>
                      <a:pt x="53513" y="17040"/>
                    </a:lnTo>
                    <a:lnTo>
                      <a:pt x="53431" y="17190"/>
                    </a:lnTo>
                    <a:lnTo>
                      <a:pt x="53331" y="17241"/>
                    </a:lnTo>
                    <a:lnTo>
                      <a:pt x="53230" y="17291"/>
                    </a:lnTo>
                    <a:lnTo>
                      <a:pt x="53180" y="17391"/>
                    </a:lnTo>
                    <a:lnTo>
                      <a:pt x="53079" y="17442"/>
                    </a:lnTo>
                    <a:lnTo>
                      <a:pt x="52979" y="17492"/>
                    </a:lnTo>
                    <a:lnTo>
                      <a:pt x="52878" y="17442"/>
                    </a:lnTo>
                    <a:lnTo>
                      <a:pt x="52828" y="17391"/>
                    </a:lnTo>
                    <a:lnTo>
                      <a:pt x="52878" y="17341"/>
                    </a:lnTo>
                    <a:lnTo>
                      <a:pt x="52928" y="17291"/>
                    </a:lnTo>
                    <a:lnTo>
                      <a:pt x="53230" y="17291"/>
                    </a:lnTo>
                    <a:lnTo>
                      <a:pt x="53230" y="17190"/>
                    </a:lnTo>
                    <a:lnTo>
                      <a:pt x="53280" y="17140"/>
                    </a:lnTo>
                    <a:lnTo>
                      <a:pt x="53331" y="17090"/>
                    </a:lnTo>
                    <a:lnTo>
                      <a:pt x="53431" y="17040"/>
                    </a:lnTo>
                    <a:lnTo>
                      <a:pt x="53431" y="16989"/>
                    </a:lnTo>
                    <a:lnTo>
                      <a:pt x="53431" y="16838"/>
                    </a:lnTo>
                    <a:lnTo>
                      <a:pt x="53431" y="16738"/>
                    </a:lnTo>
                    <a:lnTo>
                      <a:pt x="53481" y="16688"/>
                    </a:lnTo>
                    <a:lnTo>
                      <a:pt x="53582" y="16637"/>
                    </a:lnTo>
                    <a:close/>
                    <a:moveTo>
                      <a:pt x="24730" y="16436"/>
                    </a:moveTo>
                    <a:lnTo>
                      <a:pt x="24831" y="16537"/>
                    </a:lnTo>
                    <a:lnTo>
                      <a:pt x="24982" y="16688"/>
                    </a:lnTo>
                    <a:lnTo>
                      <a:pt x="25032" y="16788"/>
                    </a:lnTo>
                    <a:lnTo>
                      <a:pt x="25032" y="16889"/>
                    </a:lnTo>
                    <a:lnTo>
                      <a:pt x="25082" y="16939"/>
                    </a:lnTo>
                    <a:lnTo>
                      <a:pt x="25133" y="17040"/>
                    </a:lnTo>
                    <a:lnTo>
                      <a:pt x="25283" y="17190"/>
                    </a:lnTo>
                    <a:lnTo>
                      <a:pt x="25334" y="17241"/>
                    </a:lnTo>
                    <a:lnTo>
                      <a:pt x="25434" y="17291"/>
                    </a:lnTo>
                    <a:lnTo>
                      <a:pt x="25635" y="17190"/>
                    </a:lnTo>
                    <a:lnTo>
                      <a:pt x="25736" y="17090"/>
                    </a:lnTo>
                    <a:lnTo>
                      <a:pt x="25786" y="17090"/>
                    </a:lnTo>
                    <a:lnTo>
                      <a:pt x="25836" y="17140"/>
                    </a:lnTo>
                    <a:lnTo>
                      <a:pt x="25886" y="17291"/>
                    </a:lnTo>
                    <a:lnTo>
                      <a:pt x="25786" y="17442"/>
                    </a:lnTo>
                    <a:lnTo>
                      <a:pt x="25635" y="17592"/>
                    </a:lnTo>
                    <a:lnTo>
                      <a:pt x="25535" y="17693"/>
                    </a:lnTo>
                    <a:lnTo>
                      <a:pt x="24379" y="17693"/>
                    </a:lnTo>
                    <a:lnTo>
                      <a:pt x="24379" y="17643"/>
                    </a:lnTo>
                    <a:lnTo>
                      <a:pt x="23223" y="17643"/>
                    </a:lnTo>
                    <a:lnTo>
                      <a:pt x="23122" y="17592"/>
                    </a:lnTo>
                    <a:lnTo>
                      <a:pt x="23223" y="17492"/>
                    </a:lnTo>
                    <a:lnTo>
                      <a:pt x="23373" y="17341"/>
                    </a:lnTo>
                    <a:lnTo>
                      <a:pt x="23474" y="17291"/>
                    </a:lnTo>
                    <a:lnTo>
                      <a:pt x="23524" y="17291"/>
                    </a:lnTo>
                    <a:lnTo>
                      <a:pt x="23826" y="17241"/>
                    </a:lnTo>
                    <a:lnTo>
                      <a:pt x="24027" y="17140"/>
                    </a:lnTo>
                    <a:lnTo>
                      <a:pt x="24178" y="16989"/>
                    </a:lnTo>
                    <a:lnTo>
                      <a:pt x="24228" y="16688"/>
                    </a:lnTo>
                    <a:lnTo>
                      <a:pt x="24278" y="16688"/>
                    </a:lnTo>
                    <a:lnTo>
                      <a:pt x="24379" y="16637"/>
                    </a:lnTo>
                    <a:lnTo>
                      <a:pt x="24529" y="16487"/>
                    </a:lnTo>
                    <a:lnTo>
                      <a:pt x="24630" y="16436"/>
                    </a:lnTo>
                    <a:close/>
                    <a:moveTo>
                      <a:pt x="50365" y="17492"/>
                    </a:moveTo>
                    <a:lnTo>
                      <a:pt x="50466" y="17542"/>
                    </a:lnTo>
                    <a:lnTo>
                      <a:pt x="50365" y="17693"/>
                    </a:lnTo>
                    <a:lnTo>
                      <a:pt x="50315" y="17643"/>
                    </a:lnTo>
                    <a:lnTo>
                      <a:pt x="50365" y="17492"/>
                    </a:lnTo>
                    <a:close/>
                    <a:moveTo>
                      <a:pt x="49524" y="16857"/>
                    </a:moveTo>
                    <a:lnTo>
                      <a:pt x="49812" y="16939"/>
                    </a:lnTo>
                    <a:lnTo>
                      <a:pt x="49963" y="16989"/>
                    </a:lnTo>
                    <a:lnTo>
                      <a:pt x="49963" y="17090"/>
                    </a:lnTo>
                    <a:lnTo>
                      <a:pt x="49862" y="17140"/>
                    </a:lnTo>
                    <a:lnTo>
                      <a:pt x="49762" y="17241"/>
                    </a:lnTo>
                    <a:lnTo>
                      <a:pt x="49661" y="17391"/>
                    </a:lnTo>
                    <a:lnTo>
                      <a:pt x="49661" y="17492"/>
                    </a:lnTo>
                    <a:lnTo>
                      <a:pt x="49661" y="17643"/>
                    </a:lnTo>
                    <a:lnTo>
                      <a:pt x="49611" y="17793"/>
                    </a:lnTo>
                    <a:lnTo>
                      <a:pt x="49611" y="17844"/>
                    </a:lnTo>
                    <a:lnTo>
                      <a:pt x="49511" y="17844"/>
                    </a:lnTo>
                    <a:lnTo>
                      <a:pt x="49410" y="17793"/>
                    </a:lnTo>
                    <a:lnTo>
                      <a:pt x="49309" y="17643"/>
                    </a:lnTo>
                    <a:lnTo>
                      <a:pt x="49259" y="17592"/>
                    </a:lnTo>
                    <a:lnTo>
                      <a:pt x="49309" y="17492"/>
                    </a:lnTo>
                    <a:lnTo>
                      <a:pt x="49410" y="17442"/>
                    </a:lnTo>
                    <a:lnTo>
                      <a:pt x="49410" y="17291"/>
                    </a:lnTo>
                    <a:lnTo>
                      <a:pt x="49460" y="17040"/>
                    </a:lnTo>
                    <a:lnTo>
                      <a:pt x="49410" y="16939"/>
                    </a:lnTo>
                    <a:lnTo>
                      <a:pt x="49460" y="16889"/>
                    </a:lnTo>
                    <a:lnTo>
                      <a:pt x="49524" y="16857"/>
                    </a:lnTo>
                    <a:close/>
                    <a:moveTo>
                      <a:pt x="33326" y="17693"/>
                    </a:moveTo>
                    <a:lnTo>
                      <a:pt x="33426" y="17844"/>
                    </a:lnTo>
                    <a:lnTo>
                      <a:pt x="33326" y="17894"/>
                    </a:lnTo>
                    <a:lnTo>
                      <a:pt x="33275" y="17743"/>
                    </a:lnTo>
                    <a:lnTo>
                      <a:pt x="33326" y="17693"/>
                    </a:lnTo>
                    <a:close/>
                    <a:moveTo>
                      <a:pt x="38553" y="17743"/>
                    </a:moveTo>
                    <a:lnTo>
                      <a:pt x="38704" y="17793"/>
                    </a:lnTo>
                    <a:lnTo>
                      <a:pt x="38654" y="17894"/>
                    </a:lnTo>
                    <a:lnTo>
                      <a:pt x="38503" y="17793"/>
                    </a:lnTo>
                    <a:lnTo>
                      <a:pt x="38553" y="17743"/>
                    </a:lnTo>
                    <a:close/>
                    <a:moveTo>
                      <a:pt x="45389" y="17442"/>
                    </a:moveTo>
                    <a:lnTo>
                      <a:pt x="45540" y="17492"/>
                    </a:lnTo>
                    <a:lnTo>
                      <a:pt x="45640" y="17592"/>
                    </a:lnTo>
                    <a:lnTo>
                      <a:pt x="45640" y="17643"/>
                    </a:lnTo>
                    <a:lnTo>
                      <a:pt x="45590" y="17693"/>
                    </a:lnTo>
                    <a:lnTo>
                      <a:pt x="45439" y="17793"/>
                    </a:lnTo>
                    <a:lnTo>
                      <a:pt x="45238" y="17894"/>
                    </a:lnTo>
                    <a:lnTo>
                      <a:pt x="45087" y="17844"/>
                    </a:lnTo>
                    <a:lnTo>
                      <a:pt x="45037" y="17793"/>
                    </a:lnTo>
                    <a:lnTo>
                      <a:pt x="45037" y="17693"/>
                    </a:lnTo>
                    <a:lnTo>
                      <a:pt x="45037" y="17592"/>
                    </a:lnTo>
                    <a:lnTo>
                      <a:pt x="45087" y="17542"/>
                    </a:lnTo>
                    <a:lnTo>
                      <a:pt x="45238" y="17492"/>
                    </a:lnTo>
                    <a:lnTo>
                      <a:pt x="45389" y="17442"/>
                    </a:lnTo>
                    <a:close/>
                    <a:moveTo>
                      <a:pt x="31013" y="17894"/>
                    </a:moveTo>
                    <a:lnTo>
                      <a:pt x="31114" y="18045"/>
                    </a:lnTo>
                    <a:lnTo>
                      <a:pt x="31013" y="18095"/>
                    </a:lnTo>
                    <a:lnTo>
                      <a:pt x="30963" y="17944"/>
                    </a:lnTo>
                    <a:lnTo>
                      <a:pt x="31013" y="17894"/>
                    </a:lnTo>
                    <a:close/>
                    <a:moveTo>
                      <a:pt x="36090" y="17492"/>
                    </a:moveTo>
                    <a:lnTo>
                      <a:pt x="36241" y="17643"/>
                    </a:lnTo>
                    <a:lnTo>
                      <a:pt x="36492" y="17542"/>
                    </a:lnTo>
                    <a:lnTo>
                      <a:pt x="36593" y="17542"/>
                    </a:lnTo>
                    <a:lnTo>
                      <a:pt x="36693" y="17693"/>
                    </a:lnTo>
                    <a:lnTo>
                      <a:pt x="36743" y="17743"/>
                    </a:lnTo>
                    <a:lnTo>
                      <a:pt x="36693" y="17894"/>
                    </a:lnTo>
                    <a:lnTo>
                      <a:pt x="36593" y="17844"/>
                    </a:lnTo>
                    <a:lnTo>
                      <a:pt x="36442" y="17894"/>
                    </a:lnTo>
                    <a:lnTo>
                      <a:pt x="36241" y="17995"/>
                    </a:lnTo>
                    <a:lnTo>
                      <a:pt x="35990" y="18095"/>
                    </a:lnTo>
                    <a:lnTo>
                      <a:pt x="35889" y="18145"/>
                    </a:lnTo>
                    <a:lnTo>
                      <a:pt x="35738" y="18095"/>
                    </a:lnTo>
                    <a:lnTo>
                      <a:pt x="35437" y="18095"/>
                    </a:lnTo>
                    <a:lnTo>
                      <a:pt x="35386" y="17995"/>
                    </a:lnTo>
                    <a:lnTo>
                      <a:pt x="35336" y="17844"/>
                    </a:lnTo>
                    <a:lnTo>
                      <a:pt x="35336" y="17643"/>
                    </a:lnTo>
                    <a:lnTo>
                      <a:pt x="35386" y="17542"/>
                    </a:lnTo>
                    <a:lnTo>
                      <a:pt x="35437" y="17492"/>
                    </a:lnTo>
                    <a:close/>
                    <a:moveTo>
                      <a:pt x="34632" y="18145"/>
                    </a:moveTo>
                    <a:lnTo>
                      <a:pt x="34733" y="18196"/>
                    </a:lnTo>
                    <a:lnTo>
                      <a:pt x="34582" y="18296"/>
                    </a:lnTo>
                    <a:lnTo>
                      <a:pt x="34482" y="18196"/>
                    </a:lnTo>
                    <a:lnTo>
                      <a:pt x="34632" y="18145"/>
                    </a:lnTo>
                    <a:close/>
                    <a:moveTo>
                      <a:pt x="44936" y="18145"/>
                    </a:moveTo>
                    <a:lnTo>
                      <a:pt x="45037" y="18196"/>
                    </a:lnTo>
                    <a:lnTo>
                      <a:pt x="44886" y="18296"/>
                    </a:lnTo>
                    <a:lnTo>
                      <a:pt x="44786" y="18196"/>
                    </a:lnTo>
                    <a:lnTo>
                      <a:pt x="44936" y="18145"/>
                    </a:lnTo>
                    <a:close/>
                    <a:moveTo>
                      <a:pt x="47048" y="17944"/>
                    </a:moveTo>
                    <a:lnTo>
                      <a:pt x="47148" y="18145"/>
                    </a:lnTo>
                    <a:lnTo>
                      <a:pt x="47048" y="18246"/>
                    </a:lnTo>
                    <a:lnTo>
                      <a:pt x="46997" y="18296"/>
                    </a:lnTo>
                    <a:lnTo>
                      <a:pt x="46947" y="18196"/>
                    </a:lnTo>
                    <a:lnTo>
                      <a:pt x="46897" y="18145"/>
                    </a:lnTo>
                    <a:lnTo>
                      <a:pt x="46947" y="18045"/>
                    </a:lnTo>
                    <a:lnTo>
                      <a:pt x="46997" y="17944"/>
                    </a:lnTo>
                    <a:close/>
                    <a:moveTo>
                      <a:pt x="46394" y="18095"/>
                    </a:moveTo>
                    <a:lnTo>
                      <a:pt x="46545" y="18145"/>
                    </a:lnTo>
                    <a:lnTo>
                      <a:pt x="46645" y="18196"/>
                    </a:lnTo>
                    <a:lnTo>
                      <a:pt x="46645" y="18246"/>
                    </a:lnTo>
                    <a:lnTo>
                      <a:pt x="46394" y="18346"/>
                    </a:lnTo>
                    <a:lnTo>
                      <a:pt x="46093" y="18246"/>
                    </a:lnTo>
                    <a:lnTo>
                      <a:pt x="46093" y="18196"/>
                    </a:lnTo>
                    <a:lnTo>
                      <a:pt x="46243" y="18145"/>
                    </a:lnTo>
                    <a:lnTo>
                      <a:pt x="46394" y="18095"/>
                    </a:lnTo>
                    <a:close/>
                    <a:moveTo>
                      <a:pt x="57905" y="17241"/>
                    </a:moveTo>
                    <a:lnTo>
                      <a:pt x="57955" y="17291"/>
                    </a:lnTo>
                    <a:lnTo>
                      <a:pt x="58256" y="17592"/>
                    </a:lnTo>
                    <a:lnTo>
                      <a:pt x="58307" y="17643"/>
                    </a:lnTo>
                    <a:lnTo>
                      <a:pt x="58407" y="17643"/>
                    </a:lnTo>
                    <a:lnTo>
                      <a:pt x="58508" y="17592"/>
                    </a:lnTo>
                    <a:lnTo>
                      <a:pt x="58608" y="17492"/>
                    </a:lnTo>
                    <a:lnTo>
                      <a:pt x="58809" y="17492"/>
                    </a:lnTo>
                    <a:lnTo>
                      <a:pt x="58910" y="17592"/>
                    </a:lnTo>
                    <a:lnTo>
                      <a:pt x="59111" y="17693"/>
                    </a:lnTo>
                    <a:lnTo>
                      <a:pt x="59211" y="17693"/>
                    </a:lnTo>
                    <a:lnTo>
                      <a:pt x="59262" y="17592"/>
                    </a:lnTo>
                    <a:lnTo>
                      <a:pt x="59362" y="17542"/>
                    </a:lnTo>
                    <a:lnTo>
                      <a:pt x="59614" y="17492"/>
                    </a:lnTo>
                    <a:lnTo>
                      <a:pt x="59815" y="17442"/>
                    </a:lnTo>
                    <a:lnTo>
                      <a:pt x="59915" y="17442"/>
                    </a:lnTo>
                    <a:lnTo>
                      <a:pt x="60016" y="17341"/>
                    </a:lnTo>
                    <a:lnTo>
                      <a:pt x="60116" y="17291"/>
                    </a:lnTo>
                    <a:lnTo>
                      <a:pt x="60267" y="17291"/>
                    </a:lnTo>
                    <a:lnTo>
                      <a:pt x="60770" y="17442"/>
                    </a:lnTo>
                    <a:lnTo>
                      <a:pt x="61172" y="17492"/>
                    </a:lnTo>
                    <a:lnTo>
                      <a:pt x="61524" y="17442"/>
                    </a:lnTo>
                    <a:lnTo>
                      <a:pt x="61926" y="17291"/>
                    </a:lnTo>
                    <a:lnTo>
                      <a:pt x="62177" y="17291"/>
                    </a:lnTo>
                    <a:lnTo>
                      <a:pt x="62328" y="17391"/>
                    </a:lnTo>
                    <a:lnTo>
                      <a:pt x="62529" y="17492"/>
                    </a:lnTo>
                    <a:lnTo>
                      <a:pt x="62830" y="17542"/>
                    </a:lnTo>
                    <a:lnTo>
                      <a:pt x="63132" y="17492"/>
                    </a:lnTo>
                    <a:lnTo>
                      <a:pt x="63484" y="17442"/>
                    </a:lnTo>
                    <a:lnTo>
                      <a:pt x="63836" y="17341"/>
                    </a:lnTo>
                    <a:lnTo>
                      <a:pt x="64137" y="17291"/>
                    </a:lnTo>
                    <a:lnTo>
                      <a:pt x="64489" y="17341"/>
                    </a:lnTo>
                    <a:lnTo>
                      <a:pt x="65092" y="17442"/>
                    </a:lnTo>
                    <a:lnTo>
                      <a:pt x="65494" y="17492"/>
                    </a:lnTo>
                    <a:lnTo>
                      <a:pt x="65947" y="17492"/>
                    </a:lnTo>
                    <a:lnTo>
                      <a:pt x="65997" y="17542"/>
                    </a:lnTo>
                    <a:lnTo>
                      <a:pt x="66047" y="17592"/>
                    </a:lnTo>
                    <a:lnTo>
                      <a:pt x="65947" y="17693"/>
                    </a:lnTo>
                    <a:lnTo>
                      <a:pt x="64087" y="17693"/>
                    </a:lnTo>
                    <a:lnTo>
                      <a:pt x="63836" y="17743"/>
                    </a:lnTo>
                    <a:lnTo>
                      <a:pt x="63735" y="17793"/>
                    </a:lnTo>
                    <a:lnTo>
                      <a:pt x="63635" y="17894"/>
                    </a:lnTo>
                    <a:lnTo>
                      <a:pt x="63534" y="17944"/>
                    </a:lnTo>
                    <a:lnTo>
                      <a:pt x="63434" y="17944"/>
                    </a:lnTo>
                    <a:lnTo>
                      <a:pt x="63182" y="17894"/>
                    </a:lnTo>
                    <a:lnTo>
                      <a:pt x="63031" y="17894"/>
                    </a:lnTo>
                    <a:lnTo>
                      <a:pt x="62881" y="17743"/>
                    </a:lnTo>
                    <a:lnTo>
                      <a:pt x="62780" y="17693"/>
                    </a:lnTo>
                    <a:lnTo>
                      <a:pt x="62730" y="17793"/>
                    </a:lnTo>
                    <a:lnTo>
                      <a:pt x="62629" y="17894"/>
                    </a:lnTo>
                    <a:lnTo>
                      <a:pt x="62378" y="17894"/>
                    </a:lnTo>
                    <a:lnTo>
                      <a:pt x="62278" y="17793"/>
                    </a:lnTo>
                    <a:lnTo>
                      <a:pt x="62127" y="17693"/>
                    </a:lnTo>
                    <a:lnTo>
                      <a:pt x="62026" y="17693"/>
                    </a:lnTo>
                    <a:lnTo>
                      <a:pt x="61875" y="17793"/>
                    </a:lnTo>
                    <a:lnTo>
                      <a:pt x="61775" y="17844"/>
                    </a:lnTo>
                    <a:lnTo>
                      <a:pt x="61473" y="17894"/>
                    </a:lnTo>
                    <a:lnTo>
                      <a:pt x="60920" y="17894"/>
                    </a:lnTo>
                    <a:lnTo>
                      <a:pt x="60669" y="17944"/>
                    </a:lnTo>
                    <a:lnTo>
                      <a:pt x="60468" y="18095"/>
                    </a:lnTo>
                    <a:lnTo>
                      <a:pt x="60367" y="18145"/>
                    </a:lnTo>
                    <a:lnTo>
                      <a:pt x="60317" y="18095"/>
                    </a:lnTo>
                    <a:lnTo>
                      <a:pt x="60217" y="17995"/>
                    </a:lnTo>
                    <a:lnTo>
                      <a:pt x="60116" y="17944"/>
                    </a:lnTo>
                    <a:lnTo>
                      <a:pt x="59865" y="17894"/>
                    </a:lnTo>
                    <a:lnTo>
                      <a:pt x="59262" y="17894"/>
                    </a:lnTo>
                    <a:lnTo>
                      <a:pt x="59111" y="17995"/>
                    </a:lnTo>
                    <a:lnTo>
                      <a:pt x="58960" y="18095"/>
                    </a:lnTo>
                    <a:lnTo>
                      <a:pt x="58860" y="18145"/>
                    </a:lnTo>
                    <a:lnTo>
                      <a:pt x="58759" y="18145"/>
                    </a:lnTo>
                    <a:lnTo>
                      <a:pt x="58659" y="18095"/>
                    </a:lnTo>
                    <a:lnTo>
                      <a:pt x="57402" y="18095"/>
                    </a:lnTo>
                    <a:lnTo>
                      <a:pt x="57201" y="18196"/>
                    </a:lnTo>
                    <a:lnTo>
                      <a:pt x="57000" y="18296"/>
                    </a:lnTo>
                    <a:lnTo>
                      <a:pt x="56749" y="18346"/>
                    </a:lnTo>
                    <a:lnTo>
                      <a:pt x="56447" y="18296"/>
                    </a:lnTo>
                    <a:lnTo>
                      <a:pt x="56246" y="18296"/>
                    </a:lnTo>
                    <a:lnTo>
                      <a:pt x="56196" y="18246"/>
                    </a:lnTo>
                    <a:lnTo>
                      <a:pt x="56196" y="18145"/>
                    </a:lnTo>
                    <a:lnTo>
                      <a:pt x="56196" y="18045"/>
                    </a:lnTo>
                    <a:lnTo>
                      <a:pt x="56246" y="17944"/>
                    </a:lnTo>
                    <a:lnTo>
                      <a:pt x="56346" y="17793"/>
                    </a:lnTo>
                    <a:lnTo>
                      <a:pt x="56397" y="17643"/>
                    </a:lnTo>
                    <a:lnTo>
                      <a:pt x="56447" y="17492"/>
                    </a:lnTo>
                    <a:lnTo>
                      <a:pt x="56598" y="17341"/>
                    </a:lnTo>
                    <a:lnTo>
                      <a:pt x="56749" y="17341"/>
                    </a:lnTo>
                    <a:lnTo>
                      <a:pt x="57050" y="17592"/>
                    </a:lnTo>
                    <a:lnTo>
                      <a:pt x="57201" y="17693"/>
                    </a:lnTo>
                    <a:lnTo>
                      <a:pt x="57352" y="17693"/>
                    </a:lnTo>
                    <a:lnTo>
                      <a:pt x="57502" y="17592"/>
                    </a:lnTo>
                    <a:lnTo>
                      <a:pt x="57653" y="17391"/>
                    </a:lnTo>
                    <a:lnTo>
                      <a:pt x="57704" y="17341"/>
                    </a:lnTo>
                    <a:lnTo>
                      <a:pt x="57804" y="17291"/>
                    </a:lnTo>
                    <a:lnTo>
                      <a:pt x="57905" y="17241"/>
                    </a:lnTo>
                    <a:close/>
                    <a:moveTo>
                      <a:pt x="55241" y="17693"/>
                    </a:moveTo>
                    <a:lnTo>
                      <a:pt x="55291" y="17743"/>
                    </a:lnTo>
                    <a:lnTo>
                      <a:pt x="55391" y="17844"/>
                    </a:lnTo>
                    <a:lnTo>
                      <a:pt x="55592" y="18045"/>
                    </a:lnTo>
                    <a:lnTo>
                      <a:pt x="55743" y="18095"/>
                    </a:lnTo>
                    <a:lnTo>
                      <a:pt x="55894" y="18145"/>
                    </a:lnTo>
                    <a:lnTo>
                      <a:pt x="55944" y="18145"/>
                    </a:lnTo>
                    <a:lnTo>
                      <a:pt x="55944" y="18196"/>
                    </a:lnTo>
                    <a:lnTo>
                      <a:pt x="55894" y="18296"/>
                    </a:lnTo>
                    <a:lnTo>
                      <a:pt x="55793" y="18346"/>
                    </a:lnTo>
                    <a:lnTo>
                      <a:pt x="55693" y="18397"/>
                    </a:lnTo>
                    <a:lnTo>
                      <a:pt x="55442" y="18346"/>
                    </a:lnTo>
                    <a:lnTo>
                      <a:pt x="55241" y="18296"/>
                    </a:lnTo>
                    <a:lnTo>
                      <a:pt x="55140" y="18246"/>
                    </a:lnTo>
                    <a:lnTo>
                      <a:pt x="55140" y="18095"/>
                    </a:lnTo>
                    <a:lnTo>
                      <a:pt x="55140" y="17944"/>
                    </a:lnTo>
                    <a:lnTo>
                      <a:pt x="55140" y="17844"/>
                    </a:lnTo>
                    <a:lnTo>
                      <a:pt x="55140" y="17743"/>
                    </a:lnTo>
                    <a:lnTo>
                      <a:pt x="55241" y="17693"/>
                    </a:lnTo>
                    <a:close/>
                    <a:moveTo>
                      <a:pt x="39307" y="18397"/>
                    </a:moveTo>
                    <a:lnTo>
                      <a:pt x="39206" y="18497"/>
                    </a:lnTo>
                    <a:lnTo>
                      <a:pt x="39190" y="18497"/>
                    </a:lnTo>
                    <a:lnTo>
                      <a:pt x="39206" y="18447"/>
                    </a:lnTo>
                    <a:lnTo>
                      <a:pt x="39257" y="18397"/>
                    </a:lnTo>
                    <a:close/>
                    <a:moveTo>
                      <a:pt x="39156" y="18296"/>
                    </a:moveTo>
                    <a:lnTo>
                      <a:pt x="38977" y="18547"/>
                    </a:lnTo>
                    <a:lnTo>
                      <a:pt x="38955" y="18547"/>
                    </a:lnTo>
                    <a:lnTo>
                      <a:pt x="38905" y="18447"/>
                    </a:lnTo>
                    <a:lnTo>
                      <a:pt x="38955" y="18397"/>
                    </a:lnTo>
                    <a:lnTo>
                      <a:pt x="39056" y="18346"/>
                    </a:lnTo>
                    <a:lnTo>
                      <a:pt x="39156" y="18296"/>
                    </a:lnTo>
                    <a:close/>
                    <a:moveTo>
                      <a:pt x="54487" y="17693"/>
                    </a:moveTo>
                    <a:lnTo>
                      <a:pt x="54738" y="17844"/>
                    </a:lnTo>
                    <a:lnTo>
                      <a:pt x="54889" y="17995"/>
                    </a:lnTo>
                    <a:lnTo>
                      <a:pt x="54939" y="18246"/>
                    </a:lnTo>
                    <a:lnTo>
                      <a:pt x="54889" y="18346"/>
                    </a:lnTo>
                    <a:lnTo>
                      <a:pt x="54838" y="18497"/>
                    </a:lnTo>
                    <a:lnTo>
                      <a:pt x="54788" y="18497"/>
                    </a:lnTo>
                    <a:lnTo>
                      <a:pt x="54738" y="18397"/>
                    </a:lnTo>
                    <a:lnTo>
                      <a:pt x="54688" y="18397"/>
                    </a:lnTo>
                    <a:lnTo>
                      <a:pt x="54587" y="18346"/>
                    </a:lnTo>
                    <a:lnTo>
                      <a:pt x="54537" y="18397"/>
                    </a:lnTo>
                    <a:lnTo>
                      <a:pt x="54436" y="18447"/>
                    </a:lnTo>
                    <a:lnTo>
                      <a:pt x="54336" y="18547"/>
                    </a:lnTo>
                    <a:lnTo>
                      <a:pt x="53783" y="18547"/>
                    </a:lnTo>
                    <a:lnTo>
                      <a:pt x="53481" y="18497"/>
                    </a:lnTo>
                    <a:lnTo>
                      <a:pt x="53431" y="18397"/>
                    </a:lnTo>
                    <a:lnTo>
                      <a:pt x="53532" y="18346"/>
                    </a:lnTo>
                    <a:lnTo>
                      <a:pt x="53682" y="18196"/>
                    </a:lnTo>
                    <a:lnTo>
                      <a:pt x="53783" y="18095"/>
                    </a:lnTo>
                    <a:lnTo>
                      <a:pt x="53934" y="18095"/>
                    </a:lnTo>
                    <a:lnTo>
                      <a:pt x="54135" y="18145"/>
                    </a:lnTo>
                    <a:lnTo>
                      <a:pt x="54336" y="18095"/>
                    </a:lnTo>
                    <a:lnTo>
                      <a:pt x="54436" y="18095"/>
                    </a:lnTo>
                    <a:lnTo>
                      <a:pt x="54436" y="18045"/>
                    </a:lnTo>
                    <a:lnTo>
                      <a:pt x="54436" y="17995"/>
                    </a:lnTo>
                    <a:lnTo>
                      <a:pt x="54386" y="17894"/>
                    </a:lnTo>
                    <a:lnTo>
                      <a:pt x="54336" y="17743"/>
                    </a:lnTo>
                    <a:lnTo>
                      <a:pt x="54386" y="17693"/>
                    </a:lnTo>
                    <a:close/>
                    <a:moveTo>
                      <a:pt x="66399" y="18296"/>
                    </a:moveTo>
                    <a:lnTo>
                      <a:pt x="66550" y="18346"/>
                    </a:lnTo>
                    <a:lnTo>
                      <a:pt x="66650" y="18397"/>
                    </a:lnTo>
                    <a:lnTo>
                      <a:pt x="66650" y="18447"/>
                    </a:lnTo>
                    <a:lnTo>
                      <a:pt x="66399" y="18547"/>
                    </a:lnTo>
                    <a:lnTo>
                      <a:pt x="66098" y="18447"/>
                    </a:lnTo>
                    <a:lnTo>
                      <a:pt x="66098" y="18397"/>
                    </a:lnTo>
                    <a:lnTo>
                      <a:pt x="66198" y="18346"/>
                    </a:lnTo>
                    <a:lnTo>
                      <a:pt x="66399" y="18296"/>
                    </a:lnTo>
                    <a:close/>
                    <a:moveTo>
                      <a:pt x="51588" y="18547"/>
                    </a:moveTo>
                    <a:lnTo>
                      <a:pt x="51569" y="18606"/>
                    </a:lnTo>
                    <a:lnTo>
                      <a:pt x="51569" y="18606"/>
                    </a:lnTo>
                    <a:lnTo>
                      <a:pt x="51772" y="18547"/>
                    </a:lnTo>
                    <a:close/>
                    <a:moveTo>
                      <a:pt x="20156" y="18296"/>
                    </a:moveTo>
                    <a:lnTo>
                      <a:pt x="20307" y="18346"/>
                    </a:lnTo>
                    <a:lnTo>
                      <a:pt x="20408" y="18447"/>
                    </a:lnTo>
                    <a:lnTo>
                      <a:pt x="20408" y="18547"/>
                    </a:lnTo>
                    <a:lnTo>
                      <a:pt x="20357" y="18698"/>
                    </a:lnTo>
                    <a:lnTo>
                      <a:pt x="20207" y="18648"/>
                    </a:lnTo>
                    <a:lnTo>
                      <a:pt x="20056" y="18497"/>
                    </a:lnTo>
                    <a:lnTo>
                      <a:pt x="20006" y="18447"/>
                    </a:lnTo>
                    <a:lnTo>
                      <a:pt x="20156" y="18296"/>
                    </a:lnTo>
                    <a:close/>
                    <a:moveTo>
                      <a:pt x="20760" y="18547"/>
                    </a:moveTo>
                    <a:lnTo>
                      <a:pt x="20810" y="18648"/>
                    </a:lnTo>
                    <a:lnTo>
                      <a:pt x="20659" y="18698"/>
                    </a:lnTo>
                    <a:lnTo>
                      <a:pt x="20609" y="18648"/>
                    </a:lnTo>
                    <a:lnTo>
                      <a:pt x="20760" y="18547"/>
                    </a:lnTo>
                    <a:close/>
                    <a:moveTo>
                      <a:pt x="42775" y="18547"/>
                    </a:moveTo>
                    <a:lnTo>
                      <a:pt x="42926" y="18648"/>
                    </a:lnTo>
                    <a:lnTo>
                      <a:pt x="42825" y="18698"/>
                    </a:lnTo>
                    <a:lnTo>
                      <a:pt x="42725" y="18648"/>
                    </a:lnTo>
                    <a:lnTo>
                      <a:pt x="42775" y="18547"/>
                    </a:lnTo>
                    <a:close/>
                    <a:moveTo>
                      <a:pt x="46847" y="18547"/>
                    </a:moveTo>
                    <a:lnTo>
                      <a:pt x="46897" y="18648"/>
                    </a:lnTo>
                    <a:lnTo>
                      <a:pt x="46796" y="18698"/>
                    </a:lnTo>
                    <a:lnTo>
                      <a:pt x="46696" y="18648"/>
                    </a:lnTo>
                    <a:lnTo>
                      <a:pt x="46847" y="18547"/>
                    </a:lnTo>
                    <a:close/>
                    <a:moveTo>
                      <a:pt x="28249" y="18296"/>
                    </a:moveTo>
                    <a:lnTo>
                      <a:pt x="28349" y="18346"/>
                    </a:lnTo>
                    <a:lnTo>
                      <a:pt x="28400" y="18447"/>
                    </a:lnTo>
                    <a:lnTo>
                      <a:pt x="28400" y="18547"/>
                    </a:lnTo>
                    <a:lnTo>
                      <a:pt x="28349" y="18648"/>
                    </a:lnTo>
                    <a:lnTo>
                      <a:pt x="28299" y="18748"/>
                    </a:lnTo>
                    <a:lnTo>
                      <a:pt x="28148" y="18748"/>
                    </a:lnTo>
                    <a:lnTo>
                      <a:pt x="28048" y="18698"/>
                    </a:lnTo>
                    <a:lnTo>
                      <a:pt x="27998" y="18648"/>
                    </a:lnTo>
                    <a:lnTo>
                      <a:pt x="27998" y="18547"/>
                    </a:lnTo>
                    <a:lnTo>
                      <a:pt x="27998" y="18447"/>
                    </a:lnTo>
                    <a:lnTo>
                      <a:pt x="27998" y="18397"/>
                    </a:lnTo>
                    <a:lnTo>
                      <a:pt x="28148" y="18346"/>
                    </a:lnTo>
                    <a:lnTo>
                      <a:pt x="28249" y="18296"/>
                    </a:lnTo>
                    <a:close/>
                    <a:moveTo>
                      <a:pt x="41217" y="18296"/>
                    </a:moveTo>
                    <a:lnTo>
                      <a:pt x="41418" y="18346"/>
                    </a:lnTo>
                    <a:lnTo>
                      <a:pt x="41921" y="18547"/>
                    </a:lnTo>
                    <a:lnTo>
                      <a:pt x="42071" y="18648"/>
                    </a:lnTo>
                    <a:lnTo>
                      <a:pt x="41971" y="18698"/>
                    </a:lnTo>
                    <a:lnTo>
                      <a:pt x="41921" y="18748"/>
                    </a:lnTo>
                    <a:lnTo>
                      <a:pt x="41468" y="18748"/>
                    </a:lnTo>
                    <a:lnTo>
                      <a:pt x="41267" y="18698"/>
                    </a:lnTo>
                    <a:lnTo>
                      <a:pt x="41066" y="18547"/>
                    </a:lnTo>
                    <a:lnTo>
                      <a:pt x="40966" y="18547"/>
                    </a:lnTo>
                    <a:lnTo>
                      <a:pt x="40815" y="18447"/>
                    </a:lnTo>
                    <a:lnTo>
                      <a:pt x="40915" y="18346"/>
                    </a:lnTo>
                    <a:lnTo>
                      <a:pt x="40966" y="18346"/>
                    </a:lnTo>
                    <a:lnTo>
                      <a:pt x="41217" y="18296"/>
                    </a:lnTo>
                    <a:close/>
                    <a:moveTo>
                      <a:pt x="44434" y="18547"/>
                    </a:moveTo>
                    <a:lnTo>
                      <a:pt x="44585" y="18598"/>
                    </a:lnTo>
                    <a:lnTo>
                      <a:pt x="44585" y="18648"/>
                    </a:lnTo>
                    <a:lnTo>
                      <a:pt x="44283" y="18748"/>
                    </a:lnTo>
                    <a:lnTo>
                      <a:pt x="43981" y="18648"/>
                    </a:lnTo>
                    <a:lnTo>
                      <a:pt x="44032" y="18598"/>
                    </a:lnTo>
                    <a:lnTo>
                      <a:pt x="44132" y="18547"/>
                    </a:lnTo>
                    <a:close/>
                    <a:moveTo>
                      <a:pt x="44987" y="18497"/>
                    </a:moveTo>
                    <a:lnTo>
                      <a:pt x="45188" y="18598"/>
                    </a:lnTo>
                    <a:lnTo>
                      <a:pt x="45188" y="18698"/>
                    </a:lnTo>
                    <a:lnTo>
                      <a:pt x="45087" y="18748"/>
                    </a:lnTo>
                    <a:lnTo>
                      <a:pt x="44886" y="18748"/>
                    </a:lnTo>
                    <a:lnTo>
                      <a:pt x="44836" y="18648"/>
                    </a:lnTo>
                    <a:lnTo>
                      <a:pt x="44886" y="18598"/>
                    </a:lnTo>
                    <a:lnTo>
                      <a:pt x="44987" y="18497"/>
                    </a:lnTo>
                    <a:close/>
                    <a:moveTo>
                      <a:pt x="47751" y="18296"/>
                    </a:moveTo>
                    <a:lnTo>
                      <a:pt x="47852" y="18346"/>
                    </a:lnTo>
                    <a:lnTo>
                      <a:pt x="47952" y="18397"/>
                    </a:lnTo>
                    <a:lnTo>
                      <a:pt x="47952" y="18497"/>
                    </a:lnTo>
                    <a:lnTo>
                      <a:pt x="47952" y="18598"/>
                    </a:lnTo>
                    <a:lnTo>
                      <a:pt x="47902" y="18698"/>
                    </a:lnTo>
                    <a:lnTo>
                      <a:pt x="47852" y="18748"/>
                    </a:lnTo>
                    <a:lnTo>
                      <a:pt x="47450" y="18748"/>
                    </a:lnTo>
                    <a:lnTo>
                      <a:pt x="47399" y="18598"/>
                    </a:lnTo>
                    <a:lnTo>
                      <a:pt x="47349" y="18497"/>
                    </a:lnTo>
                    <a:lnTo>
                      <a:pt x="47349" y="18397"/>
                    </a:lnTo>
                    <a:lnTo>
                      <a:pt x="47450" y="18346"/>
                    </a:lnTo>
                    <a:lnTo>
                      <a:pt x="47600" y="18296"/>
                    </a:lnTo>
                    <a:close/>
                    <a:moveTo>
                      <a:pt x="49511" y="18296"/>
                    </a:moveTo>
                    <a:lnTo>
                      <a:pt x="49963" y="18346"/>
                    </a:lnTo>
                    <a:lnTo>
                      <a:pt x="50013" y="18447"/>
                    </a:lnTo>
                    <a:lnTo>
                      <a:pt x="49862" y="18648"/>
                    </a:lnTo>
                    <a:lnTo>
                      <a:pt x="49762" y="18698"/>
                    </a:lnTo>
                    <a:lnTo>
                      <a:pt x="49611" y="18748"/>
                    </a:lnTo>
                    <a:lnTo>
                      <a:pt x="48304" y="18748"/>
                    </a:lnTo>
                    <a:lnTo>
                      <a:pt x="48204" y="18698"/>
                    </a:lnTo>
                    <a:lnTo>
                      <a:pt x="48204" y="18598"/>
                    </a:lnTo>
                    <a:lnTo>
                      <a:pt x="48204" y="18447"/>
                    </a:lnTo>
                    <a:lnTo>
                      <a:pt x="48304" y="18346"/>
                    </a:lnTo>
                    <a:lnTo>
                      <a:pt x="48606" y="18296"/>
                    </a:lnTo>
                    <a:lnTo>
                      <a:pt x="48706" y="18346"/>
                    </a:lnTo>
                    <a:lnTo>
                      <a:pt x="48857" y="18447"/>
                    </a:lnTo>
                    <a:lnTo>
                      <a:pt x="49008" y="18547"/>
                    </a:lnTo>
                    <a:lnTo>
                      <a:pt x="49108" y="18497"/>
                    </a:lnTo>
                    <a:lnTo>
                      <a:pt x="49209" y="18447"/>
                    </a:lnTo>
                    <a:lnTo>
                      <a:pt x="49309" y="18346"/>
                    </a:lnTo>
                    <a:lnTo>
                      <a:pt x="49511" y="18296"/>
                    </a:lnTo>
                    <a:close/>
                    <a:moveTo>
                      <a:pt x="52928" y="16436"/>
                    </a:moveTo>
                    <a:lnTo>
                      <a:pt x="52979" y="16537"/>
                    </a:lnTo>
                    <a:lnTo>
                      <a:pt x="52928" y="16587"/>
                    </a:lnTo>
                    <a:lnTo>
                      <a:pt x="52878" y="16637"/>
                    </a:lnTo>
                    <a:lnTo>
                      <a:pt x="52577" y="16637"/>
                    </a:lnTo>
                    <a:lnTo>
                      <a:pt x="52526" y="16688"/>
                    </a:lnTo>
                    <a:lnTo>
                      <a:pt x="52526" y="16788"/>
                    </a:lnTo>
                    <a:lnTo>
                      <a:pt x="52526" y="16889"/>
                    </a:lnTo>
                    <a:lnTo>
                      <a:pt x="52577" y="17040"/>
                    </a:lnTo>
                    <a:lnTo>
                      <a:pt x="52627" y="17190"/>
                    </a:lnTo>
                    <a:lnTo>
                      <a:pt x="52577" y="17391"/>
                    </a:lnTo>
                    <a:lnTo>
                      <a:pt x="52526" y="17442"/>
                    </a:lnTo>
                    <a:lnTo>
                      <a:pt x="52426" y="17492"/>
                    </a:lnTo>
                    <a:lnTo>
                      <a:pt x="52174" y="17542"/>
                    </a:lnTo>
                    <a:lnTo>
                      <a:pt x="52024" y="17693"/>
                    </a:lnTo>
                    <a:lnTo>
                      <a:pt x="51973" y="17894"/>
                    </a:lnTo>
                    <a:lnTo>
                      <a:pt x="51973" y="18145"/>
                    </a:lnTo>
                    <a:lnTo>
                      <a:pt x="51973" y="18397"/>
                    </a:lnTo>
                    <a:lnTo>
                      <a:pt x="51923" y="18497"/>
                    </a:lnTo>
                    <a:lnTo>
                      <a:pt x="51772" y="18547"/>
                    </a:lnTo>
                    <a:lnTo>
                      <a:pt x="51772" y="18648"/>
                    </a:lnTo>
                    <a:lnTo>
                      <a:pt x="51672" y="18698"/>
                    </a:lnTo>
                    <a:lnTo>
                      <a:pt x="51521" y="18748"/>
                    </a:lnTo>
                    <a:lnTo>
                      <a:pt x="51569" y="18606"/>
                    </a:lnTo>
                    <a:lnTo>
                      <a:pt x="51569" y="18606"/>
                    </a:lnTo>
                    <a:lnTo>
                      <a:pt x="51421" y="18648"/>
                    </a:lnTo>
                    <a:lnTo>
                      <a:pt x="51219" y="18698"/>
                    </a:lnTo>
                    <a:lnTo>
                      <a:pt x="51169" y="18648"/>
                    </a:lnTo>
                    <a:lnTo>
                      <a:pt x="51119" y="18598"/>
                    </a:lnTo>
                    <a:lnTo>
                      <a:pt x="51119" y="18397"/>
                    </a:lnTo>
                    <a:lnTo>
                      <a:pt x="51069" y="18346"/>
                    </a:lnTo>
                    <a:lnTo>
                      <a:pt x="51018" y="18296"/>
                    </a:lnTo>
                    <a:lnTo>
                      <a:pt x="50918" y="18196"/>
                    </a:lnTo>
                    <a:lnTo>
                      <a:pt x="50918" y="18095"/>
                    </a:lnTo>
                    <a:lnTo>
                      <a:pt x="51018" y="17894"/>
                    </a:lnTo>
                    <a:lnTo>
                      <a:pt x="51069" y="17944"/>
                    </a:lnTo>
                    <a:lnTo>
                      <a:pt x="51270" y="18145"/>
                    </a:lnTo>
                    <a:lnTo>
                      <a:pt x="51320" y="18246"/>
                    </a:lnTo>
                    <a:lnTo>
                      <a:pt x="51320" y="18346"/>
                    </a:lnTo>
                    <a:lnTo>
                      <a:pt x="51370" y="18497"/>
                    </a:lnTo>
                    <a:lnTo>
                      <a:pt x="51421" y="18547"/>
                    </a:lnTo>
                    <a:lnTo>
                      <a:pt x="51588" y="18547"/>
                    </a:lnTo>
                    <a:lnTo>
                      <a:pt x="51672" y="18296"/>
                    </a:lnTo>
                    <a:lnTo>
                      <a:pt x="51722" y="17944"/>
                    </a:lnTo>
                    <a:lnTo>
                      <a:pt x="51772" y="17592"/>
                    </a:lnTo>
                    <a:lnTo>
                      <a:pt x="51772" y="17291"/>
                    </a:lnTo>
                    <a:lnTo>
                      <a:pt x="51772" y="17140"/>
                    </a:lnTo>
                    <a:lnTo>
                      <a:pt x="51923" y="17040"/>
                    </a:lnTo>
                    <a:lnTo>
                      <a:pt x="52074" y="17040"/>
                    </a:lnTo>
                    <a:lnTo>
                      <a:pt x="52124" y="16989"/>
                    </a:lnTo>
                    <a:lnTo>
                      <a:pt x="52174" y="16939"/>
                    </a:lnTo>
                    <a:lnTo>
                      <a:pt x="52124" y="16889"/>
                    </a:lnTo>
                    <a:lnTo>
                      <a:pt x="52024" y="16788"/>
                    </a:lnTo>
                    <a:lnTo>
                      <a:pt x="51973" y="16738"/>
                    </a:lnTo>
                    <a:lnTo>
                      <a:pt x="52024" y="16587"/>
                    </a:lnTo>
                    <a:lnTo>
                      <a:pt x="52074" y="16436"/>
                    </a:lnTo>
                    <a:lnTo>
                      <a:pt x="52225" y="16587"/>
                    </a:lnTo>
                    <a:lnTo>
                      <a:pt x="52275" y="16637"/>
                    </a:lnTo>
                    <a:lnTo>
                      <a:pt x="52376" y="16637"/>
                    </a:lnTo>
                    <a:lnTo>
                      <a:pt x="52376" y="16537"/>
                    </a:lnTo>
                    <a:lnTo>
                      <a:pt x="52426" y="16487"/>
                    </a:lnTo>
                    <a:lnTo>
                      <a:pt x="52526" y="16436"/>
                    </a:lnTo>
                    <a:close/>
                    <a:moveTo>
                      <a:pt x="52677" y="18095"/>
                    </a:moveTo>
                    <a:lnTo>
                      <a:pt x="52778" y="18196"/>
                    </a:lnTo>
                    <a:lnTo>
                      <a:pt x="52928" y="18346"/>
                    </a:lnTo>
                    <a:lnTo>
                      <a:pt x="53029" y="18447"/>
                    </a:lnTo>
                    <a:lnTo>
                      <a:pt x="53029" y="18598"/>
                    </a:lnTo>
                    <a:lnTo>
                      <a:pt x="52979" y="18648"/>
                    </a:lnTo>
                    <a:lnTo>
                      <a:pt x="52928" y="18748"/>
                    </a:lnTo>
                    <a:lnTo>
                      <a:pt x="52828" y="18648"/>
                    </a:lnTo>
                    <a:lnTo>
                      <a:pt x="52778" y="18598"/>
                    </a:lnTo>
                    <a:lnTo>
                      <a:pt x="52677" y="18547"/>
                    </a:lnTo>
                    <a:lnTo>
                      <a:pt x="52476" y="18547"/>
                    </a:lnTo>
                    <a:lnTo>
                      <a:pt x="52426" y="18447"/>
                    </a:lnTo>
                    <a:lnTo>
                      <a:pt x="52627" y="18196"/>
                    </a:lnTo>
                    <a:lnTo>
                      <a:pt x="52677" y="18095"/>
                    </a:lnTo>
                    <a:close/>
                    <a:moveTo>
                      <a:pt x="38905" y="18547"/>
                    </a:moveTo>
                    <a:lnTo>
                      <a:pt x="38934" y="18607"/>
                    </a:lnTo>
                    <a:lnTo>
                      <a:pt x="38934" y="18607"/>
                    </a:lnTo>
                    <a:lnTo>
                      <a:pt x="38905" y="18648"/>
                    </a:lnTo>
                    <a:lnTo>
                      <a:pt x="38754" y="18799"/>
                    </a:lnTo>
                    <a:lnTo>
                      <a:pt x="38704" y="18748"/>
                    </a:lnTo>
                    <a:lnTo>
                      <a:pt x="38754" y="18598"/>
                    </a:lnTo>
                    <a:lnTo>
                      <a:pt x="38804" y="18547"/>
                    </a:lnTo>
                    <a:close/>
                    <a:moveTo>
                      <a:pt x="24781" y="17995"/>
                    </a:moveTo>
                    <a:lnTo>
                      <a:pt x="24680" y="18095"/>
                    </a:lnTo>
                    <a:lnTo>
                      <a:pt x="24630" y="18095"/>
                    </a:lnTo>
                    <a:lnTo>
                      <a:pt x="24630" y="18145"/>
                    </a:lnTo>
                    <a:lnTo>
                      <a:pt x="24630" y="18196"/>
                    </a:lnTo>
                    <a:lnTo>
                      <a:pt x="24529" y="18296"/>
                    </a:lnTo>
                    <a:lnTo>
                      <a:pt x="24328" y="18296"/>
                    </a:lnTo>
                    <a:lnTo>
                      <a:pt x="24178" y="18346"/>
                    </a:lnTo>
                    <a:lnTo>
                      <a:pt x="24077" y="18397"/>
                    </a:lnTo>
                    <a:lnTo>
                      <a:pt x="24027" y="18547"/>
                    </a:lnTo>
                    <a:lnTo>
                      <a:pt x="23976" y="18748"/>
                    </a:lnTo>
                    <a:lnTo>
                      <a:pt x="23976" y="18849"/>
                    </a:lnTo>
                    <a:lnTo>
                      <a:pt x="23926" y="18899"/>
                    </a:lnTo>
                    <a:lnTo>
                      <a:pt x="23826" y="18950"/>
                    </a:lnTo>
                    <a:lnTo>
                      <a:pt x="23625" y="18950"/>
                    </a:lnTo>
                    <a:lnTo>
                      <a:pt x="23625" y="18899"/>
                    </a:lnTo>
                    <a:lnTo>
                      <a:pt x="23625" y="18849"/>
                    </a:lnTo>
                    <a:lnTo>
                      <a:pt x="23625" y="18748"/>
                    </a:lnTo>
                    <a:lnTo>
                      <a:pt x="23725" y="18648"/>
                    </a:lnTo>
                    <a:lnTo>
                      <a:pt x="23725" y="18598"/>
                    </a:lnTo>
                    <a:lnTo>
                      <a:pt x="23675" y="18547"/>
                    </a:lnTo>
                    <a:lnTo>
                      <a:pt x="23625" y="18447"/>
                    </a:lnTo>
                    <a:lnTo>
                      <a:pt x="23675" y="18296"/>
                    </a:lnTo>
                    <a:lnTo>
                      <a:pt x="23775" y="18196"/>
                    </a:lnTo>
                    <a:lnTo>
                      <a:pt x="23926" y="18095"/>
                    </a:lnTo>
                    <a:lnTo>
                      <a:pt x="24278" y="18095"/>
                    </a:lnTo>
                    <a:lnTo>
                      <a:pt x="24556" y="18033"/>
                    </a:lnTo>
                    <a:lnTo>
                      <a:pt x="24556" y="18033"/>
                    </a:lnTo>
                    <a:lnTo>
                      <a:pt x="24479" y="18095"/>
                    </a:lnTo>
                    <a:lnTo>
                      <a:pt x="24630" y="18095"/>
                    </a:lnTo>
                    <a:lnTo>
                      <a:pt x="24630" y="18017"/>
                    </a:lnTo>
                    <a:lnTo>
                      <a:pt x="24630" y="18017"/>
                    </a:lnTo>
                    <a:lnTo>
                      <a:pt x="24730" y="17995"/>
                    </a:lnTo>
                    <a:close/>
                    <a:moveTo>
                      <a:pt x="36169" y="18921"/>
                    </a:moveTo>
                    <a:lnTo>
                      <a:pt x="36140" y="18950"/>
                    </a:lnTo>
                    <a:lnTo>
                      <a:pt x="36157" y="18950"/>
                    </a:lnTo>
                    <a:lnTo>
                      <a:pt x="36169" y="18921"/>
                    </a:lnTo>
                    <a:close/>
                    <a:moveTo>
                      <a:pt x="38201" y="18547"/>
                    </a:moveTo>
                    <a:lnTo>
                      <a:pt x="38302" y="18648"/>
                    </a:lnTo>
                    <a:lnTo>
                      <a:pt x="38452" y="18799"/>
                    </a:lnTo>
                    <a:lnTo>
                      <a:pt x="38452" y="18899"/>
                    </a:lnTo>
                    <a:lnTo>
                      <a:pt x="38302" y="18950"/>
                    </a:lnTo>
                    <a:lnTo>
                      <a:pt x="38151" y="18899"/>
                    </a:lnTo>
                    <a:lnTo>
                      <a:pt x="38050" y="18849"/>
                    </a:lnTo>
                    <a:lnTo>
                      <a:pt x="37900" y="18648"/>
                    </a:lnTo>
                    <a:lnTo>
                      <a:pt x="37900" y="18598"/>
                    </a:lnTo>
                    <a:lnTo>
                      <a:pt x="38101" y="18547"/>
                    </a:lnTo>
                    <a:close/>
                    <a:moveTo>
                      <a:pt x="39257" y="18748"/>
                    </a:moveTo>
                    <a:lnTo>
                      <a:pt x="39307" y="18849"/>
                    </a:lnTo>
                    <a:lnTo>
                      <a:pt x="39206" y="18950"/>
                    </a:lnTo>
                    <a:lnTo>
                      <a:pt x="39005" y="18950"/>
                    </a:lnTo>
                    <a:lnTo>
                      <a:pt x="39092" y="18748"/>
                    </a:lnTo>
                    <a:close/>
                    <a:moveTo>
                      <a:pt x="40362" y="18547"/>
                    </a:moveTo>
                    <a:lnTo>
                      <a:pt x="40362" y="18648"/>
                    </a:lnTo>
                    <a:lnTo>
                      <a:pt x="40362" y="18698"/>
                    </a:lnTo>
                    <a:lnTo>
                      <a:pt x="40362" y="18849"/>
                    </a:lnTo>
                    <a:lnTo>
                      <a:pt x="40262" y="18950"/>
                    </a:lnTo>
                    <a:lnTo>
                      <a:pt x="39659" y="18950"/>
                    </a:lnTo>
                    <a:lnTo>
                      <a:pt x="39609" y="18899"/>
                    </a:lnTo>
                    <a:lnTo>
                      <a:pt x="39558" y="18799"/>
                    </a:lnTo>
                    <a:lnTo>
                      <a:pt x="39558" y="18698"/>
                    </a:lnTo>
                    <a:lnTo>
                      <a:pt x="39609" y="18598"/>
                    </a:lnTo>
                    <a:lnTo>
                      <a:pt x="39659" y="18547"/>
                    </a:lnTo>
                    <a:lnTo>
                      <a:pt x="39709" y="18547"/>
                    </a:lnTo>
                    <a:lnTo>
                      <a:pt x="39810" y="18698"/>
                    </a:lnTo>
                    <a:lnTo>
                      <a:pt x="39860" y="18698"/>
                    </a:lnTo>
                    <a:lnTo>
                      <a:pt x="39960" y="18648"/>
                    </a:lnTo>
                    <a:lnTo>
                      <a:pt x="40061" y="18598"/>
                    </a:lnTo>
                    <a:lnTo>
                      <a:pt x="40212" y="18547"/>
                    </a:lnTo>
                    <a:close/>
                    <a:moveTo>
                      <a:pt x="32270" y="19000"/>
                    </a:moveTo>
                    <a:lnTo>
                      <a:pt x="32421" y="19050"/>
                    </a:lnTo>
                    <a:lnTo>
                      <a:pt x="32320" y="19100"/>
                    </a:lnTo>
                    <a:lnTo>
                      <a:pt x="32169" y="19050"/>
                    </a:lnTo>
                    <a:lnTo>
                      <a:pt x="32270" y="19000"/>
                    </a:lnTo>
                    <a:close/>
                    <a:moveTo>
                      <a:pt x="21765" y="18748"/>
                    </a:moveTo>
                    <a:lnTo>
                      <a:pt x="21815" y="18799"/>
                    </a:lnTo>
                    <a:lnTo>
                      <a:pt x="21865" y="18899"/>
                    </a:lnTo>
                    <a:lnTo>
                      <a:pt x="21614" y="19100"/>
                    </a:lnTo>
                    <a:lnTo>
                      <a:pt x="21564" y="19151"/>
                    </a:lnTo>
                    <a:lnTo>
                      <a:pt x="21463" y="19100"/>
                    </a:lnTo>
                    <a:lnTo>
                      <a:pt x="21262" y="18799"/>
                    </a:lnTo>
                    <a:lnTo>
                      <a:pt x="21463" y="18748"/>
                    </a:lnTo>
                    <a:close/>
                    <a:moveTo>
                      <a:pt x="37347" y="18748"/>
                    </a:moveTo>
                    <a:lnTo>
                      <a:pt x="37447" y="18849"/>
                    </a:lnTo>
                    <a:lnTo>
                      <a:pt x="37095" y="19151"/>
                    </a:lnTo>
                    <a:lnTo>
                      <a:pt x="37045" y="19100"/>
                    </a:lnTo>
                    <a:lnTo>
                      <a:pt x="37045" y="18950"/>
                    </a:lnTo>
                    <a:lnTo>
                      <a:pt x="37095" y="18799"/>
                    </a:lnTo>
                    <a:lnTo>
                      <a:pt x="37196" y="18748"/>
                    </a:lnTo>
                    <a:close/>
                    <a:moveTo>
                      <a:pt x="63082" y="18950"/>
                    </a:moveTo>
                    <a:lnTo>
                      <a:pt x="63283" y="19050"/>
                    </a:lnTo>
                    <a:lnTo>
                      <a:pt x="63283" y="19100"/>
                    </a:lnTo>
                    <a:lnTo>
                      <a:pt x="63182" y="19151"/>
                    </a:lnTo>
                    <a:lnTo>
                      <a:pt x="62981" y="19151"/>
                    </a:lnTo>
                    <a:lnTo>
                      <a:pt x="62931" y="19100"/>
                    </a:lnTo>
                    <a:lnTo>
                      <a:pt x="62981" y="19000"/>
                    </a:lnTo>
                    <a:lnTo>
                      <a:pt x="63082" y="18950"/>
                    </a:lnTo>
                    <a:close/>
                    <a:moveTo>
                      <a:pt x="20357" y="18950"/>
                    </a:moveTo>
                    <a:lnTo>
                      <a:pt x="20760" y="19000"/>
                    </a:lnTo>
                    <a:lnTo>
                      <a:pt x="20810" y="19050"/>
                    </a:lnTo>
                    <a:lnTo>
                      <a:pt x="20810" y="19151"/>
                    </a:lnTo>
                    <a:lnTo>
                      <a:pt x="20810" y="19251"/>
                    </a:lnTo>
                    <a:lnTo>
                      <a:pt x="20760" y="19352"/>
                    </a:lnTo>
                    <a:lnTo>
                      <a:pt x="20559" y="19352"/>
                    </a:lnTo>
                    <a:lnTo>
                      <a:pt x="20408" y="19251"/>
                    </a:lnTo>
                    <a:lnTo>
                      <a:pt x="20207" y="19201"/>
                    </a:lnTo>
                    <a:lnTo>
                      <a:pt x="19855" y="19151"/>
                    </a:lnTo>
                    <a:lnTo>
                      <a:pt x="19754" y="19050"/>
                    </a:lnTo>
                    <a:lnTo>
                      <a:pt x="19855" y="19000"/>
                    </a:lnTo>
                    <a:lnTo>
                      <a:pt x="20357" y="18950"/>
                    </a:lnTo>
                    <a:close/>
                    <a:moveTo>
                      <a:pt x="31013" y="19151"/>
                    </a:moveTo>
                    <a:lnTo>
                      <a:pt x="31114" y="19251"/>
                    </a:lnTo>
                    <a:lnTo>
                      <a:pt x="31064" y="19301"/>
                    </a:lnTo>
                    <a:lnTo>
                      <a:pt x="31013" y="19352"/>
                    </a:lnTo>
                    <a:lnTo>
                      <a:pt x="30611" y="19352"/>
                    </a:lnTo>
                    <a:lnTo>
                      <a:pt x="30561" y="19301"/>
                    </a:lnTo>
                    <a:lnTo>
                      <a:pt x="30561" y="19201"/>
                    </a:lnTo>
                    <a:lnTo>
                      <a:pt x="30611" y="19151"/>
                    </a:lnTo>
                    <a:close/>
                    <a:moveTo>
                      <a:pt x="55592" y="19151"/>
                    </a:moveTo>
                    <a:lnTo>
                      <a:pt x="55693" y="19201"/>
                    </a:lnTo>
                    <a:lnTo>
                      <a:pt x="55743" y="19251"/>
                    </a:lnTo>
                    <a:lnTo>
                      <a:pt x="55693" y="19352"/>
                    </a:lnTo>
                    <a:lnTo>
                      <a:pt x="55492" y="19352"/>
                    </a:lnTo>
                    <a:lnTo>
                      <a:pt x="55391" y="19301"/>
                    </a:lnTo>
                    <a:lnTo>
                      <a:pt x="55341" y="19251"/>
                    </a:lnTo>
                    <a:lnTo>
                      <a:pt x="55391" y="19201"/>
                    </a:lnTo>
                    <a:lnTo>
                      <a:pt x="55492" y="19151"/>
                    </a:lnTo>
                    <a:close/>
                    <a:moveTo>
                      <a:pt x="31667" y="19352"/>
                    </a:moveTo>
                    <a:lnTo>
                      <a:pt x="31767" y="19427"/>
                    </a:lnTo>
                    <a:lnTo>
                      <a:pt x="31767" y="19427"/>
                    </a:lnTo>
                    <a:lnTo>
                      <a:pt x="31767" y="19352"/>
                    </a:lnTo>
                    <a:close/>
                    <a:moveTo>
                      <a:pt x="31767" y="19427"/>
                    </a:moveTo>
                    <a:lnTo>
                      <a:pt x="31767" y="19445"/>
                    </a:lnTo>
                    <a:lnTo>
                      <a:pt x="31767" y="19445"/>
                    </a:lnTo>
                    <a:lnTo>
                      <a:pt x="31806" y="19456"/>
                    </a:lnTo>
                    <a:lnTo>
                      <a:pt x="31806" y="19456"/>
                    </a:lnTo>
                    <a:lnTo>
                      <a:pt x="31767" y="19427"/>
                    </a:lnTo>
                    <a:close/>
                    <a:moveTo>
                      <a:pt x="31516" y="19000"/>
                    </a:moveTo>
                    <a:lnTo>
                      <a:pt x="31767" y="19251"/>
                    </a:lnTo>
                    <a:lnTo>
                      <a:pt x="31767" y="19352"/>
                    </a:lnTo>
                    <a:lnTo>
                      <a:pt x="31868" y="19352"/>
                    </a:lnTo>
                    <a:lnTo>
                      <a:pt x="31968" y="19502"/>
                    </a:lnTo>
                    <a:lnTo>
                      <a:pt x="31806" y="19456"/>
                    </a:lnTo>
                    <a:lnTo>
                      <a:pt x="31806" y="19456"/>
                    </a:lnTo>
                    <a:lnTo>
                      <a:pt x="31868" y="19502"/>
                    </a:lnTo>
                    <a:lnTo>
                      <a:pt x="31868" y="19553"/>
                    </a:lnTo>
                    <a:lnTo>
                      <a:pt x="31767" y="19452"/>
                    </a:lnTo>
                    <a:lnTo>
                      <a:pt x="31767" y="19445"/>
                    </a:lnTo>
                    <a:lnTo>
                      <a:pt x="31767" y="19445"/>
                    </a:lnTo>
                    <a:lnTo>
                      <a:pt x="31617" y="19402"/>
                    </a:lnTo>
                    <a:lnTo>
                      <a:pt x="31416" y="19352"/>
                    </a:lnTo>
                    <a:lnTo>
                      <a:pt x="31365" y="19251"/>
                    </a:lnTo>
                    <a:lnTo>
                      <a:pt x="31365" y="19151"/>
                    </a:lnTo>
                    <a:lnTo>
                      <a:pt x="31365" y="19050"/>
                    </a:lnTo>
                    <a:lnTo>
                      <a:pt x="31416" y="19000"/>
                    </a:lnTo>
                    <a:close/>
                    <a:moveTo>
                      <a:pt x="52225" y="19151"/>
                    </a:moveTo>
                    <a:lnTo>
                      <a:pt x="52325" y="19201"/>
                    </a:lnTo>
                    <a:lnTo>
                      <a:pt x="52376" y="19251"/>
                    </a:lnTo>
                    <a:lnTo>
                      <a:pt x="52376" y="19352"/>
                    </a:lnTo>
                    <a:lnTo>
                      <a:pt x="52325" y="19553"/>
                    </a:lnTo>
                    <a:lnTo>
                      <a:pt x="52174" y="19502"/>
                    </a:lnTo>
                    <a:lnTo>
                      <a:pt x="52024" y="19352"/>
                    </a:lnTo>
                    <a:lnTo>
                      <a:pt x="51973" y="19251"/>
                    </a:lnTo>
                    <a:lnTo>
                      <a:pt x="52024" y="19201"/>
                    </a:lnTo>
                    <a:lnTo>
                      <a:pt x="52124" y="19151"/>
                    </a:lnTo>
                    <a:close/>
                    <a:moveTo>
                      <a:pt x="62830" y="19402"/>
                    </a:moveTo>
                    <a:lnTo>
                      <a:pt x="62931" y="19502"/>
                    </a:lnTo>
                    <a:lnTo>
                      <a:pt x="62780" y="19553"/>
                    </a:lnTo>
                    <a:lnTo>
                      <a:pt x="62680" y="19502"/>
                    </a:lnTo>
                    <a:lnTo>
                      <a:pt x="62830" y="19402"/>
                    </a:lnTo>
                    <a:close/>
                    <a:moveTo>
                      <a:pt x="39458" y="19352"/>
                    </a:moveTo>
                    <a:lnTo>
                      <a:pt x="39508" y="19502"/>
                    </a:lnTo>
                    <a:lnTo>
                      <a:pt x="39458" y="19603"/>
                    </a:lnTo>
                    <a:lnTo>
                      <a:pt x="39357" y="19452"/>
                    </a:lnTo>
                    <a:lnTo>
                      <a:pt x="39458" y="19352"/>
                    </a:lnTo>
                    <a:close/>
                    <a:moveTo>
                      <a:pt x="54386" y="19352"/>
                    </a:moveTo>
                    <a:lnTo>
                      <a:pt x="54436" y="19502"/>
                    </a:lnTo>
                    <a:lnTo>
                      <a:pt x="54386" y="19603"/>
                    </a:lnTo>
                    <a:lnTo>
                      <a:pt x="54336" y="19452"/>
                    </a:lnTo>
                    <a:lnTo>
                      <a:pt x="54386" y="19352"/>
                    </a:lnTo>
                    <a:close/>
                    <a:moveTo>
                      <a:pt x="29606" y="19151"/>
                    </a:moveTo>
                    <a:lnTo>
                      <a:pt x="29757" y="19201"/>
                    </a:lnTo>
                    <a:lnTo>
                      <a:pt x="29857" y="19301"/>
                    </a:lnTo>
                    <a:lnTo>
                      <a:pt x="29857" y="19352"/>
                    </a:lnTo>
                    <a:lnTo>
                      <a:pt x="29857" y="19502"/>
                    </a:lnTo>
                    <a:lnTo>
                      <a:pt x="29857" y="19653"/>
                    </a:lnTo>
                    <a:lnTo>
                      <a:pt x="29857" y="19703"/>
                    </a:lnTo>
                    <a:lnTo>
                      <a:pt x="29757" y="19703"/>
                    </a:lnTo>
                    <a:lnTo>
                      <a:pt x="29606" y="19603"/>
                    </a:lnTo>
                    <a:lnTo>
                      <a:pt x="29405" y="19603"/>
                    </a:lnTo>
                    <a:lnTo>
                      <a:pt x="29304" y="19553"/>
                    </a:lnTo>
                    <a:lnTo>
                      <a:pt x="29254" y="19502"/>
                    </a:lnTo>
                    <a:lnTo>
                      <a:pt x="29304" y="19402"/>
                    </a:lnTo>
                    <a:lnTo>
                      <a:pt x="29455" y="19301"/>
                    </a:lnTo>
                    <a:lnTo>
                      <a:pt x="29606" y="19151"/>
                    </a:lnTo>
                    <a:close/>
                    <a:moveTo>
                      <a:pt x="28349" y="19352"/>
                    </a:moveTo>
                    <a:lnTo>
                      <a:pt x="28500" y="19402"/>
                    </a:lnTo>
                    <a:lnTo>
                      <a:pt x="28601" y="19502"/>
                    </a:lnTo>
                    <a:lnTo>
                      <a:pt x="28601" y="19603"/>
                    </a:lnTo>
                    <a:lnTo>
                      <a:pt x="28550" y="19754"/>
                    </a:lnTo>
                    <a:lnTo>
                      <a:pt x="28400" y="19703"/>
                    </a:lnTo>
                    <a:lnTo>
                      <a:pt x="28249" y="19553"/>
                    </a:lnTo>
                    <a:lnTo>
                      <a:pt x="28199" y="19502"/>
                    </a:lnTo>
                    <a:lnTo>
                      <a:pt x="28349" y="19352"/>
                    </a:lnTo>
                    <a:close/>
                    <a:moveTo>
                      <a:pt x="35236" y="18547"/>
                    </a:moveTo>
                    <a:lnTo>
                      <a:pt x="35336" y="18748"/>
                    </a:lnTo>
                    <a:lnTo>
                      <a:pt x="35386" y="18899"/>
                    </a:lnTo>
                    <a:lnTo>
                      <a:pt x="35487" y="18899"/>
                    </a:lnTo>
                    <a:lnTo>
                      <a:pt x="35587" y="18799"/>
                    </a:lnTo>
                    <a:lnTo>
                      <a:pt x="35638" y="18748"/>
                    </a:lnTo>
                    <a:lnTo>
                      <a:pt x="35738" y="18799"/>
                    </a:lnTo>
                    <a:lnTo>
                      <a:pt x="35788" y="18899"/>
                    </a:lnTo>
                    <a:lnTo>
                      <a:pt x="35889" y="18950"/>
                    </a:lnTo>
                    <a:lnTo>
                      <a:pt x="35990" y="19000"/>
                    </a:lnTo>
                    <a:lnTo>
                      <a:pt x="35990" y="19151"/>
                    </a:lnTo>
                    <a:lnTo>
                      <a:pt x="36140" y="18950"/>
                    </a:lnTo>
                    <a:lnTo>
                      <a:pt x="35990" y="18950"/>
                    </a:lnTo>
                    <a:lnTo>
                      <a:pt x="35990" y="18849"/>
                    </a:lnTo>
                    <a:lnTo>
                      <a:pt x="36040" y="18799"/>
                    </a:lnTo>
                    <a:lnTo>
                      <a:pt x="36140" y="18748"/>
                    </a:lnTo>
                    <a:lnTo>
                      <a:pt x="36241" y="18748"/>
                    </a:lnTo>
                    <a:lnTo>
                      <a:pt x="36169" y="18921"/>
                    </a:lnTo>
                    <a:lnTo>
                      <a:pt x="36169" y="18921"/>
                    </a:lnTo>
                    <a:lnTo>
                      <a:pt x="36241" y="18849"/>
                    </a:lnTo>
                    <a:lnTo>
                      <a:pt x="36341" y="18799"/>
                    </a:lnTo>
                    <a:lnTo>
                      <a:pt x="36392" y="18849"/>
                    </a:lnTo>
                    <a:lnTo>
                      <a:pt x="36291" y="18899"/>
                    </a:lnTo>
                    <a:lnTo>
                      <a:pt x="36191" y="18950"/>
                    </a:lnTo>
                    <a:lnTo>
                      <a:pt x="36157" y="18950"/>
                    </a:lnTo>
                    <a:lnTo>
                      <a:pt x="35990" y="19352"/>
                    </a:lnTo>
                    <a:lnTo>
                      <a:pt x="35939" y="19502"/>
                    </a:lnTo>
                    <a:lnTo>
                      <a:pt x="35839" y="19603"/>
                    </a:lnTo>
                    <a:lnTo>
                      <a:pt x="35688" y="19754"/>
                    </a:lnTo>
                    <a:lnTo>
                      <a:pt x="35638" y="19754"/>
                    </a:lnTo>
                    <a:lnTo>
                      <a:pt x="35537" y="19653"/>
                    </a:lnTo>
                    <a:lnTo>
                      <a:pt x="35437" y="19603"/>
                    </a:lnTo>
                    <a:lnTo>
                      <a:pt x="35336" y="19603"/>
                    </a:lnTo>
                    <a:lnTo>
                      <a:pt x="35286" y="19553"/>
                    </a:lnTo>
                    <a:lnTo>
                      <a:pt x="35185" y="19502"/>
                    </a:lnTo>
                    <a:lnTo>
                      <a:pt x="35085" y="19452"/>
                    </a:lnTo>
                    <a:lnTo>
                      <a:pt x="35035" y="19402"/>
                    </a:lnTo>
                    <a:lnTo>
                      <a:pt x="34984" y="19452"/>
                    </a:lnTo>
                    <a:lnTo>
                      <a:pt x="34884" y="19502"/>
                    </a:lnTo>
                    <a:lnTo>
                      <a:pt x="34733" y="19603"/>
                    </a:lnTo>
                    <a:lnTo>
                      <a:pt x="34532" y="19603"/>
                    </a:lnTo>
                    <a:lnTo>
                      <a:pt x="34180" y="19553"/>
                    </a:lnTo>
                    <a:lnTo>
                      <a:pt x="34080" y="19502"/>
                    </a:lnTo>
                    <a:lnTo>
                      <a:pt x="34029" y="19352"/>
                    </a:lnTo>
                    <a:lnTo>
                      <a:pt x="33979" y="19201"/>
                    </a:lnTo>
                    <a:lnTo>
                      <a:pt x="33878" y="19050"/>
                    </a:lnTo>
                    <a:lnTo>
                      <a:pt x="33929" y="19000"/>
                    </a:lnTo>
                    <a:lnTo>
                      <a:pt x="34029" y="18950"/>
                    </a:lnTo>
                    <a:lnTo>
                      <a:pt x="34632" y="18950"/>
                    </a:lnTo>
                    <a:lnTo>
                      <a:pt x="34833" y="18899"/>
                    </a:lnTo>
                    <a:lnTo>
                      <a:pt x="34984" y="18799"/>
                    </a:lnTo>
                    <a:lnTo>
                      <a:pt x="35135" y="18648"/>
                    </a:lnTo>
                    <a:lnTo>
                      <a:pt x="35185" y="18547"/>
                    </a:lnTo>
                    <a:close/>
                    <a:moveTo>
                      <a:pt x="48455" y="19603"/>
                    </a:moveTo>
                    <a:lnTo>
                      <a:pt x="48606" y="19703"/>
                    </a:lnTo>
                    <a:lnTo>
                      <a:pt x="48505" y="19754"/>
                    </a:lnTo>
                    <a:lnTo>
                      <a:pt x="48405" y="19703"/>
                    </a:lnTo>
                    <a:lnTo>
                      <a:pt x="48455" y="19603"/>
                    </a:lnTo>
                    <a:close/>
                    <a:moveTo>
                      <a:pt x="19352" y="19553"/>
                    </a:moveTo>
                    <a:lnTo>
                      <a:pt x="19453" y="19603"/>
                    </a:lnTo>
                    <a:lnTo>
                      <a:pt x="19503" y="19653"/>
                    </a:lnTo>
                    <a:lnTo>
                      <a:pt x="19503" y="19703"/>
                    </a:lnTo>
                    <a:lnTo>
                      <a:pt x="19453" y="19804"/>
                    </a:lnTo>
                    <a:lnTo>
                      <a:pt x="19252" y="19804"/>
                    </a:lnTo>
                    <a:lnTo>
                      <a:pt x="19151" y="19703"/>
                    </a:lnTo>
                    <a:lnTo>
                      <a:pt x="19201" y="19653"/>
                    </a:lnTo>
                    <a:lnTo>
                      <a:pt x="19252" y="19603"/>
                    </a:lnTo>
                    <a:lnTo>
                      <a:pt x="19352" y="19553"/>
                    </a:lnTo>
                    <a:close/>
                    <a:moveTo>
                      <a:pt x="26892" y="19352"/>
                    </a:moveTo>
                    <a:lnTo>
                      <a:pt x="27244" y="19402"/>
                    </a:lnTo>
                    <a:lnTo>
                      <a:pt x="27344" y="19452"/>
                    </a:lnTo>
                    <a:lnTo>
                      <a:pt x="27294" y="19553"/>
                    </a:lnTo>
                    <a:lnTo>
                      <a:pt x="27093" y="19703"/>
                    </a:lnTo>
                    <a:lnTo>
                      <a:pt x="26992" y="19754"/>
                    </a:lnTo>
                    <a:lnTo>
                      <a:pt x="26892" y="19804"/>
                    </a:lnTo>
                    <a:lnTo>
                      <a:pt x="26339" y="19804"/>
                    </a:lnTo>
                    <a:lnTo>
                      <a:pt x="25446" y="19907"/>
                    </a:lnTo>
                    <a:lnTo>
                      <a:pt x="25446" y="19907"/>
                    </a:lnTo>
                    <a:lnTo>
                      <a:pt x="25987" y="19804"/>
                    </a:lnTo>
                    <a:lnTo>
                      <a:pt x="26037" y="19804"/>
                    </a:lnTo>
                    <a:lnTo>
                      <a:pt x="26037" y="19754"/>
                    </a:lnTo>
                    <a:lnTo>
                      <a:pt x="25937" y="19754"/>
                    </a:lnTo>
                    <a:lnTo>
                      <a:pt x="25886" y="19703"/>
                    </a:lnTo>
                    <a:lnTo>
                      <a:pt x="25886" y="19603"/>
                    </a:lnTo>
                    <a:lnTo>
                      <a:pt x="25174" y="19938"/>
                    </a:lnTo>
                    <a:lnTo>
                      <a:pt x="25174" y="19938"/>
                    </a:lnTo>
                    <a:lnTo>
                      <a:pt x="25032" y="19955"/>
                    </a:lnTo>
                    <a:lnTo>
                      <a:pt x="24881" y="19955"/>
                    </a:lnTo>
                    <a:lnTo>
                      <a:pt x="24831" y="19905"/>
                    </a:lnTo>
                    <a:lnTo>
                      <a:pt x="24881" y="19854"/>
                    </a:lnTo>
                    <a:lnTo>
                      <a:pt x="25082" y="19703"/>
                    </a:lnTo>
                    <a:lnTo>
                      <a:pt x="25283" y="19553"/>
                    </a:lnTo>
                    <a:lnTo>
                      <a:pt x="25736" y="19402"/>
                    </a:lnTo>
                    <a:lnTo>
                      <a:pt x="25786" y="19402"/>
                    </a:lnTo>
                    <a:lnTo>
                      <a:pt x="25886" y="19502"/>
                    </a:lnTo>
                    <a:lnTo>
                      <a:pt x="25886" y="19603"/>
                    </a:lnTo>
                    <a:lnTo>
                      <a:pt x="25987" y="19553"/>
                    </a:lnTo>
                    <a:lnTo>
                      <a:pt x="26289" y="19603"/>
                    </a:lnTo>
                    <a:lnTo>
                      <a:pt x="26439" y="19553"/>
                    </a:lnTo>
                    <a:lnTo>
                      <a:pt x="26540" y="19452"/>
                    </a:lnTo>
                    <a:lnTo>
                      <a:pt x="26691" y="19352"/>
                    </a:lnTo>
                    <a:close/>
                    <a:moveTo>
                      <a:pt x="23675" y="19804"/>
                    </a:moveTo>
                    <a:lnTo>
                      <a:pt x="23725" y="19854"/>
                    </a:lnTo>
                    <a:lnTo>
                      <a:pt x="23725" y="19955"/>
                    </a:lnTo>
                    <a:lnTo>
                      <a:pt x="23675" y="20005"/>
                    </a:lnTo>
                    <a:lnTo>
                      <a:pt x="23474" y="20005"/>
                    </a:lnTo>
                    <a:lnTo>
                      <a:pt x="23373" y="19955"/>
                    </a:lnTo>
                    <a:lnTo>
                      <a:pt x="23373" y="19854"/>
                    </a:lnTo>
                    <a:lnTo>
                      <a:pt x="23474" y="19804"/>
                    </a:lnTo>
                    <a:close/>
                    <a:moveTo>
                      <a:pt x="25100" y="19973"/>
                    </a:moveTo>
                    <a:lnTo>
                      <a:pt x="25032" y="20005"/>
                    </a:lnTo>
                    <a:lnTo>
                      <a:pt x="24931" y="20005"/>
                    </a:lnTo>
                    <a:lnTo>
                      <a:pt x="25100" y="19973"/>
                    </a:lnTo>
                    <a:close/>
                    <a:moveTo>
                      <a:pt x="41418" y="19754"/>
                    </a:moveTo>
                    <a:lnTo>
                      <a:pt x="41619" y="19854"/>
                    </a:lnTo>
                    <a:lnTo>
                      <a:pt x="41619" y="19955"/>
                    </a:lnTo>
                    <a:lnTo>
                      <a:pt x="41519" y="20005"/>
                    </a:lnTo>
                    <a:lnTo>
                      <a:pt x="41317" y="20005"/>
                    </a:lnTo>
                    <a:lnTo>
                      <a:pt x="41267" y="19905"/>
                    </a:lnTo>
                    <a:lnTo>
                      <a:pt x="41317" y="19854"/>
                    </a:lnTo>
                    <a:lnTo>
                      <a:pt x="41418" y="19754"/>
                    </a:lnTo>
                    <a:close/>
                    <a:moveTo>
                      <a:pt x="39257" y="20005"/>
                    </a:moveTo>
                    <a:lnTo>
                      <a:pt x="39307" y="20156"/>
                    </a:lnTo>
                    <a:lnTo>
                      <a:pt x="39257" y="20206"/>
                    </a:lnTo>
                    <a:lnTo>
                      <a:pt x="39156" y="20055"/>
                    </a:lnTo>
                    <a:lnTo>
                      <a:pt x="39257" y="20005"/>
                    </a:lnTo>
                    <a:close/>
                    <a:moveTo>
                      <a:pt x="42172" y="19804"/>
                    </a:moveTo>
                    <a:lnTo>
                      <a:pt x="42222" y="19854"/>
                    </a:lnTo>
                    <a:lnTo>
                      <a:pt x="42273" y="19905"/>
                    </a:lnTo>
                    <a:lnTo>
                      <a:pt x="42273" y="20206"/>
                    </a:lnTo>
                    <a:lnTo>
                      <a:pt x="42172" y="20156"/>
                    </a:lnTo>
                    <a:lnTo>
                      <a:pt x="42071" y="20055"/>
                    </a:lnTo>
                    <a:lnTo>
                      <a:pt x="42071" y="19955"/>
                    </a:lnTo>
                    <a:lnTo>
                      <a:pt x="42071" y="19905"/>
                    </a:lnTo>
                    <a:lnTo>
                      <a:pt x="42172" y="19804"/>
                    </a:lnTo>
                    <a:close/>
                    <a:moveTo>
                      <a:pt x="20357" y="19603"/>
                    </a:moveTo>
                    <a:lnTo>
                      <a:pt x="20207" y="20244"/>
                    </a:lnTo>
                    <a:lnTo>
                      <a:pt x="20207" y="19703"/>
                    </a:lnTo>
                    <a:lnTo>
                      <a:pt x="20257" y="19653"/>
                    </a:lnTo>
                    <a:lnTo>
                      <a:pt x="20357" y="19603"/>
                    </a:lnTo>
                    <a:close/>
                    <a:moveTo>
                      <a:pt x="20458" y="19603"/>
                    </a:moveTo>
                    <a:lnTo>
                      <a:pt x="20609" y="19703"/>
                    </a:lnTo>
                    <a:lnTo>
                      <a:pt x="20810" y="19754"/>
                    </a:lnTo>
                    <a:lnTo>
                      <a:pt x="21212" y="19804"/>
                    </a:lnTo>
                    <a:lnTo>
                      <a:pt x="21312" y="19854"/>
                    </a:lnTo>
                    <a:lnTo>
                      <a:pt x="21463" y="19905"/>
                    </a:lnTo>
                    <a:lnTo>
                      <a:pt x="21212" y="20156"/>
                    </a:lnTo>
                    <a:lnTo>
                      <a:pt x="21111" y="20206"/>
                    </a:lnTo>
                    <a:lnTo>
                      <a:pt x="20659" y="20206"/>
                    </a:lnTo>
                    <a:lnTo>
                      <a:pt x="20458" y="20256"/>
                    </a:lnTo>
                    <a:lnTo>
                      <a:pt x="20307" y="20407"/>
                    </a:lnTo>
                    <a:lnTo>
                      <a:pt x="20232" y="20407"/>
                    </a:lnTo>
                    <a:lnTo>
                      <a:pt x="20408" y="19703"/>
                    </a:lnTo>
                    <a:lnTo>
                      <a:pt x="20458" y="19603"/>
                    </a:lnTo>
                    <a:close/>
                    <a:moveTo>
                      <a:pt x="55492" y="20055"/>
                    </a:moveTo>
                    <a:lnTo>
                      <a:pt x="55542" y="20106"/>
                    </a:lnTo>
                    <a:lnTo>
                      <a:pt x="55542" y="20206"/>
                    </a:lnTo>
                    <a:lnTo>
                      <a:pt x="55542" y="20307"/>
                    </a:lnTo>
                    <a:lnTo>
                      <a:pt x="55492" y="20407"/>
                    </a:lnTo>
                    <a:lnTo>
                      <a:pt x="55391" y="20407"/>
                    </a:lnTo>
                    <a:lnTo>
                      <a:pt x="55341" y="20307"/>
                    </a:lnTo>
                    <a:lnTo>
                      <a:pt x="55341" y="20206"/>
                    </a:lnTo>
                    <a:lnTo>
                      <a:pt x="55341" y="20106"/>
                    </a:lnTo>
                    <a:lnTo>
                      <a:pt x="55391" y="20055"/>
                    </a:lnTo>
                    <a:close/>
                    <a:moveTo>
                      <a:pt x="20168" y="20407"/>
                    </a:moveTo>
                    <a:lnTo>
                      <a:pt x="20156" y="20457"/>
                    </a:lnTo>
                    <a:lnTo>
                      <a:pt x="20106" y="20608"/>
                    </a:lnTo>
                    <a:lnTo>
                      <a:pt x="20056" y="20608"/>
                    </a:lnTo>
                    <a:lnTo>
                      <a:pt x="20006" y="20558"/>
                    </a:lnTo>
                    <a:lnTo>
                      <a:pt x="20006" y="20508"/>
                    </a:lnTo>
                    <a:lnTo>
                      <a:pt x="20106" y="20407"/>
                    </a:lnTo>
                    <a:close/>
                    <a:moveTo>
                      <a:pt x="37146" y="20457"/>
                    </a:moveTo>
                    <a:lnTo>
                      <a:pt x="37045" y="20658"/>
                    </a:lnTo>
                    <a:lnTo>
                      <a:pt x="37045" y="20658"/>
                    </a:lnTo>
                    <a:lnTo>
                      <a:pt x="37045" y="20558"/>
                    </a:lnTo>
                    <a:lnTo>
                      <a:pt x="37146" y="20457"/>
                    </a:lnTo>
                    <a:close/>
                    <a:moveTo>
                      <a:pt x="35236" y="20407"/>
                    </a:moveTo>
                    <a:lnTo>
                      <a:pt x="35336" y="20508"/>
                    </a:lnTo>
                    <a:lnTo>
                      <a:pt x="35236" y="20658"/>
                    </a:lnTo>
                    <a:lnTo>
                      <a:pt x="35185" y="20558"/>
                    </a:lnTo>
                    <a:lnTo>
                      <a:pt x="35236" y="20407"/>
                    </a:lnTo>
                    <a:close/>
                    <a:moveTo>
                      <a:pt x="36140" y="20407"/>
                    </a:moveTo>
                    <a:lnTo>
                      <a:pt x="36291" y="20457"/>
                    </a:lnTo>
                    <a:lnTo>
                      <a:pt x="36392" y="20508"/>
                    </a:lnTo>
                    <a:lnTo>
                      <a:pt x="36341" y="20558"/>
                    </a:lnTo>
                    <a:lnTo>
                      <a:pt x="36341" y="20658"/>
                    </a:lnTo>
                    <a:lnTo>
                      <a:pt x="36140" y="20759"/>
                    </a:lnTo>
                    <a:lnTo>
                      <a:pt x="35990" y="20809"/>
                    </a:lnTo>
                    <a:lnTo>
                      <a:pt x="35839" y="20809"/>
                    </a:lnTo>
                    <a:lnTo>
                      <a:pt x="35788" y="20709"/>
                    </a:lnTo>
                    <a:lnTo>
                      <a:pt x="35788" y="20658"/>
                    </a:lnTo>
                    <a:lnTo>
                      <a:pt x="35788" y="20558"/>
                    </a:lnTo>
                    <a:lnTo>
                      <a:pt x="35839" y="20457"/>
                    </a:lnTo>
                    <a:lnTo>
                      <a:pt x="35990" y="20407"/>
                    </a:lnTo>
                    <a:close/>
                    <a:moveTo>
                      <a:pt x="37045" y="20658"/>
                    </a:moveTo>
                    <a:lnTo>
                      <a:pt x="36995" y="20759"/>
                    </a:lnTo>
                    <a:lnTo>
                      <a:pt x="36894" y="20809"/>
                    </a:lnTo>
                    <a:lnTo>
                      <a:pt x="36844" y="20759"/>
                    </a:lnTo>
                    <a:lnTo>
                      <a:pt x="36844" y="20709"/>
                    </a:lnTo>
                    <a:lnTo>
                      <a:pt x="36945" y="20658"/>
                    </a:lnTo>
                    <a:close/>
                    <a:moveTo>
                      <a:pt x="44082" y="20206"/>
                    </a:moveTo>
                    <a:lnTo>
                      <a:pt x="44183" y="20407"/>
                    </a:lnTo>
                    <a:lnTo>
                      <a:pt x="44183" y="20709"/>
                    </a:lnTo>
                    <a:lnTo>
                      <a:pt x="44132" y="20809"/>
                    </a:lnTo>
                    <a:lnTo>
                      <a:pt x="44032" y="20860"/>
                    </a:lnTo>
                    <a:lnTo>
                      <a:pt x="43981" y="20860"/>
                    </a:lnTo>
                    <a:lnTo>
                      <a:pt x="43881" y="20809"/>
                    </a:lnTo>
                    <a:lnTo>
                      <a:pt x="43780" y="20759"/>
                    </a:lnTo>
                    <a:lnTo>
                      <a:pt x="43780" y="20658"/>
                    </a:lnTo>
                    <a:lnTo>
                      <a:pt x="43780" y="20608"/>
                    </a:lnTo>
                    <a:lnTo>
                      <a:pt x="43780" y="20508"/>
                    </a:lnTo>
                    <a:lnTo>
                      <a:pt x="43881" y="20407"/>
                    </a:lnTo>
                    <a:lnTo>
                      <a:pt x="44082" y="20206"/>
                    </a:lnTo>
                    <a:close/>
                    <a:moveTo>
                      <a:pt x="56145" y="20608"/>
                    </a:moveTo>
                    <a:lnTo>
                      <a:pt x="56346" y="20709"/>
                    </a:lnTo>
                    <a:lnTo>
                      <a:pt x="56346" y="20759"/>
                    </a:lnTo>
                    <a:lnTo>
                      <a:pt x="56246" y="20860"/>
                    </a:lnTo>
                    <a:lnTo>
                      <a:pt x="56145" y="20860"/>
                    </a:lnTo>
                    <a:lnTo>
                      <a:pt x="56045" y="20809"/>
                    </a:lnTo>
                    <a:lnTo>
                      <a:pt x="55995" y="20759"/>
                    </a:lnTo>
                    <a:lnTo>
                      <a:pt x="56045" y="20709"/>
                    </a:lnTo>
                    <a:lnTo>
                      <a:pt x="56145" y="20608"/>
                    </a:lnTo>
                    <a:close/>
                    <a:moveTo>
                      <a:pt x="51069" y="20658"/>
                    </a:moveTo>
                    <a:lnTo>
                      <a:pt x="51119" y="20759"/>
                    </a:lnTo>
                    <a:lnTo>
                      <a:pt x="51119" y="20860"/>
                    </a:lnTo>
                    <a:lnTo>
                      <a:pt x="51219" y="20860"/>
                    </a:lnTo>
                    <a:lnTo>
                      <a:pt x="51320" y="20960"/>
                    </a:lnTo>
                    <a:lnTo>
                      <a:pt x="51119" y="20929"/>
                    </a:lnTo>
                    <a:lnTo>
                      <a:pt x="51119" y="20929"/>
                    </a:lnTo>
                    <a:lnTo>
                      <a:pt x="51119" y="20860"/>
                    </a:lnTo>
                    <a:lnTo>
                      <a:pt x="50717" y="20860"/>
                    </a:lnTo>
                    <a:lnTo>
                      <a:pt x="50770" y="20875"/>
                    </a:lnTo>
                    <a:lnTo>
                      <a:pt x="50667" y="20860"/>
                    </a:lnTo>
                    <a:lnTo>
                      <a:pt x="50415" y="20860"/>
                    </a:lnTo>
                    <a:lnTo>
                      <a:pt x="50365" y="20809"/>
                    </a:lnTo>
                    <a:lnTo>
                      <a:pt x="50315" y="20709"/>
                    </a:lnTo>
                    <a:lnTo>
                      <a:pt x="50365" y="20658"/>
                    </a:lnTo>
                    <a:close/>
                    <a:moveTo>
                      <a:pt x="42273" y="20220"/>
                    </a:moveTo>
                    <a:lnTo>
                      <a:pt x="42524" y="20256"/>
                    </a:lnTo>
                    <a:lnTo>
                      <a:pt x="42675" y="20307"/>
                    </a:lnTo>
                    <a:lnTo>
                      <a:pt x="42725" y="20407"/>
                    </a:lnTo>
                    <a:lnTo>
                      <a:pt x="42725" y="20658"/>
                    </a:lnTo>
                    <a:lnTo>
                      <a:pt x="42675" y="20759"/>
                    </a:lnTo>
                    <a:lnTo>
                      <a:pt x="42624" y="20860"/>
                    </a:lnTo>
                    <a:lnTo>
                      <a:pt x="42474" y="20709"/>
                    </a:lnTo>
                    <a:lnTo>
                      <a:pt x="42273" y="20658"/>
                    </a:lnTo>
                    <a:lnTo>
                      <a:pt x="42172" y="20860"/>
                    </a:lnTo>
                    <a:lnTo>
                      <a:pt x="42021" y="21010"/>
                    </a:lnTo>
                    <a:lnTo>
                      <a:pt x="41971" y="21010"/>
                    </a:lnTo>
                    <a:lnTo>
                      <a:pt x="41921" y="20960"/>
                    </a:lnTo>
                    <a:lnTo>
                      <a:pt x="41870" y="20860"/>
                    </a:lnTo>
                    <a:lnTo>
                      <a:pt x="41870" y="20759"/>
                    </a:lnTo>
                    <a:lnTo>
                      <a:pt x="41921" y="20658"/>
                    </a:lnTo>
                    <a:lnTo>
                      <a:pt x="42273" y="20658"/>
                    </a:lnTo>
                    <a:lnTo>
                      <a:pt x="42273" y="20220"/>
                    </a:lnTo>
                    <a:close/>
                    <a:moveTo>
                      <a:pt x="55241" y="21262"/>
                    </a:moveTo>
                    <a:lnTo>
                      <a:pt x="55291" y="21312"/>
                    </a:lnTo>
                    <a:lnTo>
                      <a:pt x="55241" y="21463"/>
                    </a:lnTo>
                    <a:lnTo>
                      <a:pt x="55140" y="21412"/>
                    </a:lnTo>
                    <a:lnTo>
                      <a:pt x="55241" y="21262"/>
                    </a:lnTo>
                    <a:close/>
                    <a:moveTo>
                      <a:pt x="56698" y="21061"/>
                    </a:moveTo>
                    <a:lnTo>
                      <a:pt x="56799" y="21161"/>
                    </a:lnTo>
                    <a:lnTo>
                      <a:pt x="56497" y="21463"/>
                    </a:lnTo>
                    <a:lnTo>
                      <a:pt x="56397" y="21412"/>
                    </a:lnTo>
                    <a:lnTo>
                      <a:pt x="56397" y="21262"/>
                    </a:lnTo>
                    <a:lnTo>
                      <a:pt x="56447" y="21111"/>
                    </a:lnTo>
                    <a:lnTo>
                      <a:pt x="56547" y="21061"/>
                    </a:lnTo>
                    <a:close/>
                    <a:moveTo>
                      <a:pt x="20106" y="21463"/>
                    </a:moveTo>
                    <a:lnTo>
                      <a:pt x="20207" y="21538"/>
                    </a:lnTo>
                    <a:lnTo>
                      <a:pt x="20207" y="21538"/>
                    </a:lnTo>
                    <a:lnTo>
                      <a:pt x="20207" y="21463"/>
                    </a:lnTo>
                    <a:close/>
                    <a:moveTo>
                      <a:pt x="20207" y="21538"/>
                    </a:moveTo>
                    <a:lnTo>
                      <a:pt x="20207" y="21556"/>
                    </a:lnTo>
                    <a:lnTo>
                      <a:pt x="20207" y="21556"/>
                    </a:lnTo>
                    <a:lnTo>
                      <a:pt x="20245" y="21567"/>
                    </a:lnTo>
                    <a:lnTo>
                      <a:pt x="20245" y="21567"/>
                    </a:lnTo>
                    <a:lnTo>
                      <a:pt x="20207" y="21538"/>
                    </a:lnTo>
                    <a:close/>
                    <a:moveTo>
                      <a:pt x="19955" y="21262"/>
                    </a:moveTo>
                    <a:lnTo>
                      <a:pt x="20106" y="21312"/>
                    </a:lnTo>
                    <a:lnTo>
                      <a:pt x="20207" y="21362"/>
                    </a:lnTo>
                    <a:lnTo>
                      <a:pt x="20207" y="21463"/>
                    </a:lnTo>
                    <a:lnTo>
                      <a:pt x="20307" y="21463"/>
                    </a:lnTo>
                    <a:lnTo>
                      <a:pt x="20408" y="21614"/>
                    </a:lnTo>
                    <a:lnTo>
                      <a:pt x="20245" y="21567"/>
                    </a:lnTo>
                    <a:lnTo>
                      <a:pt x="20245" y="21567"/>
                    </a:lnTo>
                    <a:lnTo>
                      <a:pt x="20307" y="21614"/>
                    </a:lnTo>
                    <a:lnTo>
                      <a:pt x="20307" y="21664"/>
                    </a:lnTo>
                    <a:lnTo>
                      <a:pt x="20207" y="21563"/>
                    </a:lnTo>
                    <a:lnTo>
                      <a:pt x="20207" y="21556"/>
                    </a:lnTo>
                    <a:lnTo>
                      <a:pt x="20207" y="21556"/>
                    </a:lnTo>
                    <a:lnTo>
                      <a:pt x="20056" y="21513"/>
                    </a:lnTo>
                    <a:lnTo>
                      <a:pt x="19905" y="21463"/>
                    </a:lnTo>
                    <a:lnTo>
                      <a:pt x="19855" y="21412"/>
                    </a:lnTo>
                    <a:lnTo>
                      <a:pt x="19805" y="21362"/>
                    </a:lnTo>
                    <a:lnTo>
                      <a:pt x="19955" y="21262"/>
                    </a:lnTo>
                    <a:close/>
                    <a:moveTo>
                      <a:pt x="54185" y="20658"/>
                    </a:moveTo>
                    <a:lnTo>
                      <a:pt x="54235" y="20709"/>
                    </a:lnTo>
                    <a:lnTo>
                      <a:pt x="54286" y="20860"/>
                    </a:lnTo>
                    <a:lnTo>
                      <a:pt x="54286" y="21061"/>
                    </a:lnTo>
                    <a:lnTo>
                      <a:pt x="54336" y="21211"/>
                    </a:lnTo>
                    <a:lnTo>
                      <a:pt x="54386" y="21312"/>
                    </a:lnTo>
                    <a:lnTo>
                      <a:pt x="54487" y="21362"/>
                    </a:lnTo>
                    <a:lnTo>
                      <a:pt x="54336" y="21563"/>
                    </a:lnTo>
                    <a:lnTo>
                      <a:pt x="54235" y="21614"/>
                    </a:lnTo>
                    <a:lnTo>
                      <a:pt x="54135" y="21664"/>
                    </a:lnTo>
                    <a:lnTo>
                      <a:pt x="53883" y="21714"/>
                    </a:lnTo>
                    <a:lnTo>
                      <a:pt x="53783" y="21664"/>
                    </a:lnTo>
                    <a:lnTo>
                      <a:pt x="53682" y="21614"/>
                    </a:lnTo>
                    <a:lnTo>
                      <a:pt x="53582" y="21513"/>
                    </a:lnTo>
                    <a:lnTo>
                      <a:pt x="53532" y="21513"/>
                    </a:lnTo>
                    <a:lnTo>
                      <a:pt x="53431" y="21563"/>
                    </a:lnTo>
                    <a:lnTo>
                      <a:pt x="53381" y="21664"/>
                    </a:lnTo>
                    <a:lnTo>
                      <a:pt x="53079" y="21664"/>
                    </a:lnTo>
                    <a:lnTo>
                      <a:pt x="52878" y="21714"/>
                    </a:lnTo>
                    <a:lnTo>
                      <a:pt x="52778" y="21764"/>
                    </a:lnTo>
                    <a:lnTo>
                      <a:pt x="52727" y="21865"/>
                    </a:lnTo>
                    <a:lnTo>
                      <a:pt x="52627" y="21764"/>
                    </a:lnTo>
                    <a:lnTo>
                      <a:pt x="52577" y="21664"/>
                    </a:lnTo>
                    <a:lnTo>
                      <a:pt x="52577" y="21563"/>
                    </a:lnTo>
                    <a:lnTo>
                      <a:pt x="52426" y="21412"/>
                    </a:lnTo>
                    <a:lnTo>
                      <a:pt x="52426" y="21362"/>
                    </a:lnTo>
                    <a:lnTo>
                      <a:pt x="52426" y="21312"/>
                    </a:lnTo>
                    <a:lnTo>
                      <a:pt x="52577" y="21211"/>
                    </a:lnTo>
                    <a:lnTo>
                      <a:pt x="52627" y="21111"/>
                    </a:lnTo>
                    <a:lnTo>
                      <a:pt x="52677" y="21061"/>
                    </a:lnTo>
                    <a:lnTo>
                      <a:pt x="52778" y="21111"/>
                    </a:lnTo>
                    <a:lnTo>
                      <a:pt x="52878" y="21211"/>
                    </a:lnTo>
                    <a:lnTo>
                      <a:pt x="52979" y="21262"/>
                    </a:lnTo>
                    <a:lnTo>
                      <a:pt x="53733" y="21262"/>
                    </a:lnTo>
                    <a:lnTo>
                      <a:pt x="53833" y="21211"/>
                    </a:lnTo>
                    <a:lnTo>
                      <a:pt x="53833" y="21111"/>
                    </a:lnTo>
                    <a:lnTo>
                      <a:pt x="53883" y="21010"/>
                    </a:lnTo>
                    <a:lnTo>
                      <a:pt x="53883" y="20860"/>
                    </a:lnTo>
                    <a:lnTo>
                      <a:pt x="53883" y="20709"/>
                    </a:lnTo>
                    <a:lnTo>
                      <a:pt x="53984" y="20658"/>
                    </a:lnTo>
                    <a:close/>
                    <a:moveTo>
                      <a:pt x="27797" y="21664"/>
                    </a:moveTo>
                    <a:lnTo>
                      <a:pt x="27897" y="21714"/>
                    </a:lnTo>
                    <a:lnTo>
                      <a:pt x="27947" y="21764"/>
                    </a:lnTo>
                    <a:lnTo>
                      <a:pt x="27947" y="21815"/>
                    </a:lnTo>
                    <a:lnTo>
                      <a:pt x="27847" y="21865"/>
                    </a:lnTo>
                    <a:lnTo>
                      <a:pt x="27746" y="21915"/>
                    </a:lnTo>
                    <a:lnTo>
                      <a:pt x="27646" y="21865"/>
                    </a:lnTo>
                    <a:lnTo>
                      <a:pt x="27595" y="21815"/>
                    </a:lnTo>
                    <a:lnTo>
                      <a:pt x="27595" y="21764"/>
                    </a:lnTo>
                    <a:lnTo>
                      <a:pt x="27696" y="21714"/>
                    </a:lnTo>
                    <a:lnTo>
                      <a:pt x="27797" y="21664"/>
                    </a:lnTo>
                    <a:close/>
                    <a:moveTo>
                      <a:pt x="56849" y="22166"/>
                    </a:moveTo>
                    <a:lnTo>
                      <a:pt x="57000" y="22217"/>
                    </a:lnTo>
                    <a:lnTo>
                      <a:pt x="56950" y="22267"/>
                    </a:lnTo>
                    <a:lnTo>
                      <a:pt x="56799" y="22217"/>
                    </a:lnTo>
                    <a:lnTo>
                      <a:pt x="56849" y="22166"/>
                    </a:lnTo>
                    <a:close/>
                    <a:moveTo>
                      <a:pt x="23474" y="22116"/>
                    </a:moveTo>
                    <a:lnTo>
                      <a:pt x="23524" y="22267"/>
                    </a:lnTo>
                    <a:lnTo>
                      <a:pt x="23474" y="22317"/>
                    </a:lnTo>
                    <a:lnTo>
                      <a:pt x="23373" y="22166"/>
                    </a:lnTo>
                    <a:lnTo>
                      <a:pt x="23474" y="22116"/>
                    </a:lnTo>
                    <a:close/>
                    <a:moveTo>
                      <a:pt x="37347" y="22116"/>
                    </a:moveTo>
                    <a:lnTo>
                      <a:pt x="37397" y="22166"/>
                    </a:lnTo>
                    <a:lnTo>
                      <a:pt x="37347" y="22317"/>
                    </a:lnTo>
                    <a:lnTo>
                      <a:pt x="37246" y="22267"/>
                    </a:lnTo>
                    <a:lnTo>
                      <a:pt x="37347" y="22116"/>
                    </a:lnTo>
                    <a:close/>
                    <a:moveTo>
                      <a:pt x="56296" y="21915"/>
                    </a:moveTo>
                    <a:lnTo>
                      <a:pt x="56397" y="22066"/>
                    </a:lnTo>
                    <a:lnTo>
                      <a:pt x="56346" y="22217"/>
                    </a:lnTo>
                    <a:lnTo>
                      <a:pt x="56246" y="22317"/>
                    </a:lnTo>
                    <a:lnTo>
                      <a:pt x="56145" y="22317"/>
                    </a:lnTo>
                    <a:lnTo>
                      <a:pt x="55995" y="22267"/>
                    </a:lnTo>
                    <a:lnTo>
                      <a:pt x="56045" y="22116"/>
                    </a:lnTo>
                    <a:lnTo>
                      <a:pt x="56196" y="21965"/>
                    </a:lnTo>
                    <a:lnTo>
                      <a:pt x="56296" y="21915"/>
                    </a:lnTo>
                    <a:close/>
                    <a:moveTo>
                      <a:pt x="57553" y="21915"/>
                    </a:moveTo>
                    <a:lnTo>
                      <a:pt x="57603" y="22016"/>
                    </a:lnTo>
                    <a:lnTo>
                      <a:pt x="57653" y="22166"/>
                    </a:lnTo>
                    <a:lnTo>
                      <a:pt x="57603" y="22217"/>
                    </a:lnTo>
                    <a:lnTo>
                      <a:pt x="57553" y="22317"/>
                    </a:lnTo>
                    <a:lnTo>
                      <a:pt x="57452" y="22166"/>
                    </a:lnTo>
                    <a:lnTo>
                      <a:pt x="57553" y="21915"/>
                    </a:lnTo>
                    <a:close/>
                    <a:moveTo>
                      <a:pt x="55592" y="22367"/>
                    </a:moveTo>
                    <a:lnTo>
                      <a:pt x="55743" y="22418"/>
                    </a:lnTo>
                    <a:lnTo>
                      <a:pt x="55693" y="22518"/>
                    </a:lnTo>
                    <a:lnTo>
                      <a:pt x="55542" y="22418"/>
                    </a:lnTo>
                    <a:lnTo>
                      <a:pt x="55592" y="22367"/>
                    </a:lnTo>
                    <a:close/>
                    <a:moveTo>
                      <a:pt x="4977" y="22166"/>
                    </a:moveTo>
                    <a:lnTo>
                      <a:pt x="5077" y="22418"/>
                    </a:lnTo>
                    <a:lnTo>
                      <a:pt x="4977" y="22719"/>
                    </a:lnTo>
                    <a:lnTo>
                      <a:pt x="4926" y="22719"/>
                    </a:lnTo>
                    <a:lnTo>
                      <a:pt x="4826" y="22569"/>
                    </a:lnTo>
                    <a:lnTo>
                      <a:pt x="4826" y="22418"/>
                    </a:lnTo>
                    <a:lnTo>
                      <a:pt x="4826" y="22267"/>
                    </a:lnTo>
                    <a:lnTo>
                      <a:pt x="4926" y="22166"/>
                    </a:lnTo>
                    <a:close/>
                    <a:moveTo>
                      <a:pt x="34180" y="22518"/>
                    </a:moveTo>
                    <a:lnTo>
                      <a:pt x="34230" y="22619"/>
                    </a:lnTo>
                    <a:lnTo>
                      <a:pt x="34180" y="22719"/>
                    </a:lnTo>
                    <a:lnTo>
                      <a:pt x="34130" y="22669"/>
                    </a:lnTo>
                    <a:lnTo>
                      <a:pt x="34180" y="22518"/>
                    </a:lnTo>
                    <a:close/>
                    <a:moveTo>
                      <a:pt x="55693" y="22719"/>
                    </a:moveTo>
                    <a:lnTo>
                      <a:pt x="55944" y="22820"/>
                    </a:lnTo>
                    <a:lnTo>
                      <a:pt x="55844" y="22920"/>
                    </a:lnTo>
                    <a:lnTo>
                      <a:pt x="55643" y="22920"/>
                    </a:lnTo>
                    <a:lnTo>
                      <a:pt x="55542" y="22820"/>
                    </a:lnTo>
                    <a:lnTo>
                      <a:pt x="55693" y="22719"/>
                    </a:lnTo>
                    <a:close/>
                    <a:moveTo>
                      <a:pt x="51823" y="23373"/>
                    </a:moveTo>
                    <a:lnTo>
                      <a:pt x="51923" y="23423"/>
                    </a:lnTo>
                    <a:lnTo>
                      <a:pt x="51923" y="23524"/>
                    </a:lnTo>
                    <a:lnTo>
                      <a:pt x="51873" y="23574"/>
                    </a:lnTo>
                    <a:lnTo>
                      <a:pt x="51672" y="23574"/>
                    </a:lnTo>
                    <a:lnTo>
                      <a:pt x="51571" y="23524"/>
                    </a:lnTo>
                    <a:lnTo>
                      <a:pt x="51571" y="23423"/>
                    </a:lnTo>
                    <a:lnTo>
                      <a:pt x="51622" y="23373"/>
                    </a:lnTo>
                    <a:close/>
                    <a:moveTo>
                      <a:pt x="4122" y="23825"/>
                    </a:moveTo>
                    <a:lnTo>
                      <a:pt x="4223" y="23875"/>
                    </a:lnTo>
                    <a:lnTo>
                      <a:pt x="4072" y="23976"/>
                    </a:lnTo>
                    <a:lnTo>
                      <a:pt x="3971" y="23875"/>
                    </a:lnTo>
                    <a:lnTo>
                      <a:pt x="4122" y="23825"/>
                    </a:lnTo>
                    <a:close/>
                    <a:moveTo>
                      <a:pt x="54788" y="22971"/>
                    </a:moveTo>
                    <a:lnTo>
                      <a:pt x="54939" y="23021"/>
                    </a:lnTo>
                    <a:lnTo>
                      <a:pt x="54788" y="23172"/>
                    </a:lnTo>
                    <a:lnTo>
                      <a:pt x="54738" y="23272"/>
                    </a:lnTo>
                    <a:lnTo>
                      <a:pt x="54788" y="23373"/>
                    </a:lnTo>
                    <a:lnTo>
                      <a:pt x="54838" y="23423"/>
                    </a:lnTo>
                    <a:lnTo>
                      <a:pt x="54989" y="23524"/>
                    </a:lnTo>
                    <a:lnTo>
                      <a:pt x="55090" y="23674"/>
                    </a:lnTo>
                    <a:lnTo>
                      <a:pt x="55190" y="23725"/>
                    </a:lnTo>
                    <a:lnTo>
                      <a:pt x="55241" y="23775"/>
                    </a:lnTo>
                    <a:lnTo>
                      <a:pt x="55291" y="23725"/>
                    </a:lnTo>
                    <a:lnTo>
                      <a:pt x="55391" y="23624"/>
                    </a:lnTo>
                    <a:lnTo>
                      <a:pt x="55442" y="23624"/>
                    </a:lnTo>
                    <a:lnTo>
                      <a:pt x="55643" y="23775"/>
                    </a:lnTo>
                    <a:lnTo>
                      <a:pt x="55743" y="23875"/>
                    </a:lnTo>
                    <a:lnTo>
                      <a:pt x="55743" y="23976"/>
                    </a:lnTo>
                    <a:lnTo>
                      <a:pt x="55693" y="24177"/>
                    </a:lnTo>
                    <a:lnTo>
                      <a:pt x="55542" y="24127"/>
                    </a:lnTo>
                    <a:lnTo>
                      <a:pt x="55442" y="24076"/>
                    </a:lnTo>
                    <a:lnTo>
                      <a:pt x="55391" y="24076"/>
                    </a:lnTo>
                    <a:lnTo>
                      <a:pt x="55241" y="24177"/>
                    </a:lnTo>
                    <a:lnTo>
                      <a:pt x="55190" y="24177"/>
                    </a:lnTo>
                    <a:lnTo>
                      <a:pt x="55090" y="24076"/>
                    </a:lnTo>
                    <a:lnTo>
                      <a:pt x="54889" y="23926"/>
                    </a:lnTo>
                    <a:lnTo>
                      <a:pt x="54738" y="23725"/>
                    </a:lnTo>
                    <a:lnTo>
                      <a:pt x="54587" y="23524"/>
                    </a:lnTo>
                    <a:lnTo>
                      <a:pt x="54386" y="23423"/>
                    </a:lnTo>
                    <a:lnTo>
                      <a:pt x="54185" y="23322"/>
                    </a:lnTo>
                    <a:lnTo>
                      <a:pt x="54034" y="23222"/>
                    </a:lnTo>
                    <a:lnTo>
                      <a:pt x="53883" y="23121"/>
                    </a:lnTo>
                    <a:lnTo>
                      <a:pt x="53883" y="23071"/>
                    </a:lnTo>
                    <a:lnTo>
                      <a:pt x="53934" y="22971"/>
                    </a:lnTo>
                    <a:lnTo>
                      <a:pt x="54135" y="22971"/>
                    </a:lnTo>
                    <a:lnTo>
                      <a:pt x="54286" y="23021"/>
                    </a:lnTo>
                    <a:lnTo>
                      <a:pt x="54436" y="23121"/>
                    </a:lnTo>
                    <a:lnTo>
                      <a:pt x="54487" y="23071"/>
                    </a:lnTo>
                    <a:lnTo>
                      <a:pt x="54537" y="23021"/>
                    </a:lnTo>
                    <a:lnTo>
                      <a:pt x="54688" y="22971"/>
                    </a:lnTo>
                    <a:close/>
                    <a:moveTo>
                      <a:pt x="54185" y="24026"/>
                    </a:moveTo>
                    <a:lnTo>
                      <a:pt x="54235" y="24127"/>
                    </a:lnTo>
                    <a:lnTo>
                      <a:pt x="54185" y="24227"/>
                    </a:lnTo>
                    <a:lnTo>
                      <a:pt x="54085" y="24076"/>
                    </a:lnTo>
                    <a:lnTo>
                      <a:pt x="54185" y="24026"/>
                    </a:lnTo>
                    <a:close/>
                    <a:moveTo>
                      <a:pt x="54587" y="24026"/>
                    </a:moveTo>
                    <a:lnTo>
                      <a:pt x="54688" y="24076"/>
                    </a:lnTo>
                    <a:lnTo>
                      <a:pt x="54587" y="24227"/>
                    </a:lnTo>
                    <a:lnTo>
                      <a:pt x="54537" y="24127"/>
                    </a:lnTo>
                    <a:lnTo>
                      <a:pt x="54587" y="24026"/>
                    </a:lnTo>
                    <a:close/>
                    <a:moveTo>
                      <a:pt x="4122" y="24428"/>
                    </a:moveTo>
                    <a:lnTo>
                      <a:pt x="4223" y="24529"/>
                    </a:lnTo>
                    <a:lnTo>
                      <a:pt x="4072" y="24579"/>
                    </a:lnTo>
                    <a:lnTo>
                      <a:pt x="3971" y="24529"/>
                    </a:lnTo>
                    <a:lnTo>
                      <a:pt x="4122" y="24428"/>
                    </a:lnTo>
                    <a:close/>
                    <a:moveTo>
                      <a:pt x="54386" y="24428"/>
                    </a:moveTo>
                    <a:lnTo>
                      <a:pt x="54688" y="24730"/>
                    </a:lnTo>
                    <a:lnTo>
                      <a:pt x="54637" y="24780"/>
                    </a:lnTo>
                    <a:lnTo>
                      <a:pt x="54587" y="24830"/>
                    </a:lnTo>
                    <a:lnTo>
                      <a:pt x="54436" y="24830"/>
                    </a:lnTo>
                    <a:lnTo>
                      <a:pt x="54336" y="24780"/>
                    </a:lnTo>
                    <a:lnTo>
                      <a:pt x="54286" y="24629"/>
                    </a:lnTo>
                    <a:lnTo>
                      <a:pt x="54336" y="24479"/>
                    </a:lnTo>
                    <a:lnTo>
                      <a:pt x="54386" y="24428"/>
                    </a:lnTo>
                    <a:close/>
                    <a:moveTo>
                      <a:pt x="4122" y="25082"/>
                    </a:moveTo>
                    <a:lnTo>
                      <a:pt x="4223" y="25182"/>
                    </a:lnTo>
                    <a:lnTo>
                      <a:pt x="4072" y="25232"/>
                    </a:lnTo>
                    <a:lnTo>
                      <a:pt x="3971" y="25182"/>
                    </a:lnTo>
                    <a:lnTo>
                      <a:pt x="4122" y="25082"/>
                    </a:lnTo>
                    <a:close/>
                    <a:moveTo>
                      <a:pt x="53130" y="25283"/>
                    </a:moveTo>
                    <a:lnTo>
                      <a:pt x="53180" y="25333"/>
                    </a:lnTo>
                    <a:lnTo>
                      <a:pt x="53130" y="25484"/>
                    </a:lnTo>
                    <a:lnTo>
                      <a:pt x="53029" y="25383"/>
                    </a:lnTo>
                    <a:lnTo>
                      <a:pt x="53130" y="25283"/>
                    </a:lnTo>
                    <a:close/>
                    <a:moveTo>
                      <a:pt x="48103" y="25484"/>
                    </a:moveTo>
                    <a:lnTo>
                      <a:pt x="48153" y="25584"/>
                    </a:lnTo>
                    <a:lnTo>
                      <a:pt x="48053" y="25635"/>
                    </a:lnTo>
                    <a:lnTo>
                      <a:pt x="47952" y="25584"/>
                    </a:lnTo>
                    <a:lnTo>
                      <a:pt x="48103" y="25484"/>
                    </a:lnTo>
                    <a:close/>
                    <a:moveTo>
                      <a:pt x="57804" y="24830"/>
                    </a:moveTo>
                    <a:lnTo>
                      <a:pt x="57905" y="24881"/>
                    </a:lnTo>
                    <a:lnTo>
                      <a:pt x="58055" y="24931"/>
                    </a:lnTo>
                    <a:lnTo>
                      <a:pt x="58055" y="25031"/>
                    </a:lnTo>
                    <a:lnTo>
                      <a:pt x="58055" y="25132"/>
                    </a:lnTo>
                    <a:lnTo>
                      <a:pt x="58005" y="25232"/>
                    </a:lnTo>
                    <a:lnTo>
                      <a:pt x="57905" y="25283"/>
                    </a:lnTo>
                    <a:lnTo>
                      <a:pt x="57100" y="25283"/>
                    </a:lnTo>
                    <a:lnTo>
                      <a:pt x="57050" y="25383"/>
                    </a:lnTo>
                    <a:lnTo>
                      <a:pt x="57100" y="25434"/>
                    </a:lnTo>
                    <a:lnTo>
                      <a:pt x="57251" y="25584"/>
                    </a:lnTo>
                    <a:lnTo>
                      <a:pt x="57402" y="25685"/>
                    </a:lnTo>
                    <a:lnTo>
                      <a:pt x="57603" y="25685"/>
                    </a:lnTo>
                    <a:lnTo>
                      <a:pt x="57804" y="25635"/>
                    </a:lnTo>
                    <a:lnTo>
                      <a:pt x="57905" y="25534"/>
                    </a:lnTo>
                    <a:lnTo>
                      <a:pt x="58005" y="25534"/>
                    </a:lnTo>
                    <a:lnTo>
                      <a:pt x="58106" y="25584"/>
                    </a:lnTo>
                    <a:lnTo>
                      <a:pt x="58156" y="25685"/>
                    </a:lnTo>
                    <a:lnTo>
                      <a:pt x="58256" y="25836"/>
                    </a:lnTo>
                    <a:lnTo>
                      <a:pt x="58156" y="25886"/>
                    </a:lnTo>
                    <a:lnTo>
                      <a:pt x="57000" y="25886"/>
                    </a:lnTo>
                    <a:lnTo>
                      <a:pt x="56799" y="25986"/>
                    </a:lnTo>
                    <a:lnTo>
                      <a:pt x="56698" y="26087"/>
                    </a:lnTo>
                    <a:lnTo>
                      <a:pt x="56598" y="25986"/>
                    </a:lnTo>
                    <a:lnTo>
                      <a:pt x="56497" y="25936"/>
                    </a:lnTo>
                    <a:lnTo>
                      <a:pt x="56447" y="25936"/>
                    </a:lnTo>
                    <a:lnTo>
                      <a:pt x="56346" y="25986"/>
                    </a:lnTo>
                    <a:lnTo>
                      <a:pt x="56196" y="26087"/>
                    </a:lnTo>
                    <a:lnTo>
                      <a:pt x="56095" y="26137"/>
                    </a:lnTo>
                    <a:lnTo>
                      <a:pt x="55995" y="26137"/>
                    </a:lnTo>
                    <a:lnTo>
                      <a:pt x="55844" y="26087"/>
                    </a:lnTo>
                    <a:lnTo>
                      <a:pt x="55040" y="26087"/>
                    </a:lnTo>
                    <a:lnTo>
                      <a:pt x="54939" y="26037"/>
                    </a:lnTo>
                    <a:lnTo>
                      <a:pt x="54788" y="25836"/>
                    </a:lnTo>
                    <a:lnTo>
                      <a:pt x="54738" y="25785"/>
                    </a:lnTo>
                    <a:lnTo>
                      <a:pt x="54788" y="25685"/>
                    </a:lnTo>
                    <a:lnTo>
                      <a:pt x="55391" y="25685"/>
                    </a:lnTo>
                    <a:lnTo>
                      <a:pt x="55442" y="25635"/>
                    </a:lnTo>
                    <a:lnTo>
                      <a:pt x="55542" y="25584"/>
                    </a:lnTo>
                    <a:lnTo>
                      <a:pt x="55341" y="25484"/>
                    </a:lnTo>
                    <a:lnTo>
                      <a:pt x="55140" y="25383"/>
                    </a:lnTo>
                    <a:lnTo>
                      <a:pt x="55140" y="25333"/>
                    </a:lnTo>
                    <a:lnTo>
                      <a:pt x="55241" y="25283"/>
                    </a:lnTo>
                    <a:lnTo>
                      <a:pt x="55341" y="25132"/>
                    </a:lnTo>
                    <a:lnTo>
                      <a:pt x="55442" y="25082"/>
                    </a:lnTo>
                    <a:lnTo>
                      <a:pt x="55542" y="25031"/>
                    </a:lnTo>
                    <a:lnTo>
                      <a:pt x="56497" y="25031"/>
                    </a:lnTo>
                    <a:lnTo>
                      <a:pt x="57251" y="25082"/>
                    </a:lnTo>
                    <a:lnTo>
                      <a:pt x="57402" y="25031"/>
                    </a:lnTo>
                    <a:lnTo>
                      <a:pt x="57553" y="25031"/>
                    </a:lnTo>
                    <a:lnTo>
                      <a:pt x="57804" y="24830"/>
                    </a:lnTo>
                    <a:close/>
                    <a:moveTo>
                      <a:pt x="53582" y="25735"/>
                    </a:moveTo>
                    <a:lnTo>
                      <a:pt x="53733" y="25886"/>
                    </a:lnTo>
                    <a:lnTo>
                      <a:pt x="53833" y="25986"/>
                    </a:lnTo>
                    <a:lnTo>
                      <a:pt x="53883" y="26087"/>
                    </a:lnTo>
                    <a:lnTo>
                      <a:pt x="53833" y="26238"/>
                    </a:lnTo>
                    <a:lnTo>
                      <a:pt x="53783" y="26288"/>
                    </a:lnTo>
                    <a:lnTo>
                      <a:pt x="53532" y="26288"/>
                    </a:lnTo>
                    <a:lnTo>
                      <a:pt x="53431" y="26187"/>
                    </a:lnTo>
                    <a:lnTo>
                      <a:pt x="53431" y="25986"/>
                    </a:lnTo>
                    <a:lnTo>
                      <a:pt x="53431" y="25785"/>
                    </a:lnTo>
                    <a:lnTo>
                      <a:pt x="53481" y="25735"/>
                    </a:lnTo>
                    <a:close/>
                    <a:moveTo>
                      <a:pt x="54185" y="26137"/>
                    </a:moveTo>
                    <a:lnTo>
                      <a:pt x="54286" y="26187"/>
                    </a:lnTo>
                    <a:lnTo>
                      <a:pt x="54135" y="26288"/>
                    </a:lnTo>
                    <a:lnTo>
                      <a:pt x="54085" y="26187"/>
                    </a:lnTo>
                    <a:lnTo>
                      <a:pt x="54185" y="26137"/>
                    </a:lnTo>
                    <a:close/>
                    <a:moveTo>
                      <a:pt x="42222" y="26590"/>
                    </a:moveTo>
                    <a:lnTo>
                      <a:pt x="42273" y="26640"/>
                    </a:lnTo>
                    <a:lnTo>
                      <a:pt x="42172" y="26690"/>
                    </a:lnTo>
                    <a:lnTo>
                      <a:pt x="42071" y="26640"/>
                    </a:lnTo>
                    <a:lnTo>
                      <a:pt x="42222" y="26590"/>
                    </a:lnTo>
                    <a:close/>
                    <a:moveTo>
                      <a:pt x="4173" y="26288"/>
                    </a:moveTo>
                    <a:lnTo>
                      <a:pt x="4273" y="26338"/>
                    </a:lnTo>
                    <a:lnTo>
                      <a:pt x="4424" y="26439"/>
                    </a:lnTo>
                    <a:lnTo>
                      <a:pt x="4524" y="26539"/>
                    </a:lnTo>
                    <a:lnTo>
                      <a:pt x="4575" y="26690"/>
                    </a:lnTo>
                    <a:lnTo>
                      <a:pt x="4424" y="26740"/>
                    </a:lnTo>
                    <a:lnTo>
                      <a:pt x="4122" y="26740"/>
                    </a:lnTo>
                    <a:lnTo>
                      <a:pt x="4022" y="26690"/>
                    </a:lnTo>
                    <a:lnTo>
                      <a:pt x="4022" y="26590"/>
                    </a:lnTo>
                    <a:lnTo>
                      <a:pt x="4022" y="26439"/>
                    </a:lnTo>
                    <a:lnTo>
                      <a:pt x="4122" y="26338"/>
                    </a:lnTo>
                    <a:lnTo>
                      <a:pt x="4173" y="26288"/>
                    </a:lnTo>
                    <a:close/>
                    <a:moveTo>
                      <a:pt x="40714" y="26539"/>
                    </a:moveTo>
                    <a:lnTo>
                      <a:pt x="40765" y="26690"/>
                    </a:lnTo>
                    <a:lnTo>
                      <a:pt x="40714" y="26740"/>
                    </a:lnTo>
                    <a:lnTo>
                      <a:pt x="40664" y="26590"/>
                    </a:lnTo>
                    <a:lnTo>
                      <a:pt x="40714" y="26539"/>
                    </a:lnTo>
                    <a:close/>
                    <a:moveTo>
                      <a:pt x="41569" y="26539"/>
                    </a:moveTo>
                    <a:lnTo>
                      <a:pt x="41619" y="26640"/>
                    </a:lnTo>
                    <a:lnTo>
                      <a:pt x="41569" y="26740"/>
                    </a:lnTo>
                    <a:lnTo>
                      <a:pt x="41468" y="26590"/>
                    </a:lnTo>
                    <a:lnTo>
                      <a:pt x="41569" y="26539"/>
                    </a:lnTo>
                    <a:close/>
                    <a:moveTo>
                      <a:pt x="2363" y="26791"/>
                    </a:moveTo>
                    <a:lnTo>
                      <a:pt x="2514" y="26841"/>
                    </a:lnTo>
                    <a:lnTo>
                      <a:pt x="2464" y="26941"/>
                    </a:lnTo>
                    <a:lnTo>
                      <a:pt x="2313" y="26841"/>
                    </a:lnTo>
                    <a:lnTo>
                      <a:pt x="2363" y="26791"/>
                    </a:lnTo>
                    <a:close/>
                    <a:moveTo>
                      <a:pt x="54537" y="26539"/>
                    </a:moveTo>
                    <a:lnTo>
                      <a:pt x="54637" y="26590"/>
                    </a:lnTo>
                    <a:lnTo>
                      <a:pt x="54688" y="26640"/>
                    </a:lnTo>
                    <a:lnTo>
                      <a:pt x="54688" y="26791"/>
                    </a:lnTo>
                    <a:lnTo>
                      <a:pt x="54688" y="26941"/>
                    </a:lnTo>
                    <a:lnTo>
                      <a:pt x="54688" y="27243"/>
                    </a:lnTo>
                    <a:lnTo>
                      <a:pt x="54637" y="27293"/>
                    </a:lnTo>
                    <a:lnTo>
                      <a:pt x="54587" y="27344"/>
                    </a:lnTo>
                    <a:lnTo>
                      <a:pt x="54436" y="27193"/>
                    </a:lnTo>
                    <a:lnTo>
                      <a:pt x="54336" y="27042"/>
                    </a:lnTo>
                    <a:lnTo>
                      <a:pt x="54286" y="26841"/>
                    </a:lnTo>
                    <a:lnTo>
                      <a:pt x="54286" y="26640"/>
                    </a:lnTo>
                    <a:lnTo>
                      <a:pt x="54386" y="26590"/>
                    </a:lnTo>
                    <a:lnTo>
                      <a:pt x="54537" y="26539"/>
                    </a:lnTo>
                    <a:close/>
                    <a:moveTo>
                      <a:pt x="56296" y="26941"/>
                    </a:moveTo>
                    <a:lnTo>
                      <a:pt x="56447" y="27092"/>
                    </a:lnTo>
                    <a:lnTo>
                      <a:pt x="56547" y="27143"/>
                    </a:lnTo>
                    <a:lnTo>
                      <a:pt x="56698" y="27193"/>
                    </a:lnTo>
                    <a:lnTo>
                      <a:pt x="56749" y="27193"/>
                    </a:lnTo>
                    <a:lnTo>
                      <a:pt x="56799" y="27293"/>
                    </a:lnTo>
                    <a:lnTo>
                      <a:pt x="56799" y="27394"/>
                    </a:lnTo>
                    <a:lnTo>
                      <a:pt x="56749" y="27494"/>
                    </a:lnTo>
                    <a:lnTo>
                      <a:pt x="56698" y="27545"/>
                    </a:lnTo>
                    <a:lnTo>
                      <a:pt x="56648" y="27545"/>
                    </a:lnTo>
                    <a:lnTo>
                      <a:pt x="56598" y="27494"/>
                    </a:lnTo>
                    <a:lnTo>
                      <a:pt x="56547" y="27444"/>
                    </a:lnTo>
                    <a:lnTo>
                      <a:pt x="56397" y="27394"/>
                    </a:lnTo>
                    <a:lnTo>
                      <a:pt x="56296" y="27344"/>
                    </a:lnTo>
                    <a:lnTo>
                      <a:pt x="56196" y="27243"/>
                    </a:lnTo>
                    <a:lnTo>
                      <a:pt x="56196" y="27092"/>
                    </a:lnTo>
                    <a:lnTo>
                      <a:pt x="56196" y="27042"/>
                    </a:lnTo>
                    <a:lnTo>
                      <a:pt x="56296" y="26941"/>
                    </a:lnTo>
                    <a:close/>
                    <a:moveTo>
                      <a:pt x="55492" y="26992"/>
                    </a:moveTo>
                    <a:lnTo>
                      <a:pt x="55542" y="27042"/>
                    </a:lnTo>
                    <a:lnTo>
                      <a:pt x="55743" y="27293"/>
                    </a:lnTo>
                    <a:lnTo>
                      <a:pt x="55793" y="27344"/>
                    </a:lnTo>
                    <a:lnTo>
                      <a:pt x="55743" y="27444"/>
                    </a:lnTo>
                    <a:lnTo>
                      <a:pt x="55693" y="27545"/>
                    </a:lnTo>
                    <a:lnTo>
                      <a:pt x="55592" y="27595"/>
                    </a:lnTo>
                    <a:lnTo>
                      <a:pt x="55291" y="27595"/>
                    </a:lnTo>
                    <a:lnTo>
                      <a:pt x="55190" y="27545"/>
                    </a:lnTo>
                    <a:lnTo>
                      <a:pt x="55140" y="27444"/>
                    </a:lnTo>
                    <a:lnTo>
                      <a:pt x="55090" y="27344"/>
                    </a:lnTo>
                    <a:lnTo>
                      <a:pt x="55140" y="27293"/>
                    </a:lnTo>
                    <a:lnTo>
                      <a:pt x="55341" y="27042"/>
                    </a:lnTo>
                    <a:lnTo>
                      <a:pt x="55442" y="26992"/>
                    </a:lnTo>
                    <a:close/>
                    <a:moveTo>
                      <a:pt x="4524" y="27344"/>
                    </a:moveTo>
                    <a:lnTo>
                      <a:pt x="4575" y="27494"/>
                    </a:lnTo>
                    <a:lnTo>
                      <a:pt x="4625" y="27645"/>
                    </a:lnTo>
                    <a:lnTo>
                      <a:pt x="4575" y="27695"/>
                    </a:lnTo>
                    <a:lnTo>
                      <a:pt x="4524" y="27796"/>
                    </a:lnTo>
                    <a:lnTo>
                      <a:pt x="4374" y="27595"/>
                    </a:lnTo>
                    <a:lnTo>
                      <a:pt x="4524" y="27344"/>
                    </a:lnTo>
                    <a:close/>
                    <a:moveTo>
                      <a:pt x="42825" y="27796"/>
                    </a:moveTo>
                    <a:lnTo>
                      <a:pt x="42876" y="27846"/>
                    </a:lnTo>
                    <a:lnTo>
                      <a:pt x="42825" y="27997"/>
                    </a:lnTo>
                    <a:lnTo>
                      <a:pt x="42725" y="27947"/>
                    </a:lnTo>
                    <a:lnTo>
                      <a:pt x="42825" y="27796"/>
                    </a:lnTo>
                    <a:close/>
                    <a:moveTo>
                      <a:pt x="57704" y="26539"/>
                    </a:moveTo>
                    <a:lnTo>
                      <a:pt x="57905" y="26640"/>
                    </a:lnTo>
                    <a:lnTo>
                      <a:pt x="58005" y="26791"/>
                    </a:lnTo>
                    <a:lnTo>
                      <a:pt x="58055" y="26891"/>
                    </a:lnTo>
                    <a:lnTo>
                      <a:pt x="58106" y="27092"/>
                    </a:lnTo>
                    <a:lnTo>
                      <a:pt x="58206" y="27143"/>
                    </a:lnTo>
                    <a:lnTo>
                      <a:pt x="58508" y="27143"/>
                    </a:lnTo>
                    <a:lnTo>
                      <a:pt x="58659" y="27243"/>
                    </a:lnTo>
                    <a:lnTo>
                      <a:pt x="58659" y="27293"/>
                    </a:lnTo>
                    <a:lnTo>
                      <a:pt x="58457" y="27545"/>
                    </a:lnTo>
                    <a:lnTo>
                      <a:pt x="58357" y="27645"/>
                    </a:lnTo>
                    <a:lnTo>
                      <a:pt x="58307" y="27695"/>
                    </a:lnTo>
                    <a:lnTo>
                      <a:pt x="58357" y="27746"/>
                    </a:lnTo>
                    <a:lnTo>
                      <a:pt x="58508" y="27796"/>
                    </a:lnTo>
                    <a:lnTo>
                      <a:pt x="58709" y="27896"/>
                    </a:lnTo>
                    <a:lnTo>
                      <a:pt x="58558" y="27997"/>
                    </a:lnTo>
                    <a:lnTo>
                      <a:pt x="58457" y="27997"/>
                    </a:lnTo>
                    <a:lnTo>
                      <a:pt x="58206" y="27947"/>
                    </a:lnTo>
                    <a:lnTo>
                      <a:pt x="58005" y="27846"/>
                    </a:lnTo>
                    <a:lnTo>
                      <a:pt x="57854" y="27695"/>
                    </a:lnTo>
                    <a:lnTo>
                      <a:pt x="57653" y="27494"/>
                    </a:lnTo>
                    <a:lnTo>
                      <a:pt x="57452" y="27293"/>
                    </a:lnTo>
                    <a:lnTo>
                      <a:pt x="57251" y="27143"/>
                    </a:lnTo>
                    <a:lnTo>
                      <a:pt x="57050" y="27042"/>
                    </a:lnTo>
                    <a:lnTo>
                      <a:pt x="57000" y="26941"/>
                    </a:lnTo>
                    <a:lnTo>
                      <a:pt x="57050" y="26841"/>
                    </a:lnTo>
                    <a:lnTo>
                      <a:pt x="57201" y="26690"/>
                    </a:lnTo>
                    <a:lnTo>
                      <a:pt x="57352" y="26539"/>
                    </a:lnTo>
                    <a:close/>
                    <a:moveTo>
                      <a:pt x="43881" y="28047"/>
                    </a:moveTo>
                    <a:lnTo>
                      <a:pt x="43931" y="28098"/>
                    </a:lnTo>
                    <a:lnTo>
                      <a:pt x="43951" y="28138"/>
                    </a:lnTo>
                    <a:lnTo>
                      <a:pt x="43951" y="28138"/>
                    </a:lnTo>
                    <a:lnTo>
                      <a:pt x="43831" y="28047"/>
                    </a:lnTo>
                    <a:close/>
                    <a:moveTo>
                      <a:pt x="4474" y="28047"/>
                    </a:moveTo>
                    <a:lnTo>
                      <a:pt x="4625" y="28098"/>
                    </a:lnTo>
                    <a:lnTo>
                      <a:pt x="4524" y="28198"/>
                    </a:lnTo>
                    <a:lnTo>
                      <a:pt x="4424" y="28098"/>
                    </a:lnTo>
                    <a:lnTo>
                      <a:pt x="4474" y="28047"/>
                    </a:lnTo>
                    <a:close/>
                    <a:moveTo>
                      <a:pt x="45389" y="28047"/>
                    </a:moveTo>
                    <a:lnTo>
                      <a:pt x="45439" y="28098"/>
                    </a:lnTo>
                    <a:lnTo>
                      <a:pt x="45288" y="28198"/>
                    </a:lnTo>
                    <a:lnTo>
                      <a:pt x="45238" y="28098"/>
                    </a:lnTo>
                    <a:lnTo>
                      <a:pt x="45389" y="28047"/>
                    </a:lnTo>
                    <a:close/>
                    <a:moveTo>
                      <a:pt x="43579" y="27997"/>
                    </a:moveTo>
                    <a:lnTo>
                      <a:pt x="43896" y="28241"/>
                    </a:lnTo>
                    <a:lnTo>
                      <a:pt x="43896" y="28241"/>
                    </a:lnTo>
                    <a:lnTo>
                      <a:pt x="43881" y="28248"/>
                    </a:lnTo>
                    <a:lnTo>
                      <a:pt x="43780" y="28299"/>
                    </a:lnTo>
                    <a:lnTo>
                      <a:pt x="43730" y="28349"/>
                    </a:lnTo>
                    <a:lnTo>
                      <a:pt x="43630" y="28399"/>
                    </a:lnTo>
                    <a:lnTo>
                      <a:pt x="43579" y="28349"/>
                    </a:lnTo>
                    <a:lnTo>
                      <a:pt x="43479" y="28299"/>
                    </a:lnTo>
                    <a:lnTo>
                      <a:pt x="43328" y="28098"/>
                    </a:lnTo>
                    <a:lnTo>
                      <a:pt x="43579" y="27997"/>
                    </a:lnTo>
                    <a:close/>
                    <a:moveTo>
                      <a:pt x="44082" y="28198"/>
                    </a:moveTo>
                    <a:lnTo>
                      <a:pt x="44384" y="28500"/>
                    </a:lnTo>
                    <a:lnTo>
                      <a:pt x="44032" y="28198"/>
                    </a:lnTo>
                    <a:close/>
                    <a:moveTo>
                      <a:pt x="45087" y="28449"/>
                    </a:moveTo>
                    <a:lnTo>
                      <a:pt x="45238" y="28550"/>
                    </a:lnTo>
                    <a:lnTo>
                      <a:pt x="45138" y="28600"/>
                    </a:lnTo>
                    <a:lnTo>
                      <a:pt x="45037" y="28550"/>
                    </a:lnTo>
                    <a:lnTo>
                      <a:pt x="45087" y="28449"/>
                    </a:lnTo>
                    <a:close/>
                    <a:moveTo>
                      <a:pt x="57100" y="28449"/>
                    </a:moveTo>
                    <a:lnTo>
                      <a:pt x="57201" y="28550"/>
                    </a:lnTo>
                    <a:lnTo>
                      <a:pt x="57151" y="28600"/>
                    </a:lnTo>
                    <a:lnTo>
                      <a:pt x="57000" y="28550"/>
                    </a:lnTo>
                    <a:lnTo>
                      <a:pt x="57100" y="28449"/>
                    </a:lnTo>
                    <a:close/>
                    <a:moveTo>
                      <a:pt x="43981" y="28306"/>
                    </a:moveTo>
                    <a:lnTo>
                      <a:pt x="44233" y="28500"/>
                    </a:lnTo>
                    <a:lnTo>
                      <a:pt x="44283" y="28600"/>
                    </a:lnTo>
                    <a:lnTo>
                      <a:pt x="44132" y="28650"/>
                    </a:lnTo>
                    <a:lnTo>
                      <a:pt x="44032" y="28600"/>
                    </a:lnTo>
                    <a:lnTo>
                      <a:pt x="43981" y="28500"/>
                    </a:lnTo>
                    <a:lnTo>
                      <a:pt x="43981" y="28306"/>
                    </a:lnTo>
                    <a:close/>
                    <a:moveTo>
                      <a:pt x="56749" y="28902"/>
                    </a:moveTo>
                    <a:lnTo>
                      <a:pt x="56799" y="28952"/>
                    </a:lnTo>
                    <a:lnTo>
                      <a:pt x="56648" y="29002"/>
                    </a:lnTo>
                    <a:lnTo>
                      <a:pt x="56598" y="28952"/>
                    </a:lnTo>
                    <a:lnTo>
                      <a:pt x="56749" y="28902"/>
                    </a:lnTo>
                    <a:close/>
                    <a:moveTo>
                      <a:pt x="44534" y="29103"/>
                    </a:moveTo>
                    <a:lnTo>
                      <a:pt x="44936" y="29455"/>
                    </a:lnTo>
                    <a:lnTo>
                      <a:pt x="45037" y="29555"/>
                    </a:lnTo>
                    <a:lnTo>
                      <a:pt x="45037" y="29605"/>
                    </a:lnTo>
                    <a:lnTo>
                      <a:pt x="44936" y="29806"/>
                    </a:lnTo>
                    <a:lnTo>
                      <a:pt x="44836" y="29907"/>
                    </a:lnTo>
                    <a:lnTo>
                      <a:pt x="44735" y="29907"/>
                    </a:lnTo>
                    <a:lnTo>
                      <a:pt x="44685" y="29857"/>
                    </a:lnTo>
                    <a:lnTo>
                      <a:pt x="44384" y="29254"/>
                    </a:lnTo>
                    <a:lnTo>
                      <a:pt x="44384" y="29153"/>
                    </a:lnTo>
                    <a:lnTo>
                      <a:pt x="44484" y="29103"/>
                    </a:lnTo>
                    <a:close/>
                    <a:moveTo>
                      <a:pt x="8948" y="30158"/>
                    </a:moveTo>
                    <a:lnTo>
                      <a:pt x="9048" y="30209"/>
                    </a:lnTo>
                    <a:lnTo>
                      <a:pt x="8897" y="30259"/>
                    </a:lnTo>
                    <a:lnTo>
                      <a:pt x="8847" y="30209"/>
                    </a:lnTo>
                    <a:lnTo>
                      <a:pt x="8948" y="30158"/>
                    </a:lnTo>
                    <a:close/>
                    <a:moveTo>
                      <a:pt x="6635" y="30309"/>
                    </a:moveTo>
                    <a:lnTo>
                      <a:pt x="6686" y="30460"/>
                    </a:lnTo>
                    <a:lnTo>
                      <a:pt x="6635" y="30510"/>
                    </a:lnTo>
                    <a:lnTo>
                      <a:pt x="6535" y="30410"/>
                    </a:lnTo>
                    <a:lnTo>
                      <a:pt x="6635" y="30309"/>
                    </a:lnTo>
                    <a:close/>
                    <a:moveTo>
                      <a:pt x="43228" y="30309"/>
                    </a:moveTo>
                    <a:lnTo>
                      <a:pt x="43278" y="30460"/>
                    </a:lnTo>
                    <a:lnTo>
                      <a:pt x="43228" y="30510"/>
                    </a:lnTo>
                    <a:lnTo>
                      <a:pt x="43177" y="30410"/>
                    </a:lnTo>
                    <a:lnTo>
                      <a:pt x="43228" y="30309"/>
                    </a:lnTo>
                    <a:close/>
                    <a:moveTo>
                      <a:pt x="3720" y="30359"/>
                    </a:moveTo>
                    <a:lnTo>
                      <a:pt x="3770" y="30410"/>
                    </a:lnTo>
                    <a:lnTo>
                      <a:pt x="3770" y="30510"/>
                    </a:lnTo>
                    <a:lnTo>
                      <a:pt x="3770" y="30611"/>
                    </a:lnTo>
                    <a:lnTo>
                      <a:pt x="3720" y="30711"/>
                    </a:lnTo>
                    <a:lnTo>
                      <a:pt x="3620" y="30711"/>
                    </a:lnTo>
                    <a:lnTo>
                      <a:pt x="3569" y="30611"/>
                    </a:lnTo>
                    <a:lnTo>
                      <a:pt x="3569" y="30510"/>
                    </a:lnTo>
                    <a:lnTo>
                      <a:pt x="3569" y="30410"/>
                    </a:lnTo>
                    <a:lnTo>
                      <a:pt x="3620" y="30359"/>
                    </a:lnTo>
                    <a:close/>
                    <a:moveTo>
                      <a:pt x="7892" y="31164"/>
                    </a:moveTo>
                    <a:lnTo>
                      <a:pt x="7942" y="31314"/>
                    </a:lnTo>
                    <a:lnTo>
                      <a:pt x="7892" y="31365"/>
                    </a:lnTo>
                    <a:lnTo>
                      <a:pt x="7842" y="31214"/>
                    </a:lnTo>
                    <a:lnTo>
                      <a:pt x="7892" y="31164"/>
                    </a:lnTo>
                    <a:close/>
                    <a:moveTo>
                      <a:pt x="9651" y="31164"/>
                    </a:moveTo>
                    <a:lnTo>
                      <a:pt x="9802" y="31214"/>
                    </a:lnTo>
                    <a:lnTo>
                      <a:pt x="9903" y="31264"/>
                    </a:lnTo>
                    <a:lnTo>
                      <a:pt x="9903" y="31365"/>
                    </a:lnTo>
                    <a:lnTo>
                      <a:pt x="9953" y="31365"/>
                    </a:lnTo>
                    <a:lnTo>
                      <a:pt x="10053" y="31465"/>
                    </a:lnTo>
                    <a:lnTo>
                      <a:pt x="9903" y="31422"/>
                    </a:lnTo>
                    <a:lnTo>
                      <a:pt x="9903" y="31422"/>
                    </a:lnTo>
                    <a:lnTo>
                      <a:pt x="9903" y="31365"/>
                    </a:lnTo>
                    <a:lnTo>
                      <a:pt x="9802" y="31365"/>
                    </a:lnTo>
                    <a:lnTo>
                      <a:pt x="9864" y="31411"/>
                    </a:lnTo>
                    <a:lnTo>
                      <a:pt x="9864" y="31411"/>
                    </a:lnTo>
                    <a:lnTo>
                      <a:pt x="9702" y="31365"/>
                    </a:lnTo>
                    <a:lnTo>
                      <a:pt x="9601" y="31365"/>
                    </a:lnTo>
                    <a:lnTo>
                      <a:pt x="9551" y="31314"/>
                    </a:lnTo>
                    <a:lnTo>
                      <a:pt x="9500" y="31264"/>
                    </a:lnTo>
                    <a:lnTo>
                      <a:pt x="9651" y="31164"/>
                    </a:lnTo>
                    <a:close/>
                    <a:moveTo>
                      <a:pt x="9903" y="31440"/>
                    </a:moveTo>
                    <a:lnTo>
                      <a:pt x="10003" y="31515"/>
                    </a:lnTo>
                    <a:lnTo>
                      <a:pt x="10003" y="31566"/>
                    </a:lnTo>
                    <a:lnTo>
                      <a:pt x="9903" y="31465"/>
                    </a:lnTo>
                    <a:lnTo>
                      <a:pt x="9903" y="31440"/>
                    </a:lnTo>
                    <a:close/>
                    <a:moveTo>
                      <a:pt x="6434" y="31616"/>
                    </a:moveTo>
                    <a:lnTo>
                      <a:pt x="6535" y="31666"/>
                    </a:lnTo>
                    <a:lnTo>
                      <a:pt x="6384" y="31767"/>
                    </a:lnTo>
                    <a:lnTo>
                      <a:pt x="6284" y="31666"/>
                    </a:lnTo>
                    <a:lnTo>
                      <a:pt x="6434" y="31616"/>
                    </a:lnTo>
                    <a:close/>
                    <a:moveTo>
                      <a:pt x="10606" y="31365"/>
                    </a:moveTo>
                    <a:lnTo>
                      <a:pt x="10657" y="31415"/>
                    </a:lnTo>
                    <a:lnTo>
                      <a:pt x="10707" y="31515"/>
                    </a:lnTo>
                    <a:lnTo>
                      <a:pt x="10707" y="31767"/>
                    </a:lnTo>
                    <a:lnTo>
                      <a:pt x="10657" y="31767"/>
                    </a:lnTo>
                    <a:lnTo>
                      <a:pt x="10556" y="31716"/>
                    </a:lnTo>
                    <a:lnTo>
                      <a:pt x="10506" y="31616"/>
                    </a:lnTo>
                    <a:lnTo>
                      <a:pt x="10506" y="31566"/>
                    </a:lnTo>
                    <a:lnTo>
                      <a:pt x="10556" y="31465"/>
                    </a:lnTo>
                    <a:lnTo>
                      <a:pt x="10606" y="31365"/>
                    </a:lnTo>
                    <a:close/>
                    <a:moveTo>
                      <a:pt x="16085" y="32219"/>
                    </a:moveTo>
                    <a:lnTo>
                      <a:pt x="16186" y="32269"/>
                    </a:lnTo>
                    <a:lnTo>
                      <a:pt x="16135" y="32370"/>
                    </a:lnTo>
                    <a:lnTo>
                      <a:pt x="16085" y="32420"/>
                    </a:lnTo>
                    <a:lnTo>
                      <a:pt x="15884" y="32420"/>
                    </a:lnTo>
                    <a:lnTo>
                      <a:pt x="15834" y="32370"/>
                    </a:lnTo>
                    <a:lnTo>
                      <a:pt x="15834" y="32269"/>
                    </a:lnTo>
                    <a:lnTo>
                      <a:pt x="15884" y="32219"/>
                    </a:lnTo>
                    <a:close/>
                    <a:moveTo>
                      <a:pt x="18347" y="32420"/>
                    </a:moveTo>
                    <a:lnTo>
                      <a:pt x="18498" y="32470"/>
                    </a:lnTo>
                    <a:lnTo>
                      <a:pt x="18498" y="32521"/>
                    </a:lnTo>
                    <a:lnTo>
                      <a:pt x="18498" y="32621"/>
                    </a:lnTo>
                    <a:lnTo>
                      <a:pt x="18498" y="32722"/>
                    </a:lnTo>
                    <a:lnTo>
                      <a:pt x="18447" y="32772"/>
                    </a:lnTo>
                    <a:lnTo>
                      <a:pt x="18297" y="32822"/>
                    </a:lnTo>
                    <a:lnTo>
                      <a:pt x="18146" y="32873"/>
                    </a:lnTo>
                    <a:lnTo>
                      <a:pt x="17945" y="33023"/>
                    </a:lnTo>
                    <a:lnTo>
                      <a:pt x="17844" y="33074"/>
                    </a:lnTo>
                    <a:lnTo>
                      <a:pt x="17744" y="33023"/>
                    </a:lnTo>
                    <a:lnTo>
                      <a:pt x="17693" y="32923"/>
                    </a:lnTo>
                    <a:lnTo>
                      <a:pt x="17643" y="32822"/>
                    </a:lnTo>
                    <a:lnTo>
                      <a:pt x="17643" y="32621"/>
                    </a:lnTo>
                    <a:lnTo>
                      <a:pt x="17693" y="32521"/>
                    </a:lnTo>
                    <a:lnTo>
                      <a:pt x="17693" y="32470"/>
                    </a:lnTo>
                    <a:lnTo>
                      <a:pt x="17844" y="32420"/>
                    </a:lnTo>
                    <a:close/>
                    <a:moveTo>
                      <a:pt x="64539" y="0"/>
                    </a:moveTo>
                    <a:lnTo>
                      <a:pt x="64439" y="50"/>
                    </a:lnTo>
                    <a:lnTo>
                      <a:pt x="64389" y="101"/>
                    </a:lnTo>
                    <a:lnTo>
                      <a:pt x="64389" y="151"/>
                    </a:lnTo>
                    <a:lnTo>
                      <a:pt x="64389" y="251"/>
                    </a:lnTo>
                    <a:lnTo>
                      <a:pt x="64389" y="402"/>
                    </a:lnTo>
                    <a:lnTo>
                      <a:pt x="64389" y="553"/>
                    </a:lnTo>
                    <a:lnTo>
                      <a:pt x="64389" y="654"/>
                    </a:lnTo>
                    <a:lnTo>
                      <a:pt x="64389" y="704"/>
                    </a:lnTo>
                    <a:lnTo>
                      <a:pt x="64288" y="855"/>
                    </a:lnTo>
                    <a:lnTo>
                      <a:pt x="64137" y="1005"/>
                    </a:lnTo>
                    <a:lnTo>
                      <a:pt x="64137" y="1106"/>
                    </a:lnTo>
                    <a:lnTo>
                      <a:pt x="64137" y="1206"/>
                    </a:lnTo>
                    <a:lnTo>
                      <a:pt x="63936" y="1307"/>
                    </a:lnTo>
                    <a:lnTo>
                      <a:pt x="63735" y="1408"/>
                    </a:lnTo>
                    <a:lnTo>
                      <a:pt x="63635" y="1458"/>
                    </a:lnTo>
                    <a:lnTo>
                      <a:pt x="63534" y="1508"/>
                    </a:lnTo>
                    <a:lnTo>
                      <a:pt x="62931" y="1508"/>
                    </a:lnTo>
                    <a:lnTo>
                      <a:pt x="62730" y="1558"/>
                    </a:lnTo>
                    <a:lnTo>
                      <a:pt x="62579" y="1709"/>
                    </a:lnTo>
                    <a:lnTo>
                      <a:pt x="62278" y="1709"/>
                    </a:lnTo>
                    <a:lnTo>
                      <a:pt x="62177" y="1659"/>
                    </a:lnTo>
                    <a:lnTo>
                      <a:pt x="62076" y="1609"/>
                    </a:lnTo>
                    <a:lnTo>
                      <a:pt x="62026" y="1508"/>
                    </a:lnTo>
                    <a:lnTo>
                      <a:pt x="61976" y="1508"/>
                    </a:lnTo>
                    <a:lnTo>
                      <a:pt x="61775" y="1659"/>
                    </a:lnTo>
                    <a:lnTo>
                      <a:pt x="61624" y="1709"/>
                    </a:lnTo>
                    <a:lnTo>
                      <a:pt x="60870" y="1709"/>
                    </a:lnTo>
                    <a:lnTo>
                      <a:pt x="60820" y="1810"/>
                    </a:lnTo>
                    <a:lnTo>
                      <a:pt x="60820" y="1910"/>
                    </a:lnTo>
                    <a:lnTo>
                      <a:pt x="60870" y="2061"/>
                    </a:lnTo>
                    <a:lnTo>
                      <a:pt x="61021" y="2161"/>
                    </a:lnTo>
                    <a:lnTo>
                      <a:pt x="61165" y="2269"/>
                    </a:lnTo>
                    <a:lnTo>
                      <a:pt x="61165" y="2269"/>
                    </a:lnTo>
                    <a:lnTo>
                      <a:pt x="61172" y="2262"/>
                    </a:lnTo>
                    <a:lnTo>
                      <a:pt x="61323" y="2111"/>
                    </a:lnTo>
                    <a:lnTo>
                      <a:pt x="61323" y="2161"/>
                    </a:lnTo>
                    <a:lnTo>
                      <a:pt x="61323" y="2212"/>
                    </a:lnTo>
                    <a:lnTo>
                      <a:pt x="61222" y="2312"/>
                    </a:lnTo>
                    <a:lnTo>
                      <a:pt x="61323" y="2413"/>
                    </a:lnTo>
                    <a:lnTo>
                      <a:pt x="61373" y="2463"/>
                    </a:lnTo>
                    <a:lnTo>
                      <a:pt x="61323" y="2513"/>
                    </a:lnTo>
                    <a:lnTo>
                      <a:pt x="61121" y="2513"/>
                    </a:lnTo>
                    <a:lnTo>
                      <a:pt x="61021" y="2413"/>
                    </a:lnTo>
                    <a:lnTo>
                      <a:pt x="61021" y="2346"/>
                    </a:lnTo>
                    <a:lnTo>
                      <a:pt x="61021" y="2346"/>
                    </a:lnTo>
                    <a:lnTo>
                      <a:pt x="60920" y="2363"/>
                    </a:lnTo>
                    <a:lnTo>
                      <a:pt x="60820" y="2413"/>
                    </a:lnTo>
                    <a:lnTo>
                      <a:pt x="60820" y="2564"/>
                    </a:lnTo>
                    <a:lnTo>
                      <a:pt x="60770" y="2664"/>
                    </a:lnTo>
                    <a:lnTo>
                      <a:pt x="60669" y="2765"/>
                    </a:lnTo>
                    <a:lnTo>
                      <a:pt x="60267" y="2765"/>
                    </a:lnTo>
                    <a:lnTo>
                      <a:pt x="60066" y="2714"/>
                    </a:lnTo>
                    <a:lnTo>
                      <a:pt x="59915" y="2614"/>
                    </a:lnTo>
                    <a:lnTo>
                      <a:pt x="59815" y="2463"/>
                    </a:lnTo>
                    <a:lnTo>
                      <a:pt x="59764" y="2212"/>
                    </a:lnTo>
                    <a:lnTo>
                      <a:pt x="59764" y="2111"/>
                    </a:lnTo>
                    <a:lnTo>
                      <a:pt x="59764" y="2011"/>
                    </a:lnTo>
                    <a:lnTo>
                      <a:pt x="59614" y="1960"/>
                    </a:lnTo>
                    <a:lnTo>
                      <a:pt x="59513" y="1910"/>
                    </a:lnTo>
                    <a:lnTo>
                      <a:pt x="59412" y="1910"/>
                    </a:lnTo>
                    <a:lnTo>
                      <a:pt x="59362" y="1960"/>
                    </a:lnTo>
                    <a:lnTo>
                      <a:pt x="59312" y="2061"/>
                    </a:lnTo>
                    <a:lnTo>
                      <a:pt x="59312" y="2111"/>
                    </a:lnTo>
                    <a:lnTo>
                      <a:pt x="59412" y="2262"/>
                    </a:lnTo>
                    <a:lnTo>
                      <a:pt x="59463" y="2363"/>
                    </a:lnTo>
                    <a:lnTo>
                      <a:pt x="59513" y="2463"/>
                    </a:lnTo>
                    <a:lnTo>
                      <a:pt x="59463" y="2513"/>
                    </a:lnTo>
                    <a:lnTo>
                      <a:pt x="59362" y="2564"/>
                    </a:lnTo>
                    <a:lnTo>
                      <a:pt x="59211" y="2513"/>
                    </a:lnTo>
                    <a:lnTo>
                      <a:pt x="59161" y="2463"/>
                    </a:lnTo>
                    <a:lnTo>
                      <a:pt x="59111" y="2413"/>
                    </a:lnTo>
                    <a:lnTo>
                      <a:pt x="59111" y="2111"/>
                    </a:lnTo>
                    <a:lnTo>
                      <a:pt x="59010" y="1910"/>
                    </a:lnTo>
                    <a:lnTo>
                      <a:pt x="58860" y="1759"/>
                    </a:lnTo>
                    <a:lnTo>
                      <a:pt x="58608" y="1659"/>
                    </a:lnTo>
                    <a:lnTo>
                      <a:pt x="58508" y="1558"/>
                    </a:lnTo>
                    <a:lnTo>
                      <a:pt x="58508" y="1408"/>
                    </a:lnTo>
                    <a:lnTo>
                      <a:pt x="58558" y="1357"/>
                    </a:lnTo>
                    <a:lnTo>
                      <a:pt x="58608" y="1307"/>
                    </a:lnTo>
                    <a:lnTo>
                      <a:pt x="59161" y="1257"/>
                    </a:lnTo>
                    <a:lnTo>
                      <a:pt x="59362" y="1257"/>
                    </a:lnTo>
                    <a:lnTo>
                      <a:pt x="59513" y="1206"/>
                    </a:lnTo>
                    <a:lnTo>
                      <a:pt x="59664" y="1056"/>
                    </a:lnTo>
                    <a:lnTo>
                      <a:pt x="59764" y="855"/>
                    </a:lnTo>
                    <a:lnTo>
                      <a:pt x="59463" y="855"/>
                    </a:lnTo>
                    <a:lnTo>
                      <a:pt x="59362" y="754"/>
                    </a:lnTo>
                    <a:lnTo>
                      <a:pt x="59312" y="603"/>
                    </a:lnTo>
                    <a:lnTo>
                      <a:pt x="59312" y="503"/>
                    </a:lnTo>
                    <a:lnTo>
                      <a:pt x="59262" y="453"/>
                    </a:lnTo>
                    <a:lnTo>
                      <a:pt x="59111" y="453"/>
                    </a:lnTo>
                    <a:lnTo>
                      <a:pt x="59010" y="402"/>
                    </a:lnTo>
                    <a:lnTo>
                      <a:pt x="58910" y="352"/>
                    </a:lnTo>
                    <a:lnTo>
                      <a:pt x="58910" y="151"/>
                    </a:lnTo>
                    <a:lnTo>
                      <a:pt x="58860" y="101"/>
                    </a:lnTo>
                    <a:lnTo>
                      <a:pt x="58809" y="50"/>
                    </a:lnTo>
                    <a:lnTo>
                      <a:pt x="58558" y="251"/>
                    </a:lnTo>
                    <a:lnTo>
                      <a:pt x="58457" y="352"/>
                    </a:lnTo>
                    <a:lnTo>
                      <a:pt x="58307" y="453"/>
                    </a:lnTo>
                    <a:lnTo>
                      <a:pt x="58206" y="402"/>
                    </a:lnTo>
                    <a:lnTo>
                      <a:pt x="58055" y="302"/>
                    </a:lnTo>
                    <a:lnTo>
                      <a:pt x="57905" y="251"/>
                    </a:lnTo>
                    <a:lnTo>
                      <a:pt x="57754" y="251"/>
                    </a:lnTo>
                    <a:lnTo>
                      <a:pt x="56296" y="201"/>
                    </a:lnTo>
                    <a:lnTo>
                      <a:pt x="55944" y="251"/>
                    </a:lnTo>
                    <a:lnTo>
                      <a:pt x="55793" y="302"/>
                    </a:lnTo>
                    <a:lnTo>
                      <a:pt x="55643" y="453"/>
                    </a:lnTo>
                    <a:lnTo>
                      <a:pt x="55341" y="453"/>
                    </a:lnTo>
                    <a:lnTo>
                      <a:pt x="55190" y="402"/>
                    </a:lnTo>
                    <a:lnTo>
                      <a:pt x="55090" y="302"/>
                    </a:lnTo>
                    <a:lnTo>
                      <a:pt x="54939" y="251"/>
                    </a:lnTo>
                    <a:lnTo>
                      <a:pt x="54788" y="251"/>
                    </a:lnTo>
                    <a:lnTo>
                      <a:pt x="54738" y="352"/>
                    </a:lnTo>
                    <a:lnTo>
                      <a:pt x="54637" y="402"/>
                    </a:lnTo>
                    <a:lnTo>
                      <a:pt x="54386" y="453"/>
                    </a:lnTo>
                    <a:lnTo>
                      <a:pt x="54135" y="503"/>
                    </a:lnTo>
                    <a:lnTo>
                      <a:pt x="53984" y="553"/>
                    </a:lnTo>
                    <a:lnTo>
                      <a:pt x="53934" y="654"/>
                    </a:lnTo>
                    <a:lnTo>
                      <a:pt x="53783" y="654"/>
                    </a:lnTo>
                    <a:lnTo>
                      <a:pt x="53682" y="553"/>
                    </a:lnTo>
                    <a:lnTo>
                      <a:pt x="53632" y="453"/>
                    </a:lnTo>
                    <a:lnTo>
                      <a:pt x="53582" y="251"/>
                    </a:lnTo>
                    <a:lnTo>
                      <a:pt x="53532" y="251"/>
                    </a:lnTo>
                    <a:lnTo>
                      <a:pt x="53431" y="352"/>
                    </a:lnTo>
                    <a:lnTo>
                      <a:pt x="53230" y="553"/>
                    </a:lnTo>
                    <a:lnTo>
                      <a:pt x="53180" y="603"/>
                    </a:lnTo>
                    <a:lnTo>
                      <a:pt x="53029" y="654"/>
                    </a:lnTo>
                    <a:lnTo>
                      <a:pt x="52828" y="654"/>
                    </a:lnTo>
                    <a:lnTo>
                      <a:pt x="52677" y="704"/>
                    </a:lnTo>
                    <a:lnTo>
                      <a:pt x="52341" y="992"/>
                    </a:lnTo>
                    <a:lnTo>
                      <a:pt x="52341" y="992"/>
                    </a:lnTo>
                    <a:lnTo>
                      <a:pt x="52325" y="1056"/>
                    </a:lnTo>
                    <a:lnTo>
                      <a:pt x="52303" y="1056"/>
                    </a:lnTo>
                    <a:lnTo>
                      <a:pt x="52124" y="1458"/>
                    </a:lnTo>
                    <a:lnTo>
                      <a:pt x="51973" y="1609"/>
                    </a:lnTo>
                    <a:lnTo>
                      <a:pt x="51772" y="1709"/>
                    </a:lnTo>
                    <a:lnTo>
                      <a:pt x="51622" y="1759"/>
                    </a:lnTo>
                    <a:lnTo>
                      <a:pt x="51471" y="1860"/>
                    </a:lnTo>
                    <a:lnTo>
                      <a:pt x="51320" y="1910"/>
                    </a:lnTo>
                    <a:lnTo>
                      <a:pt x="51119" y="1910"/>
                    </a:lnTo>
                    <a:lnTo>
                      <a:pt x="51018" y="1960"/>
                    </a:lnTo>
                    <a:lnTo>
                      <a:pt x="50868" y="2061"/>
                    </a:lnTo>
                    <a:lnTo>
                      <a:pt x="50667" y="2111"/>
                    </a:lnTo>
                    <a:lnTo>
                      <a:pt x="50616" y="2111"/>
                    </a:lnTo>
                    <a:lnTo>
                      <a:pt x="50516" y="2061"/>
                    </a:lnTo>
                    <a:lnTo>
                      <a:pt x="50365" y="1960"/>
                    </a:lnTo>
                    <a:lnTo>
                      <a:pt x="50315" y="1960"/>
                    </a:lnTo>
                    <a:lnTo>
                      <a:pt x="50264" y="2212"/>
                    </a:lnTo>
                    <a:lnTo>
                      <a:pt x="50214" y="2262"/>
                    </a:lnTo>
                    <a:lnTo>
                      <a:pt x="50164" y="2312"/>
                    </a:lnTo>
                    <a:lnTo>
                      <a:pt x="50063" y="2212"/>
                    </a:lnTo>
                    <a:lnTo>
                      <a:pt x="50063" y="2011"/>
                    </a:lnTo>
                    <a:lnTo>
                      <a:pt x="50013" y="1960"/>
                    </a:lnTo>
                    <a:lnTo>
                      <a:pt x="49913" y="1860"/>
                    </a:lnTo>
                    <a:lnTo>
                      <a:pt x="49862" y="1810"/>
                    </a:lnTo>
                    <a:lnTo>
                      <a:pt x="49913" y="1709"/>
                    </a:lnTo>
                    <a:lnTo>
                      <a:pt x="50566" y="1709"/>
                    </a:lnTo>
                    <a:lnTo>
                      <a:pt x="50817" y="1558"/>
                    </a:lnTo>
                    <a:lnTo>
                      <a:pt x="50918" y="1508"/>
                    </a:lnTo>
                    <a:lnTo>
                      <a:pt x="51270" y="1508"/>
                    </a:lnTo>
                    <a:lnTo>
                      <a:pt x="51421" y="1458"/>
                    </a:lnTo>
                    <a:lnTo>
                      <a:pt x="51571" y="1357"/>
                    </a:lnTo>
                    <a:lnTo>
                      <a:pt x="51722" y="1206"/>
                    </a:lnTo>
                    <a:lnTo>
                      <a:pt x="51873" y="1005"/>
                    </a:lnTo>
                    <a:lnTo>
                      <a:pt x="52074" y="855"/>
                    </a:lnTo>
                    <a:lnTo>
                      <a:pt x="52355" y="855"/>
                    </a:lnTo>
                    <a:lnTo>
                      <a:pt x="52376" y="754"/>
                    </a:lnTo>
                    <a:lnTo>
                      <a:pt x="52376" y="654"/>
                    </a:lnTo>
                    <a:lnTo>
                      <a:pt x="52376" y="503"/>
                    </a:lnTo>
                    <a:lnTo>
                      <a:pt x="52325" y="453"/>
                    </a:lnTo>
                    <a:lnTo>
                      <a:pt x="52225" y="503"/>
                    </a:lnTo>
                    <a:lnTo>
                      <a:pt x="52124" y="603"/>
                    </a:lnTo>
                    <a:lnTo>
                      <a:pt x="51973" y="654"/>
                    </a:lnTo>
                    <a:lnTo>
                      <a:pt x="51873" y="603"/>
                    </a:lnTo>
                    <a:lnTo>
                      <a:pt x="51722" y="503"/>
                    </a:lnTo>
                    <a:lnTo>
                      <a:pt x="51571" y="453"/>
                    </a:lnTo>
                    <a:lnTo>
                      <a:pt x="51370" y="402"/>
                    </a:lnTo>
                    <a:lnTo>
                      <a:pt x="51219" y="453"/>
                    </a:lnTo>
                    <a:lnTo>
                      <a:pt x="51018" y="453"/>
                    </a:lnTo>
                    <a:lnTo>
                      <a:pt x="50918" y="553"/>
                    </a:lnTo>
                    <a:lnTo>
                      <a:pt x="50817" y="603"/>
                    </a:lnTo>
                    <a:lnTo>
                      <a:pt x="50566" y="654"/>
                    </a:lnTo>
                    <a:lnTo>
                      <a:pt x="49762" y="654"/>
                    </a:lnTo>
                    <a:lnTo>
                      <a:pt x="49511" y="704"/>
                    </a:lnTo>
                    <a:lnTo>
                      <a:pt x="49058" y="955"/>
                    </a:lnTo>
                    <a:lnTo>
                      <a:pt x="48958" y="1005"/>
                    </a:lnTo>
                    <a:lnTo>
                      <a:pt x="48857" y="1005"/>
                    </a:lnTo>
                    <a:lnTo>
                      <a:pt x="48807" y="855"/>
                    </a:lnTo>
                    <a:lnTo>
                      <a:pt x="48757" y="704"/>
                    </a:lnTo>
                    <a:lnTo>
                      <a:pt x="48656" y="654"/>
                    </a:lnTo>
                    <a:lnTo>
                      <a:pt x="48555" y="654"/>
                    </a:lnTo>
                    <a:lnTo>
                      <a:pt x="48455" y="704"/>
                    </a:lnTo>
                    <a:lnTo>
                      <a:pt x="48354" y="804"/>
                    </a:lnTo>
                    <a:lnTo>
                      <a:pt x="48204" y="855"/>
                    </a:lnTo>
                    <a:lnTo>
                      <a:pt x="48103" y="855"/>
                    </a:lnTo>
                    <a:lnTo>
                      <a:pt x="47952" y="704"/>
                    </a:lnTo>
                    <a:lnTo>
                      <a:pt x="47852" y="654"/>
                    </a:lnTo>
                    <a:lnTo>
                      <a:pt x="47802" y="704"/>
                    </a:lnTo>
                    <a:lnTo>
                      <a:pt x="47751" y="804"/>
                    </a:lnTo>
                    <a:lnTo>
                      <a:pt x="47701" y="1056"/>
                    </a:lnTo>
                    <a:lnTo>
                      <a:pt x="47651" y="1206"/>
                    </a:lnTo>
                    <a:lnTo>
                      <a:pt x="47550" y="1257"/>
                    </a:lnTo>
                    <a:lnTo>
                      <a:pt x="47349" y="1257"/>
                    </a:lnTo>
                    <a:lnTo>
                      <a:pt x="46997" y="1307"/>
                    </a:lnTo>
                    <a:lnTo>
                      <a:pt x="46997" y="1357"/>
                    </a:lnTo>
                    <a:lnTo>
                      <a:pt x="46947" y="1408"/>
                    </a:lnTo>
                    <a:lnTo>
                      <a:pt x="47048" y="1508"/>
                    </a:lnTo>
                    <a:lnTo>
                      <a:pt x="47048" y="1609"/>
                    </a:lnTo>
                    <a:lnTo>
                      <a:pt x="46947" y="1810"/>
                    </a:lnTo>
                    <a:lnTo>
                      <a:pt x="46947" y="1910"/>
                    </a:lnTo>
                    <a:lnTo>
                      <a:pt x="46997" y="2061"/>
                    </a:lnTo>
                    <a:lnTo>
                      <a:pt x="47098" y="2111"/>
                    </a:lnTo>
                    <a:lnTo>
                      <a:pt x="47198" y="2111"/>
                    </a:lnTo>
                    <a:lnTo>
                      <a:pt x="47299" y="2061"/>
                    </a:lnTo>
                    <a:lnTo>
                      <a:pt x="47299" y="2011"/>
                    </a:lnTo>
                    <a:lnTo>
                      <a:pt x="47349" y="1860"/>
                    </a:lnTo>
                    <a:lnTo>
                      <a:pt x="47399" y="1759"/>
                    </a:lnTo>
                    <a:lnTo>
                      <a:pt x="47550" y="1558"/>
                    </a:lnTo>
                    <a:lnTo>
                      <a:pt x="47651" y="1508"/>
                    </a:lnTo>
                    <a:lnTo>
                      <a:pt x="47701" y="1558"/>
                    </a:lnTo>
                    <a:lnTo>
                      <a:pt x="47852" y="1659"/>
                    </a:lnTo>
                    <a:lnTo>
                      <a:pt x="47952" y="1709"/>
                    </a:lnTo>
                    <a:lnTo>
                      <a:pt x="48254" y="1709"/>
                    </a:lnTo>
                    <a:lnTo>
                      <a:pt x="48304" y="1759"/>
                    </a:lnTo>
                    <a:lnTo>
                      <a:pt x="48354" y="1860"/>
                    </a:lnTo>
                    <a:lnTo>
                      <a:pt x="48254" y="1910"/>
                    </a:lnTo>
                    <a:lnTo>
                      <a:pt x="48204" y="2011"/>
                    </a:lnTo>
                    <a:lnTo>
                      <a:pt x="48204" y="2161"/>
                    </a:lnTo>
                    <a:lnTo>
                      <a:pt x="48103" y="2262"/>
                    </a:lnTo>
                    <a:lnTo>
                      <a:pt x="48003" y="2312"/>
                    </a:lnTo>
                    <a:lnTo>
                      <a:pt x="47550" y="2312"/>
                    </a:lnTo>
                    <a:lnTo>
                      <a:pt x="47399" y="2363"/>
                    </a:lnTo>
                    <a:lnTo>
                      <a:pt x="47249" y="2513"/>
                    </a:lnTo>
                    <a:lnTo>
                      <a:pt x="47198" y="2564"/>
                    </a:lnTo>
                    <a:lnTo>
                      <a:pt x="47098" y="2564"/>
                    </a:lnTo>
                    <a:lnTo>
                      <a:pt x="46997" y="2513"/>
                    </a:lnTo>
                    <a:lnTo>
                      <a:pt x="46897" y="2413"/>
                    </a:lnTo>
                    <a:lnTo>
                      <a:pt x="46595" y="2111"/>
                    </a:lnTo>
                    <a:lnTo>
                      <a:pt x="46444" y="2111"/>
                    </a:lnTo>
                    <a:lnTo>
                      <a:pt x="46344" y="2161"/>
                    </a:lnTo>
                    <a:lnTo>
                      <a:pt x="46294" y="2262"/>
                    </a:lnTo>
                    <a:lnTo>
                      <a:pt x="46243" y="2463"/>
                    </a:lnTo>
                    <a:lnTo>
                      <a:pt x="46193" y="2513"/>
                    </a:lnTo>
                    <a:lnTo>
                      <a:pt x="46093" y="2564"/>
                    </a:lnTo>
                    <a:lnTo>
                      <a:pt x="44836" y="2513"/>
                    </a:lnTo>
                    <a:lnTo>
                      <a:pt x="44735" y="2513"/>
                    </a:lnTo>
                    <a:lnTo>
                      <a:pt x="44635" y="2463"/>
                    </a:lnTo>
                    <a:lnTo>
                      <a:pt x="44534" y="2363"/>
                    </a:lnTo>
                    <a:lnTo>
                      <a:pt x="44434" y="2363"/>
                    </a:lnTo>
                    <a:lnTo>
                      <a:pt x="44283" y="2564"/>
                    </a:lnTo>
                    <a:lnTo>
                      <a:pt x="44183" y="2614"/>
                    </a:lnTo>
                    <a:lnTo>
                      <a:pt x="44233" y="2664"/>
                    </a:lnTo>
                    <a:lnTo>
                      <a:pt x="44333" y="2765"/>
                    </a:lnTo>
                    <a:lnTo>
                      <a:pt x="44434" y="2915"/>
                    </a:lnTo>
                    <a:lnTo>
                      <a:pt x="44478" y="2951"/>
                    </a:lnTo>
                    <a:lnTo>
                      <a:pt x="44478" y="2951"/>
                    </a:lnTo>
                    <a:lnTo>
                      <a:pt x="44585" y="2915"/>
                    </a:lnTo>
                    <a:lnTo>
                      <a:pt x="44685" y="2815"/>
                    </a:lnTo>
                    <a:lnTo>
                      <a:pt x="44786" y="2815"/>
                    </a:lnTo>
                    <a:lnTo>
                      <a:pt x="44886" y="2915"/>
                    </a:lnTo>
                    <a:lnTo>
                      <a:pt x="44936" y="2966"/>
                    </a:lnTo>
                    <a:lnTo>
                      <a:pt x="45188" y="3016"/>
                    </a:lnTo>
                    <a:lnTo>
                      <a:pt x="45288" y="3066"/>
                    </a:lnTo>
                    <a:lnTo>
                      <a:pt x="45288" y="3167"/>
                    </a:lnTo>
                    <a:lnTo>
                      <a:pt x="45288" y="3217"/>
                    </a:lnTo>
                    <a:lnTo>
                      <a:pt x="45238" y="3267"/>
                    </a:lnTo>
                    <a:lnTo>
                      <a:pt x="45087" y="3318"/>
                    </a:lnTo>
                    <a:lnTo>
                      <a:pt x="44962" y="3318"/>
                    </a:lnTo>
                    <a:lnTo>
                      <a:pt x="44936" y="3217"/>
                    </a:lnTo>
                    <a:lnTo>
                      <a:pt x="44886" y="3167"/>
                    </a:lnTo>
                    <a:lnTo>
                      <a:pt x="44786" y="3167"/>
                    </a:lnTo>
                    <a:lnTo>
                      <a:pt x="44763" y="3178"/>
                    </a:lnTo>
                    <a:lnTo>
                      <a:pt x="44763" y="3178"/>
                    </a:lnTo>
                    <a:lnTo>
                      <a:pt x="44936" y="3318"/>
                    </a:lnTo>
                    <a:lnTo>
                      <a:pt x="44697" y="3211"/>
                    </a:lnTo>
                    <a:lnTo>
                      <a:pt x="44697" y="3211"/>
                    </a:lnTo>
                    <a:lnTo>
                      <a:pt x="44585" y="3267"/>
                    </a:lnTo>
                    <a:lnTo>
                      <a:pt x="44434" y="3368"/>
                    </a:lnTo>
                    <a:lnTo>
                      <a:pt x="44387" y="3084"/>
                    </a:lnTo>
                    <a:lnTo>
                      <a:pt x="44387" y="3084"/>
                    </a:lnTo>
                    <a:lnTo>
                      <a:pt x="44183" y="3016"/>
                    </a:lnTo>
                    <a:lnTo>
                      <a:pt x="44032" y="2915"/>
                    </a:lnTo>
                    <a:lnTo>
                      <a:pt x="43981" y="2815"/>
                    </a:lnTo>
                    <a:lnTo>
                      <a:pt x="43931" y="2714"/>
                    </a:lnTo>
                    <a:lnTo>
                      <a:pt x="43931" y="2614"/>
                    </a:lnTo>
                    <a:lnTo>
                      <a:pt x="43881" y="2564"/>
                    </a:lnTo>
                    <a:lnTo>
                      <a:pt x="43730" y="2413"/>
                    </a:lnTo>
                    <a:lnTo>
                      <a:pt x="43630" y="2363"/>
                    </a:lnTo>
                    <a:lnTo>
                      <a:pt x="43579" y="2413"/>
                    </a:lnTo>
                    <a:lnTo>
                      <a:pt x="43328" y="2513"/>
                    </a:lnTo>
                    <a:lnTo>
                      <a:pt x="43077" y="2664"/>
                    </a:lnTo>
                    <a:lnTo>
                      <a:pt x="43479" y="3016"/>
                    </a:lnTo>
                    <a:lnTo>
                      <a:pt x="43529" y="3066"/>
                    </a:lnTo>
                    <a:lnTo>
                      <a:pt x="43479" y="3167"/>
                    </a:lnTo>
                    <a:lnTo>
                      <a:pt x="43378" y="3267"/>
                    </a:lnTo>
                    <a:lnTo>
                      <a:pt x="43328" y="3368"/>
                    </a:lnTo>
                    <a:lnTo>
                      <a:pt x="43328" y="3619"/>
                    </a:lnTo>
                    <a:lnTo>
                      <a:pt x="43328" y="3720"/>
                    </a:lnTo>
                    <a:lnTo>
                      <a:pt x="43228" y="3770"/>
                    </a:lnTo>
                    <a:lnTo>
                      <a:pt x="43177" y="3770"/>
                    </a:lnTo>
                    <a:lnTo>
                      <a:pt x="43127" y="3669"/>
                    </a:lnTo>
                    <a:lnTo>
                      <a:pt x="43026" y="3619"/>
                    </a:lnTo>
                    <a:lnTo>
                      <a:pt x="42825" y="3569"/>
                    </a:lnTo>
                    <a:lnTo>
                      <a:pt x="42725" y="3519"/>
                    </a:lnTo>
                    <a:lnTo>
                      <a:pt x="42624" y="3468"/>
                    </a:lnTo>
                    <a:lnTo>
                      <a:pt x="42524" y="3368"/>
                    </a:lnTo>
                    <a:lnTo>
                      <a:pt x="42373" y="3368"/>
                    </a:lnTo>
                    <a:lnTo>
                      <a:pt x="42323" y="3267"/>
                    </a:lnTo>
                    <a:lnTo>
                      <a:pt x="42273" y="3116"/>
                    </a:lnTo>
                    <a:lnTo>
                      <a:pt x="42323" y="3066"/>
                    </a:lnTo>
                    <a:lnTo>
                      <a:pt x="42373" y="3016"/>
                    </a:lnTo>
                    <a:lnTo>
                      <a:pt x="42423" y="2966"/>
                    </a:lnTo>
                    <a:lnTo>
                      <a:pt x="42725" y="2966"/>
                    </a:lnTo>
                    <a:lnTo>
                      <a:pt x="42725" y="2815"/>
                    </a:lnTo>
                    <a:lnTo>
                      <a:pt x="42675" y="2714"/>
                    </a:lnTo>
                    <a:lnTo>
                      <a:pt x="42574" y="2513"/>
                    </a:lnTo>
                    <a:lnTo>
                      <a:pt x="42474" y="2312"/>
                    </a:lnTo>
                    <a:lnTo>
                      <a:pt x="42373" y="2111"/>
                    </a:lnTo>
                    <a:lnTo>
                      <a:pt x="42273" y="2111"/>
                    </a:lnTo>
                    <a:lnTo>
                      <a:pt x="42273" y="2212"/>
                    </a:lnTo>
                    <a:lnTo>
                      <a:pt x="42222" y="2312"/>
                    </a:lnTo>
                    <a:lnTo>
                      <a:pt x="41971" y="2312"/>
                    </a:lnTo>
                    <a:lnTo>
                      <a:pt x="41921" y="2262"/>
                    </a:lnTo>
                    <a:lnTo>
                      <a:pt x="41870" y="2161"/>
                    </a:lnTo>
                    <a:lnTo>
                      <a:pt x="41870" y="2061"/>
                    </a:lnTo>
                    <a:lnTo>
                      <a:pt x="41669" y="2212"/>
                    </a:lnTo>
                    <a:lnTo>
                      <a:pt x="41368" y="2463"/>
                    </a:lnTo>
                    <a:lnTo>
                      <a:pt x="41066" y="2765"/>
                    </a:lnTo>
                    <a:lnTo>
                      <a:pt x="41016" y="2765"/>
                    </a:lnTo>
                    <a:lnTo>
                      <a:pt x="40915" y="2714"/>
                    </a:lnTo>
                    <a:lnTo>
                      <a:pt x="40815" y="2664"/>
                    </a:lnTo>
                    <a:lnTo>
                      <a:pt x="40966" y="2463"/>
                    </a:lnTo>
                    <a:lnTo>
                      <a:pt x="41016" y="2363"/>
                    </a:lnTo>
                    <a:lnTo>
                      <a:pt x="41016" y="2212"/>
                    </a:lnTo>
                    <a:lnTo>
                      <a:pt x="41267" y="2111"/>
                    </a:lnTo>
                    <a:lnTo>
                      <a:pt x="41418" y="2061"/>
                    </a:lnTo>
                    <a:lnTo>
                      <a:pt x="41418" y="2011"/>
                    </a:lnTo>
                    <a:lnTo>
                      <a:pt x="41468" y="1910"/>
                    </a:lnTo>
                    <a:lnTo>
                      <a:pt x="41468" y="1709"/>
                    </a:lnTo>
                    <a:lnTo>
                      <a:pt x="41468" y="1609"/>
                    </a:lnTo>
                    <a:lnTo>
                      <a:pt x="41519" y="1508"/>
                    </a:lnTo>
                    <a:lnTo>
                      <a:pt x="41720" y="1508"/>
                    </a:lnTo>
                    <a:lnTo>
                      <a:pt x="41820" y="1558"/>
                    </a:lnTo>
                    <a:lnTo>
                      <a:pt x="41870" y="1609"/>
                    </a:lnTo>
                    <a:lnTo>
                      <a:pt x="41870" y="1709"/>
                    </a:lnTo>
                    <a:lnTo>
                      <a:pt x="41870" y="1960"/>
                    </a:lnTo>
                    <a:lnTo>
                      <a:pt x="41971" y="2061"/>
                    </a:lnTo>
                    <a:lnTo>
                      <a:pt x="42071" y="2111"/>
                    </a:lnTo>
                    <a:lnTo>
                      <a:pt x="42273" y="2111"/>
                    </a:lnTo>
                    <a:lnTo>
                      <a:pt x="42273" y="1709"/>
                    </a:lnTo>
                    <a:lnTo>
                      <a:pt x="42273" y="1609"/>
                    </a:lnTo>
                    <a:lnTo>
                      <a:pt x="42323" y="1558"/>
                    </a:lnTo>
                    <a:lnTo>
                      <a:pt x="42474" y="1508"/>
                    </a:lnTo>
                    <a:lnTo>
                      <a:pt x="42675" y="1508"/>
                    </a:lnTo>
                    <a:lnTo>
                      <a:pt x="42876" y="1558"/>
                    </a:lnTo>
                    <a:lnTo>
                      <a:pt x="42926" y="1609"/>
                    </a:lnTo>
                    <a:lnTo>
                      <a:pt x="42825" y="1659"/>
                    </a:lnTo>
                    <a:lnTo>
                      <a:pt x="42725" y="1810"/>
                    </a:lnTo>
                    <a:lnTo>
                      <a:pt x="42926" y="1910"/>
                    </a:lnTo>
                    <a:lnTo>
                      <a:pt x="43228" y="1910"/>
                    </a:lnTo>
                    <a:lnTo>
                      <a:pt x="43278" y="1860"/>
                    </a:lnTo>
                    <a:lnTo>
                      <a:pt x="43177" y="1609"/>
                    </a:lnTo>
                    <a:lnTo>
                      <a:pt x="43228" y="1508"/>
                    </a:lnTo>
                    <a:lnTo>
                      <a:pt x="43328" y="1408"/>
                    </a:lnTo>
                    <a:lnTo>
                      <a:pt x="43278" y="1307"/>
                    </a:lnTo>
                    <a:lnTo>
                      <a:pt x="43077" y="1156"/>
                    </a:lnTo>
                    <a:lnTo>
                      <a:pt x="42976" y="1106"/>
                    </a:lnTo>
                    <a:lnTo>
                      <a:pt x="42876" y="1056"/>
                    </a:lnTo>
                    <a:lnTo>
                      <a:pt x="42474" y="1056"/>
                    </a:lnTo>
                    <a:lnTo>
                      <a:pt x="42122" y="1005"/>
                    </a:lnTo>
                    <a:lnTo>
                      <a:pt x="41971" y="905"/>
                    </a:lnTo>
                    <a:lnTo>
                      <a:pt x="41820" y="855"/>
                    </a:lnTo>
                    <a:lnTo>
                      <a:pt x="41468" y="855"/>
                    </a:lnTo>
                    <a:lnTo>
                      <a:pt x="41267" y="905"/>
                    </a:lnTo>
                    <a:lnTo>
                      <a:pt x="41167" y="1005"/>
                    </a:lnTo>
                    <a:lnTo>
                      <a:pt x="41066" y="1156"/>
                    </a:lnTo>
                    <a:lnTo>
                      <a:pt x="40915" y="1257"/>
                    </a:lnTo>
                    <a:lnTo>
                      <a:pt x="40664" y="1056"/>
                    </a:lnTo>
                    <a:lnTo>
                      <a:pt x="40513" y="905"/>
                    </a:lnTo>
                    <a:lnTo>
                      <a:pt x="40413" y="855"/>
                    </a:lnTo>
                    <a:lnTo>
                      <a:pt x="40262" y="905"/>
                    </a:lnTo>
                    <a:lnTo>
                      <a:pt x="40111" y="1056"/>
                    </a:lnTo>
                    <a:lnTo>
                      <a:pt x="40011" y="1156"/>
                    </a:lnTo>
                    <a:lnTo>
                      <a:pt x="39910" y="1206"/>
                    </a:lnTo>
                    <a:lnTo>
                      <a:pt x="39759" y="1206"/>
                    </a:lnTo>
                    <a:lnTo>
                      <a:pt x="39659" y="1056"/>
                    </a:lnTo>
                    <a:lnTo>
                      <a:pt x="39357" y="1106"/>
                    </a:lnTo>
                    <a:lnTo>
                      <a:pt x="39156" y="1106"/>
                    </a:lnTo>
                    <a:lnTo>
                      <a:pt x="39056" y="1056"/>
                    </a:lnTo>
                    <a:lnTo>
                      <a:pt x="38905" y="1056"/>
                    </a:lnTo>
                    <a:lnTo>
                      <a:pt x="38754" y="1156"/>
                    </a:lnTo>
                    <a:lnTo>
                      <a:pt x="38654" y="1206"/>
                    </a:lnTo>
                    <a:lnTo>
                      <a:pt x="38503" y="1206"/>
                    </a:lnTo>
                    <a:lnTo>
                      <a:pt x="38402" y="1106"/>
                    </a:lnTo>
                    <a:lnTo>
                      <a:pt x="38251" y="1056"/>
                    </a:lnTo>
                    <a:lnTo>
                      <a:pt x="37849" y="1056"/>
                    </a:lnTo>
                    <a:lnTo>
                      <a:pt x="37749" y="1106"/>
                    </a:lnTo>
                    <a:lnTo>
                      <a:pt x="37598" y="1257"/>
                    </a:lnTo>
                    <a:lnTo>
                      <a:pt x="37296" y="1257"/>
                    </a:lnTo>
                    <a:lnTo>
                      <a:pt x="37246" y="1156"/>
                    </a:lnTo>
                    <a:lnTo>
                      <a:pt x="37095" y="1056"/>
                    </a:lnTo>
                    <a:lnTo>
                      <a:pt x="36995" y="1056"/>
                    </a:lnTo>
                    <a:lnTo>
                      <a:pt x="36894" y="1106"/>
                    </a:lnTo>
                    <a:lnTo>
                      <a:pt x="36794" y="1206"/>
                    </a:lnTo>
                    <a:lnTo>
                      <a:pt x="36593" y="1408"/>
                    </a:lnTo>
                    <a:lnTo>
                      <a:pt x="36492" y="1458"/>
                    </a:lnTo>
                    <a:lnTo>
                      <a:pt x="36442" y="1458"/>
                    </a:lnTo>
                    <a:lnTo>
                      <a:pt x="36341" y="1357"/>
                    </a:lnTo>
                    <a:lnTo>
                      <a:pt x="36241" y="1307"/>
                    </a:lnTo>
                    <a:lnTo>
                      <a:pt x="36090" y="1307"/>
                    </a:lnTo>
                    <a:lnTo>
                      <a:pt x="36040" y="1357"/>
                    </a:lnTo>
                    <a:lnTo>
                      <a:pt x="35990" y="1458"/>
                    </a:lnTo>
                    <a:lnTo>
                      <a:pt x="35939" y="1558"/>
                    </a:lnTo>
                    <a:lnTo>
                      <a:pt x="35889" y="1659"/>
                    </a:lnTo>
                    <a:lnTo>
                      <a:pt x="35839" y="1709"/>
                    </a:lnTo>
                    <a:lnTo>
                      <a:pt x="35738" y="1709"/>
                    </a:lnTo>
                    <a:lnTo>
                      <a:pt x="35587" y="1659"/>
                    </a:lnTo>
                    <a:lnTo>
                      <a:pt x="35537" y="1558"/>
                    </a:lnTo>
                    <a:lnTo>
                      <a:pt x="35537" y="1508"/>
                    </a:lnTo>
                    <a:lnTo>
                      <a:pt x="35537" y="1357"/>
                    </a:lnTo>
                    <a:lnTo>
                      <a:pt x="35487" y="1307"/>
                    </a:lnTo>
                    <a:lnTo>
                      <a:pt x="35437" y="1307"/>
                    </a:lnTo>
                    <a:lnTo>
                      <a:pt x="35336" y="1408"/>
                    </a:lnTo>
                    <a:lnTo>
                      <a:pt x="35185" y="1458"/>
                    </a:lnTo>
                    <a:lnTo>
                      <a:pt x="34984" y="1508"/>
                    </a:lnTo>
                    <a:lnTo>
                      <a:pt x="34733" y="1458"/>
                    </a:lnTo>
                    <a:lnTo>
                      <a:pt x="34532" y="1508"/>
                    </a:lnTo>
                    <a:lnTo>
                      <a:pt x="34431" y="1458"/>
                    </a:lnTo>
                    <a:lnTo>
                      <a:pt x="34331" y="1408"/>
                    </a:lnTo>
                    <a:lnTo>
                      <a:pt x="34180" y="1307"/>
                    </a:lnTo>
                    <a:lnTo>
                      <a:pt x="34029" y="1609"/>
                    </a:lnTo>
                    <a:lnTo>
                      <a:pt x="33979" y="1659"/>
                    </a:lnTo>
                    <a:lnTo>
                      <a:pt x="33878" y="1709"/>
                    </a:lnTo>
                    <a:lnTo>
                      <a:pt x="33627" y="1709"/>
                    </a:lnTo>
                    <a:lnTo>
                      <a:pt x="33476" y="1759"/>
                    </a:lnTo>
                    <a:lnTo>
                      <a:pt x="33376" y="1860"/>
                    </a:lnTo>
                    <a:lnTo>
                      <a:pt x="33275" y="1910"/>
                    </a:lnTo>
                    <a:lnTo>
                      <a:pt x="33124" y="1910"/>
                    </a:lnTo>
                    <a:lnTo>
                      <a:pt x="33024" y="1759"/>
                    </a:lnTo>
                    <a:lnTo>
                      <a:pt x="32873" y="1709"/>
                    </a:lnTo>
                    <a:lnTo>
                      <a:pt x="32572" y="1709"/>
                    </a:lnTo>
                    <a:lnTo>
                      <a:pt x="31868" y="1659"/>
                    </a:lnTo>
                    <a:lnTo>
                      <a:pt x="31767" y="1659"/>
                    </a:lnTo>
                    <a:lnTo>
                      <a:pt x="31767" y="1609"/>
                    </a:lnTo>
                    <a:lnTo>
                      <a:pt x="31818" y="1508"/>
                    </a:lnTo>
                    <a:lnTo>
                      <a:pt x="31968" y="1357"/>
                    </a:lnTo>
                    <a:lnTo>
                      <a:pt x="31818" y="1307"/>
                    </a:lnTo>
                    <a:lnTo>
                      <a:pt x="31717" y="1307"/>
                    </a:lnTo>
                    <a:lnTo>
                      <a:pt x="31466" y="1458"/>
                    </a:lnTo>
                    <a:lnTo>
                      <a:pt x="31164" y="1508"/>
                    </a:lnTo>
                    <a:lnTo>
                      <a:pt x="30662" y="1458"/>
                    </a:lnTo>
                    <a:lnTo>
                      <a:pt x="30410" y="1508"/>
                    </a:lnTo>
                    <a:lnTo>
                      <a:pt x="30310" y="1609"/>
                    </a:lnTo>
                    <a:lnTo>
                      <a:pt x="30159" y="1709"/>
                    </a:lnTo>
                    <a:lnTo>
                      <a:pt x="30109" y="1609"/>
                    </a:lnTo>
                    <a:lnTo>
                      <a:pt x="30008" y="1558"/>
                    </a:lnTo>
                    <a:lnTo>
                      <a:pt x="29908" y="1558"/>
                    </a:lnTo>
                    <a:lnTo>
                      <a:pt x="29807" y="1659"/>
                    </a:lnTo>
                    <a:lnTo>
                      <a:pt x="29505" y="1709"/>
                    </a:lnTo>
                    <a:lnTo>
                      <a:pt x="29154" y="1709"/>
                    </a:lnTo>
                    <a:lnTo>
                      <a:pt x="28802" y="1609"/>
                    </a:lnTo>
                    <a:lnTo>
                      <a:pt x="28349" y="1508"/>
                    </a:lnTo>
                    <a:lnTo>
                      <a:pt x="28249" y="1558"/>
                    </a:lnTo>
                    <a:lnTo>
                      <a:pt x="28199" y="1609"/>
                    </a:lnTo>
                    <a:lnTo>
                      <a:pt x="28098" y="1659"/>
                    </a:lnTo>
                    <a:lnTo>
                      <a:pt x="28048" y="1659"/>
                    </a:lnTo>
                    <a:lnTo>
                      <a:pt x="27797" y="1508"/>
                    </a:lnTo>
                    <a:lnTo>
                      <a:pt x="27595" y="1458"/>
                    </a:lnTo>
                    <a:lnTo>
                      <a:pt x="27394" y="1558"/>
                    </a:lnTo>
                    <a:lnTo>
                      <a:pt x="27244" y="1709"/>
                    </a:lnTo>
                    <a:lnTo>
                      <a:pt x="27093" y="1860"/>
                    </a:lnTo>
                    <a:lnTo>
                      <a:pt x="26942" y="1910"/>
                    </a:lnTo>
                    <a:lnTo>
                      <a:pt x="26791" y="1860"/>
                    </a:lnTo>
                    <a:lnTo>
                      <a:pt x="26640" y="1759"/>
                    </a:lnTo>
                    <a:lnTo>
                      <a:pt x="26490" y="1709"/>
                    </a:lnTo>
                    <a:lnTo>
                      <a:pt x="26389" y="1759"/>
                    </a:lnTo>
                    <a:lnTo>
                      <a:pt x="26289" y="1810"/>
                    </a:lnTo>
                    <a:lnTo>
                      <a:pt x="26188" y="1860"/>
                    </a:lnTo>
                    <a:lnTo>
                      <a:pt x="25937" y="1910"/>
                    </a:lnTo>
                    <a:lnTo>
                      <a:pt x="24328" y="1910"/>
                    </a:lnTo>
                    <a:lnTo>
                      <a:pt x="24278" y="1960"/>
                    </a:lnTo>
                    <a:lnTo>
                      <a:pt x="24178" y="2011"/>
                    </a:lnTo>
                    <a:lnTo>
                      <a:pt x="24077" y="2111"/>
                    </a:lnTo>
                    <a:lnTo>
                      <a:pt x="23976" y="2111"/>
                    </a:lnTo>
                    <a:lnTo>
                      <a:pt x="23826" y="2061"/>
                    </a:lnTo>
                    <a:lnTo>
                      <a:pt x="23725" y="2011"/>
                    </a:lnTo>
                    <a:lnTo>
                      <a:pt x="23625" y="1810"/>
                    </a:lnTo>
                    <a:lnTo>
                      <a:pt x="23424" y="1709"/>
                    </a:lnTo>
                    <a:lnTo>
                      <a:pt x="23323" y="1709"/>
                    </a:lnTo>
                    <a:lnTo>
                      <a:pt x="23223" y="1759"/>
                    </a:lnTo>
                    <a:lnTo>
                      <a:pt x="23122" y="1860"/>
                    </a:lnTo>
                    <a:lnTo>
                      <a:pt x="23021" y="1910"/>
                    </a:lnTo>
                    <a:lnTo>
                      <a:pt x="22820" y="1960"/>
                    </a:lnTo>
                    <a:lnTo>
                      <a:pt x="22670" y="2061"/>
                    </a:lnTo>
                    <a:lnTo>
                      <a:pt x="22519" y="2111"/>
                    </a:lnTo>
                    <a:lnTo>
                      <a:pt x="22217" y="2111"/>
                    </a:lnTo>
                    <a:lnTo>
                      <a:pt x="22066" y="2011"/>
                    </a:lnTo>
                    <a:lnTo>
                      <a:pt x="22016" y="1960"/>
                    </a:lnTo>
                    <a:lnTo>
                      <a:pt x="21966" y="1960"/>
                    </a:lnTo>
                    <a:lnTo>
                      <a:pt x="21865" y="2161"/>
                    </a:lnTo>
                    <a:lnTo>
                      <a:pt x="21865" y="2262"/>
                    </a:lnTo>
                    <a:lnTo>
                      <a:pt x="21815" y="2312"/>
                    </a:lnTo>
                    <a:lnTo>
                      <a:pt x="21715" y="2262"/>
                    </a:lnTo>
                    <a:lnTo>
                      <a:pt x="21564" y="2111"/>
                    </a:lnTo>
                    <a:lnTo>
                      <a:pt x="21413" y="1960"/>
                    </a:lnTo>
                    <a:lnTo>
                      <a:pt x="21312" y="1910"/>
                    </a:lnTo>
                    <a:lnTo>
                      <a:pt x="21162" y="1910"/>
                    </a:lnTo>
                    <a:lnTo>
                      <a:pt x="21061" y="2011"/>
                    </a:lnTo>
                    <a:lnTo>
                      <a:pt x="20860" y="2111"/>
                    </a:lnTo>
                    <a:lnTo>
                      <a:pt x="20709" y="2111"/>
                    </a:lnTo>
                    <a:lnTo>
                      <a:pt x="20609" y="2011"/>
                    </a:lnTo>
                    <a:lnTo>
                      <a:pt x="20508" y="1960"/>
                    </a:lnTo>
                    <a:lnTo>
                      <a:pt x="20408" y="2011"/>
                    </a:lnTo>
                    <a:lnTo>
                      <a:pt x="20307" y="2111"/>
                    </a:lnTo>
                    <a:lnTo>
                      <a:pt x="20257" y="2061"/>
                    </a:lnTo>
                    <a:lnTo>
                      <a:pt x="20106" y="1960"/>
                    </a:lnTo>
                    <a:lnTo>
                      <a:pt x="20006" y="1910"/>
                    </a:lnTo>
                    <a:lnTo>
                      <a:pt x="19855" y="1910"/>
                    </a:lnTo>
                    <a:lnTo>
                      <a:pt x="19754" y="2061"/>
                    </a:lnTo>
                    <a:lnTo>
                      <a:pt x="19553" y="2212"/>
                    </a:lnTo>
                    <a:lnTo>
                      <a:pt x="19402" y="2312"/>
                    </a:lnTo>
                    <a:lnTo>
                      <a:pt x="19201" y="2312"/>
                    </a:lnTo>
                    <a:lnTo>
                      <a:pt x="19000" y="2111"/>
                    </a:lnTo>
                    <a:lnTo>
                      <a:pt x="18699" y="2111"/>
                    </a:lnTo>
                    <a:lnTo>
                      <a:pt x="18447" y="2262"/>
                    </a:lnTo>
                    <a:lnTo>
                      <a:pt x="18196" y="2312"/>
                    </a:lnTo>
                    <a:lnTo>
                      <a:pt x="17945" y="2262"/>
                    </a:lnTo>
                    <a:lnTo>
                      <a:pt x="17693" y="2111"/>
                    </a:lnTo>
                    <a:lnTo>
                      <a:pt x="17593" y="2161"/>
                    </a:lnTo>
                    <a:lnTo>
                      <a:pt x="17442" y="2262"/>
                    </a:lnTo>
                    <a:lnTo>
                      <a:pt x="17442" y="2363"/>
                    </a:lnTo>
                    <a:lnTo>
                      <a:pt x="17442" y="2463"/>
                    </a:lnTo>
                    <a:lnTo>
                      <a:pt x="17342" y="2714"/>
                    </a:lnTo>
                    <a:lnTo>
                      <a:pt x="17241" y="2614"/>
                    </a:lnTo>
                    <a:lnTo>
                      <a:pt x="16990" y="2312"/>
                    </a:lnTo>
                    <a:lnTo>
                      <a:pt x="16537" y="2714"/>
                    </a:lnTo>
                    <a:lnTo>
                      <a:pt x="16387" y="2614"/>
                    </a:lnTo>
                    <a:lnTo>
                      <a:pt x="16236" y="2614"/>
                    </a:lnTo>
                    <a:lnTo>
                      <a:pt x="16186" y="2664"/>
                    </a:lnTo>
                    <a:lnTo>
                      <a:pt x="16135" y="2714"/>
                    </a:lnTo>
                    <a:lnTo>
                      <a:pt x="16035" y="2664"/>
                    </a:lnTo>
                    <a:lnTo>
                      <a:pt x="15934" y="2614"/>
                    </a:lnTo>
                    <a:lnTo>
                      <a:pt x="15834" y="2513"/>
                    </a:lnTo>
                    <a:lnTo>
                      <a:pt x="15683" y="2513"/>
                    </a:lnTo>
                    <a:lnTo>
                      <a:pt x="15532" y="2564"/>
                    </a:lnTo>
                    <a:lnTo>
                      <a:pt x="15381" y="2614"/>
                    </a:lnTo>
                    <a:lnTo>
                      <a:pt x="15231" y="2714"/>
                    </a:lnTo>
                    <a:lnTo>
                      <a:pt x="15080" y="2614"/>
                    </a:lnTo>
                    <a:lnTo>
                      <a:pt x="14929" y="2513"/>
                    </a:lnTo>
                    <a:lnTo>
                      <a:pt x="14577" y="2564"/>
                    </a:lnTo>
                    <a:lnTo>
                      <a:pt x="14024" y="2513"/>
                    </a:lnTo>
                    <a:lnTo>
                      <a:pt x="13773" y="2614"/>
                    </a:lnTo>
                    <a:lnTo>
                      <a:pt x="13471" y="2714"/>
                    </a:lnTo>
                    <a:lnTo>
                      <a:pt x="13421" y="2765"/>
                    </a:lnTo>
                    <a:lnTo>
                      <a:pt x="13270" y="2765"/>
                    </a:lnTo>
                    <a:lnTo>
                      <a:pt x="13119" y="2714"/>
                    </a:lnTo>
                    <a:lnTo>
                      <a:pt x="13019" y="2614"/>
                    </a:lnTo>
                    <a:lnTo>
                      <a:pt x="12969" y="2564"/>
                    </a:lnTo>
                    <a:lnTo>
                      <a:pt x="12918" y="2564"/>
                    </a:lnTo>
                    <a:lnTo>
                      <a:pt x="12818" y="2664"/>
                    </a:lnTo>
                    <a:lnTo>
                      <a:pt x="12717" y="2714"/>
                    </a:lnTo>
                    <a:lnTo>
                      <a:pt x="12667" y="2664"/>
                    </a:lnTo>
                    <a:lnTo>
                      <a:pt x="12416" y="2564"/>
                    </a:lnTo>
                    <a:lnTo>
                      <a:pt x="12114" y="2513"/>
                    </a:lnTo>
                    <a:lnTo>
                      <a:pt x="11863" y="2513"/>
                    </a:lnTo>
                    <a:lnTo>
                      <a:pt x="11612" y="2614"/>
                    </a:lnTo>
                    <a:lnTo>
                      <a:pt x="11461" y="2714"/>
                    </a:lnTo>
                    <a:lnTo>
                      <a:pt x="11310" y="2714"/>
                    </a:lnTo>
                    <a:lnTo>
                      <a:pt x="11209" y="2664"/>
                    </a:lnTo>
                    <a:lnTo>
                      <a:pt x="11059" y="2614"/>
                    </a:lnTo>
                    <a:lnTo>
                      <a:pt x="10958" y="2513"/>
                    </a:lnTo>
                    <a:lnTo>
                      <a:pt x="10908" y="2564"/>
                    </a:lnTo>
                    <a:lnTo>
                      <a:pt x="10858" y="2614"/>
                    </a:lnTo>
                    <a:lnTo>
                      <a:pt x="10817" y="2775"/>
                    </a:lnTo>
                    <a:lnTo>
                      <a:pt x="10817" y="2775"/>
                    </a:lnTo>
                    <a:lnTo>
                      <a:pt x="10858" y="2815"/>
                    </a:lnTo>
                    <a:lnTo>
                      <a:pt x="10807" y="2815"/>
                    </a:lnTo>
                    <a:lnTo>
                      <a:pt x="10858" y="2915"/>
                    </a:lnTo>
                    <a:lnTo>
                      <a:pt x="10707" y="2865"/>
                    </a:lnTo>
                    <a:lnTo>
                      <a:pt x="10707" y="2795"/>
                    </a:lnTo>
                    <a:lnTo>
                      <a:pt x="10707" y="2795"/>
                    </a:lnTo>
                    <a:lnTo>
                      <a:pt x="10556" y="2765"/>
                    </a:lnTo>
                    <a:lnTo>
                      <a:pt x="10355" y="2765"/>
                    </a:lnTo>
                    <a:lnTo>
                      <a:pt x="10154" y="2815"/>
                    </a:lnTo>
                    <a:lnTo>
                      <a:pt x="9953" y="2966"/>
                    </a:lnTo>
                    <a:lnTo>
                      <a:pt x="9852" y="2966"/>
                    </a:lnTo>
                    <a:lnTo>
                      <a:pt x="9702" y="2865"/>
                    </a:lnTo>
                    <a:lnTo>
                      <a:pt x="9500" y="2765"/>
                    </a:lnTo>
                    <a:lnTo>
                      <a:pt x="9400" y="2714"/>
                    </a:lnTo>
                    <a:lnTo>
                      <a:pt x="9350" y="2765"/>
                    </a:lnTo>
                    <a:lnTo>
                      <a:pt x="9249" y="2865"/>
                    </a:lnTo>
                    <a:lnTo>
                      <a:pt x="9149" y="2915"/>
                    </a:lnTo>
                    <a:lnTo>
                      <a:pt x="8948" y="2966"/>
                    </a:lnTo>
                    <a:lnTo>
                      <a:pt x="8696" y="2966"/>
                    </a:lnTo>
                    <a:lnTo>
                      <a:pt x="8596" y="3066"/>
                    </a:lnTo>
                    <a:lnTo>
                      <a:pt x="8545" y="3167"/>
                    </a:lnTo>
                    <a:lnTo>
                      <a:pt x="8395" y="3066"/>
                    </a:lnTo>
                    <a:lnTo>
                      <a:pt x="8294" y="2966"/>
                    </a:lnTo>
                    <a:lnTo>
                      <a:pt x="8244" y="3016"/>
                    </a:lnTo>
                    <a:lnTo>
                      <a:pt x="8194" y="3116"/>
                    </a:lnTo>
                    <a:lnTo>
                      <a:pt x="8093" y="3116"/>
                    </a:lnTo>
                    <a:lnTo>
                      <a:pt x="7942" y="3016"/>
                    </a:lnTo>
                    <a:lnTo>
                      <a:pt x="7691" y="2966"/>
                    </a:lnTo>
                    <a:lnTo>
                      <a:pt x="7440" y="2915"/>
                    </a:lnTo>
                    <a:lnTo>
                      <a:pt x="7188" y="2966"/>
                    </a:lnTo>
                    <a:lnTo>
                      <a:pt x="6987" y="3066"/>
                    </a:lnTo>
                    <a:lnTo>
                      <a:pt x="6786" y="3116"/>
                    </a:lnTo>
                    <a:lnTo>
                      <a:pt x="6686" y="3167"/>
                    </a:lnTo>
                    <a:lnTo>
                      <a:pt x="6585" y="3116"/>
                    </a:lnTo>
                    <a:lnTo>
                      <a:pt x="6434" y="3016"/>
                    </a:lnTo>
                    <a:lnTo>
                      <a:pt x="6334" y="2966"/>
                    </a:lnTo>
                    <a:lnTo>
                      <a:pt x="6233" y="2966"/>
                    </a:lnTo>
                    <a:lnTo>
                      <a:pt x="6133" y="3016"/>
                    </a:lnTo>
                    <a:lnTo>
                      <a:pt x="6083" y="3066"/>
                    </a:lnTo>
                    <a:lnTo>
                      <a:pt x="6083" y="3167"/>
                    </a:lnTo>
                    <a:lnTo>
                      <a:pt x="6133" y="3267"/>
                    </a:lnTo>
                    <a:lnTo>
                      <a:pt x="6183" y="3318"/>
                    </a:lnTo>
                    <a:lnTo>
                      <a:pt x="6284" y="3368"/>
                    </a:lnTo>
                    <a:lnTo>
                      <a:pt x="6434" y="3418"/>
                    </a:lnTo>
                    <a:lnTo>
                      <a:pt x="6485" y="3468"/>
                    </a:lnTo>
                    <a:lnTo>
                      <a:pt x="6434" y="3569"/>
                    </a:lnTo>
                    <a:lnTo>
                      <a:pt x="6334" y="3669"/>
                    </a:lnTo>
                    <a:lnTo>
                      <a:pt x="6284" y="3770"/>
                    </a:lnTo>
                    <a:lnTo>
                      <a:pt x="6284" y="3870"/>
                    </a:lnTo>
                    <a:lnTo>
                      <a:pt x="6384" y="3921"/>
                    </a:lnTo>
                    <a:lnTo>
                      <a:pt x="6535" y="4021"/>
                    </a:lnTo>
                    <a:lnTo>
                      <a:pt x="6635" y="4021"/>
                    </a:lnTo>
                    <a:lnTo>
                      <a:pt x="6686" y="4122"/>
                    </a:lnTo>
                    <a:lnTo>
                      <a:pt x="6836" y="4222"/>
                    </a:lnTo>
                    <a:lnTo>
                      <a:pt x="6937" y="4323"/>
                    </a:lnTo>
                    <a:lnTo>
                      <a:pt x="6887" y="4373"/>
                    </a:lnTo>
                    <a:lnTo>
                      <a:pt x="6786" y="4423"/>
                    </a:lnTo>
                    <a:lnTo>
                      <a:pt x="6686" y="4423"/>
                    </a:lnTo>
                    <a:lnTo>
                      <a:pt x="6535" y="4323"/>
                    </a:lnTo>
                    <a:lnTo>
                      <a:pt x="6284" y="4323"/>
                    </a:lnTo>
                    <a:lnTo>
                      <a:pt x="6133" y="4423"/>
                    </a:lnTo>
                    <a:lnTo>
                      <a:pt x="5932" y="4574"/>
                    </a:lnTo>
                    <a:lnTo>
                      <a:pt x="5680" y="4624"/>
                    </a:lnTo>
                    <a:lnTo>
                      <a:pt x="5530" y="4675"/>
                    </a:lnTo>
                    <a:lnTo>
                      <a:pt x="5479" y="4775"/>
                    </a:lnTo>
                    <a:lnTo>
                      <a:pt x="5479" y="4876"/>
                    </a:lnTo>
                    <a:lnTo>
                      <a:pt x="5429" y="4976"/>
                    </a:lnTo>
                    <a:lnTo>
                      <a:pt x="5329" y="5027"/>
                    </a:lnTo>
                    <a:lnTo>
                      <a:pt x="5228" y="5077"/>
                    </a:lnTo>
                    <a:lnTo>
                      <a:pt x="3971" y="5077"/>
                    </a:lnTo>
                    <a:lnTo>
                      <a:pt x="3971" y="5127"/>
                    </a:lnTo>
                    <a:lnTo>
                      <a:pt x="3971" y="5228"/>
                    </a:lnTo>
                    <a:lnTo>
                      <a:pt x="3821" y="5278"/>
                    </a:lnTo>
                    <a:lnTo>
                      <a:pt x="3720" y="5278"/>
                    </a:lnTo>
                    <a:lnTo>
                      <a:pt x="3620" y="5228"/>
                    </a:lnTo>
                    <a:lnTo>
                      <a:pt x="3469" y="5077"/>
                    </a:lnTo>
                    <a:lnTo>
                      <a:pt x="3318" y="5077"/>
                    </a:lnTo>
                    <a:lnTo>
                      <a:pt x="3217" y="5127"/>
                    </a:lnTo>
                    <a:lnTo>
                      <a:pt x="3167" y="5177"/>
                    </a:lnTo>
                    <a:lnTo>
                      <a:pt x="3117" y="5378"/>
                    </a:lnTo>
                    <a:lnTo>
                      <a:pt x="3067" y="5429"/>
                    </a:lnTo>
                    <a:lnTo>
                      <a:pt x="3067" y="5479"/>
                    </a:lnTo>
                    <a:lnTo>
                      <a:pt x="2665" y="5479"/>
                    </a:lnTo>
                    <a:lnTo>
                      <a:pt x="2564" y="5378"/>
                    </a:lnTo>
                    <a:lnTo>
                      <a:pt x="2514" y="5228"/>
                    </a:lnTo>
                    <a:lnTo>
                      <a:pt x="2514" y="4976"/>
                    </a:lnTo>
                    <a:lnTo>
                      <a:pt x="2464" y="4876"/>
                    </a:lnTo>
                    <a:lnTo>
                      <a:pt x="2313" y="4876"/>
                    </a:lnTo>
                    <a:lnTo>
                      <a:pt x="2313" y="4976"/>
                    </a:lnTo>
                    <a:lnTo>
                      <a:pt x="2262" y="5027"/>
                    </a:lnTo>
                    <a:lnTo>
                      <a:pt x="2162" y="5027"/>
                    </a:lnTo>
                    <a:lnTo>
                      <a:pt x="2112" y="4976"/>
                    </a:lnTo>
                    <a:lnTo>
                      <a:pt x="2112" y="4876"/>
                    </a:lnTo>
                    <a:lnTo>
                      <a:pt x="2011" y="4876"/>
                    </a:lnTo>
                    <a:lnTo>
                      <a:pt x="1961" y="4825"/>
                    </a:lnTo>
                    <a:lnTo>
                      <a:pt x="1911" y="4775"/>
                    </a:lnTo>
                    <a:lnTo>
                      <a:pt x="1911" y="4675"/>
                    </a:lnTo>
                    <a:lnTo>
                      <a:pt x="1961" y="4524"/>
                    </a:lnTo>
                    <a:lnTo>
                      <a:pt x="2011" y="4423"/>
                    </a:lnTo>
                    <a:lnTo>
                      <a:pt x="2162" y="4423"/>
                    </a:lnTo>
                    <a:lnTo>
                      <a:pt x="2262" y="4373"/>
                    </a:lnTo>
                    <a:lnTo>
                      <a:pt x="2313" y="4273"/>
                    </a:lnTo>
                    <a:lnTo>
                      <a:pt x="2313" y="4122"/>
                    </a:lnTo>
                    <a:lnTo>
                      <a:pt x="2313" y="3921"/>
                    </a:lnTo>
                    <a:lnTo>
                      <a:pt x="2363" y="3870"/>
                    </a:lnTo>
                    <a:lnTo>
                      <a:pt x="2413" y="3820"/>
                    </a:lnTo>
                    <a:lnTo>
                      <a:pt x="2514" y="3921"/>
                    </a:lnTo>
                    <a:lnTo>
                      <a:pt x="2514" y="4071"/>
                    </a:lnTo>
                    <a:lnTo>
                      <a:pt x="2614" y="4222"/>
                    </a:lnTo>
                    <a:lnTo>
                      <a:pt x="2765" y="4323"/>
                    </a:lnTo>
                    <a:lnTo>
                      <a:pt x="2916" y="4423"/>
                    </a:lnTo>
                    <a:lnTo>
                      <a:pt x="3016" y="4423"/>
                    </a:lnTo>
                    <a:lnTo>
                      <a:pt x="3117" y="4373"/>
                    </a:lnTo>
                    <a:lnTo>
                      <a:pt x="3217" y="4222"/>
                    </a:lnTo>
                    <a:lnTo>
                      <a:pt x="3368" y="3971"/>
                    </a:lnTo>
                    <a:lnTo>
                      <a:pt x="3368" y="3870"/>
                    </a:lnTo>
                    <a:lnTo>
                      <a:pt x="3469" y="3669"/>
                    </a:lnTo>
                    <a:lnTo>
                      <a:pt x="3469" y="3569"/>
                    </a:lnTo>
                    <a:lnTo>
                      <a:pt x="3368" y="3519"/>
                    </a:lnTo>
                    <a:lnTo>
                      <a:pt x="3167" y="3267"/>
                    </a:lnTo>
                    <a:lnTo>
                      <a:pt x="3067" y="3217"/>
                    </a:lnTo>
                    <a:lnTo>
                      <a:pt x="2966" y="3167"/>
                    </a:lnTo>
                    <a:lnTo>
                      <a:pt x="2866" y="3167"/>
                    </a:lnTo>
                    <a:lnTo>
                      <a:pt x="2715" y="3267"/>
                    </a:lnTo>
                    <a:lnTo>
                      <a:pt x="2564" y="3418"/>
                    </a:lnTo>
                    <a:lnTo>
                      <a:pt x="2514" y="3519"/>
                    </a:lnTo>
                    <a:lnTo>
                      <a:pt x="2413" y="3569"/>
                    </a:lnTo>
                    <a:lnTo>
                      <a:pt x="2363" y="3519"/>
                    </a:lnTo>
                    <a:lnTo>
                      <a:pt x="2262" y="3468"/>
                    </a:lnTo>
                    <a:lnTo>
                      <a:pt x="2212" y="3418"/>
                    </a:lnTo>
                    <a:lnTo>
                      <a:pt x="2112" y="3368"/>
                    </a:lnTo>
                    <a:lnTo>
                      <a:pt x="1860" y="3368"/>
                    </a:lnTo>
                    <a:lnTo>
                      <a:pt x="1659" y="3418"/>
                    </a:lnTo>
                    <a:lnTo>
                      <a:pt x="1458" y="3468"/>
                    </a:lnTo>
                    <a:lnTo>
                      <a:pt x="1257" y="3669"/>
                    </a:lnTo>
                    <a:lnTo>
                      <a:pt x="1207" y="3820"/>
                    </a:lnTo>
                    <a:lnTo>
                      <a:pt x="1257" y="4122"/>
                    </a:lnTo>
                    <a:lnTo>
                      <a:pt x="1257" y="4423"/>
                    </a:lnTo>
                    <a:lnTo>
                      <a:pt x="1207" y="4574"/>
                    </a:lnTo>
                    <a:lnTo>
                      <a:pt x="1106" y="4675"/>
                    </a:lnTo>
                    <a:lnTo>
                      <a:pt x="905" y="4876"/>
                    </a:lnTo>
                    <a:lnTo>
                      <a:pt x="855" y="4976"/>
                    </a:lnTo>
                    <a:lnTo>
                      <a:pt x="855" y="5077"/>
                    </a:lnTo>
                    <a:lnTo>
                      <a:pt x="855" y="5328"/>
                    </a:lnTo>
                    <a:lnTo>
                      <a:pt x="805" y="5529"/>
                    </a:lnTo>
                    <a:lnTo>
                      <a:pt x="704" y="5730"/>
                    </a:lnTo>
                    <a:lnTo>
                      <a:pt x="503" y="5931"/>
                    </a:lnTo>
                    <a:lnTo>
                      <a:pt x="453" y="6032"/>
                    </a:lnTo>
                    <a:lnTo>
                      <a:pt x="403" y="6183"/>
                    </a:lnTo>
                    <a:lnTo>
                      <a:pt x="403" y="6534"/>
                    </a:lnTo>
                    <a:lnTo>
                      <a:pt x="453" y="6685"/>
                    </a:lnTo>
                    <a:lnTo>
                      <a:pt x="604" y="6836"/>
                    </a:lnTo>
                    <a:lnTo>
                      <a:pt x="604" y="6987"/>
                    </a:lnTo>
                    <a:lnTo>
                      <a:pt x="554" y="7138"/>
                    </a:lnTo>
                    <a:lnTo>
                      <a:pt x="453" y="7288"/>
                    </a:lnTo>
                    <a:lnTo>
                      <a:pt x="403" y="7489"/>
                    </a:lnTo>
                    <a:lnTo>
                      <a:pt x="403" y="8947"/>
                    </a:lnTo>
                    <a:lnTo>
                      <a:pt x="302" y="9098"/>
                    </a:lnTo>
                    <a:lnTo>
                      <a:pt x="202" y="9249"/>
                    </a:lnTo>
                    <a:lnTo>
                      <a:pt x="202" y="9399"/>
                    </a:lnTo>
                    <a:lnTo>
                      <a:pt x="202" y="9550"/>
                    </a:lnTo>
                    <a:lnTo>
                      <a:pt x="202" y="9902"/>
                    </a:lnTo>
                    <a:lnTo>
                      <a:pt x="202" y="10204"/>
                    </a:lnTo>
                    <a:lnTo>
                      <a:pt x="202" y="10656"/>
                    </a:lnTo>
                    <a:lnTo>
                      <a:pt x="202" y="11058"/>
                    </a:lnTo>
                    <a:lnTo>
                      <a:pt x="202" y="11209"/>
                    </a:lnTo>
                    <a:lnTo>
                      <a:pt x="151" y="11309"/>
                    </a:lnTo>
                    <a:lnTo>
                      <a:pt x="1" y="11511"/>
                    </a:lnTo>
                    <a:lnTo>
                      <a:pt x="101" y="11611"/>
                    </a:lnTo>
                    <a:lnTo>
                      <a:pt x="151" y="11712"/>
                    </a:lnTo>
                    <a:lnTo>
                      <a:pt x="202" y="11812"/>
                    </a:lnTo>
                    <a:lnTo>
                      <a:pt x="202" y="11963"/>
                    </a:lnTo>
                    <a:lnTo>
                      <a:pt x="202" y="12566"/>
                    </a:lnTo>
                    <a:lnTo>
                      <a:pt x="202" y="12868"/>
                    </a:lnTo>
                    <a:lnTo>
                      <a:pt x="252" y="13018"/>
                    </a:lnTo>
                    <a:lnTo>
                      <a:pt x="403" y="13119"/>
                    </a:lnTo>
                    <a:lnTo>
                      <a:pt x="252" y="13370"/>
                    </a:lnTo>
                    <a:lnTo>
                      <a:pt x="202" y="13521"/>
                    </a:lnTo>
                    <a:lnTo>
                      <a:pt x="202" y="13672"/>
                    </a:lnTo>
                    <a:lnTo>
                      <a:pt x="202" y="13923"/>
                    </a:lnTo>
                    <a:lnTo>
                      <a:pt x="252" y="14024"/>
                    </a:lnTo>
                    <a:lnTo>
                      <a:pt x="352" y="14124"/>
                    </a:lnTo>
                    <a:lnTo>
                      <a:pt x="503" y="14275"/>
                    </a:lnTo>
                    <a:lnTo>
                      <a:pt x="604" y="14526"/>
                    </a:lnTo>
                    <a:lnTo>
                      <a:pt x="694" y="14979"/>
                    </a:lnTo>
                    <a:lnTo>
                      <a:pt x="704" y="14979"/>
                    </a:lnTo>
                    <a:lnTo>
                      <a:pt x="755" y="15029"/>
                    </a:lnTo>
                    <a:lnTo>
                      <a:pt x="704" y="15029"/>
                    </a:lnTo>
                    <a:lnTo>
                      <a:pt x="755" y="15129"/>
                    </a:lnTo>
                    <a:lnTo>
                      <a:pt x="604" y="15029"/>
                    </a:lnTo>
                    <a:lnTo>
                      <a:pt x="604" y="14995"/>
                    </a:lnTo>
                    <a:lnTo>
                      <a:pt x="604" y="14995"/>
                    </a:lnTo>
                    <a:lnTo>
                      <a:pt x="554" y="14979"/>
                    </a:lnTo>
                    <a:lnTo>
                      <a:pt x="453" y="15029"/>
                    </a:lnTo>
                    <a:lnTo>
                      <a:pt x="403" y="15129"/>
                    </a:lnTo>
                    <a:lnTo>
                      <a:pt x="403" y="15230"/>
                    </a:lnTo>
                    <a:lnTo>
                      <a:pt x="554" y="15381"/>
                    </a:lnTo>
                    <a:lnTo>
                      <a:pt x="704" y="15532"/>
                    </a:lnTo>
                    <a:lnTo>
                      <a:pt x="805" y="15682"/>
                    </a:lnTo>
                    <a:lnTo>
                      <a:pt x="855" y="15783"/>
                    </a:lnTo>
                    <a:lnTo>
                      <a:pt x="805" y="15934"/>
                    </a:lnTo>
                    <a:lnTo>
                      <a:pt x="704" y="16034"/>
                    </a:lnTo>
                    <a:lnTo>
                      <a:pt x="654" y="16135"/>
                    </a:lnTo>
                    <a:lnTo>
                      <a:pt x="704" y="16185"/>
                    </a:lnTo>
                    <a:lnTo>
                      <a:pt x="805" y="16286"/>
                    </a:lnTo>
                    <a:lnTo>
                      <a:pt x="855" y="16386"/>
                    </a:lnTo>
                    <a:lnTo>
                      <a:pt x="855" y="16688"/>
                    </a:lnTo>
                    <a:lnTo>
                      <a:pt x="905" y="16788"/>
                    </a:lnTo>
                    <a:lnTo>
                      <a:pt x="1006" y="16939"/>
                    </a:lnTo>
                    <a:lnTo>
                      <a:pt x="1056" y="17040"/>
                    </a:lnTo>
                    <a:lnTo>
                      <a:pt x="1056" y="17190"/>
                    </a:lnTo>
                    <a:lnTo>
                      <a:pt x="1056" y="17291"/>
                    </a:lnTo>
                    <a:lnTo>
                      <a:pt x="1106" y="17643"/>
                    </a:lnTo>
                    <a:lnTo>
                      <a:pt x="1056" y="17743"/>
                    </a:lnTo>
                    <a:lnTo>
                      <a:pt x="1006" y="17844"/>
                    </a:lnTo>
                    <a:lnTo>
                      <a:pt x="905" y="17944"/>
                    </a:lnTo>
                    <a:lnTo>
                      <a:pt x="1006" y="18145"/>
                    </a:lnTo>
                    <a:lnTo>
                      <a:pt x="1056" y="18296"/>
                    </a:lnTo>
                    <a:lnTo>
                      <a:pt x="1056" y="18497"/>
                    </a:lnTo>
                    <a:lnTo>
                      <a:pt x="1056" y="18648"/>
                    </a:lnTo>
                    <a:lnTo>
                      <a:pt x="1106" y="18748"/>
                    </a:lnTo>
                    <a:lnTo>
                      <a:pt x="1207" y="18799"/>
                    </a:lnTo>
                    <a:lnTo>
                      <a:pt x="1157" y="18950"/>
                    </a:lnTo>
                    <a:lnTo>
                      <a:pt x="1006" y="19100"/>
                    </a:lnTo>
                    <a:lnTo>
                      <a:pt x="905" y="19201"/>
                    </a:lnTo>
                    <a:lnTo>
                      <a:pt x="805" y="19352"/>
                    </a:lnTo>
                    <a:lnTo>
                      <a:pt x="805" y="19502"/>
                    </a:lnTo>
                    <a:lnTo>
                      <a:pt x="855" y="19653"/>
                    </a:lnTo>
                    <a:lnTo>
                      <a:pt x="905" y="19754"/>
                    </a:lnTo>
                    <a:lnTo>
                      <a:pt x="1006" y="19804"/>
                    </a:lnTo>
                    <a:lnTo>
                      <a:pt x="1408" y="19804"/>
                    </a:lnTo>
                    <a:lnTo>
                      <a:pt x="1458" y="19854"/>
                    </a:lnTo>
                    <a:lnTo>
                      <a:pt x="1408" y="19955"/>
                    </a:lnTo>
                    <a:lnTo>
                      <a:pt x="1358" y="20055"/>
                    </a:lnTo>
                    <a:lnTo>
                      <a:pt x="1257" y="20106"/>
                    </a:lnTo>
                    <a:lnTo>
                      <a:pt x="1257" y="20206"/>
                    </a:lnTo>
                    <a:lnTo>
                      <a:pt x="1257" y="20558"/>
                    </a:lnTo>
                    <a:lnTo>
                      <a:pt x="1257" y="20960"/>
                    </a:lnTo>
                    <a:lnTo>
                      <a:pt x="1257" y="21161"/>
                    </a:lnTo>
                    <a:lnTo>
                      <a:pt x="1307" y="21362"/>
                    </a:lnTo>
                    <a:lnTo>
                      <a:pt x="1408" y="21513"/>
                    </a:lnTo>
                    <a:lnTo>
                      <a:pt x="1559" y="21664"/>
                    </a:lnTo>
                    <a:lnTo>
                      <a:pt x="1659" y="21815"/>
                    </a:lnTo>
                    <a:lnTo>
                      <a:pt x="1710" y="21915"/>
                    </a:lnTo>
                    <a:lnTo>
                      <a:pt x="1659" y="22066"/>
                    </a:lnTo>
                    <a:lnTo>
                      <a:pt x="1559" y="22317"/>
                    </a:lnTo>
                    <a:lnTo>
                      <a:pt x="1509" y="22468"/>
                    </a:lnTo>
                    <a:lnTo>
                      <a:pt x="1659" y="22619"/>
                    </a:lnTo>
                    <a:lnTo>
                      <a:pt x="1659" y="22770"/>
                    </a:lnTo>
                    <a:lnTo>
                      <a:pt x="1609" y="22920"/>
                    </a:lnTo>
                    <a:lnTo>
                      <a:pt x="1509" y="23071"/>
                    </a:lnTo>
                    <a:lnTo>
                      <a:pt x="1458" y="23172"/>
                    </a:lnTo>
                    <a:lnTo>
                      <a:pt x="1509" y="23322"/>
                    </a:lnTo>
                    <a:lnTo>
                      <a:pt x="1659" y="23473"/>
                    </a:lnTo>
                    <a:lnTo>
                      <a:pt x="1659" y="23674"/>
                    </a:lnTo>
                    <a:lnTo>
                      <a:pt x="1659" y="24026"/>
                    </a:lnTo>
                    <a:lnTo>
                      <a:pt x="1659" y="24328"/>
                    </a:lnTo>
                    <a:lnTo>
                      <a:pt x="1659" y="24529"/>
                    </a:lnTo>
                    <a:lnTo>
                      <a:pt x="1710" y="24680"/>
                    </a:lnTo>
                    <a:lnTo>
                      <a:pt x="1760" y="24830"/>
                    </a:lnTo>
                    <a:lnTo>
                      <a:pt x="1860" y="24981"/>
                    </a:lnTo>
                    <a:lnTo>
                      <a:pt x="1911" y="25082"/>
                    </a:lnTo>
                    <a:lnTo>
                      <a:pt x="1860" y="25182"/>
                    </a:lnTo>
                    <a:lnTo>
                      <a:pt x="1760" y="25333"/>
                    </a:lnTo>
                    <a:lnTo>
                      <a:pt x="1710" y="25484"/>
                    </a:lnTo>
                    <a:lnTo>
                      <a:pt x="1659" y="25635"/>
                    </a:lnTo>
                    <a:lnTo>
                      <a:pt x="1659" y="25785"/>
                    </a:lnTo>
                    <a:lnTo>
                      <a:pt x="1710" y="25936"/>
                    </a:lnTo>
                    <a:lnTo>
                      <a:pt x="1760" y="26037"/>
                    </a:lnTo>
                    <a:lnTo>
                      <a:pt x="2011" y="26338"/>
                    </a:lnTo>
                    <a:lnTo>
                      <a:pt x="2061" y="26439"/>
                    </a:lnTo>
                    <a:lnTo>
                      <a:pt x="2112" y="26539"/>
                    </a:lnTo>
                    <a:lnTo>
                      <a:pt x="2061" y="26640"/>
                    </a:lnTo>
                    <a:lnTo>
                      <a:pt x="1961" y="26740"/>
                    </a:lnTo>
                    <a:lnTo>
                      <a:pt x="1810" y="26941"/>
                    </a:lnTo>
                    <a:lnTo>
                      <a:pt x="1710" y="27042"/>
                    </a:lnTo>
                    <a:lnTo>
                      <a:pt x="1659" y="27143"/>
                    </a:lnTo>
                    <a:lnTo>
                      <a:pt x="1659" y="27394"/>
                    </a:lnTo>
                    <a:lnTo>
                      <a:pt x="1659" y="27595"/>
                    </a:lnTo>
                    <a:lnTo>
                      <a:pt x="1710" y="27695"/>
                    </a:lnTo>
                    <a:lnTo>
                      <a:pt x="1760" y="27746"/>
                    </a:lnTo>
                    <a:lnTo>
                      <a:pt x="1860" y="27796"/>
                    </a:lnTo>
                    <a:lnTo>
                      <a:pt x="2011" y="27846"/>
                    </a:lnTo>
                    <a:lnTo>
                      <a:pt x="2061" y="27846"/>
                    </a:lnTo>
                    <a:lnTo>
                      <a:pt x="2112" y="27896"/>
                    </a:lnTo>
                    <a:lnTo>
                      <a:pt x="2011" y="27997"/>
                    </a:lnTo>
                    <a:lnTo>
                      <a:pt x="1911" y="28047"/>
                    </a:lnTo>
                    <a:lnTo>
                      <a:pt x="1911" y="28148"/>
                    </a:lnTo>
                    <a:lnTo>
                      <a:pt x="1860" y="28349"/>
                    </a:lnTo>
                    <a:lnTo>
                      <a:pt x="1860" y="30359"/>
                    </a:lnTo>
                    <a:lnTo>
                      <a:pt x="1911" y="30761"/>
                    </a:lnTo>
                    <a:lnTo>
                      <a:pt x="1961" y="30912"/>
                    </a:lnTo>
                    <a:lnTo>
                      <a:pt x="2061" y="31113"/>
                    </a:lnTo>
                    <a:lnTo>
                      <a:pt x="2112" y="31214"/>
                    </a:lnTo>
                    <a:lnTo>
                      <a:pt x="2162" y="31365"/>
                    </a:lnTo>
                    <a:lnTo>
                      <a:pt x="2162" y="31515"/>
                    </a:lnTo>
                    <a:lnTo>
                      <a:pt x="2262" y="31666"/>
                    </a:lnTo>
                    <a:lnTo>
                      <a:pt x="2313" y="31767"/>
                    </a:lnTo>
                    <a:lnTo>
                      <a:pt x="2313" y="31817"/>
                    </a:lnTo>
                    <a:lnTo>
                      <a:pt x="2262" y="31918"/>
                    </a:lnTo>
                    <a:lnTo>
                      <a:pt x="2162" y="32018"/>
                    </a:lnTo>
                    <a:lnTo>
                      <a:pt x="2112" y="32068"/>
                    </a:lnTo>
                    <a:lnTo>
                      <a:pt x="2665" y="32370"/>
                    </a:lnTo>
                    <a:lnTo>
                      <a:pt x="2765" y="32269"/>
                    </a:lnTo>
                    <a:lnTo>
                      <a:pt x="2866" y="32219"/>
                    </a:lnTo>
                    <a:lnTo>
                      <a:pt x="3067" y="32119"/>
                    </a:lnTo>
                    <a:lnTo>
                      <a:pt x="3167" y="32068"/>
                    </a:lnTo>
                    <a:lnTo>
                      <a:pt x="3268" y="32018"/>
                    </a:lnTo>
                    <a:lnTo>
                      <a:pt x="3318" y="31867"/>
                    </a:lnTo>
                    <a:lnTo>
                      <a:pt x="3368" y="31716"/>
                    </a:lnTo>
                    <a:lnTo>
                      <a:pt x="3419" y="31616"/>
                    </a:lnTo>
                    <a:lnTo>
                      <a:pt x="3469" y="31566"/>
                    </a:lnTo>
                    <a:lnTo>
                      <a:pt x="3519" y="31666"/>
                    </a:lnTo>
                    <a:lnTo>
                      <a:pt x="3720" y="31817"/>
                    </a:lnTo>
                    <a:lnTo>
                      <a:pt x="3871" y="31968"/>
                    </a:lnTo>
                    <a:lnTo>
                      <a:pt x="4122" y="32018"/>
                    </a:lnTo>
                    <a:lnTo>
                      <a:pt x="4374" y="32018"/>
                    </a:lnTo>
                    <a:lnTo>
                      <a:pt x="4524" y="31968"/>
                    </a:lnTo>
                    <a:lnTo>
                      <a:pt x="4675" y="32018"/>
                    </a:lnTo>
                    <a:lnTo>
                      <a:pt x="4776" y="32068"/>
                    </a:lnTo>
                    <a:lnTo>
                      <a:pt x="4926" y="32169"/>
                    </a:lnTo>
                    <a:lnTo>
                      <a:pt x="4977" y="32169"/>
                    </a:lnTo>
                    <a:lnTo>
                      <a:pt x="5077" y="32068"/>
                    </a:lnTo>
                    <a:lnTo>
                      <a:pt x="5228" y="32018"/>
                    </a:lnTo>
                    <a:lnTo>
                      <a:pt x="5530" y="31968"/>
                    </a:lnTo>
                    <a:lnTo>
                      <a:pt x="5781" y="32018"/>
                    </a:lnTo>
                    <a:lnTo>
                      <a:pt x="6384" y="32018"/>
                    </a:lnTo>
                    <a:lnTo>
                      <a:pt x="6434" y="32068"/>
                    </a:lnTo>
                    <a:lnTo>
                      <a:pt x="6635" y="32169"/>
                    </a:lnTo>
                    <a:lnTo>
                      <a:pt x="6836" y="32219"/>
                    </a:lnTo>
                    <a:lnTo>
                      <a:pt x="7239" y="32219"/>
                    </a:lnTo>
                    <a:lnTo>
                      <a:pt x="7389" y="32068"/>
                    </a:lnTo>
                    <a:lnTo>
                      <a:pt x="7540" y="32018"/>
                    </a:lnTo>
                    <a:lnTo>
                      <a:pt x="7892" y="32018"/>
                    </a:lnTo>
                    <a:lnTo>
                      <a:pt x="8043" y="31968"/>
                    </a:lnTo>
                    <a:lnTo>
                      <a:pt x="8143" y="31968"/>
                    </a:lnTo>
                    <a:lnTo>
                      <a:pt x="8194" y="31867"/>
                    </a:lnTo>
                    <a:lnTo>
                      <a:pt x="8194" y="31716"/>
                    </a:lnTo>
                    <a:lnTo>
                      <a:pt x="8244" y="31214"/>
                    </a:lnTo>
                    <a:lnTo>
                      <a:pt x="8395" y="31214"/>
                    </a:lnTo>
                    <a:lnTo>
                      <a:pt x="8445" y="31314"/>
                    </a:lnTo>
                    <a:lnTo>
                      <a:pt x="8545" y="31415"/>
                    </a:lnTo>
                    <a:lnTo>
                      <a:pt x="8596" y="31465"/>
                    </a:lnTo>
                    <a:lnTo>
                      <a:pt x="8998" y="31616"/>
                    </a:lnTo>
                    <a:lnTo>
                      <a:pt x="8998" y="31666"/>
                    </a:lnTo>
                    <a:lnTo>
                      <a:pt x="9048" y="31666"/>
                    </a:lnTo>
                    <a:lnTo>
                      <a:pt x="8948" y="31767"/>
                    </a:lnTo>
                    <a:lnTo>
                      <a:pt x="8948" y="31867"/>
                    </a:lnTo>
                    <a:lnTo>
                      <a:pt x="8998" y="32018"/>
                    </a:lnTo>
                    <a:lnTo>
                      <a:pt x="9048" y="32119"/>
                    </a:lnTo>
                    <a:lnTo>
                      <a:pt x="9149" y="32219"/>
                    </a:lnTo>
                    <a:lnTo>
                      <a:pt x="9249" y="32119"/>
                    </a:lnTo>
                    <a:lnTo>
                      <a:pt x="9299" y="32068"/>
                    </a:lnTo>
                    <a:lnTo>
                      <a:pt x="9400" y="31968"/>
                    </a:lnTo>
                    <a:lnTo>
                      <a:pt x="9500" y="31968"/>
                    </a:lnTo>
                    <a:lnTo>
                      <a:pt x="9601" y="32018"/>
                    </a:lnTo>
                    <a:lnTo>
                      <a:pt x="9702" y="32119"/>
                    </a:lnTo>
                    <a:lnTo>
                      <a:pt x="9852" y="32169"/>
                    </a:lnTo>
                    <a:lnTo>
                      <a:pt x="10104" y="32219"/>
                    </a:lnTo>
                    <a:lnTo>
                      <a:pt x="10657" y="32169"/>
                    </a:lnTo>
                    <a:lnTo>
                      <a:pt x="10707" y="32119"/>
                    </a:lnTo>
                    <a:lnTo>
                      <a:pt x="10707" y="32018"/>
                    </a:lnTo>
                    <a:lnTo>
                      <a:pt x="10707" y="31867"/>
                    </a:lnTo>
                    <a:lnTo>
                      <a:pt x="10657" y="31767"/>
                    </a:lnTo>
                    <a:lnTo>
                      <a:pt x="10657" y="31767"/>
                    </a:lnTo>
                    <a:lnTo>
                      <a:pt x="11109" y="31968"/>
                    </a:lnTo>
                    <a:lnTo>
                      <a:pt x="11360" y="32018"/>
                    </a:lnTo>
                    <a:lnTo>
                      <a:pt x="12114" y="32018"/>
                    </a:lnTo>
                    <a:lnTo>
                      <a:pt x="12265" y="32169"/>
                    </a:lnTo>
                    <a:lnTo>
                      <a:pt x="12366" y="32169"/>
                    </a:lnTo>
                    <a:lnTo>
                      <a:pt x="12416" y="32119"/>
                    </a:lnTo>
                    <a:lnTo>
                      <a:pt x="12466" y="32018"/>
                    </a:lnTo>
                    <a:lnTo>
                      <a:pt x="12516" y="32018"/>
                    </a:lnTo>
                    <a:lnTo>
                      <a:pt x="12717" y="32169"/>
                    </a:lnTo>
                    <a:lnTo>
                      <a:pt x="12818" y="32219"/>
                    </a:lnTo>
                    <a:lnTo>
                      <a:pt x="12969" y="32169"/>
                    </a:lnTo>
                    <a:lnTo>
                      <a:pt x="13119" y="32018"/>
                    </a:lnTo>
                    <a:lnTo>
                      <a:pt x="13220" y="31968"/>
                    </a:lnTo>
                    <a:lnTo>
                      <a:pt x="13371" y="31968"/>
                    </a:lnTo>
                    <a:lnTo>
                      <a:pt x="13622" y="32068"/>
                    </a:lnTo>
                    <a:lnTo>
                      <a:pt x="13773" y="32169"/>
                    </a:lnTo>
                    <a:lnTo>
                      <a:pt x="13873" y="32219"/>
                    </a:lnTo>
                    <a:lnTo>
                      <a:pt x="14929" y="32219"/>
                    </a:lnTo>
                    <a:lnTo>
                      <a:pt x="15080" y="32269"/>
                    </a:lnTo>
                    <a:lnTo>
                      <a:pt x="15180" y="32370"/>
                    </a:lnTo>
                    <a:lnTo>
                      <a:pt x="15281" y="32420"/>
                    </a:lnTo>
                    <a:lnTo>
                      <a:pt x="15331" y="32470"/>
                    </a:lnTo>
                    <a:lnTo>
                      <a:pt x="15281" y="32571"/>
                    </a:lnTo>
                    <a:lnTo>
                      <a:pt x="15231" y="32621"/>
                    </a:lnTo>
                    <a:lnTo>
                      <a:pt x="14979" y="32621"/>
                    </a:lnTo>
                    <a:lnTo>
                      <a:pt x="14828" y="32672"/>
                    </a:lnTo>
                    <a:lnTo>
                      <a:pt x="14728" y="32722"/>
                    </a:lnTo>
                    <a:lnTo>
                      <a:pt x="14728" y="32923"/>
                    </a:lnTo>
                    <a:lnTo>
                      <a:pt x="14678" y="32973"/>
                    </a:lnTo>
                    <a:lnTo>
                      <a:pt x="14577" y="33023"/>
                    </a:lnTo>
                    <a:lnTo>
                      <a:pt x="14074" y="32470"/>
                    </a:lnTo>
                    <a:lnTo>
                      <a:pt x="13974" y="32420"/>
                    </a:lnTo>
                    <a:lnTo>
                      <a:pt x="13924" y="32470"/>
                    </a:lnTo>
                    <a:lnTo>
                      <a:pt x="13773" y="32621"/>
                    </a:lnTo>
                    <a:lnTo>
                      <a:pt x="13321" y="32621"/>
                    </a:lnTo>
                    <a:lnTo>
                      <a:pt x="13170" y="32672"/>
                    </a:lnTo>
                    <a:lnTo>
                      <a:pt x="13069" y="32722"/>
                    </a:lnTo>
                    <a:lnTo>
                      <a:pt x="12818" y="32973"/>
                    </a:lnTo>
                    <a:lnTo>
                      <a:pt x="12667" y="33074"/>
                    </a:lnTo>
                    <a:lnTo>
                      <a:pt x="12617" y="33275"/>
                    </a:lnTo>
                    <a:lnTo>
                      <a:pt x="13019" y="33425"/>
                    </a:lnTo>
                    <a:lnTo>
                      <a:pt x="13270" y="33476"/>
                    </a:lnTo>
                    <a:lnTo>
                      <a:pt x="14627" y="33476"/>
                    </a:lnTo>
                    <a:lnTo>
                      <a:pt x="14728" y="33576"/>
                    </a:lnTo>
                    <a:lnTo>
                      <a:pt x="14778" y="33627"/>
                    </a:lnTo>
                    <a:lnTo>
                      <a:pt x="14879" y="33627"/>
                    </a:lnTo>
                    <a:lnTo>
                      <a:pt x="14979" y="33576"/>
                    </a:lnTo>
                    <a:lnTo>
                      <a:pt x="15130" y="33476"/>
                    </a:lnTo>
                    <a:lnTo>
                      <a:pt x="15231" y="33425"/>
                    </a:lnTo>
                    <a:lnTo>
                      <a:pt x="15281" y="33476"/>
                    </a:lnTo>
                    <a:lnTo>
                      <a:pt x="15582" y="33476"/>
                    </a:lnTo>
                    <a:lnTo>
                      <a:pt x="15683" y="33526"/>
                    </a:lnTo>
                    <a:lnTo>
                      <a:pt x="15834" y="33627"/>
                    </a:lnTo>
                    <a:lnTo>
                      <a:pt x="15934" y="33677"/>
                    </a:lnTo>
                    <a:lnTo>
                      <a:pt x="16236" y="33677"/>
                    </a:lnTo>
                    <a:lnTo>
                      <a:pt x="16336" y="33727"/>
                    </a:lnTo>
                    <a:lnTo>
                      <a:pt x="16437" y="33777"/>
                    </a:lnTo>
                    <a:lnTo>
                      <a:pt x="16487" y="33878"/>
                    </a:lnTo>
                    <a:lnTo>
                      <a:pt x="16588" y="33828"/>
                    </a:lnTo>
                    <a:lnTo>
                      <a:pt x="16688" y="33677"/>
                    </a:lnTo>
                    <a:lnTo>
                      <a:pt x="16839" y="33526"/>
                    </a:lnTo>
                    <a:lnTo>
                      <a:pt x="16990" y="33375"/>
                    </a:lnTo>
                    <a:lnTo>
                      <a:pt x="17040" y="33174"/>
                    </a:lnTo>
                    <a:lnTo>
                      <a:pt x="17090" y="33074"/>
                    </a:lnTo>
                    <a:lnTo>
                      <a:pt x="17191" y="33023"/>
                    </a:lnTo>
                    <a:lnTo>
                      <a:pt x="17291" y="33023"/>
                    </a:lnTo>
                    <a:lnTo>
                      <a:pt x="17342" y="33074"/>
                    </a:lnTo>
                    <a:lnTo>
                      <a:pt x="17442" y="33174"/>
                    </a:lnTo>
                    <a:lnTo>
                      <a:pt x="17492" y="33174"/>
                    </a:lnTo>
                    <a:lnTo>
                      <a:pt x="17693" y="33224"/>
                    </a:lnTo>
                    <a:lnTo>
                      <a:pt x="17844" y="33224"/>
                    </a:lnTo>
                    <a:lnTo>
                      <a:pt x="17995" y="33325"/>
                    </a:lnTo>
                    <a:lnTo>
                      <a:pt x="18196" y="33425"/>
                    </a:lnTo>
                    <a:lnTo>
                      <a:pt x="18397" y="33476"/>
                    </a:lnTo>
                    <a:lnTo>
                      <a:pt x="19805" y="33476"/>
                    </a:lnTo>
                    <a:lnTo>
                      <a:pt x="19905" y="33526"/>
                    </a:lnTo>
                    <a:lnTo>
                      <a:pt x="20006" y="33627"/>
                    </a:lnTo>
                    <a:lnTo>
                      <a:pt x="20156" y="33627"/>
                    </a:lnTo>
                    <a:lnTo>
                      <a:pt x="20207" y="33425"/>
                    </a:lnTo>
                    <a:lnTo>
                      <a:pt x="20257" y="33275"/>
                    </a:lnTo>
                    <a:lnTo>
                      <a:pt x="20609" y="33275"/>
                    </a:lnTo>
                    <a:lnTo>
                      <a:pt x="20760" y="33325"/>
                    </a:lnTo>
                    <a:lnTo>
                      <a:pt x="20961" y="33425"/>
                    </a:lnTo>
                    <a:lnTo>
                      <a:pt x="21162" y="33476"/>
                    </a:lnTo>
                    <a:lnTo>
                      <a:pt x="21312" y="33425"/>
                    </a:lnTo>
                    <a:lnTo>
                      <a:pt x="21514" y="33325"/>
                    </a:lnTo>
                    <a:lnTo>
                      <a:pt x="21564" y="33275"/>
                    </a:lnTo>
                    <a:lnTo>
                      <a:pt x="21916" y="33224"/>
                    </a:lnTo>
                    <a:lnTo>
                      <a:pt x="22066" y="33224"/>
                    </a:lnTo>
                    <a:lnTo>
                      <a:pt x="22217" y="33275"/>
                    </a:lnTo>
                    <a:lnTo>
                      <a:pt x="22368" y="33425"/>
                    </a:lnTo>
                    <a:lnTo>
                      <a:pt x="22519" y="33476"/>
                    </a:lnTo>
                    <a:lnTo>
                      <a:pt x="22619" y="33425"/>
                    </a:lnTo>
                    <a:lnTo>
                      <a:pt x="22770" y="33275"/>
                    </a:lnTo>
                    <a:lnTo>
                      <a:pt x="23625" y="33275"/>
                    </a:lnTo>
                    <a:lnTo>
                      <a:pt x="23725" y="33174"/>
                    </a:lnTo>
                    <a:lnTo>
                      <a:pt x="23876" y="33074"/>
                    </a:lnTo>
                    <a:lnTo>
                      <a:pt x="24178" y="33023"/>
                    </a:lnTo>
                    <a:lnTo>
                      <a:pt x="24781" y="33074"/>
                    </a:lnTo>
                    <a:lnTo>
                      <a:pt x="25635" y="33023"/>
                    </a:lnTo>
                    <a:lnTo>
                      <a:pt x="26037" y="33074"/>
                    </a:lnTo>
                    <a:lnTo>
                      <a:pt x="26238" y="33023"/>
                    </a:lnTo>
                    <a:lnTo>
                      <a:pt x="26289" y="32973"/>
                    </a:lnTo>
                    <a:lnTo>
                      <a:pt x="26389" y="32873"/>
                    </a:lnTo>
                    <a:lnTo>
                      <a:pt x="26439" y="32923"/>
                    </a:lnTo>
                    <a:lnTo>
                      <a:pt x="26590" y="32973"/>
                    </a:lnTo>
                    <a:lnTo>
                      <a:pt x="26691" y="33023"/>
                    </a:lnTo>
                    <a:lnTo>
                      <a:pt x="26942" y="33074"/>
                    </a:lnTo>
                    <a:lnTo>
                      <a:pt x="27193" y="33023"/>
                    </a:lnTo>
                    <a:lnTo>
                      <a:pt x="27445" y="33074"/>
                    </a:lnTo>
                    <a:lnTo>
                      <a:pt x="27595" y="32923"/>
                    </a:lnTo>
                    <a:lnTo>
                      <a:pt x="27696" y="32873"/>
                    </a:lnTo>
                    <a:lnTo>
                      <a:pt x="27847" y="32822"/>
                    </a:lnTo>
                    <a:lnTo>
                      <a:pt x="28299" y="32822"/>
                    </a:lnTo>
                    <a:lnTo>
                      <a:pt x="28601" y="32873"/>
                    </a:lnTo>
                    <a:lnTo>
                      <a:pt x="29304" y="32822"/>
                    </a:lnTo>
                    <a:lnTo>
                      <a:pt x="30310" y="32822"/>
                    </a:lnTo>
                    <a:lnTo>
                      <a:pt x="30662" y="32873"/>
                    </a:lnTo>
                    <a:lnTo>
                      <a:pt x="30963" y="32822"/>
                    </a:lnTo>
                    <a:lnTo>
                      <a:pt x="31114" y="32772"/>
                    </a:lnTo>
                    <a:lnTo>
                      <a:pt x="31265" y="32672"/>
                    </a:lnTo>
                    <a:lnTo>
                      <a:pt x="31315" y="32672"/>
                    </a:lnTo>
                    <a:lnTo>
                      <a:pt x="31365" y="32772"/>
                    </a:lnTo>
                    <a:lnTo>
                      <a:pt x="31466" y="32822"/>
                    </a:lnTo>
                    <a:lnTo>
                      <a:pt x="31516" y="32772"/>
                    </a:lnTo>
                    <a:lnTo>
                      <a:pt x="31566" y="32722"/>
                    </a:lnTo>
                    <a:lnTo>
                      <a:pt x="31667" y="32672"/>
                    </a:lnTo>
                    <a:lnTo>
                      <a:pt x="31767" y="32722"/>
                    </a:lnTo>
                    <a:lnTo>
                      <a:pt x="31818" y="32822"/>
                    </a:lnTo>
                    <a:lnTo>
                      <a:pt x="32019" y="32672"/>
                    </a:lnTo>
                    <a:lnTo>
                      <a:pt x="32270" y="32621"/>
                    </a:lnTo>
                    <a:lnTo>
                      <a:pt x="34934" y="32621"/>
                    </a:lnTo>
                    <a:lnTo>
                      <a:pt x="35085" y="32571"/>
                    </a:lnTo>
                    <a:lnTo>
                      <a:pt x="35185" y="32470"/>
                    </a:lnTo>
                    <a:lnTo>
                      <a:pt x="35286" y="32470"/>
                    </a:lnTo>
                    <a:lnTo>
                      <a:pt x="35386" y="32571"/>
                    </a:lnTo>
                    <a:lnTo>
                      <a:pt x="35537" y="32722"/>
                    </a:lnTo>
                    <a:lnTo>
                      <a:pt x="35688" y="32772"/>
                    </a:lnTo>
                    <a:lnTo>
                      <a:pt x="35839" y="32772"/>
                    </a:lnTo>
                    <a:lnTo>
                      <a:pt x="36040" y="32672"/>
                    </a:lnTo>
                    <a:lnTo>
                      <a:pt x="36844" y="32269"/>
                    </a:lnTo>
                    <a:lnTo>
                      <a:pt x="36894" y="32219"/>
                    </a:lnTo>
                    <a:lnTo>
                      <a:pt x="36995" y="32269"/>
                    </a:lnTo>
                    <a:lnTo>
                      <a:pt x="37045" y="32370"/>
                    </a:lnTo>
                    <a:lnTo>
                      <a:pt x="37146" y="32420"/>
                    </a:lnTo>
                    <a:lnTo>
                      <a:pt x="37749" y="32420"/>
                    </a:lnTo>
                    <a:lnTo>
                      <a:pt x="37799" y="32470"/>
                    </a:lnTo>
                    <a:lnTo>
                      <a:pt x="37849" y="32521"/>
                    </a:lnTo>
                    <a:lnTo>
                      <a:pt x="37749" y="32621"/>
                    </a:lnTo>
                    <a:lnTo>
                      <a:pt x="37699" y="32722"/>
                    </a:lnTo>
                    <a:lnTo>
                      <a:pt x="37699" y="32772"/>
                    </a:lnTo>
                    <a:lnTo>
                      <a:pt x="37749" y="32822"/>
                    </a:lnTo>
                    <a:lnTo>
                      <a:pt x="38101" y="32822"/>
                    </a:lnTo>
                    <a:lnTo>
                      <a:pt x="38251" y="32772"/>
                    </a:lnTo>
                    <a:lnTo>
                      <a:pt x="38352" y="32672"/>
                    </a:lnTo>
                    <a:lnTo>
                      <a:pt x="38503" y="32621"/>
                    </a:lnTo>
                    <a:lnTo>
                      <a:pt x="38654" y="32672"/>
                    </a:lnTo>
                    <a:lnTo>
                      <a:pt x="38804" y="32822"/>
                    </a:lnTo>
                    <a:lnTo>
                      <a:pt x="38855" y="32772"/>
                    </a:lnTo>
                    <a:lnTo>
                      <a:pt x="38905" y="32621"/>
                    </a:lnTo>
                    <a:lnTo>
                      <a:pt x="39005" y="32420"/>
                    </a:lnTo>
                    <a:lnTo>
                      <a:pt x="39156" y="32269"/>
                    </a:lnTo>
                    <a:lnTo>
                      <a:pt x="39307" y="32219"/>
                    </a:lnTo>
                    <a:lnTo>
                      <a:pt x="39810" y="32219"/>
                    </a:lnTo>
                    <a:lnTo>
                      <a:pt x="39910" y="32269"/>
                    </a:lnTo>
                    <a:lnTo>
                      <a:pt x="40011" y="32370"/>
                    </a:lnTo>
                    <a:lnTo>
                      <a:pt x="40111" y="32420"/>
                    </a:lnTo>
                    <a:lnTo>
                      <a:pt x="40262" y="32470"/>
                    </a:lnTo>
                    <a:lnTo>
                      <a:pt x="40413" y="32420"/>
                    </a:lnTo>
                    <a:lnTo>
                      <a:pt x="40513" y="32370"/>
                    </a:lnTo>
                    <a:lnTo>
                      <a:pt x="40614" y="32269"/>
                    </a:lnTo>
                    <a:lnTo>
                      <a:pt x="40765" y="32219"/>
                    </a:lnTo>
                    <a:lnTo>
                      <a:pt x="41217" y="32219"/>
                    </a:lnTo>
                    <a:lnTo>
                      <a:pt x="41368" y="32119"/>
                    </a:lnTo>
                    <a:lnTo>
                      <a:pt x="41519" y="32018"/>
                    </a:lnTo>
                    <a:lnTo>
                      <a:pt x="41720" y="32018"/>
                    </a:lnTo>
                    <a:lnTo>
                      <a:pt x="42273" y="31968"/>
                    </a:lnTo>
                    <a:lnTo>
                      <a:pt x="42574" y="31968"/>
                    </a:lnTo>
                    <a:lnTo>
                      <a:pt x="42876" y="32018"/>
                    </a:lnTo>
                    <a:lnTo>
                      <a:pt x="43127" y="32018"/>
                    </a:lnTo>
                    <a:lnTo>
                      <a:pt x="43378" y="31918"/>
                    </a:lnTo>
                    <a:lnTo>
                      <a:pt x="43680" y="31817"/>
                    </a:lnTo>
                    <a:lnTo>
                      <a:pt x="43931" y="31817"/>
                    </a:lnTo>
                    <a:lnTo>
                      <a:pt x="44082" y="31767"/>
                    </a:lnTo>
                    <a:lnTo>
                      <a:pt x="44283" y="31716"/>
                    </a:lnTo>
                    <a:lnTo>
                      <a:pt x="44434" y="31666"/>
                    </a:lnTo>
                    <a:lnTo>
                      <a:pt x="44534" y="31515"/>
                    </a:lnTo>
                    <a:lnTo>
                      <a:pt x="44685" y="31415"/>
                    </a:lnTo>
                    <a:lnTo>
                      <a:pt x="44786" y="31365"/>
                    </a:lnTo>
                    <a:lnTo>
                      <a:pt x="44886" y="31415"/>
                    </a:lnTo>
                    <a:lnTo>
                      <a:pt x="45037" y="31515"/>
                    </a:lnTo>
                    <a:lnTo>
                      <a:pt x="45138" y="31566"/>
                    </a:lnTo>
                    <a:lnTo>
                      <a:pt x="45339" y="31566"/>
                    </a:lnTo>
                    <a:lnTo>
                      <a:pt x="45439" y="31515"/>
                    </a:lnTo>
                    <a:lnTo>
                      <a:pt x="45540" y="31415"/>
                    </a:lnTo>
                    <a:lnTo>
                      <a:pt x="45590" y="31264"/>
                    </a:lnTo>
                    <a:lnTo>
                      <a:pt x="45640" y="31113"/>
                    </a:lnTo>
                    <a:lnTo>
                      <a:pt x="45640" y="30963"/>
                    </a:lnTo>
                    <a:lnTo>
                      <a:pt x="45640" y="30862"/>
                    </a:lnTo>
                    <a:lnTo>
                      <a:pt x="45590" y="30812"/>
                    </a:lnTo>
                    <a:lnTo>
                      <a:pt x="45489" y="30761"/>
                    </a:lnTo>
                    <a:lnTo>
                      <a:pt x="45389" y="30711"/>
                    </a:lnTo>
                    <a:lnTo>
                      <a:pt x="45288" y="30711"/>
                    </a:lnTo>
                    <a:lnTo>
                      <a:pt x="45238" y="30661"/>
                    </a:lnTo>
                    <a:lnTo>
                      <a:pt x="45389" y="30460"/>
                    </a:lnTo>
                    <a:lnTo>
                      <a:pt x="45439" y="30359"/>
                    </a:lnTo>
                    <a:lnTo>
                      <a:pt x="45489" y="30209"/>
                    </a:lnTo>
                    <a:lnTo>
                      <a:pt x="45439" y="30058"/>
                    </a:lnTo>
                    <a:lnTo>
                      <a:pt x="45339" y="29907"/>
                    </a:lnTo>
                    <a:lnTo>
                      <a:pt x="45288" y="29806"/>
                    </a:lnTo>
                    <a:lnTo>
                      <a:pt x="45288" y="29756"/>
                    </a:lnTo>
                    <a:lnTo>
                      <a:pt x="45389" y="29605"/>
                    </a:lnTo>
                    <a:lnTo>
                      <a:pt x="45389" y="29555"/>
                    </a:lnTo>
                    <a:lnTo>
                      <a:pt x="45339" y="29455"/>
                    </a:lnTo>
                    <a:lnTo>
                      <a:pt x="45188" y="29505"/>
                    </a:lnTo>
                    <a:lnTo>
                      <a:pt x="45087" y="29505"/>
                    </a:lnTo>
                    <a:lnTo>
                      <a:pt x="45037" y="29605"/>
                    </a:lnTo>
                    <a:lnTo>
                      <a:pt x="45037" y="29605"/>
                    </a:lnTo>
                    <a:lnTo>
                      <a:pt x="45087" y="29304"/>
                    </a:lnTo>
                    <a:lnTo>
                      <a:pt x="45238" y="29153"/>
                    </a:lnTo>
                    <a:lnTo>
                      <a:pt x="45439" y="29053"/>
                    </a:lnTo>
                    <a:lnTo>
                      <a:pt x="45841" y="29053"/>
                    </a:lnTo>
                    <a:lnTo>
                      <a:pt x="45841" y="28851"/>
                    </a:lnTo>
                    <a:lnTo>
                      <a:pt x="45841" y="28751"/>
                    </a:lnTo>
                    <a:lnTo>
                      <a:pt x="45791" y="28650"/>
                    </a:lnTo>
                    <a:lnTo>
                      <a:pt x="45741" y="28550"/>
                    </a:lnTo>
                    <a:lnTo>
                      <a:pt x="45690" y="28500"/>
                    </a:lnTo>
                    <a:lnTo>
                      <a:pt x="45741" y="28449"/>
                    </a:lnTo>
                    <a:lnTo>
                      <a:pt x="45841" y="28399"/>
                    </a:lnTo>
                    <a:lnTo>
                      <a:pt x="47048" y="28399"/>
                    </a:lnTo>
                    <a:lnTo>
                      <a:pt x="47098" y="28349"/>
                    </a:lnTo>
                    <a:lnTo>
                      <a:pt x="47048" y="28248"/>
                    </a:lnTo>
                    <a:lnTo>
                      <a:pt x="46997" y="28148"/>
                    </a:lnTo>
                    <a:lnTo>
                      <a:pt x="46897" y="27997"/>
                    </a:lnTo>
                    <a:lnTo>
                      <a:pt x="46193" y="27997"/>
                    </a:lnTo>
                    <a:lnTo>
                      <a:pt x="46143" y="27947"/>
                    </a:lnTo>
                    <a:lnTo>
                      <a:pt x="46093" y="27896"/>
                    </a:lnTo>
                    <a:lnTo>
                      <a:pt x="46143" y="27796"/>
                    </a:lnTo>
                    <a:lnTo>
                      <a:pt x="46193" y="27695"/>
                    </a:lnTo>
                    <a:lnTo>
                      <a:pt x="46294" y="27645"/>
                    </a:lnTo>
                    <a:lnTo>
                      <a:pt x="46394" y="27595"/>
                    </a:lnTo>
                    <a:lnTo>
                      <a:pt x="46746" y="27545"/>
                    </a:lnTo>
                    <a:lnTo>
                      <a:pt x="46947" y="27595"/>
                    </a:lnTo>
                    <a:lnTo>
                      <a:pt x="47148" y="27695"/>
                    </a:lnTo>
                    <a:lnTo>
                      <a:pt x="47148" y="27796"/>
                    </a:lnTo>
                    <a:lnTo>
                      <a:pt x="47249" y="27796"/>
                    </a:lnTo>
                    <a:lnTo>
                      <a:pt x="47299" y="27695"/>
                    </a:lnTo>
                    <a:lnTo>
                      <a:pt x="47399" y="27645"/>
                    </a:lnTo>
                    <a:lnTo>
                      <a:pt x="47450" y="27595"/>
                    </a:lnTo>
                    <a:lnTo>
                      <a:pt x="47550" y="27645"/>
                    </a:lnTo>
                    <a:lnTo>
                      <a:pt x="47600" y="27695"/>
                    </a:lnTo>
                    <a:lnTo>
                      <a:pt x="47701" y="27746"/>
                    </a:lnTo>
                    <a:lnTo>
                      <a:pt x="47802" y="27796"/>
                    </a:lnTo>
                    <a:lnTo>
                      <a:pt x="47902" y="27796"/>
                    </a:lnTo>
                    <a:lnTo>
                      <a:pt x="47952" y="27896"/>
                    </a:lnTo>
                    <a:lnTo>
                      <a:pt x="47952" y="28098"/>
                    </a:lnTo>
                    <a:lnTo>
                      <a:pt x="48053" y="28148"/>
                    </a:lnTo>
                    <a:lnTo>
                      <a:pt x="48204" y="28098"/>
                    </a:lnTo>
                    <a:lnTo>
                      <a:pt x="48354" y="27896"/>
                    </a:lnTo>
                    <a:lnTo>
                      <a:pt x="48555" y="27746"/>
                    </a:lnTo>
                    <a:lnTo>
                      <a:pt x="48606" y="27545"/>
                    </a:lnTo>
                    <a:lnTo>
                      <a:pt x="48656" y="27444"/>
                    </a:lnTo>
                    <a:lnTo>
                      <a:pt x="48706" y="27394"/>
                    </a:lnTo>
                    <a:lnTo>
                      <a:pt x="48757" y="27293"/>
                    </a:lnTo>
                    <a:lnTo>
                      <a:pt x="48757" y="27243"/>
                    </a:lnTo>
                    <a:lnTo>
                      <a:pt x="48706" y="27193"/>
                    </a:lnTo>
                    <a:lnTo>
                      <a:pt x="48656" y="27092"/>
                    </a:lnTo>
                    <a:lnTo>
                      <a:pt x="48606" y="27042"/>
                    </a:lnTo>
                    <a:lnTo>
                      <a:pt x="48656" y="26992"/>
                    </a:lnTo>
                    <a:lnTo>
                      <a:pt x="48757" y="26891"/>
                    </a:lnTo>
                    <a:lnTo>
                      <a:pt x="48757" y="26791"/>
                    </a:lnTo>
                    <a:lnTo>
                      <a:pt x="48656" y="26740"/>
                    </a:lnTo>
                    <a:lnTo>
                      <a:pt x="48405" y="26640"/>
                    </a:lnTo>
                    <a:lnTo>
                      <a:pt x="48153" y="26539"/>
                    </a:lnTo>
                    <a:lnTo>
                      <a:pt x="48003" y="26539"/>
                    </a:lnTo>
                    <a:lnTo>
                      <a:pt x="47852" y="26590"/>
                    </a:lnTo>
                    <a:lnTo>
                      <a:pt x="47651" y="26740"/>
                    </a:lnTo>
                    <a:lnTo>
                      <a:pt x="47500" y="26891"/>
                    </a:lnTo>
                    <a:lnTo>
                      <a:pt x="47450" y="26941"/>
                    </a:lnTo>
                    <a:lnTo>
                      <a:pt x="47349" y="26891"/>
                    </a:lnTo>
                    <a:lnTo>
                      <a:pt x="47249" y="26740"/>
                    </a:lnTo>
                    <a:lnTo>
                      <a:pt x="47098" y="26740"/>
                    </a:lnTo>
                    <a:lnTo>
                      <a:pt x="46997" y="26791"/>
                    </a:lnTo>
                    <a:lnTo>
                      <a:pt x="46847" y="26891"/>
                    </a:lnTo>
                    <a:lnTo>
                      <a:pt x="46746" y="26941"/>
                    </a:lnTo>
                    <a:lnTo>
                      <a:pt x="46595" y="26992"/>
                    </a:lnTo>
                    <a:lnTo>
                      <a:pt x="46495" y="27042"/>
                    </a:lnTo>
                    <a:lnTo>
                      <a:pt x="46495" y="27143"/>
                    </a:lnTo>
                    <a:lnTo>
                      <a:pt x="46495" y="27243"/>
                    </a:lnTo>
                    <a:lnTo>
                      <a:pt x="46444" y="27293"/>
                    </a:lnTo>
                    <a:lnTo>
                      <a:pt x="46344" y="27344"/>
                    </a:lnTo>
                    <a:lnTo>
                      <a:pt x="45942" y="27394"/>
                    </a:lnTo>
                    <a:lnTo>
                      <a:pt x="45741" y="27344"/>
                    </a:lnTo>
                    <a:lnTo>
                      <a:pt x="45640" y="27293"/>
                    </a:lnTo>
                    <a:lnTo>
                      <a:pt x="45590" y="27193"/>
                    </a:lnTo>
                    <a:lnTo>
                      <a:pt x="45238" y="27143"/>
                    </a:lnTo>
                    <a:lnTo>
                      <a:pt x="44936" y="27042"/>
                    </a:lnTo>
                    <a:lnTo>
                      <a:pt x="44635" y="26941"/>
                    </a:lnTo>
                    <a:lnTo>
                      <a:pt x="43077" y="26941"/>
                    </a:lnTo>
                    <a:lnTo>
                      <a:pt x="42976" y="26891"/>
                    </a:lnTo>
                    <a:lnTo>
                      <a:pt x="42926" y="26841"/>
                    </a:lnTo>
                    <a:lnTo>
                      <a:pt x="43026" y="26740"/>
                    </a:lnTo>
                    <a:lnTo>
                      <a:pt x="43177" y="26590"/>
                    </a:lnTo>
                    <a:lnTo>
                      <a:pt x="43328" y="26539"/>
                    </a:lnTo>
                    <a:lnTo>
                      <a:pt x="43780" y="26539"/>
                    </a:lnTo>
                    <a:lnTo>
                      <a:pt x="43981" y="26489"/>
                    </a:lnTo>
                    <a:lnTo>
                      <a:pt x="44132" y="26439"/>
                    </a:lnTo>
                    <a:lnTo>
                      <a:pt x="44434" y="26338"/>
                    </a:lnTo>
                    <a:lnTo>
                      <a:pt x="44635" y="26137"/>
                    </a:lnTo>
                    <a:lnTo>
                      <a:pt x="44735" y="26137"/>
                    </a:lnTo>
                    <a:lnTo>
                      <a:pt x="44836" y="26238"/>
                    </a:lnTo>
                    <a:lnTo>
                      <a:pt x="44886" y="26288"/>
                    </a:lnTo>
                    <a:lnTo>
                      <a:pt x="44987" y="26338"/>
                    </a:lnTo>
                    <a:lnTo>
                      <a:pt x="45389" y="26338"/>
                    </a:lnTo>
                    <a:lnTo>
                      <a:pt x="45590" y="26288"/>
                    </a:lnTo>
                    <a:lnTo>
                      <a:pt x="45640" y="26238"/>
                    </a:lnTo>
                    <a:lnTo>
                      <a:pt x="45741" y="26137"/>
                    </a:lnTo>
                    <a:lnTo>
                      <a:pt x="45992" y="26137"/>
                    </a:lnTo>
                    <a:lnTo>
                      <a:pt x="46143" y="26238"/>
                    </a:lnTo>
                    <a:lnTo>
                      <a:pt x="46243" y="26288"/>
                    </a:lnTo>
                    <a:lnTo>
                      <a:pt x="46495" y="26338"/>
                    </a:lnTo>
                    <a:lnTo>
                      <a:pt x="46746" y="26288"/>
                    </a:lnTo>
                    <a:lnTo>
                      <a:pt x="46997" y="26338"/>
                    </a:lnTo>
                    <a:lnTo>
                      <a:pt x="47249" y="25886"/>
                    </a:lnTo>
                    <a:lnTo>
                      <a:pt x="47349" y="25785"/>
                    </a:lnTo>
                    <a:lnTo>
                      <a:pt x="47450" y="25685"/>
                    </a:lnTo>
                    <a:lnTo>
                      <a:pt x="47651" y="25685"/>
                    </a:lnTo>
                    <a:lnTo>
                      <a:pt x="47701" y="25785"/>
                    </a:lnTo>
                    <a:lnTo>
                      <a:pt x="47701" y="25836"/>
                    </a:lnTo>
                    <a:lnTo>
                      <a:pt x="47651" y="25936"/>
                    </a:lnTo>
                    <a:lnTo>
                      <a:pt x="47550" y="25986"/>
                    </a:lnTo>
                    <a:lnTo>
                      <a:pt x="47600" y="26087"/>
                    </a:lnTo>
                    <a:lnTo>
                      <a:pt x="47802" y="26087"/>
                    </a:lnTo>
                    <a:lnTo>
                      <a:pt x="48153" y="26037"/>
                    </a:lnTo>
                    <a:lnTo>
                      <a:pt x="48254" y="26087"/>
                    </a:lnTo>
                    <a:lnTo>
                      <a:pt x="48354" y="26187"/>
                    </a:lnTo>
                    <a:lnTo>
                      <a:pt x="48505" y="26288"/>
                    </a:lnTo>
                    <a:lnTo>
                      <a:pt x="48555" y="26238"/>
                    </a:lnTo>
                    <a:lnTo>
                      <a:pt x="48606" y="26187"/>
                    </a:lnTo>
                    <a:lnTo>
                      <a:pt x="48706" y="26137"/>
                    </a:lnTo>
                    <a:lnTo>
                      <a:pt x="49008" y="26137"/>
                    </a:lnTo>
                    <a:lnTo>
                      <a:pt x="49108" y="26087"/>
                    </a:lnTo>
                    <a:lnTo>
                      <a:pt x="49259" y="25986"/>
                    </a:lnTo>
                    <a:lnTo>
                      <a:pt x="49410" y="25936"/>
                    </a:lnTo>
                    <a:lnTo>
                      <a:pt x="49661" y="25886"/>
                    </a:lnTo>
                    <a:lnTo>
                      <a:pt x="49762" y="25886"/>
                    </a:lnTo>
                    <a:lnTo>
                      <a:pt x="49812" y="25836"/>
                    </a:lnTo>
                    <a:lnTo>
                      <a:pt x="49862" y="25685"/>
                    </a:lnTo>
                    <a:lnTo>
                      <a:pt x="49963" y="25534"/>
                    </a:lnTo>
                    <a:lnTo>
                      <a:pt x="50013" y="25534"/>
                    </a:lnTo>
                    <a:lnTo>
                      <a:pt x="50063" y="25584"/>
                    </a:lnTo>
                    <a:lnTo>
                      <a:pt x="50214" y="25735"/>
                    </a:lnTo>
                    <a:lnTo>
                      <a:pt x="50365" y="25836"/>
                    </a:lnTo>
                    <a:lnTo>
                      <a:pt x="50566" y="25936"/>
                    </a:lnTo>
                    <a:lnTo>
                      <a:pt x="50767" y="25886"/>
                    </a:lnTo>
                    <a:lnTo>
                      <a:pt x="50868" y="25986"/>
                    </a:lnTo>
                    <a:lnTo>
                      <a:pt x="50918" y="26137"/>
                    </a:lnTo>
                    <a:lnTo>
                      <a:pt x="51018" y="26288"/>
                    </a:lnTo>
                    <a:lnTo>
                      <a:pt x="51069" y="26238"/>
                    </a:lnTo>
                    <a:lnTo>
                      <a:pt x="51270" y="26087"/>
                    </a:lnTo>
                    <a:lnTo>
                      <a:pt x="51421" y="25936"/>
                    </a:lnTo>
                    <a:lnTo>
                      <a:pt x="51622" y="25886"/>
                    </a:lnTo>
                    <a:lnTo>
                      <a:pt x="52325" y="25886"/>
                    </a:lnTo>
                    <a:lnTo>
                      <a:pt x="52577" y="25836"/>
                    </a:lnTo>
                    <a:lnTo>
                      <a:pt x="52727" y="25685"/>
                    </a:lnTo>
                    <a:lnTo>
                      <a:pt x="53079" y="25685"/>
                    </a:lnTo>
                    <a:lnTo>
                      <a:pt x="53180" y="25735"/>
                    </a:lnTo>
                    <a:lnTo>
                      <a:pt x="53230" y="25836"/>
                    </a:lnTo>
                    <a:lnTo>
                      <a:pt x="53230" y="25986"/>
                    </a:lnTo>
                    <a:lnTo>
                      <a:pt x="53180" y="26187"/>
                    </a:lnTo>
                    <a:lnTo>
                      <a:pt x="53079" y="26338"/>
                    </a:lnTo>
                    <a:lnTo>
                      <a:pt x="52928" y="26489"/>
                    </a:lnTo>
                    <a:lnTo>
                      <a:pt x="52727" y="26539"/>
                    </a:lnTo>
                    <a:lnTo>
                      <a:pt x="52627" y="26590"/>
                    </a:lnTo>
                    <a:lnTo>
                      <a:pt x="52577" y="26740"/>
                    </a:lnTo>
                    <a:lnTo>
                      <a:pt x="52577" y="26992"/>
                    </a:lnTo>
                    <a:lnTo>
                      <a:pt x="52627" y="27092"/>
                    </a:lnTo>
                    <a:lnTo>
                      <a:pt x="52677" y="27143"/>
                    </a:lnTo>
                    <a:lnTo>
                      <a:pt x="52878" y="27143"/>
                    </a:lnTo>
                    <a:lnTo>
                      <a:pt x="53029" y="27042"/>
                    </a:lnTo>
                    <a:lnTo>
                      <a:pt x="53180" y="26891"/>
                    </a:lnTo>
                    <a:lnTo>
                      <a:pt x="53230" y="26791"/>
                    </a:lnTo>
                    <a:lnTo>
                      <a:pt x="53230" y="26690"/>
                    </a:lnTo>
                    <a:lnTo>
                      <a:pt x="53280" y="26590"/>
                    </a:lnTo>
                    <a:lnTo>
                      <a:pt x="53331" y="26539"/>
                    </a:lnTo>
                    <a:lnTo>
                      <a:pt x="53381" y="26640"/>
                    </a:lnTo>
                    <a:lnTo>
                      <a:pt x="53431" y="26690"/>
                    </a:lnTo>
                    <a:lnTo>
                      <a:pt x="53431" y="26941"/>
                    </a:lnTo>
                    <a:lnTo>
                      <a:pt x="53481" y="27092"/>
                    </a:lnTo>
                    <a:lnTo>
                      <a:pt x="53582" y="27193"/>
                    </a:lnTo>
                    <a:lnTo>
                      <a:pt x="53632" y="27293"/>
                    </a:lnTo>
                    <a:lnTo>
                      <a:pt x="53682" y="27444"/>
                    </a:lnTo>
                    <a:lnTo>
                      <a:pt x="53733" y="27545"/>
                    </a:lnTo>
                    <a:lnTo>
                      <a:pt x="53783" y="27595"/>
                    </a:lnTo>
                    <a:lnTo>
                      <a:pt x="53984" y="27595"/>
                    </a:lnTo>
                    <a:lnTo>
                      <a:pt x="54034" y="27645"/>
                    </a:lnTo>
                    <a:lnTo>
                      <a:pt x="54085" y="27746"/>
                    </a:lnTo>
                    <a:lnTo>
                      <a:pt x="54085" y="27896"/>
                    </a:lnTo>
                    <a:lnTo>
                      <a:pt x="54085" y="27947"/>
                    </a:lnTo>
                    <a:lnTo>
                      <a:pt x="54135" y="27947"/>
                    </a:lnTo>
                    <a:lnTo>
                      <a:pt x="54286" y="27997"/>
                    </a:lnTo>
                    <a:lnTo>
                      <a:pt x="54436" y="27947"/>
                    </a:lnTo>
                    <a:lnTo>
                      <a:pt x="54637" y="27896"/>
                    </a:lnTo>
                    <a:lnTo>
                      <a:pt x="54637" y="27947"/>
                    </a:lnTo>
                    <a:lnTo>
                      <a:pt x="54688" y="28047"/>
                    </a:lnTo>
                    <a:lnTo>
                      <a:pt x="54738" y="28148"/>
                    </a:lnTo>
                    <a:lnTo>
                      <a:pt x="54788" y="28198"/>
                    </a:lnTo>
                    <a:lnTo>
                      <a:pt x="54889" y="28148"/>
                    </a:lnTo>
                    <a:lnTo>
                      <a:pt x="55090" y="27896"/>
                    </a:lnTo>
                    <a:lnTo>
                      <a:pt x="55190" y="27846"/>
                    </a:lnTo>
                    <a:lnTo>
                      <a:pt x="55341" y="27896"/>
                    </a:lnTo>
                    <a:lnTo>
                      <a:pt x="55341" y="27997"/>
                    </a:lnTo>
                    <a:lnTo>
                      <a:pt x="55391" y="28148"/>
                    </a:lnTo>
                    <a:lnTo>
                      <a:pt x="55492" y="28248"/>
                    </a:lnTo>
                    <a:lnTo>
                      <a:pt x="55542" y="28349"/>
                    </a:lnTo>
                    <a:lnTo>
                      <a:pt x="55542" y="28500"/>
                    </a:lnTo>
                    <a:lnTo>
                      <a:pt x="55542" y="28650"/>
                    </a:lnTo>
                    <a:lnTo>
                      <a:pt x="55442" y="28801"/>
                    </a:lnTo>
                    <a:lnTo>
                      <a:pt x="55341" y="28952"/>
                    </a:lnTo>
                    <a:lnTo>
                      <a:pt x="55190" y="29053"/>
                    </a:lnTo>
                    <a:lnTo>
                      <a:pt x="55090" y="29053"/>
                    </a:lnTo>
                    <a:lnTo>
                      <a:pt x="54989" y="29002"/>
                    </a:lnTo>
                    <a:lnTo>
                      <a:pt x="54889" y="28902"/>
                    </a:lnTo>
                    <a:lnTo>
                      <a:pt x="54738" y="28851"/>
                    </a:lnTo>
                    <a:lnTo>
                      <a:pt x="53783" y="28851"/>
                    </a:lnTo>
                    <a:lnTo>
                      <a:pt x="53682" y="28952"/>
                    </a:lnTo>
                    <a:lnTo>
                      <a:pt x="53582" y="29002"/>
                    </a:lnTo>
                    <a:lnTo>
                      <a:pt x="53381" y="29053"/>
                    </a:lnTo>
                    <a:lnTo>
                      <a:pt x="52928" y="29053"/>
                    </a:lnTo>
                    <a:lnTo>
                      <a:pt x="52828" y="29153"/>
                    </a:lnTo>
                    <a:lnTo>
                      <a:pt x="52727" y="29203"/>
                    </a:lnTo>
                    <a:lnTo>
                      <a:pt x="52677" y="29203"/>
                    </a:lnTo>
                    <a:lnTo>
                      <a:pt x="52526" y="29103"/>
                    </a:lnTo>
                    <a:lnTo>
                      <a:pt x="52426" y="29002"/>
                    </a:lnTo>
                    <a:lnTo>
                      <a:pt x="52376" y="28902"/>
                    </a:lnTo>
                    <a:lnTo>
                      <a:pt x="52376" y="28851"/>
                    </a:lnTo>
                    <a:lnTo>
                      <a:pt x="52275" y="28851"/>
                    </a:lnTo>
                    <a:lnTo>
                      <a:pt x="52225" y="28902"/>
                    </a:lnTo>
                    <a:lnTo>
                      <a:pt x="52174" y="29153"/>
                    </a:lnTo>
                    <a:lnTo>
                      <a:pt x="52024" y="29304"/>
                    </a:lnTo>
                    <a:lnTo>
                      <a:pt x="51873" y="29455"/>
                    </a:lnTo>
                    <a:lnTo>
                      <a:pt x="51622" y="29505"/>
                    </a:lnTo>
                    <a:lnTo>
                      <a:pt x="51571" y="29555"/>
                    </a:lnTo>
                    <a:lnTo>
                      <a:pt x="51622" y="29656"/>
                    </a:lnTo>
                    <a:lnTo>
                      <a:pt x="51672" y="29656"/>
                    </a:lnTo>
                    <a:lnTo>
                      <a:pt x="52225" y="29706"/>
                    </a:lnTo>
                    <a:lnTo>
                      <a:pt x="52476" y="29706"/>
                    </a:lnTo>
                    <a:lnTo>
                      <a:pt x="52677" y="29656"/>
                    </a:lnTo>
                    <a:lnTo>
                      <a:pt x="52878" y="29555"/>
                    </a:lnTo>
                    <a:lnTo>
                      <a:pt x="53029" y="29354"/>
                    </a:lnTo>
                    <a:lnTo>
                      <a:pt x="53079" y="29304"/>
                    </a:lnTo>
                    <a:lnTo>
                      <a:pt x="53130" y="29304"/>
                    </a:lnTo>
                    <a:lnTo>
                      <a:pt x="53230" y="29404"/>
                    </a:lnTo>
                    <a:lnTo>
                      <a:pt x="53331" y="29455"/>
                    </a:lnTo>
                    <a:lnTo>
                      <a:pt x="56246" y="29455"/>
                    </a:lnTo>
                    <a:lnTo>
                      <a:pt x="56296" y="29404"/>
                    </a:lnTo>
                    <a:lnTo>
                      <a:pt x="56497" y="29304"/>
                    </a:lnTo>
                    <a:lnTo>
                      <a:pt x="56598" y="29254"/>
                    </a:lnTo>
                    <a:lnTo>
                      <a:pt x="56749" y="29304"/>
                    </a:lnTo>
                    <a:lnTo>
                      <a:pt x="56899" y="29455"/>
                    </a:lnTo>
                    <a:lnTo>
                      <a:pt x="58709" y="29455"/>
                    </a:lnTo>
                    <a:lnTo>
                      <a:pt x="58860" y="29404"/>
                    </a:lnTo>
                    <a:lnTo>
                      <a:pt x="59010" y="29304"/>
                    </a:lnTo>
                    <a:lnTo>
                      <a:pt x="59161" y="29254"/>
                    </a:lnTo>
                    <a:lnTo>
                      <a:pt x="59312" y="29203"/>
                    </a:lnTo>
                    <a:lnTo>
                      <a:pt x="59463" y="29053"/>
                    </a:lnTo>
                    <a:lnTo>
                      <a:pt x="59563" y="29053"/>
                    </a:lnTo>
                    <a:lnTo>
                      <a:pt x="59563" y="28851"/>
                    </a:lnTo>
                    <a:lnTo>
                      <a:pt x="59563" y="28751"/>
                    </a:lnTo>
                    <a:lnTo>
                      <a:pt x="59563" y="28701"/>
                    </a:lnTo>
                    <a:lnTo>
                      <a:pt x="59664" y="28701"/>
                    </a:lnTo>
                    <a:lnTo>
                      <a:pt x="59764" y="28751"/>
                    </a:lnTo>
                    <a:lnTo>
                      <a:pt x="59865" y="28801"/>
                    </a:lnTo>
                    <a:lnTo>
                      <a:pt x="60166" y="28500"/>
                    </a:lnTo>
                    <a:lnTo>
                      <a:pt x="59915" y="28399"/>
                    </a:lnTo>
                    <a:lnTo>
                      <a:pt x="59815" y="28399"/>
                    </a:lnTo>
                    <a:lnTo>
                      <a:pt x="59764" y="28349"/>
                    </a:lnTo>
                    <a:lnTo>
                      <a:pt x="59915" y="28148"/>
                    </a:lnTo>
                    <a:lnTo>
                      <a:pt x="59965" y="27997"/>
                    </a:lnTo>
                    <a:lnTo>
                      <a:pt x="59010" y="27997"/>
                    </a:lnTo>
                    <a:lnTo>
                      <a:pt x="58960" y="27896"/>
                    </a:lnTo>
                    <a:lnTo>
                      <a:pt x="58910" y="27746"/>
                    </a:lnTo>
                    <a:lnTo>
                      <a:pt x="59061" y="27545"/>
                    </a:lnTo>
                    <a:lnTo>
                      <a:pt x="59111" y="27344"/>
                    </a:lnTo>
                    <a:lnTo>
                      <a:pt x="59111" y="26891"/>
                    </a:lnTo>
                    <a:lnTo>
                      <a:pt x="59161" y="26791"/>
                    </a:lnTo>
                    <a:lnTo>
                      <a:pt x="59211" y="26740"/>
                    </a:lnTo>
                    <a:lnTo>
                      <a:pt x="59563" y="26740"/>
                    </a:lnTo>
                    <a:lnTo>
                      <a:pt x="59614" y="26539"/>
                    </a:lnTo>
                    <a:lnTo>
                      <a:pt x="59714" y="26439"/>
                    </a:lnTo>
                    <a:lnTo>
                      <a:pt x="59714" y="26389"/>
                    </a:lnTo>
                    <a:lnTo>
                      <a:pt x="59664" y="26338"/>
                    </a:lnTo>
                    <a:lnTo>
                      <a:pt x="59563" y="26338"/>
                    </a:lnTo>
                    <a:lnTo>
                      <a:pt x="59412" y="26288"/>
                    </a:lnTo>
                    <a:lnTo>
                      <a:pt x="59362" y="26238"/>
                    </a:lnTo>
                    <a:lnTo>
                      <a:pt x="59362" y="26187"/>
                    </a:lnTo>
                    <a:lnTo>
                      <a:pt x="59513" y="26037"/>
                    </a:lnTo>
                    <a:lnTo>
                      <a:pt x="59513" y="25986"/>
                    </a:lnTo>
                    <a:lnTo>
                      <a:pt x="59463" y="25936"/>
                    </a:lnTo>
                    <a:lnTo>
                      <a:pt x="59262" y="25735"/>
                    </a:lnTo>
                    <a:lnTo>
                      <a:pt x="59211" y="25685"/>
                    </a:lnTo>
                    <a:lnTo>
                      <a:pt x="59111" y="25785"/>
                    </a:lnTo>
                    <a:lnTo>
                      <a:pt x="59010" y="25886"/>
                    </a:lnTo>
                    <a:lnTo>
                      <a:pt x="58960" y="25836"/>
                    </a:lnTo>
                    <a:lnTo>
                      <a:pt x="58910" y="25785"/>
                    </a:lnTo>
                    <a:lnTo>
                      <a:pt x="58910" y="25685"/>
                    </a:lnTo>
                    <a:lnTo>
                      <a:pt x="58910" y="25584"/>
                    </a:lnTo>
                    <a:lnTo>
                      <a:pt x="58960" y="25484"/>
                    </a:lnTo>
                    <a:lnTo>
                      <a:pt x="59061" y="25434"/>
                    </a:lnTo>
                    <a:lnTo>
                      <a:pt x="59161" y="25333"/>
                    </a:lnTo>
                    <a:lnTo>
                      <a:pt x="59262" y="25283"/>
                    </a:lnTo>
                    <a:lnTo>
                      <a:pt x="59412" y="25283"/>
                    </a:lnTo>
                    <a:lnTo>
                      <a:pt x="59563" y="25383"/>
                    </a:lnTo>
                    <a:lnTo>
                      <a:pt x="59614" y="25484"/>
                    </a:lnTo>
                    <a:lnTo>
                      <a:pt x="59915" y="25383"/>
                    </a:lnTo>
                    <a:lnTo>
                      <a:pt x="59865" y="25283"/>
                    </a:lnTo>
                    <a:lnTo>
                      <a:pt x="59614" y="25031"/>
                    </a:lnTo>
                    <a:lnTo>
                      <a:pt x="59563" y="24981"/>
                    </a:lnTo>
                    <a:lnTo>
                      <a:pt x="59563" y="24881"/>
                    </a:lnTo>
                    <a:lnTo>
                      <a:pt x="59664" y="24830"/>
                    </a:lnTo>
                    <a:lnTo>
                      <a:pt x="59815" y="24830"/>
                    </a:lnTo>
                    <a:lnTo>
                      <a:pt x="59865" y="24780"/>
                    </a:lnTo>
                    <a:lnTo>
                      <a:pt x="60016" y="24680"/>
                    </a:lnTo>
                    <a:lnTo>
                      <a:pt x="60116" y="24579"/>
                    </a:lnTo>
                    <a:lnTo>
                      <a:pt x="60166" y="24529"/>
                    </a:lnTo>
                    <a:lnTo>
                      <a:pt x="59764" y="23926"/>
                    </a:lnTo>
                    <a:lnTo>
                      <a:pt x="59614" y="23825"/>
                    </a:lnTo>
                    <a:lnTo>
                      <a:pt x="59563" y="23875"/>
                    </a:lnTo>
                    <a:lnTo>
                      <a:pt x="59463" y="23976"/>
                    </a:lnTo>
                    <a:lnTo>
                      <a:pt x="59362" y="24026"/>
                    </a:lnTo>
                    <a:lnTo>
                      <a:pt x="58407" y="24026"/>
                    </a:lnTo>
                    <a:lnTo>
                      <a:pt x="58106" y="24177"/>
                    </a:lnTo>
                    <a:lnTo>
                      <a:pt x="57854" y="24227"/>
                    </a:lnTo>
                    <a:lnTo>
                      <a:pt x="57553" y="24177"/>
                    </a:lnTo>
                    <a:lnTo>
                      <a:pt x="57151" y="24026"/>
                    </a:lnTo>
                    <a:lnTo>
                      <a:pt x="57000" y="24026"/>
                    </a:lnTo>
                    <a:lnTo>
                      <a:pt x="56849" y="24076"/>
                    </a:lnTo>
                    <a:lnTo>
                      <a:pt x="56698" y="24177"/>
                    </a:lnTo>
                    <a:lnTo>
                      <a:pt x="56598" y="24227"/>
                    </a:lnTo>
                    <a:lnTo>
                      <a:pt x="56447" y="24177"/>
                    </a:lnTo>
                    <a:lnTo>
                      <a:pt x="56346" y="24076"/>
                    </a:lnTo>
                    <a:lnTo>
                      <a:pt x="56196" y="24026"/>
                    </a:lnTo>
                    <a:lnTo>
                      <a:pt x="56045" y="23976"/>
                    </a:lnTo>
                    <a:lnTo>
                      <a:pt x="55995" y="23926"/>
                    </a:lnTo>
                    <a:lnTo>
                      <a:pt x="55995" y="23825"/>
                    </a:lnTo>
                    <a:lnTo>
                      <a:pt x="56145" y="23674"/>
                    </a:lnTo>
                    <a:lnTo>
                      <a:pt x="56346" y="23574"/>
                    </a:lnTo>
                    <a:lnTo>
                      <a:pt x="56547" y="23574"/>
                    </a:lnTo>
                    <a:lnTo>
                      <a:pt x="56749" y="23624"/>
                    </a:lnTo>
                    <a:lnTo>
                      <a:pt x="56899" y="23725"/>
                    </a:lnTo>
                    <a:lnTo>
                      <a:pt x="56950" y="23725"/>
                    </a:lnTo>
                    <a:lnTo>
                      <a:pt x="57050" y="23674"/>
                    </a:lnTo>
                    <a:lnTo>
                      <a:pt x="57151" y="23574"/>
                    </a:lnTo>
                    <a:lnTo>
                      <a:pt x="57251" y="23574"/>
                    </a:lnTo>
                    <a:lnTo>
                      <a:pt x="57352" y="23524"/>
                    </a:lnTo>
                    <a:lnTo>
                      <a:pt x="57502" y="23473"/>
                    </a:lnTo>
                    <a:lnTo>
                      <a:pt x="57603" y="23373"/>
                    </a:lnTo>
                    <a:lnTo>
                      <a:pt x="58508" y="23373"/>
                    </a:lnTo>
                    <a:lnTo>
                      <a:pt x="58608" y="23423"/>
                    </a:lnTo>
                    <a:lnTo>
                      <a:pt x="58759" y="23524"/>
                    </a:lnTo>
                    <a:lnTo>
                      <a:pt x="58910" y="23574"/>
                    </a:lnTo>
                    <a:lnTo>
                      <a:pt x="59010" y="23574"/>
                    </a:lnTo>
                    <a:lnTo>
                      <a:pt x="59161" y="23423"/>
                    </a:lnTo>
                    <a:lnTo>
                      <a:pt x="59262" y="23373"/>
                    </a:lnTo>
                    <a:lnTo>
                      <a:pt x="59362" y="23373"/>
                    </a:lnTo>
                    <a:lnTo>
                      <a:pt x="59513" y="23322"/>
                    </a:lnTo>
                    <a:lnTo>
                      <a:pt x="59513" y="23272"/>
                    </a:lnTo>
                    <a:lnTo>
                      <a:pt x="59412" y="23121"/>
                    </a:lnTo>
                    <a:lnTo>
                      <a:pt x="59312" y="22971"/>
                    </a:lnTo>
                    <a:lnTo>
                      <a:pt x="59312" y="22870"/>
                    </a:lnTo>
                    <a:lnTo>
                      <a:pt x="59412" y="22770"/>
                    </a:lnTo>
                    <a:lnTo>
                      <a:pt x="59513" y="22719"/>
                    </a:lnTo>
                    <a:lnTo>
                      <a:pt x="59915" y="22719"/>
                    </a:lnTo>
                    <a:lnTo>
                      <a:pt x="59965" y="22669"/>
                    </a:lnTo>
                    <a:lnTo>
                      <a:pt x="59965" y="22569"/>
                    </a:lnTo>
                    <a:lnTo>
                      <a:pt x="59965" y="22518"/>
                    </a:lnTo>
                    <a:lnTo>
                      <a:pt x="59865" y="22317"/>
                    </a:lnTo>
                    <a:lnTo>
                      <a:pt x="59714" y="22468"/>
                    </a:lnTo>
                    <a:lnTo>
                      <a:pt x="59664" y="22518"/>
                    </a:lnTo>
                    <a:lnTo>
                      <a:pt x="59563" y="22468"/>
                    </a:lnTo>
                    <a:lnTo>
                      <a:pt x="59412" y="22367"/>
                    </a:lnTo>
                    <a:lnTo>
                      <a:pt x="59312" y="22317"/>
                    </a:lnTo>
                    <a:lnTo>
                      <a:pt x="58910" y="22518"/>
                    </a:lnTo>
                    <a:lnTo>
                      <a:pt x="58709" y="22619"/>
                    </a:lnTo>
                    <a:lnTo>
                      <a:pt x="58558" y="22770"/>
                    </a:lnTo>
                    <a:lnTo>
                      <a:pt x="58508" y="22870"/>
                    </a:lnTo>
                    <a:lnTo>
                      <a:pt x="58558" y="22920"/>
                    </a:lnTo>
                    <a:lnTo>
                      <a:pt x="58659" y="23021"/>
                    </a:lnTo>
                    <a:lnTo>
                      <a:pt x="58659" y="23071"/>
                    </a:lnTo>
                    <a:lnTo>
                      <a:pt x="58608" y="23172"/>
                    </a:lnTo>
                    <a:lnTo>
                      <a:pt x="58407" y="23172"/>
                    </a:lnTo>
                    <a:lnTo>
                      <a:pt x="58357" y="23121"/>
                    </a:lnTo>
                    <a:lnTo>
                      <a:pt x="58307" y="23071"/>
                    </a:lnTo>
                    <a:lnTo>
                      <a:pt x="58307" y="23021"/>
                    </a:lnTo>
                    <a:lnTo>
                      <a:pt x="58256" y="22770"/>
                    </a:lnTo>
                    <a:lnTo>
                      <a:pt x="58307" y="22619"/>
                    </a:lnTo>
                    <a:lnTo>
                      <a:pt x="58357" y="22518"/>
                    </a:lnTo>
                    <a:lnTo>
                      <a:pt x="58457" y="22418"/>
                    </a:lnTo>
                    <a:lnTo>
                      <a:pt x="58457" y="22367"/>
                    </a:lnTo>
                    <a:lnTo>
                      <a:pt x="58357" y="22317"/>
                    </a:lnTo>
                    <a:lnTo>
                      <a:pt x="58256" y="22317"/>
                    </a:lnTo>
                    <a:lnTo>
                      <a:pt x="58106" y="22267"/>
                    </a:lnTo>
                    <a:lnTo>
                      <a:pt x="58055" y="22116"/>
                    </a:lnTo>
                    <a:lnTo>
                      <a:pt x="58055" y="22016"/>
                    </a:lnTo>
                    <a:lnTo>
                      <a:pt x="58106" y="21965"/>
                    </a:lnTo>
                    <a:lnTo>
                      <a:pt x="58206" y="21915"/>
                    </a:lnTo>
                    <a:lnTo>
                      <a:pt x="58307" y="21915"/>
                    </a:lnTo>
                    <a:lnTo>
                      <a:pt x="58407" y="21865"/>
                    </a:lnTo>
                    <a:lnTo>
                      <a:pt x="58457" y="21815"/>
                    </a:lnTo>
                    <a:lnTo>
                      <a:pt x="58307" y="21614"/>
                    </a:lnTo>
                    <a:lnTo>
                      <a:pt x="58256" y="21513"/>
                    </a:lnTo>
                    <a:lnTo>
                      <a:pt x="58256" y="21362"/>
                    </a:lnTo>
                    <a:lnTo>
                      <a:pt x="58206" y="21312"/>
                    </a:lnTo>
                    <a:lnTo>
                      <a:pt x="58106" y="21262"/>
                    </a:lnTo>
                    <a:lnTo>
                      <a:pt x="57301" y="21211"/>
                    </a:lnTo>
                    <a:lnTo>
                      <a:pt x="57251" y="21161"/>
                    </a:lnTo>
                    <a:lnTo>
                      <a:pt x="57251" y="21010"/>
                    </a:lnTo>
                    <a:lnTo>
                      <a:pt x="57251" y="20910"/>
                    </a:lnTo>
                    <a:lnTo>
                      <a:pt x="57301" y="20860"/>
                    </a:lnTo>
                    <a:lnTo>
                      <a:pt x="57402" y="20910"/>
                    </a:lnTo>
                    <a:lnTo>
                      <a:pt x="57452" y="21010"/>
                    </a:lnTo>
                    <a:lnTo>
                      <a:pt x="57553" y="21061"/>
                    </a:lnTo>
                    <a:lnTo>
                      <a:pt x="57754" y="21061"/>
                    </a:lnTo>
                    <a:lnTo>
                      <a:pt x="57955" y="21010"/>
                    </a:lnTo>
                    <a:lnTo>
                      <a:pt x="58106" y="20910"/>
                    </a:lnTo>
                    <a:lnTo>
                      <a:pt x="58256" y="20759"/>
                    </a:lnTo>
                    <a:lnTo>
                      <a:pt x="58256" y="20608"/>
                    </a:lnTo>
                    <a:lnTo>
                      <a:pt x="58206" y="20457"/>
                    </a:lnTo>
                    <a:lnTo>
                      <a:pt x="58055" y="20357"/>
                    </a:lnTo>
                    <a:lnTo>
                      <a:pt x="57905" y="20206"/>
                    </a:lnTo>
                    <a:lnTo>
                      <a:pt x="57151" y="20005"/>
                    </a:lnTo>
                    <a:lnTo>
                      <a:pt x="56950" y="19854"/>
                    </a:lnTo>
                    <a:lnTo>
                      <a:pt x="56799" y="19854"/>
                    </a:lnTo>
                    <a:lnTo>
                      <a:pt x="56698" y="20005"/>
                    </a:lnTo>
                    <a:lnTo>
                      <a:pt x="56598" y="20106"/>
                    </a:lnTo>
                    <a:lnTo>
                      <a:pt x="56447" y="20206"/>
                    </a:lnTo>
                    <a:lnTo>
                      <a:pt x="56346" y="20206"/>
                    </a:lnTo>
                    <a:lnTo>
                      <a:pt x="56196" y="20106"/>
                    </a:lnTo>
                    <a:lnTo>
                      <a:pt x="56145" y="20055"/>
                    </a:lnTo>
                    <a:lnTo>
                      <a:pt x="56196" y="19955"/>
                    </a:lnTo>
                    <a:lnTo>
                      <a:pt x="56296" y="19804"/>
                    </a:lnTo>
                    <a:lnTo>
                      <a:pt x="56397" y="19653"/>
                    </a:lnTo>
                    <a:lnTo>
                      <a:pt x="56547" y="19603"/>
                    </a:lnTo>
                    <a:lnTo>
                      <a:pt x="56749" y="19553"/>
                    </a:lnTo>
                    <a:lnTo>
                      <a:pt x="56899" y="19553"/>
                    </a:lnTo>
                    <a:lnTo>
                      <a:pt x="57000" y="19452"/>
                    </a:lnTo>
                    <a:lnTo>
                      <a:pt x="57000" y="19301"/>
                    </a:lnTo>
                    <a:lnTo>
                      <a:pt x="57100" y="19201"/>
                    </a:lnTo>
                    <a:lnTo>
                      <a:pt x="57251" y="19151"/>
                    </a:lnTo>
                    <a:lnTo>
                      <a:pt x="57804" y="19151"/>
                    </a:lnTo>
                    <a:lnTo>
                      <a:pt x="58005" y="19100"/>
                    </a:lnTo>
                    <a:lnTo>
                      <a:pt x="58055" y="19050"/>
                    </a:lnTo>
                    <a:lnTo>
                      <a:pt x="58156" y="18950"/>
                    </a:lnTo>
                    <a:lnTo>
                      <a:pt x="58206" y="19050"/>
                    </a:lnTo>
                    <a:lnTo>
                      <a:pt x="58256" y="19100"/>
                    </a:lnTo>
                    <a:lnTo>
                      <a:pt x="58256" y="19201"/>
                    </a:lnTo>
                    <a:lnTo>
                      <a:pt x="58256" y="19301"/>
                    </a:lnTo>
                    <a:lnTo>
                      <a:pt x="58206" y="19352"/>
                    </a:lnTo>
                    <a:lnTo>
                      <a:pt x="58055" y="19402"/>
                    </a:lnTo>
                    <a:lnTo>
                      <a:pt x="57955" y="19402"/>
                    </a:lnTo>
                    <a:lnTo>
                      <a:pt x="57905" y="19452"/>
                    </a:lnTo>
                    <a:lnTo>
                      <a:pt x="57905" y="19502"/>
                    </a:lnTo>
                    <a:lnTo>
                      <a:pt x="57955" y="19603"/>
                    </a:lnTo>
                    <a:lnTo>
                      <a:pt x="58055" y="19653"/>
                    </a:lnTo>
                    <a:lnTo>
                      <a:pt x="58106" y="19703"/>
                    </a:lnTo>
                    <a:lnTo>
                      <a:pt x="58357" y="19603"/>
                    </a:lnTo>
                    <a:lnTo>
                      <a:pt x="58608" y="19603"/>
                    </a:lnTo>
                    <a:lnTo>
                      <a:pt x="58709" y="19703"/>
                    </a:lnTo>
                    <a:lnTo>
                      <a:pt x="58860" y="19754"/>
                    </a:lnTo>
                    <a:lnTo>
                      <a:pt x="58910" y="19653"/>
                    </a:lnTo>
                    <a:lnTo>
                      <a:pt x="58910" y="19553"/>
                    </a:lnTo>
                    <a:lnTo>
                      <a:pt x="58860" y="19452"/>
                    </a:lnTo>
                    <a:lnTo>
                      <a:pt x="58809" y="19402"/>
                    </a:lnTo>
                    <a:lnTo>
                      <a:pt x="58759" y="19251"/>
                    </a:lnTo>
                    <a:lnTo>
                      <a:pt x="58759" y="19201"/>
                    </a:lnTo>
                    <a:lnTo>
                      <a:pt x="58809" y="19201"/>
                    </a:lnTo>
                    <a:lnTo>
                      <a:pt x="59563" y="19151"/>
                    </a:lnTo>
                    <a:lnTo>
                      <a:pt x="60367" y="19151"/>
                    </a:lnTo>
                    <a:lnTo>
                      <a:pt x="60518" y="19201"/>
                    </a:lnTo>
                    <a:lnTo>
                      <a:pt x="60619" y="19301"/>
                    </a:lnTo>
                    <a:lnTo>
                      <a:pt x="60870" y="19502"/>
                    </a:lnTo>
                    <a:lnTo>
                      <a:pt x="60971" y="19603"/>
                    </a:lnTo>
                    <a:lnTo>
                      <a:pt x="61021" y="19603"/>
                    </a:lnTo>
                    <a:lnTo>
                      <a:pt x="61121" y="19553"/>
                    </a:lnTo>
                    <a:lnTo>
                      <a:pt x="61222" y="19502"/>
                    </a:lnTo>
                    <a:lnTo>
                      <a:pt x="61373" y="19352"/>
                    </a:lnTo>
                    <a:lnTo>
                      <a:pt x="61423" y="19251"/>
                    </a:lnTo>
                    <a:lnTo>
                      <a:pt x="61373" y="19151"/>
                    </a:lnTo>
                    <a:lnTo>
                      <a:pt x="61272" y="19100"/>
                    </a:lnTo>
                    <a:lnTo>
                      <a:pt x="61272" y="19050"/>
                    </a:lnTo>
                    <a:lnTo>
                      <a:pt x="61323" y="19000"/>
                    </a:lnTo>
                    <a:lnTo>
                      <a:pt x="61373" y="19000"/>
                    </a:lnTo>
                    <a:lnTo>
                      <a:pt x="61423" y="19050"/>
                    </a:lnTo>
                    <a:lnTo>
                      <a:pt x="61423" y="19151"/>
                    </a:lnTo>
                    <a:lnTo>
                      <a:pt x="61725" y="19151"/>
                    </a:lnTo>
                    <a:lnTo>
                      <a:pt x="61825" y="19100"/>
                    </a:lnTo>
                    <a:lnTo>
                      <a:pt x="61875" y="19000"/>
                    </a:lnTo>
                    <a:lnTo>
                      <a:pt x="61976" y="18950"/>
                    </a:lnTo>
                    <a:lnTo>
                      <a:pt x="62177" y="18950"/>
                    </a:lnTo>
                    <a:lnTo>
                      <a:pt x="62479" y="19050"/>
                    </a:lnTo>
                    <a:lnTo>
                      <a:pt x="62378" y="19100"/>
                    </a:lnTo>
                    <a:lnTo>
                      <a:pt x="62227" y="19151"/>
                    </a:lnTo>
                    <a:lnTo>
                      <a:pt x="62127" y="19201"/>
                    </a:lnTo>
                    <a:lnTo>
                      <a:pt x="62076" y="19251"/>
                    </a:lnTo>
                    <a:lnTo>
                      <a:pt x="62127" y="19352"/>
                    </a:lnTo>
                    <a:lnTo>
                      <a:pt x="62227" y="19402"/>
                    </a:lnTo>
                    <a:lnTo>
                      <a:pt x="62278" y="19502"/>
                    </a:lnTo>
                    <a:lnTo>
                      <a:pt x="62227" y="19553"/>
                    </a:lnTo>
                    <a:lnTo>
                      <a:pt x="62177" y="19553"/>
                    </a:lnTo>
                    <a:lnTo>
                      <a:pt x="62026" y="19603"/>
                    </a:lnTo>
                    <a:lnTo>
                      <a:pt x="61926" y="19653"/>
                    </a:lnTo>
                    <a:lnTo>
                      <a:pt x="61674" y="19854"/>
                    </a:lnTo>
                    <a:lnTo>
                      <a:pt x="61423" y="20106"/>
                    </a:lnTo>
                    <a:lnTo>
                      <a:pt x="61323" y="20206"/>
                    </a:lnTo>
                    <a:lnTo>
                      <a:pt x="61121" y="20256"/>
                    </a:lnTo>
                    <a:lnTo>
                      <a:pt x="61071" y="20357"/>
                    </a:lnTo>
                    <a:lnTo>
                      <a:pt x="61021" y="20508"/>
                    </a:lnTo>
                    <a:lnTo>
                      <a:pt x="61121" y="20608"/>
                    </a:lnTo>
                    <a:lnTo>
                      <a:pt x="61272" y="20608"/>
                    </a:lnTo>
                    <a:lnTo>
                      <a:pt x="61373" y="20558"/>
                    </a:lnTo>
                    <a:lnTo>
                      <a:pt x="61423" y="20508"/>
                    </a:lnTo>
                    <a:lnTo>
                      <a:pt x="61473" y="20457"/>
                    </a:lnTo>
                    <a:lnTo>
                      <a:pt x="61674" y="20558"/>
                    </a:lnTo>
                    <a:lnTo>
                      <a:pt x="61825" y="20608"/>
                    </a:lnTo>
                    <a:lnTo>
                      <a:pt x="61976" y="20608"/>
                    </a:lnTo>
                    <a:lnTo>
                      <a:pt x="62076" y="20508"/>
                    </a:lnTo>
                    <a:lnTo>
                      <a:pt x="62076" y="20357"/>
                    </a:lnTo>
                    <a:lnTo>
                      <a:pt x="62127" y="20256"/>
                    </a:lnTo>
                    <a:lnTo>
                      <a:pt x="62278" y="20106"/>
                    </a:lnTo>
                    <a:lnTo>
                      <a:pt x="62378" y="20005"/>
                    </a:lnTo>
                    <a:lnTo>
                      <a:pt x="62428" y="20055"/>
                    </a:lnTo>
                    <a:lnTo>
                      <a:pt x="62479" y="20156"/>
                    </a:lnTo>
                    <a:lnTo>
                      <a:pt x="62529" y="20307"/>
                    </a:lnTo>
                    <a:lnTo>
                      <a:pt x="62579" y="20407"/>
                    </a:lnTo>
                    <a:lnTo>
                      <a:pt x="62830" y="20457"/>
                    </a:lnTo>
                    <a:lnTo>
                      <a:pt x="62931" y="20457"/>
                    </a:lnTo>
                    <a:lnTo>
                      <a:pt x="63031" y="20407"/>
                    </a:lnTo>
                    <a:lnTo>
                      <a:pt x="63182" y="20206"/>
                    </a:lnTo>
                    <a:lnTo>
                      <a:pt x="63383" y="20106"/>
                    </a:lnTo>
                    <a:lnTo>
                      <a:pt x="63635" y="20005"/>
                    </a:lnTo>
                    <a:lnTo>
                      <a:pt x="63886" y="19955"/>
                    </a:lnTo>
                    <a:lnTo>
                      <a:pt x="63936" y="19905"/>
                    </a:lnTo>
                    <a:lnTo>
                      <a:pt x="63936" y="19804"/>
                    </a:lnTo>
                    <a:lnTo>
                      <a:pt x="63936" y="19703"/>
                    </a:lnTo>
                    <a:lnTo>
                      <a:pt x="63886" y="19603"/>
                    </a:lnTo>
                    <a:lnTo>
                      <a:pt x="63484" y="19603"/>
                    </a:lnTo>
                    <a:lnTo>
                      <a:pt x="63383" y="19553"/>
                    </a:lnTo>
                    <a:lnTo>
                      <a:pt x="63333" y="19452"/>
                    </a:lnTo>
                    <a:lnTo>
                      <a:pt x="63484" y="19301"/>
                    </a:lnTo>
                    <a:lnTo>
                      <a:pt x="63584" y="19100"/>
                    </a:lnTo>
                    <a:lnTo>
                      <a:pt x="63685" y="18899"/>
                    </a:lnTo>
                    <a:lnTo>
                      <a:pt x="63735" y="18799"/>
                    </a:lnTo>
                    <a:lnTo>
                      <a:pt x="63836" y="18748"/>
                    </a:lnTo>
                    <a:lnTo>
                      <a:pt x="64087" y="18748"/>
                    </a:lnTo>
                    <a:lnTo>
                      <a:pt x="64238" y="18899"/>
                    </a:lnTo>
                    <a:lnTo>
                      <a:pt x="64338" y="19050"/>
                    </a:lnTo>
                    <a:lnTo>
                      <a:pt x="64489" y="19251"/>
                    </a:lnTo>
                    <a:lnTo>
                      <a:pt x="64640" y="19352"/>
                    </a:lnTo>
                    <a:lnTo>
                      <a:pt x="64942" y="19352"/>
                    </a:lnTo>
                    <a:lnTo>
                      <a:pt x="64992" y="19301"/>
                    </a:lnTo>
                    <a:lnTo>
                      <a:pt x="64942" y="19201"/>
                    </a:lnTo>
                    <a:lnTo>
                      <a:pt x="64791" y="19050"/>
                    </a:lnTo>
                    <a:lnTo>
                      <a:pt x="64891" y="19000"/>
                    </a:lnTo>
                    <a:lnTo>
                      <a:pt x="64992" y="18950"/>
                    </a:lnTo>
                    <a:lnTo>
                      <a:pt x="67304" y="18950"/>
                    </a:lnTo>
                    <a:lnTo>
                      <a:pt x="67455" y="18899"/>
                    </a:lnTo>
                    <a:lnTo>
                      <a:pt x="67555" y="18849"/>
                    </a:lnTo>
                    <a:lnTo>
                      <a:pt x="67656" y="18748"/>
                    </a:lnTo>
                    <a:lnTo>
                      <a:pt x="67807" y="18748"/>
                    </a:lnTo>
                    <a:lnTo>
                      <a:pt x="67907" y="18698"/>
                    </a:lnTo>
                    <a:lnTo>
                      <a:pt x="67957" y="18598"/>
                    </a:lnTo>
                    <a:lnTo>
                      <a:pt x="67957" y="18497"/>
                    </a:lnTo>
                    <a:lnTo>
                      <a:pt x="67907" y="18397"/>
                    </a:lnTo>
                    <a:lnTo>
                      <a:pt x="67857" y="18346"/>
                    </a:lnTo>
                    <a:lnTo>
                      <a:pt x="67756" y="18397"/>
                    </a:lnTo>
                    <a:lnTo>
                      <a:pt x="67656" y="18447"/>
                    </a:lnTo>
                    <a:lnTo>
                      <a:pt x="67505" y="18547"/>
                    </a:lnTo>
                    <a:lnTo>
                      <a:pt x="67404" y="18497"/>
                    </a:lnTo>
                    <a:lnTo>
                      <a:pt x="67354" y="18397"/>
                    </a:lnTo>
                    <a:lnTo>
                      <a:pt x="67455" y="18296"/>
                    </a:lnTo>
                    <a:lnTo>
                      <a:pt x="67505" y="18196"/>
                    </a:lnTo>
                    <a:lnTo>
                      <a:pt x="67555" y="18045"/>
                    </a:lnTo>
                    <a:lnTo>
                      <a:pt x="67605" y="17944"/>
                    </a:lnTo>
                    <a:lnTo>
                      <a:pt x="67706" y="17793"/>
                    </a:lnTo>
                    <a:lnTo>
                      <a:pt x="67706" y="17743"/>
                    </a:lnTo>
                    <a:lnTo>
                      <a:pt x="67555" y="17693"/>
                    </a:lnTo>
                    <a:lnTo>
                      <a:pt x="66399" y="17693"/>
                    </a:lnTo>
                    <a:lnTo>
                      <a:pt x="66349" y="17643"/>
                    </a:lnTo>
                    <a:lnTo>
                      <a:pt x="66299" y="17592"/>
                    </a:lnTo>
                    <a:lnTo>
                      <a:pt x="66349" y="17492"/>
                    </a:lnTo>
                    <a:lnTo>
                      <a:pt x="66500" y="17391"/>
                    </a:lnTo>
                    <a:lnTo>
                      <a:pt x="66701" y="17241"/>
                    </a:lnTo>
                    <a:lnTo>
                      <a:pt x="66852" y="17190"/>
                    </a:lnTo>
                    <a:lnTo>
                      <a:pt x="66902" y="17140"/>
                    </a:lnTo>
                    <a:lnTo>
                      <a:pt x="66902" y="16989"/>
                    </a:lnTo>
                    <a:lnTo>
                      <a:pt x="66801" y="16838"/>
                    </a:lnTo>
                    <a:lnTo>
                      <a:pt x="66751" y="16738"/>
                    </a:lnTo>
                    <a:lnTo>
                      <a:pt x="66751" y="16688"/>
                    </a:lnTo>
                    <a:lnTo>
                      <a:pt x="66801" y="16637"/>
                    </a:lnTo>
                    <a:lnTo>
                      <a:pt x="67153" y="16637"/>
                    </a:lnTo>
                    <a:lnTo>
                      <a:pt x="67254" y="16587"/>
                    </a:lnTo>
                    <a:lnTo>
                      <a:pt x="67304" y="16537"/>
                    </a:lnTo>
                    <a:lnTo>
                      <a:pt x="67354" y="16034"/>
                    </a:lnTo>
                    <a:lnTo>
                      <a:pt x="67304" y="15783"/>
                    </a:lnTo>
                    <a:lnTo>
                      <a:pt x="67254" y="15682"/>
                    </a:lnTo>
                    <a:lnTo>
                      <a:pt x="67203" y="15582"/>
                    </a:lnTo>
                    <a:lnTo>
                      <a:pt x="67103" y="15431"/>
                    </a:lnTo>
                    <a:lnTo>
                      <a:pt x="67103" y="15331"/>
                    </a:lnTo>
                    <a:lnTo>
                      <a:pt x="67103" y="15079"/>
                    </a:lnTo>
                    <a:lnTo>
                      <a:pt x="67254" y="14979"/>
                    </a:lnTo>
                    <a:lnTo>
                      <a:pt x="67254" y="14828"/>
                    </a:lnTo>
                    <a:lnTo>
                      <a:pt x="67203" y="14727"/>
                    </a:lnTo>
                    <a:lnTo>
                      <a:pt x="67103" y="14627"/>
                    </a:lnTo>
                    <a:lnTo>
                      <a:pt x="67002" y="14426"/>
                    </a:lnTo>
                    <a:lnTo>
                      <a:pt x="66902" y="14325"/>
                    </a:lnTo>
                    <a:lnTo>
                      <a:pt x="66801" y="14325"/>
                    </a:lnTo>
                    <a:lnTo>
                      <a:pt x="66650" y="14476"/>
                    </a:lnTo>
                    <a:lnTo>
                      <a:pt x="66500" y="14526"/>
                    </a:lnTo>
                    <a:lnTo>
                      <a:pt x="66399" y="14727"/>
                    </a:lnTo>
                    <a:lnTo>
                      <a:pt x="66299" y="14878"/>
                    </a:lnTo>
                    <a:lnTo>
                      <a:pt x="66248" y="15029"/>
                    </a:lnTo>
                    <a:lnTo>
                      <a:pt x="66299" y="15079"/>
                    </a:lnTo>
                    <a:lnTo>
                      <a:pt x="66449" y="15129"/>
                    </a:lnTo>
                    <a:lnTo>
                      <a:pt x="66650" y="15230"/>
                    </a:lnTo>
                    <a:lnTo>
                      <a:pt x="66801" y="15381"/>
                    </a:lnTo>
                    <a:lnTo>
                      <a:pt x="66852" y="15481"/>
                    </a:lnTo>
                    <a:lnTo>
                      <a:pt x="66902" y="15632"/>
                    </a:lnTo>
                    <a:lnTo>
                      <a:pt x="66902" y="15783"/>
                    </a:lnTo>
                    <a:lnTo>
                      <a:pt x="66852" y="15934"/>
                    </a:lnTo>
                    <a:lnTo>
                      <a:pt x="66751" y="16034"/>
                    </a:lnTo>
                    <a:lnTo>
                      <a:pt x="66650" y="16135"/>
                    </a:lnTo>
                    <a:lnTo>
                      <a:pt x="66550" y="16185"/>
                    </a:lnTo>
                    <a:lnTo>
                      <a:pt x="66500" y="16185"/>
                    </a:lnTo>
                    <a:lnTo>
                      <a:pt x="66449" y="16034"/>
                    </a:lnTo>
                    <a:lnTo>
                      <a:pt x="66198" y="15833"/>
                    </a:lnTo>
                    <a:lnTo>
                      <a:pt x="65997" y="15632"/>
                    </a:lnTo>
                    <a:lnTo>
                      <a:pt x="65846" y="15582"/>
                    </a:lnTo>
                    <a:lnTo>
                      <a:pt x="65695" y="15632"/>
                    </a:lnTo>
                    <a:lnTo>
                      <a:pt x="65494" y="15833"/>
                    </a:lnTo>
                    <a:lnTo>
                      <a:pt x="65344" y="15984"/>
                    </a:lnTo>
                    <a:lnTo>
                      <a:pt x="65243" y="16085"/>
                    </a:lnTo>
                    <a:lnTo>
                      <a:pt x="65243" y="16135"/>
                    </a:lnTo>
                    <a:lnTo>
                      <a:pt x="65444" y="16235"/>
                    </a:lnTo>
                    <a:lnTo>
                      <a:pt x="65645" y="16286"/>
                    </a:lnTo>
                    <a:lnTo>
                      <a:pt x="65545" y="16436"/>
                    </a:lnTo>
                    <a:lnTo>
                      <a:pt x="65444" y="16537"/>
                    </a:lnTo>
                    <a:lnTo>
                      <a:pt x="65344" y="16788"/>
                    </a:lnTo>
                    <a:lnTo>
                      <a:pt x="65193" y="16738"/>
                    </a:lnTo>
                    <a:lnTo>
                      <a:pt x="65092" y="16637"/>
                    </a:lnTo>
                    <a:lnTo>
                      <a:pt x="64992" y="16637"/>
                    </a:lnTo>
                    <a:lnTo>
                      <a:pt x="64891" y="16688"/>
                    </a:lnTo>
                    <a:lnTo>
                      <a:pt x="64791" y="16738"/>
                    </a:lnTo>
                    <a:lnTo>
                      <a:pt x="64690" y="16838"/>
                    </a:lnTo>
                    <a:lnTo>
                      <a:pt x="64640" y="16788"/>
                    </a:lnTo>
                    <a:lnTo>
                      <a:pt x="64590" y="16688"/>
                    </a:lnTo>
                    <a:lnTo>
                      <a:pt x="64590" y="16436"/>
                    </a:lnTo>
                    <a:lnTo>
                      <a:pt x="64590" y="16286"/>
                    </a:lnTo>
                    <a:lnTo>
                      <a:pt x="64539" y="16235"/>
                    </a:lnTo>
                    <a:lnTo>
                      <a:pt x="64489" y="16235"/>
                    </a:lnTo>
                    <a:lnTo>
                      <a:pt x="64338" y="16185"/>
                    </a:lnTo>
                    <a:lnTo>
                      <a:pt x="64188" y="16135"/>
                    </a:lnTo>
                    <a:lnTo>
                      <a:pt x="64087" y="16034"/>
                    </a:lnTo>
                    <a:lnTo>
                      <a:pt x="63936" y="15984"/>
                    </a:lnTo>
                    <a:lnTo>
                      <a:pt x="63836" y="15934"/>
                    </a:lnTo>
                    <a:lnTo>
                      <a:pt x="63735" y="15883"/>
                    </a:lnTo>
                    <a:lnTo>
                      <a:pt x="63735" y="15783"/>
                    </a:lnTo>
                    <a:lnTo>
                      <a:pt x="63785" y="15632"/>
                    </a:lnTo>
                    <a:lnTo>
                      <a:pt x="63886" y="15532"/>
                    </a:lnTo>
                    <a:lnTo>
                      <a:pt x="63936" y="15381"/>
                    </a:lnTo>
                    <a:lnTo>
                      <a:pt x="63936" y="15280"/>
                    </a:lnTo>
                    <a:lnTo>
                      <a:pt x="63836" y="15129"/>
                    </a:lnTo>
                    <a:lnTo>
                      <a:pt x="63735" y="15029"/>
                    </a:lnTo>
                    <a:lnTo>
                      <a:pt x="63735" y="14928"/>
                    </a:lnTo>
                    <a:lnTo>
                      <a:pt x="63735" y="14727"/>
                    </a:lnTo>
                    <a:lnTo>
                      <a:pt x="63635" y="14727"/>
                    </a:lnTo>
                    <a:lnTo>
                      <a:pt x="63584" y="14677"/>
                    </a:lnTo>
                    <a:lnTo>
                      <a:pt x="63484" y="14426"/>
                    </a:lnTo>
                    <a:lnTo>
                      <a:pt x="63434" y="14325"/>
                    </a:lnTo>
                    <a:lnTo>
                      <a:pt x="63283" y="14325"/>
                    </a:lnTo>
                    <a:lnTo>
                      <a:pt x="63132" y="14275"/>
                    </a:lnTo>
                    <a:lnTo>
                      <a:pt x="63031" y="14174"/>
                    </a:lnTo>
                    <a:lnTo>
                      <a:pt x="62931" y="14074"/>
                    </a:lnTo>
                    <a:lnTo>
                      <a:pt x="62931" y="13923"/>
                    </a:lnTo>
                    <a:lnTo>
                      <a:pt x="62830" y="13923"/>
                    </a:lnTo>
                    <a:lnTo>
                      <a:pt x="62780" y="13873"/>
                    </a:lnTo>
                    <a:lnTo>
                      <a:pt x="62680" y="13722"/>
                    </a:lnTo>
                    <a:lnTo>
                      <a:pt x="62680" y="13571"/>
                    </a:lnTo>
                    <a:lnTo>
                      <a:pt x="62579" y="13421"/>
                    </a:lnTo>
                    <a:lnTo>
                      <a:pt x="62428" y="13320"/>
                    </a:lnTo>
                    <a:lnTo>
                      <a:pt x="62278" y="13270"/>
                    </a:lnTo>
                    <a:lnTo>
                      <a:pt x="62227" y="13421"/>
                    </a:lnTo>
                    <a:lnTo>
                      <a:pt x="62177" y="13521"/>
                    </a:lnTo>
                    <a:lnTo>
                      <a:pt x="61976" y="13672"/>
                    </a:lnTo>
                    <a:lnTo>
                      <a:pt x="61875" y="13722"/>
                    </a:lnTo>
                    <a:lnTo>
                      <a:pt x="61825" y="13672"/>
                    </a:lnTo>
                    <a:lnTo>
                      <a:pt x="61725" y="13622"/>
                    </a:lnTo>
                    <a:lnTo>
                      <a:pt x="61624" y="13571"/>
                    </a:lnTo>
                    <a:lnTo>
                      <a:pt x="61524" y="13370"/>
                    </a:lnTo>
                    <a:lnTo>
                      <a:pt x="61423" y="13270"/>
                    </a:lnTo>
                    <a:lnTo>
                      <a:pt x="61323" y="13270"/>
                    </a:lnTo>
                    <a:lnTo>
                      <a:pt x="61172" y="13421"/>
                    </a:lnTo>
                    <a:lnTo>
                      <a:pt x="61071" y="13521"/>
                    </a:lnTo>
                    <a:lnTo>
                      <a:pt x="61021" y="13622"/>
                    </a:lnTo>
                    <a:lnTo>
                      <a:pt x="61021" y="13873"/>
                    </a:lnTo>
                    <a:lnTo>
                      <a:pt x="60971" y="14024"/>
                    </a:lnTo>
                    <a:lnTo>
                      <a:pt x="60920" y="14074"/>
                    </a:lnTo>
                    <a:lnTo>
                      <a:pt x="60820" y="14124"/>
                    </a:lnTo>
                    <a:lnTo>
                      <a:pt x="60669" y="14124"/>
                    </a:lnTo>
                    <a:lnTo>
                      <a:pt x="60518" y="14074"/>
                    </a:lnTo>
                    <a:lnTo>
                      <a:pt x="60418" y="14024"/>
                    </a:lnTo>
                    <a:lnTo>
                      <a:pt x="60267" y="13923"/>
                    </a:lnTo>
                    <a:lnTo>
                      <a:pt x="60116" y="13923"/>
                    </a:lnTo>
                    <a:lnTo>
                      <a:pt x="60016" y="13973"/>
                    </a:lnTo>
                    <a:lnTo>
                      <a:pt x="59865" y="14074"/>
                    </a:lnTo>
                    <a:lnTo>
                      <a:pt x="59764" y="14124"/>
                    </a:lnTo>
                    <a:lnTo>
                      <a:pt x="59614" y="14074"/>
                    </a:lnTo>
                    <a:lnTo>
                      <a:pt x="59563" y="13973"/>
                    </a:lnTo>
                    <a:lnTo>
                      <a:pt x="59614" y="13923"/>
                    </a:lnTo>
                    <a:lnTo>
                      <a:pt x="59664" y="13873"/>
                    </a:lnTo>
                    <a:lnTo>
                      <a:pt x="59714" y="13823"/>
                    </a:lnTo>
                    <a:lnTo>
                      <a:pt x="59664" y="13722"/>
                    </a:lnTo>
                    <a:lnTo>
                      <a:pt x="59463" y="13672"/>
                    </a:lnTo>
                    <a:lnTo>
                      <a:pt x="59262" y="13722"/>
                    </a:lnTo>
                    <a:lnTo>
                      <a:pt x="59211" y="13722"/>
                    </a:lnTo>
                    <a:lnTo>
                      <a:pt x="59161" y="13823"/>
                    </a:lnTo>
                    <a:lnTo>
                      <a:pt x="59111" y="13923"/>
                    </a:lnTo>
                    <a:lnTo>
                      <a:pt x="59061" y="14024"/>
                    </a:lnTo>
                    <a:lnTo>
                      <a:pt x="59010" y="14124"/>
                    </a:lnTo>
                    <a:lnTo>
                      <a:pt x="58910" y="14124"/>
                    </a:lnTo>
                    <a:lnTo>
                      <a:pt x="58809" y="14074"/>
                    </a:lnTo>
                    <a:lnTo>
                      <a:pt x="58709" y="14024"/>
                    </a:lnTo>
                    <a:lnTo>
                      <a:pt x="58709" y="13873"/>
                    </a:lnTo>
                    <a:lnTo>
                      <a:pt x="58659" y="13772"/>
                    </a:lnTo>
                    <a:lnTo>
                      <a:pt x="58558" y="13672"/>
                    </a:lnTo>
                    <a:lnTo>
                      <a:pt x="58357" y="13672"/>
                    </a:lnTo>
                    <a:lnTo>
                      <a:pt x="58307" y="13622"/>
                    </a:lnTo>
                    <a:lnTo>
                      <a:pt x="58206" y="13521"/>
                    </a:lnTo>
                    <a:lnTo>
                      <a:pt x="58106" y="13421"/>
                    </a:lnTo>
                    <a:lnTo>
                      <a:pt x="58055" y="13370"/>
                    </a:lnTo>
                    <a:lnTo>
                      <a:pt x="58156" y="13320"/>
                    </a:lnTo>
                    <a:lnTo>
                      <a:pt x="58307" y="13119"/>
                    </a:lnTo>
                    <a:lnTo>
                      <a:pt x="58357" y="13069"/>
                    </a:lnTo>
                    <a:lnTo>
                      <a:pt x="58508" y="13169"/>
                    </a:lnTo>
                    <a:lnTo>
                      <a:pt x="58608" y="13270"/>
                    </a:lnTo>
                    <a:lnTo>
                      <a:pt x="58960" y="13270"/>
                    </a:lnTo>
                    <a:lnTo>
                      <a:pt x="59061" y="13219"/>
                    </a:lnTo>
                    <a:lnTo>
                      <a:pt x="59111" y="13169"/>
                    </a:lnTo>
                    <a:lnTo>
                      <a:pt x="59111" y="13018"/>
                    </a:lnTo>
                    <a:lnTo>
                      <a:pt x="59111" y="12817"/>
                    </a:lnTo>
                    <a:lnTo>
                      <a:pt x="59061" y="12717"/>
                    </a:lnTo>
                    <a:lnTo>
                      <a:pt x="59010" y="12667"/>
                    </a:lnTo>
                    <a:lnTo>
                      <a:pt x="58910" y="12667"/>
                    </a:lnTo>
                    <a:lnTo>
                      <a:pt x="58558" y="12616"/>
                    </a:lnTo>
                    <a:lnTo>
                      <a:pt x="58357" y="12667"/>
                    </a:lnTo>
                    <a:lnTo>
                      <a:pt x="58206" y="12767"/>
                    </a:lnTo>
                    <a:lnTo>
                      <a:pt x="58156" y="12817"/>
                    </a:lnTo>
                    <a:lnTo>
                      <a:pt x="58106" y="12767"/>
                    </a:lnTo>
                    <a:lnTo>
                      <a:pt x="58055" y="12717"/>
                    </a:lnTo>
                    <a:lnTo>
                      <a:pt x="57955" y="12667"/>
                    </a:lnTo>
                    <a:lnTo>
                      <a:pt x="57804" y="12616"/>
                    </a:lnTo>
                    <a:lnTo>
                      <a:pt x="57704" y="12616"/>
                    </a:lnTo>
                    <a:lnTo>
                      <a:pt x="57653" y="12516"/>
                    </a:lnTo>
                    <a:lnTo>
                      <a:pt x="57603" y="12466"/>
                    </a:lnTo>
                    <a:lnTo>
                      <a:pt x="57653" y="12315"/>
                    </a:lnTo>
                    <a:lnTo>
                      <a:pt x="57603" y="12264"/>
                    </a:lnTo>
                    <a:lnTo>
                      <a:pt x="57502" y="12214"/>
                    </a:lnTo>
                    <a:lnTo>
                      <a:pt x="57251" y="12214"/>
                    </a:lnTo>
                    <a:lnTo>
                      <a:pt x="57050" y="12114"/>
                    </a:lnTo>
                    <a:lnTo>
                      <a:pt x="56849" y="12013"/>
                    </a:lnTo>
                    <a:lnTo>
                      <a:pt x="56648" y="11963"/>
                    </a:lnTo>
                    <a:lnTo>
                      <a:pt x="56547" y="11862"/>
                    </a:lnTo>
                    <a:lnTo>
                      <a:pt x="56447" y="11862"/>
                    </a:lnTo>
                    <a:lnTo>
                      <a:pt x="56246" y="12013"/>
                    </a:lnTo>
                    <a:lnTo>
                      <a:pt x="56145" y="11963"/>
                    </a:lnTo>
                    <a:lnTo>
                      <a:pt x="55995" y="11913"/>
                    </a:lnTo>
                    <a:lnTo>
                      <a:pt x="56095" y="11762"/>
                    </a:lnTo>
                    <a:lnTo>
                      <a:pt x="56246" y="11661"/>
                    </a:lnTo>
                    <a:lnTo>
                      <a:pt x="56296" y="11611"/>
                    </a:lnTo>
                    <a:lnTo>
                      <a:pt x="56447" y="11561"/>
                    </a:lnTo>
                    <a:lnTo>
                      <a:pt x="56950" y="11561"/>
                    </a:lnTo>
                    <a:lnTo>
                      <a:pt x="57000" y="11460"/>
                    </a:lnTo>
                    <a:lnTo>
                      <a:pt x="57050" y="11259"/>
                    </a:lnTo>
                    <a:lnTo>
                      <a:pt x="57000" y="11058"/>
                    </a:lnTo>
                    <a:lnTo>
                      <a:pt x="56950" y="10958"/>
                    </a:lnTo>
                    <a:lnTo>
                      <a:pt x="56648" y="10958"/>
                    </a:lnTo>
                    <a:lnTo>
                      <a:pt x="56196" y="11108"/>
                    </a:lnTo>
                    <a:lnTo>
                      <a:pt x="55944" y="11159"/>
                    </a:lnTo>
                    <a:lnTo>
                      <a:pt x="55241" y="11159"/>
                    </a:lnTo>
                    <a:lnTo>
                      <a:pt x="54989" y="11108"/>
                    </a:lnTo>
                    <a:lnTo>
                      <a:pt x="54889" y="11058"/>
                    </a:lnTo>
                    <a:lnTo>
                      <a:pt x="54838" y="10958"/>
                    </a:lnTo>
                    <a:lnTo>
                      <a:pt x="54738" y="11008"/>
                    </a:lnTo>
                    <a:lnTo>
                      <a:pt x="54587" y="11159"/>
                    </a:lnTo>
                    <a:lnTo>
                      <a:pt x="54085" y="11159"/>
                    </a:lnTo>
                    <a:lnTo>
                      <a:pt x="54085" y="11259"/>
                    </a:lnTo>
                    <a:lnTo>
                      <a:pt x="54135" y="11360"/>
                    </a:lnTo>
                    <a:lnTo>
                      <a:pt x="54286" y="11511"/>
                    </a:lnTo>
                    <a:lnTo>
                      <a:pt x="54386" y="11561"/>
                    </a:lnTo>
                    <a:lnTo>
                      <a:pt x="54537" y="11611"/>
                    </a:lnTo>
                    <a:lnTo>
                      <a:pt x="54637" y="11561"/>
                    </a:lnTo>
                    <a:lnTo>
                      <a:pt x="54738" y="11460"/>
                    </a:lnTo>
                    <a:lnTo>
                      <a:pt x="54788" y="11410"/>
                    </a:lnTo>
                    <a:lnTo>
                      <a:pt x="54889" y="11460"/>
                    </a:lnTo>
                    <a:lnTo>
                      <a:pt x="54889" y="11511"/>
                    </a:lnTo>
                    <a:lnTo>
                      <a:pt x="54889" y="11661"/>
                    </a:lnTo>
                    <a:lnTo>
                      <a:pt x="54838" y="11762"/>
                    </a:lnTo>
                    <a:lnTo>
                      <a:pt x="54637" y="11963"/>
                    </a:lnTo>
                    <a:lnTo>
                      <a:pt x="54386" y="12013"/>
                    </a:lnTo>
                    <a:lnTo>
                      <a:pt x="54286" y="12013"/>
                    </a:lnTo>
                    <a:lnTo>
                      <a:pt x="54185" y="11963"/>
                    </a:lnTo>
                    <a:lnTo>
                      <a:pt x="54135" y="11963"/>
                    </a:lnTo>
                    <a:lnTo>
                      <a:pt x="54085" y="11862"/>
                    </a:lnTo>
                    <a:lnTo>
                      <a:pt x="54085" y="11712"/>
                    </a:lnTo>
                    <a:lnTo>
                      <a:pt x="53984" y="11661"/>
                    </a:lnTo>
                    <a:lnTo>
                      <a:pt x="53934" y="11611"/>
                    </a:lnTo>
                    <a:lnTo>
                      <a:pt x="53431" y="11913"/>
                    </a:lnTo>
                    <a:lnTo>
                      <a:pt x="53431" y="12013"/>
                    </a:lnTo>
                    <a:lnTo>
                      <a:pt x="53481" y="12114"/>
                    </a:lnTo>
                    <a:lnTo>
                      <a:pt x="53532" y="12164"/>
                    </a:lnTo>
                    <a:lnTo>
                      <a:pt x="54788" y="12214"/>
                    </a:lnTo>
                    <a:lnTo>
                      <a:pt x="55140" y="12214"/>
                    </a:lnTo>
                    <a:lnTo>
                      <a:pt x="55291" y="12264"/>
                    </a:lnTo>
                    <a:lnTo>
                      <a:pt x="55442" y="12415"/>
                    </a:lnTo>
                    <a:lnTo>
                      <a:pt x="55844" y="12415"/>
                    </a:lnTo>
                    <a:lnTo>
                      <a:pt x="55995" y="12315"/>
                    </a:lnTo>
                    <a:lnTo>
                      <a:pt x="56145" y="12214"/>
                    </a:lnTo>
                    <a:lnTo>
                      <a:pt x="56698" y="12214"/>
                    </a:lnTo>
                    <a:lnTo>
                      <a:pt x="56749" y="12264"/>
                    </a:lnTo>
                    <a:lnTo>
                      <a:pt x="56799" y="12365"/>
                    </a:lnTo>
                    <a:lnTo>
                      <a:pt x="56799" y="12616"/>
                    </a:lnTo>
                    <a:lnTo>
                      <a:pt x="56849" y="12767"/>
                    </a:lnTo>
                    <a:lnTo>
                      <a:pt x="56899" y="12868"/>
                    </a:lnTo>
                    <a:lnTo>
                      <a:pt x="57000" y="12918"/>
                    </a:lnTo>
                    <a:lnTo>
                      <a:pt x="57000" y="12968"/>
                    </a:lnTo>
                    <a:lnTo>
                      <a:pt x="56950" y="13018"/>
                    </a:lnTo>
                    <a:lnTo>
                      <a:pt x="56899" y="13069"/>
                    </a:lnTo>
                    <a:lnTo>
                      <a:pt x="56698" y="13018"/>
                    </a:lnTo>
                    <a:lnTo>
                      <a:pt x="56598" y="12968"/>
                    </a:lnTo>
                    <a:lnTo>
                      <a:pt x="56598" y="12817"/>
                    </a:lnTo>
                    <a:lnTo>
                      <a:pt x="56598" y="12767"/>
                    </a:lnTo>
                    <a:lnTo>
                      <a:pt x="56547" y="12667"/>
                    </a:lnTo>
                    <a:lnTo>
                      <a:pt x="56497" y="12667"/>
                    </a:lnTo>
                    <a:lnTo>
                      <a:pt x="56296" y="12616"/>
                    </a:lnTo>
                    <a:lnTo>
                      <a:pt x="56145" y="12667"/>
                    </a:lnTo>
                    <a:lnTo>
                      <a:pt x="55995" y="12667"/>
                    </a:lnTo>
                    <a:lnTo>
                      <a:pt x="55995" y="12717"/>
                    </a:lnTo>
                    <a:lnTo>
                      <a:pt x="56045" y="12817"/>
                    </a:lnTo>
                    <a:lnTo>
                      <a:pt x="56095" y="12918"/>
                    </a:lnTo>
                    <a:lnTo>
                      <a:pt x="56145" y="13069"/>
                    </a:lnTo>
                    <a:lnTo>
                      <a:pt x="56196" y="13320"/>
                    </a:lnTo>
                    <a:lnTo>
                      <a:pt x="56246" y="13421"/>
                    </a:lnTo>
                    <a:lnTo>
                      <a:pt x="56346" y="13521"/>
                    </a:lnTo>
                    <a:lnTo>
                      <a:pt x="56397" y="13622"/>
                    </a:lnTo>
                    <a:lnTo>
                      <a:pt x="56397" y="13722"/>
                    </a:lnTo>
                    <a:lnTo>
                      <a:pt x="56296" y="13873"/>
                    </a:lnTo>
                    <a:lnTo>
                      <a:pt x="56246" y="14024"/>
                    </a:lnTo>
                    <a:lnTo>
                      <a:pt x="56196" y="14074"/>
                    </a:lnTo>
                    <a:lnTo>
                      <a:pt x="56246" y="14074"/>
                    </a:lnTo>
                    <a:lnTo>
                      <a:pt x="56397" y="14124"/>
                    </a:lnTo>
                    <a:lnTo>
                      <a:pt x="56497" y="14124"/>
                    </a:lnTo>
                    <a:lnTo>
                      <a:pt x="56598" y="14057"/>
                    </a:lnTo>
                    <a:lnTo>
                      <a:pt x="56598" y="14057"/>
                    </a:lnTo>
                    <a:lnTo>
                      <a:pt x="56598" y="14024"/>
                    </a:lnTo>
                    <a:lnTo>
                      <a:pt x="56648" y="13973"/>
                    </a:lnTo>
                    <a:lnTo>
                      <a:pt x="56648" y="14024"/>
                    </a:lnTo>
                    <a:lnTo>
                      <a:pt x="56749" y="13973"/>
                    </a:lnTo>
                    <a:lnTo>
                      <a:pt x="56799" y="13973"/>
                    </a:lnTo>
                    <a:lnTo>
                      <a:pt x="56698" y="14124"/>
                    </a:lnTo>
                    <a:lnTo>
                      <a:pt x="56628" y="14124"/>
                    </a:lnTo>
                    <a:lnTo>
                      <a:pt x="56598" y="14275"/>
                    </a:lnTo>
                    <a:lnTo>
                      <a:pt x="56598" y="14426"/>
                    </a:lnTo>
                    <a:lnTo>
                      <a:pt x="56648" y="14677"/>
                    </a:lnTo>
                    <a:lnTo>
                      <a:pt x="56799" y="14878"/>
                    </a:lnTo>
                    <a:lnTo>
                      <a:pt x="57050" y="14979"/>
                    </a:lnTo>
                    <a:lnTo>
                      <a:pt x="57301" y="14979"/>
                    </a:lnTo>
                    <a:lnTo>
                      <a:pt x="57352" y="14928"/>
                    </a:lnTo>
                    <a:lnTo>
                      <a:pt x="57452" y="14828"/>
                    </a:lnTo>
                    <a:lnTo>
                      <a:pt x="57502" y="14778"/>
                    </a:lnTo>
                    <a:lnTo>
                      <a:pt x="57603" y="14828"/>
                    </a:lnTo>
                    <a:lnTo>
                      <a:pt x="57704" y="14928"/>
                    </a:lnTo>
                    <a:lnTo>
                      <a:pt x="57804" y="15029"/>
                    </a:lnTo>
                    <a:lnTo>
                      <a:pt x="57854" y="15180"/>
                    </a:lnTo>
                    <a:lnTo>
                      <a:pt x="57854" y="15331"/>
                    </a:lnTo>
                    <a:lnTo>
                      <a:pt x="57804" y="15532"/>
                    </a:lnTo>
                    <a:lnTo>
                      <a:pt x="57754" y="15582"/>
                    </a:lnTo>
                    <a:lnTo>
                      <a:pt x="56698" y="15582"/>
                    </a:lnTo>
                    <a:lnTo>
                      <a:pt x="56648" y="15532"/>
                    </a:lnTo>
                    <a:lnTo>
                      <a:pt x="56648" y="15431"/>
                    </a:lnTo>
                    <a:lnTo>
                      <a:pt x="56648" y="15280"/>
                    </a:lnTo>
                    <a:lnTo>
                      <a:pt x="56648" y="15180"/>
                    </a:lnTo>
                    <a:lnTo>
                      <a:pt x="56598" y="15029"/>
                    </a:lnTo>
                    <a:lnTo>
                      <a:pt x="56497" y="14979"/>
                    </a:lnTo>
                    <a:lnTo>
                      <a:pt x="56447" y="15029"/>
                    </a:lnTo>
                    <a:lnTo>
                      <a:pt x="56397" y="15079"/>
                    </a:lnTo>
                    <a:lnTo>
                      <a:pt x="56397" y="15180"/>
                    </a:lnTo>
                    <a:lnTo>
                      <a:pt x="56346" y="15280"/>
                    </a:lnTo>
                    <a:lnTo>
                      <a:pt x="56296" y="15381"/>
                    </a:lnTo>
                    <a:lnTo>
                      <a:pt x="56095" y="15381"/>
                    </a:lnTo>
                    <a:lnTo>
                      <a:pt x="55793" y="15280"/>
                    </a:lnTo>
                    <a:lnTo>
                      <a:pt x="55693" y="15331"/>
                    </a:lnTo>
                    <a:lnTo>
                      <a:pt x="55643" y="15381"/>
                    </a:lnTo>
                    <a:lnTo>
                      <a:pt x="55442" y="15582"/>
                    </a:lnTo>
                    <a:lnTo>
                      <a:pt x="55090" y="15280"/>
                    </a:lnTo>
                    <a:lnTo>
                      <a:pt x="55341" y="15079"/>
                    </a:lnTo>
                    <a:lnTo>
                      <a:pt x="55542" y="14828"/>
                    </a:lnTo>
                    <a:lnTo>
                      <a:pt x="55743" y="14627"/>
                    </a:lnTo>
                    <a:lnTo>
                      <a:pt x="55894" y="14577"/>
                    </a:lnTo>
                    <a:lnTo>
                      <a:pt x="56045" y="14526"/>
                    </a:lnTo>
                    <a:lnTo>
                      <a:pt x="56095" y="14476"/>
                    </a:lnTo>
                    <a:lnTo>
                      <a:pt x="56145" y="14376"/>
                    </a:lnTo>
                    <a:lnTo>
                      <a:pt x="55995" y="14225"/>
                    </a:lnTo>
                    <a:lnTo>
                      <a:pt x="55944" y="14024"/>
                    </a:lnTo>
                    <a:lnTo>
                      <a:pt x="55944" y="13973"/>
                    </a:lnTo>
                    <a:lnTo>
                      <a:pt x="55894" y="13923"/>
                    </a:lnTo>
                    <a:lnTo>
                      <a:pt x="55844" y="13923"/>
                    </a:lnTo>
                    <a:lnTo>
                      <a:pt x="55743" y="13973"/>
                    </a:lnTo>
                    <a:lnTo>
                      <a:pt x="55592" y="14074"/>
                    </a:lnTo>
                    <a:lnTo>
                      <a:pt x="55492" y="14124"/>
                    </a:lnTo>
                    <a:lnTo>
                      <a:pt x="55391" y="14174"/>
                    </a:lnTo>
                    <a:lnTo>
                      <a:pt x="55291" y="14225"/>
                    </a:lnTo>
                    <a:lnTo>
                      <a:pt x="55190" y="14275"/>
                    </a:lnTo>
                    <a:lnTo>
                      <a:pt x="55140" y="14225"/>
                    </a:lnTo>
                    <a:lnTo>
                      <a:pt x="55040" y="14124"/>
                    </a:lnTo>
                    <a:lnTo>
                      <a:pt x="54637" y="14124"/>
                    </a:lnTo>
                    <a:lnTo>
                      <a:pt x="54587" y="14074"/>
                    </a:lnTo>
                    <a:lnTo>
                      <a:pt x="54537" y="13973"/>
                    </a:lnTo>
                    <a:lnTo>
                      <a:pt x="54587" y="13923"/>
                    </a:lnTo>
                    <a:lnTo>
                      <a:pt x="55090" y="13923"/>
                    </a:lnTo>
                    <a:lnTo>
                      <a:pt x="55241" y="13873"/>
                    </a:lnTo>
                    <a:lnTo>
                      <a:pt x="55291" y="13823"/>
                    </a:lnTo>
                    <a:lnTo>
                      <a:pt x="55341" y="13772"/>
                    </a:lnTo>
                    <a:lnTo>
                      <a:pt x="55341" y="13421"/>
                    </a:lnTo>
                    <a:lnTo>
                      <a:pt x="55391" y="13320"/>
                    </a:lnTo>
                    <a:lnTo>
                      <a:pt x="55492" y="13219"/>
                    </a:lnTo>
                    <a:lnTo>
                      <a:pt x="55442" y="13119"/>
                    </a:lnTo>
                    <a:lnTo>
                      <a:pt x="55442" y="13069"/>
                    </a:lnTo>
                    <a:lnTo>
                      <a:pt x="55241" y="13069"/>
                    </a:lnTo>
                    <a:lnTo>
                      <a:pt x="55090" y="13018"/>
                    </a:lnTo>
                    <a:lnTo>
                      <a:pt x="54889" y="12968"/>
                    </a:lnTo>
                    <a:lnTo>
                      <a:pt x="54788" y="12868"/>
                    </a:lnTo>
                    <a:lnTo>
                      <a:pt x="54688" y="12868"/>
                    </a:lnTo>
                    <a:lnTo>
                      <a:pt x="54436" y="12968"/>
                    </a:lnTo>
                    <a:lnTo>
                      <a:pt x="54235" y="13069"/>
                    </a:lnTo>
                    <a:lnTo>
                      <a:pt x="54135" y="13018"/>
                    </a:lnTo>
                    <a:lnTo>
                      <a:pt x="54034" y="12918"/>
                    </a:lnTo>
                    <a:lnTo>
                      <a:pt x="53934" y="12868"/>
                    </a:lnTo>
                    <a:lnTo>
                      <a:pt x="53582" y="12868"/>
                    </a:lnTo>
                    <a:lnTo>
                      <a:pt x="53532" y="12918"/>
                    </a:lnTo>
                    <a:lnTo>
                      <a:pt x="53431" y="12968"/>
                    </a:lnTo>
                    <a:lnTo>
                      <a:pt x="53280" y="13018"/>
                    </a:lnTo>
                    <a:lnTo>
                      <a:pt x="53180" y="13069"/>
                    </a:lnTo>
                    <a:lnTo>
                      <a:pt x="52979" y="12918"/>
                    </a:lnTo>
                    <a:lnTo>
                      <a:pt x="52778" y="12868"/>
                    </a:lnTo>
                    <a:lnTo>
                      <a:pt x="51571" y="12868"/>
                    </a:lnTo>
                    <a:lnTo>
                      <a:pt x="51421" y="12817"/>
                    </a:lnTo>
                    <a:lnTo>
                      <a:pt x="51370" y="12767"/>
                    </a:lnTo>
                    <a:lnTo>
                      <a:pt x="51320" y="12717"/>
                    </a:lnTo>
                    <a:lnTo>
                      <a:pt x="51370" y="12566"/>
                    </a:lnTo>
                    <a:lnTo>
                      <a:pt x="51421" y="12415"/>
                    </a:lnTo>
                    <a:lnTo>
                      <a:pt x="51521" y="12315"/>
                    </a:lnTo>
                    <a:lnTo>
                      <a:pt x="51672" y="12264"/>
                    </a:lnTo>
                    <a:lnTo>
                      <a:pt x="51772" y="12315"/>
                    </a:lnTo>
                    <a:lnTo>
                      <a:pt x="51873" y="12415"/>
                    </a:lnTo>
                    <a:lnTo>
                      <a:pt x="51973" y="12315"/>
                    </a:lnTo>
                    <a:lnTo>
                      <a:pt x="52074" y="12264"/>
                    </a:lnTo>
                    <a:lnTo>
                      <a:pt x="52275" y="12214"/>
                    </a:lnTo>
                    <a:lnTo>
                      <a:pt x="53130" y="12214"/>
                    </a:lnTo>
                    <a:lnTo>
                      <a:pt x="53230" y="12114"/>
                    </a:lnTo>
                    <a:lnTo>
                      <a:pt x="52928" y="11812"/>
                    </a:lnTo>
                    <a:lnTo>
                      <a:pt x="52828" y="11661"/>
                    </a:lnTo>
                    <a:lnTo>
                      <a:pt x="53029" y="11611"/>
                    </a:lnTo>
                    <a:lnTo>
                      <a:pt x="53431" y="11611"/>
                    </a:lnTo>
                    <a:lnTo>
                      <a:pt x="53582" y="11561"/>
                    </a:lnTo>
                    <a:lnTo>
                      <a:pt x="53632" y="11511"/>
                    </a:lnTo>
                    <a:lnTo>
                      <a:pt x="53632" y="11460"/>
                    </a:lnTo>
                    <a:lnTo>
                      <a:pt x="53682" y="11259"/>
                    </a:lnTo>
                    <a:lnTo>
                      <a:pt x="53783" y="11159"/>
                    </a:lnTo>
                    <a:lnTo>
                      <a:pt x="54085" y="11159"/>
                    </a:lnTo>
                    <a:lnTo>
                      <a:pt x="54085" y="11058"/>
                    </a:lnTo>
                    <a:lnTo>
                      <a:pt x="53934" y="10907"/>
                    </a:lnTo>
                    <a:lnTo>
                      <a:pt x="53733" y="10757"/>
                    </a:lnTo>
                    <a:lnTo>
                      <a:pt x="53582" y="10757"/>
                    </a:lnTo>
                    <a:lnTo>
                      <a:pt x="53431" y="10807"/>
                    </a:lnTo>
                    <a:lnTo>
                      <a:pt x="53331" y="10958"/>
                    </a:lnTo>
                    <a:lnTo>
                      <a:pt x="53230" y="10958"/>
                    </a:lnTo>
                    <a:lnTo>
                      <a:pt x="53079" y="10907"/>
                    </a:lnTo>
                    <a:lnTo>
                      <a:pt x="52979" y="10807"/>
                    </a:lnTo>
                    <a:lnTo>
                      <a:pt x="52828" y="10757"/>
                    </a:lnTo>
                    <a:lnTo>
                      <a:pt x="52577" y="10807"/>
                    </a:lnTo>
                    <a:lnTo>
                      <a:pt x="52526" y="10907"/>
                    </a:lnTo>
                    <a:lnTo>
                      <a:pt x="52476" y="10907"/>
                    </a:lnTo>
                    <a:lnTo>
                      <a:pt x="52426" y="10857"/>
                    </a:lnTo>
                    <a:lnTo>
                      <a:pt x="52426" y="10807"/>
                    </a:lnTo>
                    <a:lnTo>
                      <a:pt x="52526" y="10757"/>
                    </a:lnTo>
                    <a:lnTo>
                      <a:pt x="52577" y="10757"/>
                    </a:lnTo>
                    <a:lnTo>
                      <a:pt x="52577" y="10656"/>
                    </a:lnTo>
                    <a:lnTo>
                      <a:pt x="52426" y="10556"/>
                    </a:lnTo>
                    <a:lnTo>
                      <a:pt x="52225" y="10505"/>
                    </a:lnTo>
                    <a:lnTo>
                      <a:pt x="52074" y="10304"/>
                    </a:lnTo>
                    <a:lnTo>
                      <a:pt x="51873" y="10103"/>
                    </a:lnTo>
                    <a:lnTo>
                      <a:pt x="51772" y="10003"/>
                    </a:lnTo>
                    <a:lnTo>
                      <a:pt x="51823" y="9952"/>
                    </a:lnTo>
                    <a:lnTo>
                      <a:pt x="51923" y="9852"/>
                    </a:lnTo>
                    <a:lnTo>
                      <a:pt x="52074" y="9701"/>
                    </a:lnTo>
                    <a:lnTo>
                      <a:pt x="52275" y="9651"/>
                    </a:lnTo>
                    <a:lnTo>
                      <a:pt x="52426" y="9701"/>
                    </a:lnTo>
                    <a:lnTo>
                      <a:pt x="52577" y="9802"/>
                    </a:lnTo>
                    <a:lnTo>
                      <a:pt x="52677" y="9852"/>
                    </a:lnTo>
                    <a:lnTo>
                      <a:pt x="52727" y="9852"/>
                    </a:lnTo>
                    <a:lnTo>
                      <a:pt x="52778" y="9802"/>
                    </a:lnTo>
                    <a:lnTo>
                      <a:pt x="52828" y="9701"/>
                    </a:lnTo>
                    <a:lnTo>
                      <a:pt x="52828" y="9601"/>
                    </a:lnTo>
                    <a:lnTo>
                      <a:pt x="52878" y="9550"/>
                    </a:lnTo>
                    <a:lnTo>
                      <a:pt x="52979" y="9550"/>
                    </a:lnTo>
                    <a:lnTo>
                      <a:pt x="53029" y="9701"/>
                    </a:lnTo>
                    <a:lnTo>
                      <a:pt x="53029" y="9802"/>
                    </a:lnTo>
                    <a:lnTo>
                      <a:pt x="53079" y="9852"/>
                    </a:lnTo>
                    <a:lnTo>
                      <a:pt x="53180" y="9902"/>
                    </a:lnTo>
                    <a:lnTo>
                      <a:pt x="53381" y="9902"/>
                    </a:lnTo>
                    <a:lnTo>
                      <a:pt x="53532" y="9852"/>
                    </a:lnTo>
                    <a:lnTo>
                      <a:pt x="53682" y="9751"/>
                    </a:lnTo>
                    <a:lnTo>
                      <a:pt x="53833" y="9701"/>
                    </a:lnTo>
                    <a:lnTo>
                      <a:pt x="53984" y="9701"/>
                    </a:lnTo>
                    <a:lnTo>
                      <a:pt x="54034" y="9751"/>
                    </a:lnTo>
                    <a:lnTo>
                      <a:pt x="54085" y="9852"/>
                    </a:lnTo>
                    <a:lnTo>
                      <a:pt x="54034" y="10003"/>
                    </a:lnTo>
                    <a:lnTo>
                      <a:pt x="53984" y="10103"/>
                    </a:lnTo>
                    <a:lnTo>
                      <a:pt x="53532" y="10103"/>
                    </a:lnTo>
                    <a:lnTo>
                      <a:pt x="53481" y="10204"/>
                    </a:lnTo>
                    <a:lnTo>
                      <a:pt x="53481" y="10254"/>
                    </a:lnTo>
                    <a:lnTo>
                      <a:pt x="53632" y="10304"/>
                    </a:lnTo>
                    <a:lnTo>
                      <a:pt x="53783" y="10354"/>
                    </a:lnTo>
                    <a:lnTo>
                      <a:pt x="54085" y="10556"/>
                    </a:lnTo>
                    <a:lnTo>
                      <a:pt x="54286" y="10656"/>
                    </a:lnTo>
                    <a:lnTo>
                      <a:pt x="54436" y="10706"/>
                    </a:lnTo>
                    <a:lnTo>
                      <a:pt x="54637" y="10706"/>
                    </a:lnTo>
                    <a:lnTo>
                      <a:pt x="54838" y="10556"/>
                    </a:lnTo>
                    <a:lnTo>
                      <a:pt x="54989" y="10354"/>
                    </a:lnTo>
                    <a:lnTo>
                      <a:pt x="55140" y="10204"/>
                    </a:lnTo>
                    <a:lnTo>
                      <a:pt x="55241" y="10153"/>
                    </a:lnTo>
                    <a:lnTo>
                      <a:pt x="55291" y="10204"/>
                    </a:lnTo>
                    <a:lnTo>
                      <a:pt x="55442" y="10304"/>
                    </a:lnTo>
                    <a:lnTo>
                      <a:pt x="55492" y="10304"/>
                    </a:lnTo>
                    <a:lnTo>
                      <a:pt x="55492" y="10254"/>
                    </a:lnTo>
                    <a:lnTo>
                      <a:pt x="55542" y="10053"/>
                    </a:lnTo>
                    <a:lnTo>
                      <a:pt x="55592" y="9952"/>
                    </a:lnTo>
                    <a:lnTo>
                      <a:pt x="55693" y="9902"/>
                    </a:lnTo>
                    <a:lnTo>
                      <a:pt x="55894" y="9902"/>
                    </a:lnTo>
                    <a:lnTo>
                      <a:pt x="56045" y="9952"/>
                    </a:lnTo>
                    <a:lnTo>
                      <a:pt x="56145" y="10003"/>
                    </a:lnTo>
                    <a:lnTo>
                      <a:pt x="56246" y="9952"/>
                    </a:lnTo>
                    <a:lnTo>
                      <a:pt x="56346" y="9852"/>
                    </a:lnTo>
                    <a:lnTo>
                      <a:pt x="56397" y="9751"/>
                    </a:lnTo>
                    <a:lnTo>
                      <a:pt x="56497" y="9751"/>
                    </a:lnTo>
                    <a:lnTo>
                      <a:pt x="56598" y="9802"/>
                    </a:lnTo>
                    <a:lnTo>
                      <a:pt x="56749" y="9902"/>
                    </a:lnTo>
                    <a:lnTo>
                      <a:pt x="57100" y="9902"/>
                    </a:lnTo>
                    <a:lnTo>
                      <a:pt x="57301" y="9952"/>
                    </a:lnTo>
                    <a:lnTo>
                      <a:pt x="57452" y="10053"/>
                    </a:lnTo>
                    <a:lnTo>
                      <a:pt x="57653" y="10204"/>
                    </a:lnTo>
                    <a:lnTo>
                      <a:pt x="57804" y="10455"/>
                    </a:lnTo>
                    <a:lnTo>
                      <a:pt x="57905" y="10706"/>
                    </a:lnTo>
                    <a:lnTo>
                      <a:pt x="58005" y="10656"/>
                    </a:lnTo>
                    <a:lnTo>
                      <a:pt x="58055" y="10656"/>
                    </a:lnTo>
                    <a:lnTo>
                      <a:pt x="58055" y="10455"/>
                    </a:lnTo>
                    <a:lnTo>
                      <a:pt x="58106" y="10354"/>
                    </a:lnTo>
                    <a:lnTo>
                      <a:pt x="58206" y="10354"/>
                    </a:lnTo>
                    <a:lnTo>
                      <a:pt x="58357" y="10304"/>
                    </a:lnTo>
                    <a:lnTo>
                      <a:pt x="58457" y="10254"/>
                    </a:lnTo>
                    <a:lnTo>
                      <a:pt x="58508" y="10153"/>
                    </a:lnTo>
                    <a:lnTo>
                      <a:pt x="58508" y="10003"/>
                    </a:lnTo>
                    <a:lnTo>
                      <a:pt x="58558" y="9952"/>
                    </a:lnTo>
                    <a:lnTo>
                      <a:pt x="58659" y="9952"/>
                    </a:lnTo>
                    <a:lnTo>
                      <a:pt x="58759" y="10103"/>
                    </a:lnTo>
                    <a:lnTo>
                      <a:pt x="58860" y="10204"/>
                    </a:lnTo>
                    <a:lnTo>
                      <a:pt x="58910" y="10405"/>
                    </a:lnTo>
                    <a:lnTo>
                      <a:pt x="58910" y="10606"/>
                    </a:lnTo>
                    <a:lnTo>
                      <a:pt x="58910" y="10656"/>
                    </a:lnTo>
                    <a:lnTo>
                      <a:pt x="58960" y="10706"/>
                    </a:lnTo>
                    <a:lnTo>
                      <a:pt x="59010" y="10757"/>
                    </a:lnTo>
                    <a:lnTo>
                      <a:pt x="59111" y="10757"/>
                    </a:lnTo>
                    <a:lnTo>
                      <a:pt x="59211" y="10706"/>
                    </a:lnTo>
                    <a:lnTo>
                      <a:pt x="59312" y="10656"/>
                    </a:lnTo>
                    <a:lnTo>
                      <a:pt x="59312" y="10556"/>
                    </a:lnTo>
                    <a:lnTo>
                      <a:pt x="59312" y="10455"/>
                    </a:lnTo>
                    <a:lnTo>
                      <a:pt x="59211" y="10304"/>
                    </a:lnTo>
                    <a:lnTo>
                      <a:pt x="59161" y="10204"/>
                    </a:lnTo>
                    <a:lnTo>
                      <a:pt x="59161" y="10153"/>
                    </a:lnTo>
                    <a:lnTo>
                      <a:pt x="59262" y="10053"/>
                    </a:lnTo>
                    <a:lnTo>
                      <a:pt x="59312" y="10003"/>
                    </a:lnTo>
                    <a:lnTo>
                      <a:pt x="59362" y="9952"/>
                    </a:lnTo>
                    <a:lnTo>
                      <a:pt x="59412" y="9952"/>
                    </a:lnTo>
                    <a:lnTo>
                      <a:pt x="59563" y="10003"/>
                    </a:lnTo>
                    <a:lnTo>
                      <a:pt x="59965" y="10455"/>
                    </a:lnTo>
                    <a:lnTo>
                      <a:pt x="60066" y="10505"/>
                    </a:lnTo>
                    <a:lnTo>
                      <a:pt x="60116" y="10505"/>
                    </a:lnTo>
                    <a:lnTo>
                      <a:pt x="60166" y="10354"/>
                    </a:lnTo>
                    <a:lnTo>
                      <a:pt x="60217" y="10204"/>
                    </a:lnTo>
                    <a:lnTo>
                      <a:pt x="60317" y="10153"/>
                    </a:lnTo>
                    <a:lnTo>
                      <a:pt x="60518" y="10103"/>
                    </a:lnTo>
                    <a:lnTo>
                      <a:pt x="60870" y="10053"/>
                    </a:lnTo>
                    <a:lnTo>
                      <a:pt x="60971" y="10003"/>
                    </a:lnTo>
                    <a:lnTo>
                      <a:pt x="61071" y="9952"/>
                    </a:lnTo>
                    <a:lnTo>
                      <a:pt x="61222" y="9751"/>
                    </a:lnTo>
                    <a:lnTo>
                      <a:pt x="61222" y="9651"/>
                    </a:lnTo>
                    <a:lnTo>
                      <a:pt x="61222" y="9601"/>
                    </a:lnTo>
                    <a:lnTo>
                      <a:pt x="61071" y="9500"/>
                    </a:lnTo>
                    <a:lnTo>
                      <a:pt x="60920" y="9500"/>
                    </a:lnTo>
                    <a:lnTo>
                      <a:pt x="60770" y="9601"/>
                    </a:lnTo>
                    <a:lnTo>
                      <a:pt x="60619" y="9701"/>
                    </a:lnTo>
                    <a:lnTo>
                      <a:pt x="60267" y="9701"/>
                    </a:lnTo>
                    <a:lnTo>
                      <a:pt x="60166" y="9601"/>
                    </a:lnTo>
                    <a:lnTo>
                      <a:pt x="60066" y="9500"/>
                    </a:lnTo>
                    <a:lnTo>
                      <a:pt x="60016" y="9550"/>
                    </a:lnTo>
                    <a:lnTo>
                      <a:pt x="59915" y="9601"/>
                    </a:lnTo>
                    <a:lnTo>
                      <a:pt x="59865" y="9651"/>
                    </a:lnTo>
                    <a:lnTo>
                      <a:pt x="59764" y="9601"/>
                    </a:lnTo>
                    <a:lnTo>
                      <a:pt x="59664" y="9500"/>
                    </a:lnTo>
                    <a:lnTo>
                      <a:pt x="58759" y="9500"/>
                    </a:lnTo>
                    <a:lnTo>
                      <a:pt x="58608" y="9651"/>
                    </a:lnTo>
                    <a:lnTo>
                      <a:pt x="58558" y="9601"/>
                    </a:lnTo>
                    <a:lnTo>
                      <a:pt x="58508" y="9550"/>
                    </a:lnTo>
                    <a:lnTo>
                      <a:pt x="58457" y="9399"/>
                    </a:lnTo>
                    <a:lnTo>
                      <a:pt x="58407" y="9299"/>
                    </a:lnTo>
                    <a:lnTo>
                      <a:pt x="58307" y="9249"/>
                    </a:lnTo>
                    <a:lnTo>
                      <a:pt x="58005" y="9249"/>
                    </a:lnTo>
                    <a:lnTo>
                      <a:pt x="57704" y="9299"/>
                    </a:lnTo>
                    <a:lnTo>
                      <a:pt x="57553" y="9299"/>
                    </a:lnTo>
                    <a:lnTo>
                      <a:pt x="57402" y="9249"/>
                    </a:lnTo>
                    <a:lnTo>
                      <a:pt x="57251" y="9198"/>
                    </a:lnTo>
                    <a:lnTo>
                      <a:pt x="57151" y="9098"/>
                    </a:lnTo>
                    <a:lnTo>
                      <a:pt x="57000" y="9198"/>
                    </a:lnTo>
                    <a:lnTo>
                      <a:pt x="56849" y="9249"/>
                    </a:lnTo>
                    <a:lnTo>
                      <a:pt x="56698" y="9299"/>
                    </a:lnTo>
                    <a:lnTo>
                      <a:pt x="56497" y="9299"/>
                    </a:lnTo>
                    <a:lnTo>
                      <a:pt x="56196" y="9249"/>
                    </a:lnTo>
                    <a:lnTo>
                      <a:pt x="55844" y="9249"/>
                    </a:lnTo>
                    <a:lnTo>
                      <a:pt x="55793" y="9349"/>
                    </a:lnTo>
                    <a:lnTo>
                      <a:pt x="55743" y="9399"/>
                    </a:lnTo>
                    <a:lnTo>
                      <a:pt x="55643" y="9450"/>
                    </a:lnTo>
                    <a:lnTo>
                      <a:pt x="55542" y="9399"/>
                    </a:lnTo>
                    <a:lnTo>
                      <a:pt x="55442" y="9299"/>
                    </a:lnTo>
                    <a:lnTo>
                      <a:pt x="55341" y="9299"/>
                    </a:lnTo>
                    <a:lnTo>
                      <a:pt x="55090" y="9249"/>
                    </a:lnTo>
                    <a:lnTo>
                      <a:pt x="54889" y="9148"/>
                    </a:lnTo>
                    <a:lnTo>
                      <a:pt x="54637" y="9048"/>
                    </a:lnTo>
                    <a:lnTo>
                      <a:pt x="53280" y="9048"/>
                    </a:lnTo>
                    <a:lnTo>
                      <a:pt x="53230" y="8947"/>
                    </a:lnTo>
                    <a:lnTo>
                      <a:pt x="53230" y="8746"/>
                    </a:lnTo>
                    <a:lnTo>
                      <a:pt x="53230" y="8645"/>
                    </a:lnTo>
                    <a:lnTo>
                      <a:pt x="52979" y="8645"/>
                    </a:lnTo>
                    <a:lnTo>
                      <a:pt x="52878" y="8696"/>
                    </a:lnTo>
                    <a:lnTo>
                      <a:pt x="52778" y="8796"/>
                    </a:lnTo>
                    <a:lnTo>
                      <a:pt x="52677" y="8847"/>
                    </a:lnTo>
                    <a:lnTo>
                      <a:pt x="52627" y="8746"/>
                    </a:lnTo>
                    <a:lnTo>
                      <a:pt x="52526" y="8696"/>
                    </a:lnTo>
                    <a:lnTo>
                      <a:pt x="52476" y="8645"/>
                    </a:lnTo>
                    <a:lnTo>
                      <a:pt x="52426" y="8696"/>
                    </a:lnTo>
                    <a:lnTo>
                      <a:pt x="52376" y="8847"/>
                    </a:lnTo>
                    <a:lnTo>
                      <a:pt x="52325" y="9048"/>
                    </a:lnTo>
                    <a:lnTo>
                      <a:pt x="51973" y="8746"/>
                    </a:lnTo>
                    <a:lnTo>
                      <a:pt x="52074" y="8645"/>
                    </a:lnTo>
                    <a:lnTo>
                      <a:pt x="52124" y="8545"/>
                    </a:lnTo>
                    <a:lnTo>
                      <a:pt x="52225" y="8294"/>
                    </a:lnTo>
                    <a:lnTo>
                      <a:pt x="52325" y="8243"/>
                    </a:lnTo>
                    <a:lnTo>
                      <a:pt x="52476" y="8243"/>
                    </a:lnTo>
                    <a:lnTo>
                      <a:pt x="52677" y="8193"/>
                    </a:lnTo>
                    <a:lnTo>
                      <a:pt x="52828" y="8243"/>
                    </a:lnTo>
                    <a:lnTo>
                      <a:pt x="53029" y="8243"/>
                    </a:lnTo>
                    <a:lnTo>
                      <a:pt x="53180" y="8143"/>
                    </a:lnTo>
                    <a:lnTo>
                      <a:pt x="53381" y="8042"/>
                    </a:lnTo>
                    <a:lnTo>
                      <a:pt x="53632" y="7992"/>
                    </a:lnTo>
                    <a:lnTo>
                      <a:pt x="53783" y="8093"/>
                    </a:lnTo>
                    <a:lnTo>
                      <a:pt x="53984" y="8243"/>
                    </a:lnTo>
                    <a:lnTo>
                      <a:pt x="54336" y="8595"/>
                    </a:lnTo>
                    <a:lnTo>
                      <a:pt x="54436" y="8595"/>
                    </a:lnTo>
                    <a:lnTo>
                      <a:pt x="54487" y="8545"/>
                    </a:lnTo>
                    <a:lnTo>
                      <a:pt x="54487" y="8294"/>
                    </a:lnTo>
                    <a:lnTo>
                      <a:pt x="54487" y="8193"/>
                    </a:lnTo>
                    <a:lnTo>
                      <a:pt x="54487" y="8093"/>
                    </a:lnTo>
                    <a:lnTo>
                      <a:pt x="54587" y="8042"/>
                    </a:lnTo>
                    <a:lnTo>
                      <a:pt x="54738" y="7992"/>
                    </a:lnTo>
                    <a:lnTo>
                      <a:pt x="55894" y="7992"/>
                    </a:lnTo>
                    <a:lnTo>
                      <a:pt x="55944" y="7942"/>
                    </a:lnTo>
                    <a:lnTo>
                      <a:pt x="55944" y="7791"/>
                    </a:lnTo>
                    <a:lnTo>
                      <a:pt x="55944" y="7590"/>
                    </a:lnTo>
                    <a:lnTo>
                      <a:pt x="55995" y="7439"/>
                    </a:lnTo>
                    <a:lnTo>
                      <a:pt x="56045" y="7389"/>
                    </a:lnTo>
                    <a:lnTo>
                      <a:pt x="56095" y="7439"/>
                    </a:lnTo>
                    <a:lnTo>
                      <a:pt x="56196" y="7489"/>
                    </a:lnTo>
                    <a:lnTo>
                      <a:pt x="56296" y="7540"/>
                    </a:lnTo>
                    <a:lnTo>
                      <a:pt x="56397" y="7590"/>
                    </a:lnTo>
                    <a:lnTo>
                      <a:pt x="56698" y="7590"/>
                    </a:lnTo>
                    <a:lnTo>
                      <a:pt x="56749" y="7640"/>
                    </a:lnTo>
                    <a:lnTo>
                      <a:pt x="56749" y="7741"/>
                    </a:lnTo>
                    <a:lnTo>
                      <a:pt x="56698" y="7791"/>
                    </a:lnTo>
                    <a:lnTo>
                      <a:pt x="56547" y="7892"/>
                    </a:lnTo>
                    <a:lnTo>
                      <a:pt x="56497" y="7942"/>
                    </a:lnTo>
                    <a:lnTo>
                      <a:pt x="56497" y="7992"/>
                    </a:lnTo>
                    <a:lnTo>
                      <a:pt x="56598" y="8093"/>
                    </a:lnTo>
                    <a:lnTo>
                      <a:pt x="56749" y="8193"/>
                    </a:lnTo>
                    <a:lnTo>
                      <a:pt x="56899" y="8243"/>
                    </a:lnTo>
                    <a:lnTo>
                      <a:pt x="57000" y="8143"/>
                    </a:lnTo>
                    <a:lnTo>
                      <a:pt x="57251" y="7892"/>
                    </a:lnTo>
                    <a:lnTo>
                      <a:pt x="57352" y="7841"/>
                    </a:lnTo>
                    <a:lnTo>
                      <a:pt x="57502" y="7791"/>
                    </a:lnTo>
                    <a:lnTo>
                      <a:pt x="57603" y="7741"/>
                    </a:lnTo>
                    <a:lnTo>
                      <a:pt x="57653" y="7590"/>
                    </a:lnTo>
                    <a:lnTo>
                      <a:pt x="57653" y="7439"/>
                    </a:lnTo>
                    <a:lnTo>
                      <a:pt x="57754" y="7389"/>
                    </a:lnTo>
                    <a:lnTo>
                      <a:pt x="57905" y="7389"/>
                    </a:lnTo>
                    <a:lnTo>
                      <a:pt x="58005" y="7489"/>
                    </a:lnTo>
                    <a:lnTo>
                      <a:pt x="58055" y="7640"/>
                    </a:lnTo>
                    <a:lnTo>
                      <a:pt x="58106" y="7942"/>
                    </a:lnTo>
                    <a:lnTo>
                      <a:pt x="58156" y="7992"/>
                    </a:lnTo>
                    <a:lnTo>
                      <a:pt x="58256" y="7942"/>
                    </a:lnTo>
                    <a:lnTo>
                      <a:pt x="58256" y="7791"/>
                    </a:lnTo>
                    <a:lnTo>
                      <a:pt x="58256" y="7590"/>
                    </a:lnTo>
                    <a:lnTo>
                      <a:pt x="58307" y="7439"/>
                    </a:lnTo>
                    <a:lnTo>
                      <a:pt x="58357" y="7339"/>
                    </a:lnTo>
                    <a:lnTo>
                      <a:pt x="58457" y="7288"/>
                    </a:lnTo>
                    <a:lnTo>
                      <a:pt x="58457" y="7238"/>
                    </a:lnTo>
                    <a:lnTo>
                      <a:pt x="58156" y="6937"/>
                    </a:lnTo>
                    <a:lnTo>
                      <a:pt x="58106" y="6836"/>
                    </a:lnTo>
                    <a:lnTo>
                      <a:pt x="58055" y="6735"/>
                    </a:lnTo>
                    <a:lnTo>
                      <a:pt x="58055" y="6585"/>
                    </a:lnTo>
                    <a:lnTo>
                      <a:pt x="58005" y="6434"/>
                    </a:lnTo>
                    <a:lnTo>
                      <a:pt x="57905" y="6333"/>
                    </a:lnTo>
                    <a:lnTo>
                      <a:pt x="57704" y="6283"/>
                    </a:lnTo>
                    <a:lnTo>
                      <a:pt x="57653" y="6132"/>
                    </a:lnTo>
                    <a:lnTo>
                      <a:pt x="57653" y="6032"/>
                    </a:lnTo>
                    <a:lnTo>
                      <a:pt x="57955" y="5831"/>
                    </a:lnTo>
                    <a:lnTo>
                      <a:pt x="58256" y="5680"/>
                    </a:lnTo>
                    <a:lnTo>
                      <a:pt x="58558" y="5680"/>
                    </a:lnTo>
                    <a:lnTo>
                      <a:pt x="58709" y="5780"/>
                    </a:lnTo>
                    <a:lnTo>
                      <a:pt x="58809" y="5881"/>
                    </a:lnTo>
                    <a:lnTo>
                      <a:pt x="58910" y="5881"/>
                    </a:lnTo>
                    <a:lnTo>
                      <a:pt x="59061" y="5931"/>
                    </a:lnTo>
                    <a:lnTo>
                      <a:pt x="59211" y="6132"/>
                    </a:lnTo>
                    <a:lnTo>
                      <a:pt x="59312" y="5982"/>
                    </a:lnTo>
                    <a:lnTo>
                      <a:pt x="59463" y="5931"/>
                    </a:lnTo>
                    <a:lnTo>
                      <a:pt x="59614" y="5881"/>
                    </a:lnTo>
                    <a:lnTo>
                      <a:pt x="59714" y="5831"/>
                    </a:lnTo>
                    <a:lnTo>
                      <a:pt x="59965" y="5579"/>
                    </a:lnTo>
                    <a:lnTo>
                      <a:pt x="60066" y="5529"/>
                    </a:lnTo>
                    <a:lnTo>
                      <a:pt x="60116" y="5529"/>
                    </a:lnTo>
                    <a:lnTo>
                      <a:pt x="60267" y="5680"/>
                    </a:lnTo>
                    <a:lnTo>
                      <a:pt x="60317" y="5780"/>
                    </a:lnTo>
                    <a:lnTo>
                      <a:pt x="60367" y="5931"/>
                    </a:lnTo>
                    <a:lnTo>
                      <a:pt x="60418" y="6132"/>
                    </a:lnTo>
                    <a:lnTo>
                      <a:pt x="60468" y="6283"/>
                    </a:lnTo>
                    <a:lnTo>
                      <a:pt x="60669" y="6384"/>
                    </a:lnTo>
                    <a:lnTo>
                      <a:pt x="60820" y="6384"/>
                    </a:lnTo>
                    <a:lnTo>
                      <a:pt x="60820" y="6032"/>
                    </a:lnTo>
                    <a:lnTo>
                      <a:pt x="60870" y="5982"/>
                    </a:lnTo>
                    <a:lnTo>
                      <a:pt x="60920" y="5931"/>
                    </a:lnTo>
                    <a:lnTo>
                      <a:pt x="60971" y="5982"/>
                    </a:lnTo>
                    <a:lnTo>
                      <a:pt x="60971" y="6132"/>
                    </a:lnTo>
                    <a:lnTo>
                      <a:pt x="60920" y="6384"/>
                    </a:lnTo>
                    <a:lnTo>
                      <a:pt x="60971" y="6333"/>
                    </a:lnTo>
                    <a:lnTo>
                      <a:pt x="60971" y="6484"/>
                    </a:lnTo>
                    <a:lnTo>
                      <a:pt x="60920" y="6534"/>
                    </a:lnTo>
                    <a:lnTo>
                      <a:pt x="60845" y="6534"/>
                    </a:lnTo>
                    <a:lnTo>
                      <a:pt x="60820" y="6585"/>
                    </a:lnTo>
                    <a:lnTo>
                      <a:pt x="60820" y="6635"/>
                    </a:lnTo>
                    <a:lnTo>
                      <a:pt x="60920" y="6735"/>
                    </a:lnTo>
                    <a:lnTo>
                      <a:pt x="61071" y="6786"/>
                    </a:lnTo>
                    <a:lnTo>
                      <a:pt x="61222" y="6836"/>
                    </a:lnTo>
                    <a:lnTo>
                      <a:pt x="61323" y="6937"/>
                    </a:lnTo>
                    <a:lnTo>
                      <a:pt x="61423" y="6836"/>
                    </a:lnTo>
                    <a:lnTo>
                      <a:pt x="61423" y="6735"/>
                    </a:lnTo>
                    <a:lnTo>
                      <a:pt x="61423" y="6585"/>
                    </a:lnTo>
                    <a:lnTo>
                      <a:pt x="61473" y="6384"/>
                    </a:lnTo>
                    <a:lnTo>
                      <a:pt x="61624" y="6183"/>
                    </a:lnTo>
                    <a:lnTo>
                      <a:pt x="61674" y="5982"/>
                    </a:lnTo>
                    <a:lnTo>
                      <a:pt x="61725" y="5931"/>
                    </a:lnTo>
                    <a:lnTo>
                      <a:pt x="61825" y="5982"/>
                    </a:lnTo>
                    <a:lnTo>
                      <a:pt x="61825" y="6032"/>
                    </a:lnTo>
                    <a:lnTo>
                      <a:pt x="61875" y="6434"/>
                    </a:lnTo>
                    <a:lnTo>
                      <a:pt x="61926" y="6484"/>
                    </a:lnTo>
                    <a:lnTo>
                      <a:pt x="61926" y="6534"/>
                    </a:lnTo>
                    <a:lnTo>
                      <a:pt x="62026" y="6484"/>
                    </a:lnTo>
                    <a:lnTo>
                      <a:pt x="62127" y="6384"/>
                    </a:lnTo>
                    <a:lnTo>
                      <a:pt x="62278" y="6333"/>
                    </a:lnTo>
                    <a:lnTo>
                      <a:pt x="62378" y="6183"/>
                    </a:lnTo>
                    <a:lnTo>
                      <a:pt x="62479" y="6082"/>
                    </a:lnTo>
                    <a:lnTo>
                      <a:pt x="62780" y="6082"/>
                    </a:lnTo>
                    <a:lnTo>
                      <a:pt x="63936" y="6132"/>
                    </a:lnTo>
                    <a:lnTo>
                      <a:pt x="64037" y="6082"/>
                    </a:lnTo>
                    <a:lnTo>
                      <a:pt x="64137" y="6082"/>
                    </a:lnTo>
                    <a:lnTo>
                      <a:pt x="64137" y="5982"/>
                    </a:lnTo>
                    <a:lnTo>
                      <a:pt x="64188" y="5881"/>
                    </a:lnTo>
                    <a:lnTo>
                      <a:pt x="64137" y="5479"/>
                    </a:lnTo>
                    <a:lnTo>
                      <a:pt x="64137" y="5328"/>
                    </a:lnTo>
                    <a:lnTo>
                      <a:pt x="64188" y="5177"/>
                    </a:lnTo>
                    <a:lnTo>
                      <a:pt x="64288" y="5077"/>
                    </a:lnTo>
                    <a:lnTo>
                      <a:pt x="64338" y="5077"/>
                    </a:lnTo>
                    <a:lnTo>
                      <a:pt x="64539" y="5027"/>
                    </a:lnTo>
                    <a:lnTo>
                      <a:pt x="64791" y="5077"/>
                    </a:lnTo>
                    <a:lnTo>
                      <a:pt x="65344" y="5077"/>
                    </a:lnTo>
                    <a:lnTo>
                      <a:pt x="65494" y="5027"/>
                    </a:lnTo>
                    <a:lnTo>
                      <a:pt x="65645" y="4926"/>
                    </a:lnTo>
                    <a:lnTo>
                      <a:pt x="65796" y="4825"/>
                    </a:lnTo>
                    <a:lnTo>
                      <a:pt x="65997" y="4825"/>
                    </a:lnTo>
                    <a:lnTo>
                      <a:pt x="66349" y="4876"/>
                    </a:lnTo>
                    <a:lnTo>
                      <a:pt x="68309" y="4876"/>
                    </a:lnTo>
                    <a:lnTo>
                      <a:pt x="68460" y="4825"/>
                    </a:lnTo>
                    <a:lnTo>
                      <a:pt x="68561" y="4775"/>
                    </a:lnTo>
                    <a:lnTo>
                      <a:pt x="68561" y="4725"/>
                    </a:lnTo>
                    <a:lnTo>
                      <a:pt x="68611" y="4524"/>
                    </a:lnTo>
                    <a:lnTo>
                      <a:pt x="68611" y="4021"/>
                    </a:lnTo>
                    <a:lnTo>
                      <a:pt x="68259" y="4021"/>
                    </a:lnTo>
                    <a:lnTo>
                      <a:pt x="68058" y="4071"/>
                    </a:lnTo>
                    <a:lnTo>
                      <a:pt x="67907" y="4122"/>
                    </a:lnTo>
                    <a:lnTo>
                      <a:pt x="67756" y="4222"/>
                    </a:lnTo>
                    <a:lnTo>
                      <a:pt x="67555" y="4273"/>
                    </a:lnTo>
                    <a:lnTo>
                      <a:pt x="67354" y="4222"/>
                    </a:lnTo>
                    <a:lnTo>
                      <a:pt x="67153" y="4122"/>
                    </a:lnTo>
                    <a:lnTo>
                      <a:pt x="66952" y="4021"/>
                    </a:lnTo>
                    <a:lnTo>
                      <a:pt x="66751" y="4021"/>
                    </a:lnTo>
                    <a:lnTo>
                      <a:pt x="66600" y="4071"/>
                    </a:lnTo>
                    <a:lnTo>
                      <a:pt x="66399" y="4172"/>
                    </a:lnTo>
                    <a:lnTo>
                      <a:pt x="66299" y="4222"/>
                    </a:lnTo>
                    <a:lnTo>
                      <a:pt x="66047" y="4222"/>
                    </a:lnTo>
                    <a:lnTo>
                      <a:pt x="65947" y="4172"/>
                    </a:lnTo>
                    <a:lnTo>
                      <a:pt x="65746" y="4021"/>
                    </a:lnTo>
                    <a:lnTo>
                      <a:pt x="64740" y="4021"/>
                    </a:lnTo>
                    <a:lnTo>
                      <a:pt x="64489" y="4071"/>
                    </a:lnTo>
                    <a:lnTo>
                      <a:pt x="64288" y="4172"/>
                    </a:lnTo>
                    <a:lnTo>
                      <a:pt x="64188" y="4222"/>
                    </a:lnTo>
                    <a:lnTo>
                      <a:pt x="64037" y="4273"/>
                    </a:lnTo>
                    <a:lnTo>
                      <a:pt x="63886" y="4222"/>
                    </a:lnTo>
                    <a:lnTo>
                      <a:pt x="63735" y="4122"/>
                    </a:lnTo>
                    <a:lnTo>
                      <a:pt x="63635" y="4021"/>
                    </a:lnTo>
                    <a:lnTo>
                      <a:pt x="63484" y="4021"/>
                    </a:lnTo>
                    <a:lnTo>
                      <a:pt x="63383" y="4071"/>
                    </a:lnTo>
                    <a:lnTo>
                      <a:pt x="63233" y="4172"/>
                    </a:lnTo>
                    <a:lnTo>
                      <a:pt x="63132" y="4222"/>
                    </a:lnTo>
                    <a:lnTo>
                      <a:pt x="61674" y="4222"/>
                    </a:lnTo>
                    <a:lnTo>
                      <a:pt x="61524" y="4172"/>
                    </a:lnTo>
                    <a:lnTo>
                      <a:pt x="61423" y="4122"/>
                    </a:lnTo>
                    <a:lnTo>
                      <a:pt x="61272" y="3921"/>
                    </a:lnTo>
                    <a:lnTo>
                      <a:pt x="61222" y="3770"/>
                    </a:lnTo>
                    <a:lnTo>
                      <a:pt x="61272" y="3669"/>
                    </a:lnTo>
                    <a:lnTo>
                      <a:pt x="61423" y="3619"/>
                    </a:lnTo>
                    <a:lnTo>
                      <a:pt x="61524" y="3619"/>
                    </a:lnTo>
                    <a:lnTo>
                      <a:pt x="61674" y="3770"/>
                    </a:lnTo>
                    <a:lnTo>
                      <a:pt x="61825" y="3820"/>
                    </a:lnTo>
                    <a:lnTo>
                      <a:pt x="61976" y="3770"/>
                    </a:lnTo>
                    <a:lnTo>
                      <a:pt x="62127" y="3619"/>
                    </a:lnTo>
                    <a:lnTo>
                      <a:pt x="62227" y="3569"/>
                    </a:lnTo>
                    <a:lnTo>
                      <a:pt x="62629" y="3569"/>
                    </a:lnTo>
                    <a:lnTo>
                      <a:pt x="63132" y="3619"/>
                    </a:lnTo>
                    <a:lnTo>
                      <a:pt x="63584" y="3569"/>
                    </a:lnTo>
                    <a:lnTo>
                      <a:pt x="64037" y="3619"/>
                    </a:lnTo>
                    <a:lnTo>
                      <a:pt x="64288" y="3569"/>
                    </a:lnTo>
                    <a:lnTo>
                      <a:pt x="64389" y="3519"/>
                    </a:lnTo>
                    <a:lnTo>
                      <a:pt x="64439" y="3418"/>
                    </a:lnTo>
                    <a:lnTo>
                      <a:pt x="64590" y="3519"/>
                    </a:lnTo>
                    <a:lnTo>
                      <a:pt x="64690" y="3569"/>
                    </a:lnTo>
                    <a:lnTo>
                      <a:pt x="64791" y="3619"/>
                    </a:lnTo>
                    <a:lnTo>
                      <a:pt x="64891" y="3569"/>
                    </a:lnTo>
                    <a:lnTo>
                      <a:pt x="64942" y="3519"/>
                    </a:lnTo>
                    <a:lnTo>
                      <a:pt x="65092" y="3418"/>
                    </a:lnTo>
                    <a:lnTo>
                      <a:pt x="65193" y="3368"/>
                    </a:lnTo>
                    <a:lnTo>
                      <a:pt x="65344" y="3418"/>
                    </a:lnTo>
                    <a:lnTo>
                      <a:pt x="65494" y="3519"/>
                    </a:lnTo>
                    <a:lnTo>
                      <a:pt x="65595" y="3569"/>
                    </a:lnTo>
                    <a:lnTo>
                      <a:pt x="65645" y="3619"/>
                    </a:lnTo>
                    <a:lnTo>
                      <a:pt x="65746" y="3569"/>
                    </a:lnTo>
                    <a:lnTo>
                      <a:pt x="65846" y="3519"/>
                    </a:lnTo>
                    <a:lnTo>
                      <a:pt x="65947" y="3418"/>
                    </a:lnTo>
                    <a:lnTo>
                      <a:pt x="65997" y="3368"/>
                    </a:lnTo>
                    <a:lnTo>
                      <a:pt x="66047" y="3267"/>
                    </a:lnTo>
                    <a:lnTo>
                      <a:pt x="66047" y="3116"/>
                    </a:lnTo>
                    <a:lnTo>
                      <a:pt x="66148" y="3016"/>
                    </a:lnTo>
                    <a:lnTo>
                      <a:pt x="66349" y="2765"/>
                    </a:lnTo>
                    <a:lnTo>
                      <a:pt x="66449" y="2664"/>
                    </a:lnTo>
                    <a:lnTo>
                      <a:pt x="66449" y="2614"/>
                    </a:lnTo>
                    <a:lnTo>
                      <a:pt x="66399" y="2564"/>
                    </a:lnTo>
                    <a:lnTo>
                      <a:pt x="66248" y="2564"/>
                    </a:lnTo>
                    <a:lnTo>
                      <a:pt x="66148" y="2614"/>
                    </a:lnTo>
                    <a:lnTo>
                      <a:pt x="65997" y="2714"/>
                    </a:lnTo>
                    <a:lnTo>
                      <a:pt x="65897" y="2714"/>
                    </a:lnTo>
                    <a:lnTo>
                      <a:pt x="65645" y="2765"/>
                    </a:lnTo>
                    <a:lnTo>
                      <a:pt x="65545" y="2714"/>
                    </a:lnTo>
                    <a:lnTo>
                      <a:pt x="65444" y="2664"/>
                    </a:lnTo>
                    <a:lnTo>
                      <a:pt x="65394" y="2614"/>
                    </a:lnTo>
                    <a:lnTo>
                      <a:pt x="65344" y="2564"/>
                    </a:lnTo>
                    <a:lnTo>
                      <a:pt x="65193" y="2513"/>
                    </a:lnTo>
                    <a:lnTo>
                      <a:pt x="64942" y="2513"/>
                    </a:lnTo>
                    <a:lnTo>
                      <a:pt x="64841" y="2463"/>
                    </a:lnTo>
                    <a:lnTo>
                      <a:pt x="64539" y="2363"/>
                    </a:lnTo>
                    <a:lnTo>
                      <a:pt x="64288" y="2312"/>
                    </a:lnTo>
                    <a:lnTo>
                      <a:pt x="63986" y="2363"/>
                    </a:lnTo>
                    <a:lnTo>
                      <a:pt x="63685" y="2463"/>
                    </a:lnTo>
                    <a:lnTo>
                      <a:pt x="63534" y="2463"/>
                    </a:lnTo>
                    <a:lnTo>
                      <a:pt x="63534" y="2312"/>
                    </a:lnTo>
                    <a:lnTo>
                      <a:pt x="63534" y="2262"/>
                    </a:lnTo>
                    <a:lnTo>
                      <a:pt x="63735" y="2061"/>
                    </a:lnTo>
                    <a:lnTo>
                      <a:pt x="63836" y="1960"/>
                    </a:lnTo>
                    <a:lnTo>
                      <a:pt x="63936" y="1910"/>
                    </a:lnTo>
                    <a:lnTo>
                      <a:pt x="64137" y="1810"/>
                    </a:lnTo>
                    <a:lnTo>
                      <a:pt x="64288" y="1659"/>
                    </a:lnTo>
                    <a:lnTo>
                      <a:pt x="64389" y="1508"/>
                    </a:lnTo>
                    <a:lnTo>
                      <a:pt x="64389" y="1257"/>
                    </a:lnTo>
                    <a:lnTo>
                      <a:pt x="64389" y="1156"/>
                    </a:lnTo>
                    <a:lnTo>
                      <a:pt x="64439" y="1106"/>
                    </a:lnTo>
                    <a:lnTo>
                      <a:pt x="64590" y="1056"/>
                    </a:lnTo>
                    <a:lnTo>
                      <a:pt x="64942" y="905"/>
                    </a:lnTo>
                    <a:lnTo>
                      <a:pt x="65143" y="855"/>
                    </a:lnTo>
                    <a:lnTo>
                      <a:pt x="66751" y="855"/>
                    </a:lnTo>
                    <a:lnTo>
                      <a:pt x="66852" y="905"/>
                    </a:lnTo>
                    <a:lnTo>
                      <a:pt x="66902" y="1005"/>
                    </a:lnTo>
                    <a:lnTo>
                      <a:pt x="66902" y="1206"/>
                    </a:lnTo>
                    <a:lnTo>
                      <a:pt x="66952" y="1609"/>
                    </a:lnTo>
                    <a:lnTo>
                      <a:pt x="67002" y="1659"/>
                    </a:lnTo>
                    <a:lnTo>
                      <a:pt x="67103" y="1709"/>
                    </a:lnTo>
                    <a:lnTo>
                      <a:pt x="67203" y="1709"/>
                    </a:lnTo>
                    <a:lnTo>
                      <a:pt x="67254" y="1558"/>
                    </a:lnTo>
                    <a:lnTo>
                      <a:pt x="67153" y="1408"/>
                    </a:lnTo>
                    <a:lnTo>
                      <a:pt x="67103" y="1307"/>
                    </a:lnTo>
                    <a:lnTo>
                      <a:pt x="67153" y="1156"/>
                    </a:lnTo>
                    <a:lnTo>
                      <a:pt x="67254" y="1056"/>
                    </a:lnTo>
                    <a:lnTo>
                      <a:pt x="67304" y="955"/>
                    </a:lnTo>
                    <a:lnTo>
                      <a:pt x="67354" y="855"/>
                    </a:lnTo>
                    <a:lnTo>
                      <a:pt x="67304" y="654"/>
                    </a:lnTo>
                    <a:lnTo>
                      <a:pt x="67103" y="654"/>
                    </a:lnTo>
                    <a:lnTo>
                      <a:pt x="66952" y="603"/>
                    </a:lnTo>
                    <a:lnTo>
                      <a:pt x="66852" y="503"/>
                    </a:lnTo>
                    <a:lnTo>
                      <a:pt x="66801" y="453"/>
                    </a:lnTo>
                    <a:lnTo>
                      <a:pt x="66701" y="402"/>
                    </a:lnTo>
                    <a:lnTo>
                      <a:pt x="66500" y="503"/>
                    </a:lnTo>
                    <a:lnTo>
                      <a:pt x="66399" y="603"/>
                    </a:lnTo>
                    <a:lnTo>
                      <a:pt x="66349" y="603"/>
                    </a:lnTo>
                    <a:lnTo>
                      <a:pt x="66299" y="553"/>
                    </a:lnTo>
                    <a:lnTo>
                      <a:pt x="66198" y="503"/>
                    </a:lnTo>
                    <a:lnTo>
                      <a:pt x="66098" y="453"/>
                    </a:lnTo>
                    <a:lnTo>
                      <a:pt x="65796" y="453"/>
                    </a:lnTo>
                    <a:lnTo>
                      <a:pt x="65695" y="402"/>
                    </a:lnTo>
                    <a:lnTo>
                      <a:pt x="65645" y="352"/>
                    </a:lnTo>
                    <a:lnTo>
                      <a:pt x="65645" y="251"/>
                    </a:lnTo>
                    <a:lnTo>
                      <a:pt x="65645" y="101"/>
                    </a:lnTo>
                    <a:lnTo>
                      <a:pt x="65595" y="50"/>
                    </a:lnTo>
                    <a:lnTo>
                      <a:pt x="6549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1" name="Google Shape;5746;p47">
                <a:extLst>
                  <a:ext uri="{FF2B5EF4-FFF2-40B4-BE49-F238E27FC236}">
                    <a16:creationId xmlns:a16="http://schemas.microsoft.com/office/drawing/2014/main" id="{1211F310-3F99-1D62-1055-F43A91EB7D67}"/>
                  </a:ext>
                </a:extLst>
              </p:cNvPr>
              <p:cNvSpPr/>
              <p:nvPr/>
            </p:nvSpPr>
            <p:spPr>
              <a:xfrm>
                <a:off x="1818900" y="3705050"/>
                <a:ext cx="199825" cy="110600"/>
              </a:xfrm>
              <a:custGeom>
                <a:avLst/>
                <a:gdLst/>
                <a:ahLst/>
                <a:cxnLst/>
                <a:rect l="l" t="t" r="r" b="b"/>
                <a:pathLst>
                  <a:path w="7993" h="4424" extrusionOk="0">
                    <a:moveTo>
                      <a:pt x="4223" y="1709"/>
                    </a:moveTo>
                    <a:lnTo>
                      <a:pt x="4374" y="1760"/>
                    </a:lnTo>
                    <a:lnTo>
                      <a:pt x="4424" y="1810"/>
                    </a:lnTo>
                    <a:lnTo>
                      <a:pt x="4424" y="1910"/>
                    </a:lnTo>
                    <a:lnTo>
                      <a:pt x="4424" y="2111"/>
                    </a:lnTo>
                    <a:lnTo>
                      <a:pt x="4424" y="2312"/>
                    </a:lnTo>
                    <a:lnTo>
                      <a:pt x="4424" y="2564"/>
                    </a:lnTo>
                    <a:lnTo>
                      <a:pt x="4374" y="2664"/>
                    </a:lnTo>
                    <a:lnTo>
                      <a:pt x="4273" y="2715"/>
                    </a:lnTo>
                    <a:lnTo>
                      <a:pt x="4022" y="2664"/>
                    </a:lnTo>
                    <a:lnTo>
                      <a:pt x="3871" y="2564"/>
                    </a:lnTo>
                    <a:lnTo>
                      <a:pt x="3620" y="2262"/>
                    </a:lnTo>
                    <a:lnTo>
                      <a:pt x="3469" y="2162"/>
                    </a:lnTo>
                    <a:lnTo>
                      <a:pt x="3318" y="2111"/>
                    </a:lnTo>
                    <a:lnTo>
                      <a:pt x="3067" y="2111"/>
                    </a:lnTo>
                    <a:lnTo>
                      <a:pt x="3017" y="2011"/>
                    </a:lnTo>
                    <a:lnTo>
                      <a:pt x="2966" y="1961"/>
                    </a:lnTo>
                    <a:lnTo>
                      <a:pt x="3168" y="1760"/>
                    </a:lnTo>
                    <a:lnTo>
                      <a:pt x="3268" y="1709"/>
                    </a:lnTo>
                    <a:close/>
                    <a:moveTo>
                      <a:pt x="3067" y="2312"/>
                    </a:moveTo>
                    <a:lnTo>
                      <a:pt x="3168" y="2463"/>
                    </a:lnTo>
                    <a:lnTo>
                      <a:pt x="3117" y="2614"/>
                    </a:lnTo>
                    <a:lnTo>
                      <a:pt x="3067" y="2765"/>
                    </a:lnTo>
                    <a:lnTo>
                      <a:pt x="2816" y="2966"/>
                    </a:lnTo>
                    <a:lnTo>
                      <a:pt x="2765" y="2865"/>
                    </a:lnTo>
                    <a:lnTo>
                      <a:pt x="2715" y="2765"/>
                    </a:lnTo>
                    <a:lnTo>
                      <a:pt x="2765" y="2614"/>
                    </a:lnTo>
                    <a:lnTo>
                      <a:pt x="2816" y="2514"/>
                    </a:lnTo>
                    <a:lnTo>
                      <a:pt x="3067" y="2312"/>
                    </a:lnTo>
                    <a:close/>
                    <a:moveTo>
                      <a:pt x="4525" y="3167"/>
                    </a:moveTo>
                    <a:lnTo>
                      <a:pt x="4575" y="3217"/>
                    </a:lnTo>
                    <a:lnTo>
                      <a:pt x="4525" y="3368"/>
                    </a:lnTo>
                    <a:lnTo>
                      <a:pt x="4424" y="3318"/>
                    </a:lnTo>
                    <a:lnTo>
                      <a:pt x="4525" y="3167"/>
                    </a:lnTo>
                    <a:close/>
                    <a:moveTo>
                      <a:pt x="4927" y="3167"/>
                    </a:moveTo>
                    <a:lnTo>
                      <a:pt x="5027" y="3318"/>
                    </a:lnTo>
                    <a:lnTo>
                      <a:pt x="4927" y="3368"/>
                    </a:lnTo>
                    <a:lnTo>
                      <a:pt x="4877" y="3217"/>
                    </a:lnTo>
                    <a:lnTo>
                      <a:pt x="4927" y="3167"/>
                    </a:lnTo>
                    <a:close/>
                    <a:moveTo>
                      <a:pt x="5781" y="2966"/>
                    </a:moveTo>
                    <a:lnTo>
                      <a:pt x="5882" y="3117"/>
                    </a:lnTo>
                    <a:lnTo>
                      <a:pt x="5932" y="3267"/>
                    </a:lnTo>
                    <a:lnTo>
                      <a:pt x="5982" y="3368"/>
                    </a:lnTo>
                    <a:lnTo>
                      <a:pt x="6083" y="3469"/>
                    </a:lnTo>
                    <a:lnTo>
                      <a:pt x="6033" y="3569"/>
                    </a:lnTo>
                    <a:lnTo>
                      <a:pt x="5832" y="3569"/>
                    </a:lnTo>
                    <a:lnTo>
                      <a:pt x="5630" y="3418"/>
                    </a:lnTo>
                    <a:lnTo>
                      <a:pt x="5480" y="3267"/>
                    </a:lnTo>
                    <a:lnTo>
                      <a:pt x="5480" y="3117"/>
                    </a:lnTo>
                    <a:lnTo>
                      <a:pt x="5530" y="3016"/>
                    </a:lnTo>
                    <a:lnTo>
                      <a:pt x="5681" y="2966"/>
                    </a:lnTo>
                    <a:close/>
                    <a:moveTo>
                      <a:pt x="4424" y="3569"/>
                    </a:moveTo>
                    <a:lnTo>
                      <a:pt x="4625" y="3670"/>
                    </a:lnTo>
                    <a:lnTo>
                      <a:pt x="4525" y="3770"/>
                    </a:lnTo>
                    <a:lnTo>
                      <a:pt x="4474" y="3770"/>
                    </a:lnTo>
                    <a:lnTo>
                      <a:pt x="4324" y="3720"/>
                    </a:lnTo>
                    <a:lnTo>
                      <a:pt x="4223" y="3670"/>
                    </a:lnTo>
                    <a:lnTo>
                      <a:pt x="4424" y="3569"/>
                    </a:lnTo>
                    <a:close/>
                    <a:moveTo>
                      <a:pt x="5832" y="0"/>
                    </a:moveTo>
                    <a:lnTo>
                      <a:pt x="5731" y="51"/>
                    </a:lnTo>
                    <a:lnTo>
                      <a:pt x="5681" y="151"/>
                    </a:lnTo>
                    <a:lnTo>
                      <a:pt x="5681" y="252"/>
                    </a:lnTo>
                    <a:lnTo>
                      <a:pt x="5681" y="402"/>
                    </a:lnTo>
                    <a:lnTo>
                      <a:pt x="5630" y="553"/>
                    </a:lnTo>
                    <a:lnTo>
                      <a:pt x="5580" y="603"/>
                    </a:lnTo>
                    <a:lnTo>
                      <a:pt x="5379" y="654"/>
                    </a:lnTo>
                    <a:lnTo>
                      <a:pt x="5279" y="754"/>
                    </a:lnTo>
                    <a:lnTo>
                      <a:pt x="5128" y="855"/>
                    </a:lnTo>
                    <a:lnTo>
                      <a:pt x="5078" y="905"/>
                    </a:lnTo>
                    <a:lnTo>
                      <a:pt x="5078" y="955"/>
                    </a:lnTo>
                    <a:lnTo>
                      <a:pt x="5128" y="1056"/>
                    </a:lnTo>
                    <a:lnTo>
                      <a:pt x="5228" y="1156"/>
                    </a:lnTo>
                    <a:lnTo>
                      <a:pt x="5178" y="1207"/>
                    </a:lnTo>
                    <a:lnTo>
                      <a:pt x="5128" y="1307"/>
                    </a:lnTo>
                    <a:lnTo>
                      <a:pt x="5078" y="1357"/>
                    </a:lnTo>
                    <a:lnTo>
                      <a:pt x="5027" y="1458"/>
                    </a:lnTo>
                    <a:lnTo>
                      <a:pt x="5279" y="1458"/>
                    </a:lnTo>
                    <a:lnTo>
                      <a:pt x="5429" y="1508"/>
                    </a:lnTo>
                    <a:lnTo>
                      <a:pt x="5480" y="1659"/>
                    </a:lnTo>
                    <a:lnTo>
                      <a:pt x="5480" y="1910"/>
                    </a:lnTo>
                    <a:lnTo>
                      <a:pt x="5781" y="1910"/>
                    </a:lnTo>
                    <a:lnTo>
                      <a:pt x="5832" y="1961"/>
                    </a:lnTo>
                    <a:lnTo>
                      <a:pt x="5882" y="2212"/>
                    </a:lnTo>
                    <a:lnTo>
                      <a:pt x="5882" y="2413"/>
                    </a:lnTo>
                    <a:lnTo>
                      <a:pt x="5832" y="2463"/>
                    </a:lnTo>
                    <a:lnTo>
                      <a:pt x="5781" y="2514"/>
                    </a:lnTo>
                    <a:lnTo>
                      <a:pt x="4726" y="2514"/>
                    </a:lnTo>
                    <a:lnTo>
                      <a:pt x="4675" y="2463"/>
                    </a:lnTo>
                    <a:lnTo>
                      <a:pt x="4675" y="2363"/>
                    </a:lnTo>
                    <a:lnTo>
                      <a:pt x="4776" y="2262"/>
                    </a:lnTo>
                    <a:lnTo>
                      <a:pt x="4826" y="2162"/>
                    </a:lnTo>
                    <a:lnTo>
                      <a:pt x="4826" y="2111"/>
                    </a:lnTo>
                    <a:lnTo>
                      <a:pt x="4826" y="1961"/>
                    </a:lnTo>
                    <a:lnTo>
                      <a:pt x="4877" y="1760"/>
                    </a:lnTo>
                    <a:lnTo>
                      <a:pt x="4977" y="1659"/>
                    </a:lnTo>
                    <a:lnTo>
                      <a:pt x="5027" y="1458"/>
                    </a:lnTo>
                    <a:lnTo>
                      <a:pt x="4877" y="1458"/>
                    </a:lnTo>
                    <a:lnTo>
                      <a:pt x="4826" y="1307"/>
                    </a:lnTo>
                    <a:lnTo>
                      <a:pt x="4776" y="1106"/>
                    </a:lnTo>
                    <a:lnTo>
                      <a:pt x="4675" y="1056"/>
                    </a:lnTo>
                    <a:lnTo>
                      <a:pt x="4575" y="1056"/>
                    </a:lnTo>
                    <a:lnTo>
                      <a:pt x="4424" y="1156"/>
                    </a:lnTo>
                    <a:lnTo>
                      <a:pt x="4324" y="1207"/>
                    </a:lnTo>
                    <a:lnTo>
                      <a:pt x="4273" y="1207"/>
                    </a:lnTo>
                    <a:lnTo>
                      <a:pt x="4223" y="1156"/>
                    </a:lnTo>
                    <a:lnTo>
                      <a:pt x="4173" y="905"/>
                    </a:lnTo>
                    <a:lnTo>
                      <a:pt x="4072" y="855"/>
                    </a:lnTo>
                    <a:lnTo>
                      <a:pt x="3922" y="855"/>
                    </a:lnTo>
                    <a:lnTo>
                      <a:pt x="3218" y="905"/>
                    </a:lnTo>
                    <a:lnTo>
                      <a:pt x="3117" y="1006"/>
                    </a:lnTo>
                    <a:lnTo>
                      <a:pt x="3017" y="1006"/>
                    </a:lnTo>
                    <a:lnTo>
                      <a:pt x="2916" y="955"/>
                    </a:lnTo>
                    <a:lnTo>
                      <a:pt x="2816" y="855"/>
                    </a:lnTo>
                    <a:lnTo>
                      <a:pt x="2715" y="805"/>
                    </a:lnTo>
                    <a:lnTo>
                      <a:pt x="2615" y="805"/>
                    </a:lnTo>
                    <a:lnTo>
                      <a:pt x="2313" y="955"/>
                    </a:lnTo>
                    <a:lnTo>
                      <a:pt x="2162" y="1106"/>
                    </a:lnTo>
                    <a:lnTo>
                      <a:pt x="2112" y="1207"/>
                    </a:lnTo>
                    <a:lnTo>
                      <a:pt x="2112" y="1408"/>
                    </a:lnTo>
                    <a:lnTo>
                      <a:pt x="2162" y="1609"/>
                    </a:lnTo>
                    <a:lnTo>
                      <a:pt x="2213" y="1659"/>
                    </a:lnTo>
                    <a:lnTo>
                      <a:pt x="2263" y="1659"/>
                    </a:lnTo>
                    <a:lnTo>
                      <a:pt x="2414" y="1709"/>
                    </a:lnTo>
                    <a:lnTo>
                      <a:pt x="2715" y="1760"/>
                    </a:lnTo>
                    <a:lnTo>
                      <a:pt x="2464" y="1910"/>
                    </a:lnTo>
                    <a:lnTo>
                      <a:pt x="2363" y="1961"/>
                    </a:lnTo>
                    <a:lnTo>
                      <a:pt x="2313" y="2111"/>
                    </a:lnTo>
                    <a:lnTo>
                      <a:pt x="2313" y="2312"/>
                    </a:lnTo>
                    <a:lnTo>
                      <a:pt x="2313" y="2413"/>
                    </a:lnTo>
                    <a:lnTo>
                      <a:pt x="2263" y="2514"/>
                    </a:lnTo>
                    <a:lnTo>
                      <a:pt x="2162" y="2564"/>
                    </a:lnTo>
                    <a:lnTo>
                      <a:pt x="2162" y="2614"/>
                    </a:lnTo>
                    <a:lnTo>
                      <a:pt x="2213" y="2815"/>
                    </a:lnTo>
                    <a:lnTo>
                      <a:pt x="2263" y="2916"/>
                    </a:lnTo>
                    <a:lnTo>
                      <a:pt x="2313" y="3016"/>
                    </a:lnTo>
                    <a:lnTo>
                      <a:pt x="2263" y="3267"/>
                    </a:lnTo>
                    <a:lnTo>
                      <a:pt x="2263" y="3318"/>
                    </a:lnTo>
                    <a:lnTo>
                      <a:pt x="2213" y="3368"/>
                    </a:lnTo>
                    <a:lnTo>
                      <a:pt x="2112" y="3318"/>
                    </a:lnTo>
                    <a:lnTo>
                      <a:pt x="2062" y="3167"/>
                    </a:lnTo>
                    <a:lnTo>
                      <a:pt x="2011" y="3167"/>
                    </a:lnTo>
                    <a:lnTo>
                      <a:pt x="1911" y="3217"/>
                    </a:lnTo>
                    <a:lnTo>
                      <a:pt x="1810" y="3519"/>
                    </a:lnTo>
                    <a:lnTo>
                      <a:pt x="1710" y="3569"/>
                    </a:lnTo>
                    <a:lnTo>
                      <a:pt x="1006" y="3569"/>
                    </a:lnTo>
                    <a:lnTo>
                      <a:pt x="906" y="3619"/>
                    </a:lnTo>
                    <a:lnTo>
                      <a:pt x="554" y="3971"/>
                    </a:lnTo>
                    <a:lnTo>
                      <a:pt x="504" y="4021"/>
                    </a:lnTo>
                    <a:lnTo>
                      <a:pt x="403" y="4021"/>
                    </a:lnTo>
                    <a:lnTo>
                      <a:pt x="303" y="3971"/>
                    </a:lnTo>
                    <a:lnTo>
                      <a:pt x="202" y="3921"/>
                    </a:lnTo>
                    <a:lnTo>
                      <a:pt x="202" y="3820"/>
                    </a:lnTo>
                    <a:lnTo>
                      <a:pt x="202" y="3720"/>
                    </a:lnTo>
                    <a:lnTo>
                      <a:pt x="152" y="3619"/>
                    </a:lnTo>
                    <a:lnTo>
                      <a:pt x="51" y="3670"/>
                    </a:lnTo>
                    <a:lnTo>
                      <a:pt x="1" y="3670"/>
                    </a:lnTo>
                    <a:lnTo>
                      <a:pt x="1" y="4222"/>
                    </a:lnTo>
                    <a:lnTo>
                      <a:pt x="1" y="4323"/>
                    </a:lnTo>
                    <a:lnTo>
                      <a:pt x="51" y="4373"/>
                    </a:lnTo>
                    <a:lnTo>
                      <a:pt x="152" y="4424"/>
                    </a:lnTo>
                    <a:lnTo>
                      <a:pt x="453" y="4424"/>
                    </a:lnTo>
                    <a:lnTo>
                      <a:pt x="554" y="4373"/>
                    </a:lnTo>
                    <a:lnTo>
                      <a:pt x="654" y="4323"/>
                    </a:lnTo>
                    <a:lnTo>
                      <a:pt x="755" y="4222"/>
                    </a:lnTo>
                    <a:lnTo>
                      <a:pt x="855" y="4222"/>
                    </a:lnTo>
                    <a:lnTo>
                      <a:pt x="956" y="4273"/>
                    </a:lnTo>
                    <a:lnTo>
                      <a:pt x="1056" y="4373"/>
                    </a:lnTo>
                    <a:lnTo>
                      <a:pt x="1157" y="4424"/>
                    </a:lnTo>
                    <a:lnTo>
                      <a:pt x="1207" y="4373"/>
                    </a:lnTo>
                    <a:lnTo>
                      <a:pt x="1459" y="4222"/>
                    </a:lnTo>
                    <a:lnTo>
                      <a:pt x="1660" y="4122"/>
                    </a:lnTo>
                    <a:lnTo>
                      <a:pt x="1760" y="4072"/>
                    </a:lnTo>
                    <a:lnTo>
                      <a:pt x="1810" y="4072"/>
                    </a:lnTo>
                    <a:lnTo>
                      <a:pt x="1961" y="4172"/>
                    </a:lnTo>
                    <a:lnTo>
                      <a:pt x="2062" y="4222"/>
                    </a:lnTo>
                    <a:lnTo>
                      <a:pt x="2162" y="4222"/>
                    </a:lnTo>
                    <a:lnTo>
                      <a:pt x="2263" y="4122"/>
                    </a:lnTo>
                    <a:lnTo>
                      <a:pt x="2313" y="3971"/>
                    </a:lnTo>
                    <a:lnTo>
                      <a:pt x="2363" y="3871"/>
                    </a:lnTo>
                    <a:lnTo>
                      <a:pt x="2464" y="3770"/>
                    </a:lnTo>
                    <a:lnTo>
                      <a:pt x="2564" y="3770"/>
                    </a:lnTo>
                    <a:lnTo>
                      <a:pt x="2665" y="3820"/>
                    </a:lnTo>
                    <a:lnTo>
                      <a:pt x="2916" y="4072"/>
                    </a:lnTo>
                    <a:lnTo>
                      <a:pt x="3067" y="4222"/>
                    </a:lnTo>
                    <a:lnTo>
                      <a:pt x="3268" y="4222"/>
                    </a:lnTo>
                    <a:lnTo>
                      <a:pt x="3318" y="4122"/>
                    </a:lnTo>
                    <a:lnTo>
                      <a:pt x="3318" y="4021"/>
                    </a:lnTo>
                    <a:lnTo>
                      <a:pt x="3168" y="3921"/>
                    </a:lnTo>
                    <a:lnTo>
                      <a:pt x="3168" y="3820"/>
                    </a:lnTo>
                    <a:lnTo>
                      <a:pt x="3218" y="3619"/>
                    </a:lnTo>
                    <a:lnTo>
                      <a:pt x="3268" y="3670"/>
                    </a:lnTo>
                    <a:lnTo>
                      <a:pt x="3369" y="3670"/>
                    </a:lnTo>
                    <a:lnTo>
                      <a:pt x="3519" y="3871"/>
                    </a:lnTo>
                    <a:lnTo>
                      <a:pt x="3720" y="4021"/>
                    </a:lnTo>
                    <a:lnTo>
                      <a:pt x="3972" y="4122"/>
                    </a:lnTo>
                    <a:lnTo>
                      <a:pt x="4173" y="4172"/>
                    </a:lnTo>
                    <a:lnTo>
                      <a:pt x="4424" y="4222"/>
                    </a:lnTo>
                    <a:lnTo>
                      <a:pt x="4675" y="4273"/>
                    </a:lnTo>
                    <a:lnTo>
                      <a:pt x="4927" y="4172"/>
                    </a:lnTo>
                    <a:lnTo>
                      <a:pt x="5027" y="4122"/>
                    </a:lnTo>
                    <a:lnTo>
                      <a:pt x="5178" y="4021"/>
                    </a:lnTo>
                    <a:lnTo>
                      <a:pt x="5279" y="3971"/>
                    </a:lnTo>
                    <a:lnTo>
                      <a:pt x="5329" y="4021"/>
                    </a:lnTo>
                    <a:lnTo>
                      <a:pt x="5480" y="4122"/>
                    </a:lnTo>
                    <a:lnTo>
                      <a:pt x="5580" y="4122"/>
                    </a:lnTo>
                    <a:lnTo>
                      <a:pt x="5832" y="4021"/>
                    </a:lnTo>
                    <a:lnTo>
                      <a:pt x="6083" y="3971"/>
                    </a:lnTo>
                    <a:lnTo>
                      <a:pt x="6334" y="4021"/>
                    </a:lnTo>
                    <a:lnTo>
                      <a:pt x="6585" y="3971"/>
                    </a:lnTo>
                    <a:lnTo>
                      <a:pt x="6686" y="3921"/>
                    </a:lnTo>
                    <a:lnTo>
                      <a:pt x="6787" y="3820"/>
                    </a:lnTo>
                    <a:lnTo>
                      <a:pt x="6937" y="3921"/>
                    </a:lnTo>
                    <a:lnTo>
                      <a:pt x="7088" y="3971"/>
                    </a:lnTo>
                    <a:lnTo>
                      <a:pt x="7189" y="3971"/>
                    </a:lnTo>
                    <a:lnTo>
                      <a:pt x="7339" y="3871"/>
                    </a:lnTo>
                    <a:lnTo>
                      <a:pt x="7490" y="3820"/>
                    </a:lnTo>
                    <a:lnTo>
                      <a:pt x="7691" y="3770"/>
                    </a:lnTo>
                    <a:lnTo>
                      <a:pt x="7842" y="3770"/>
                    </a:lnTo>
                    <a:lnTo>
                      <a:pt x="7892" y="3720"/>
                    </a:lnTo>
                    <a:lnTo>
                      <a:pt x="7943" y="3670"/>
                    </a:lnTo>
                    <a:lnTo>
                      <a:pt x="7842" y="3569"/>
                    </a:lnTo>
                    <a:lnTo>
                      <a:pt x="7792" y="3469"/>
                    </a:lnTo>
                    <a:lnTo>
                      <a:pt x="7742" y="3217"/>
                    </a:lnTo>
                    <a:lnTo>
                      <a:pt x="7591" y="2865"/>
                    </a:lnTo>
                    <a:lnTo>
                      <a:pt x="7541" y="2614"/>
                    </a:lnTo>
                    <a:lnTo>
                      <a:pt x="7641" y="2413"/>
                    </a:lnTo>
                    <a:lnTo>
                      <a:pt x="7842" y="2162"/>
                    </a:lnTo>
                    <a:lnTo>
                      <a:pt x="7943" y="2061"/>
                    </a:lnTo>
                    <a:lnTo>
                      <a:pt x="7993" y="2011"/>
                    </a:lnTo>
                    <a:lnTo>
                      <a:pt x="7892" y="1910"/>
                    </a:lnTo>
                    <a:lnTo>
                      <a:pt x="7691" y="1709"/>
                    </a:lnTo>
                    <a:lnTo>
                      <a:pt x="7591" y="1961"/>
                    </a:lnTo>
                    <a:lnTo>
                      <a:pt x="7490" y="2061"/>
                    </a:lnTo>
                    <a:lnTo>
                      <a:pt x="7440" y="2111"/>
                    </a:lnTo>
                    <a:lnTo>
                      <a:pt x="7339" y="2111"/>
                    </a:lnTo>
                    <a:lnTo>
                      <a:pt x="7339" y="2262"/>
                    </a:lnTo>
                    <a:lnTo>
                      <a:pt x="7239" y="2262"/>
                    </a:lnTo>
                    <a:lnTo>
                      <a:pt x="7189" y="2212"/>
                    </a:lnTo>
                    <a:lnTo>
                      <a:pt x="7138" y="2111"/>
                    </a:lnTo>
                    <a:lnTo>
                      <a:pt x="7038" y="2111"/>
                    </a:lnTo>
                    <a:lnTo>
                      <a:pt x="6988" y="2011"/>
                    </a:lnTo>
                    <a:lnTo>
                      <a:pt x="6937" y="1860"/>
                    </a:lnTo>
                    <a:lnTo>
                      <a:pt x="6887" y="1709"/>
                    </a:lnTo>
                    <a:lnTo>
                      <a:pt x="6736" y="1659"/>
                    </a:lnTo>
                    <a:lnTo>
                      <a:pt x="6585" y="1709"/>
                    </a:lnTo>
                    <a:lnTo>
                      <a:pt x="6535" y="1810"/>
                    </a:lnTo>
                    <a:lnTo>
                      <a:pt x="6535" y="1860"/>
                    </a:lnTo>
                    <a:lnTo>
                      <a:pt x="6485" y="2212"/>
                    </a:lnTo>
                    <a:lnTo>
                      <a:pt x="6535" y="2363"/>
                    </a:lnTo>
                    <a:lnTo>
                      <a:pt x="6636" y="2564"/>
                    </a:lnTo>
                    <a:lnTo>
                      <a:pt x="6686" y="2664"/>
                    </a:lnTo>
                    <a:lnTo>
                      <a:pt x="6686" y="2715"/>
                    </a:lnTo>
                    <a:lnTo>
                      <a:pt x="6535" y="2815"/>
                    </a:lnTo>
                    <a:lnTo>
                      <a:pt x="6435" y="2916"/>
                    </a:lnTo>
                    <a:lnTo>
                      <a:pt x="6384" y="2916"/>
                    </a:lnTo>
                    <a:lnTo>
                      <a:pt x="6284" y="2865"/>
                    </a:lnTo>
                    <a:lnTo>
                      <a:pt x="6133" y="2664"/>
                    </a:lnTo>
                    <a:lnTo>
                      <a:pt x="6083" y="2413"/>
                    </a:lnTo>
                    <a:lnTo>
                      <a:pt x="6133" y="2162"/>
                    </a:lnTo>
                    <a:lnTo>
                      <a:pt x="6234" y="1860"/>
                    </a:lnTo>
                    <a:lnTo>
                      <a:pt x="6284" y="1760"/>
                    </a:lnTo>
                    <a:lnTo>
                      <a:pt x="6234" y="1709"/>
                    </a:lnTo>
                    <a:lnTo>
                      <a:pt x="6133" y="1609"/>
                    </a:lnTo>
                    <a:lnTo>
                      <a:pt x="6133" y="1558"/>
                    </a:lnTo>
                    <a:lnTo>
                      <a:pt x="6183" y="1508"/>
                    </a:lnTo>
                    <a:lnTo>
                      <a:pt x="6284" y="1458"/>
                    </a:lnTo>
                    <a:lnTo>
                      <a:pt x="6636" y="1458"/>
                    </a:lnTo>
                    <a:lnTo>
                      <a:pt x="6686" y="1408"/>
                    </a:lnTo>
                    <a:lnTo>
                      <a:pt x="6787" y="1156"/>
                    </a:lnTo>
                    <a:lnTo>
                      <a:pt x="6937" y="905"/>
                    </a:lnTo>
                    <a:lnTo>
                      <a:pt x="6937" y="805"/>
                    </a:lnTo>
                    <a:lnTo>
                      <a:pt x="6887" y="704"/>
                    </a:lnTo>
                    <a:lnTo>
                      <a:pt x="6837" y="654"/>
                    </a:lnTo>
                    <a:lnTo>
                      <a:pt x="6284" y="654"/>
                    </a:lnTo>
                    <a:lnTo>
                      <a:pt x="6284" y="754"/>
                    </a:lnTo>
                    <a:lnTo>
                      <a:pt x="6234" y="805"/>
                    </a:lnTo>
                    <a:lnTo>
                      <a:pt x="6183" y="805"/>
                    </a:lnTo>
                    <a:lnTo>
                      <a:pt x="6133" y="754"/>
                    </a:lnTo>
                    <a:lnTo>
                      <a:pt x="6033" y="654"/>
                    </a:lnTo>
                    <a:lnTo>
                      <a:pt x="5932" y="553"/>
                    </a:lnTo>
                    <a:lnTo>
                      <a:pt x="5932" y="503"/>
                    </a:lnTo>
                    <a:lnTo>
                      <a:pt x="5982" y="453"/>
                    </a:lnTo>
                    <a:lnTo>
                      <a:pt x="6033" y="453"/>
                    </a:lnTo>
                    <a:lnTo>
                      <a:pt x="6083" y="553"/>
                    </a:lnTo>
                    <a:lnTo>
                      <a:pt x="6083" y="654"/>
                    </a:lnTo>
                    <a:lnTo>
                      <a:pt x="6284" y="654"/>
                    </a:lnTo>
                    <a:lnTo>
                      <a:pt x="6284" y="402"/>
                    </a:lnTo>
                    <a:lnTo>
                      <a:pt x="6234" y="252"/>
                    </a:lnTo>
                    <a:lnTo>
                      <a:pt x="6083" y="101"/>
                    </a:lnTo>
                    <a:lnTo>
                      <a:pt x="593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5747;p47">
                <a:extLst>
                  <a:ext uri="{FF2B5EF4-FFF2-40B4-BE49-F238E27FC236}">
                    <a16:creationId xmlns:a16="http://schemas.microsoft.com/office/drawing/2014/main" id="{045D5AFD-223B-E776-BE64-78BB3403E58E}"/>
                  </a:ext>
                </a:extLst>
              </p:cNvPr>
              <p:cNvSpPr/>
              <p:nvPr/>
            </p:nvSpPr>
            <p:spPr>
              <a:xfrm>
                <a:off x="1602775" y="3820650"/>
                <a:ext cx="383300" cy="52800"/>
              </a:xfrm>
              <a:custGeom>
                <a:avLst/>
                <a:gdLst/>
                <a:ahLst/>
                <a:cxnLst/>
                <a:rect l="l" t="t" r="r" b="b"/>
                <a:pathLst>
                  <a:path w="15332" h="2112" extrusionOk="0">
                    <a:moveTo>
                      <a:pt x="9802" y="654"/>
                    </a:moveTo>
                    <a:lnTo>
                      <a:pt x="9852" y="755"/>
                    </a:lnTo>
                    <a:lnTo>
                      <a:pt x="9802" y="855"/>
                    </a:lnTo>
                    <a:lnTo>
                      <a:pt x="9752" y="704"/>
                    </a:lnTo>
                    <a:lnTo>
                      <a:pt x="9802" y="654"/>
                    </a:lnTo>
                    <a:close/>
                    <a:moveTo>
                      <a:pt x="7590" y="855"/>
                    </a:moveTo>
                    <a:lnTo>
                      <a:pt x="7590" y="895"/>
                    </a:lnTo>
                    <a:lnTo>
                      <a:pt x="7590" y="895"/>
                    </a:lnTo>
                    <a:lnTo>
                      <a:pt x="7691" y="905"/>
                    </a:lnTo>
                    <a:lnTo>
                      <a:pt x="7657" y="855"/>
                    </a:lnTo>
                    <a:close/>
                    <a:moveTo>
                      <a:pt x="10154" y="1"/>
                    </a:moveTo>
                    <a:lnTo>
                      <a:pt x="10053" y="51"/>
                    </a:lnTo>
                    <a:lnTo>
                      <a:pt x="9903" y="101"/>
                    </a:lnTo>
                    <a:lnTo>
                      <a:pt x="9802" y="202"/>
                    </a:lnTo>
                    <a:lnTo>
                      <a:pt x="9601" y="202"/>
                    </a:lnTo>
                    <a:lnTo>
                      <a:pt x="9500" y="101"/>
                    </a:lnTo>
                    <a:lnTo>
                      <a:pt x="9400" y="51"/>
                    </a:lnTo>
                    <a:lnTo>
                      <a:pt x="9299" y="51"/>
                    </a:lnTo>
                    <a:lnTo>
                      <a:pt x="9299" y="151"/>
                    </a:lnTo>
                    <a:lnTo>
                      <a:pt x="9249" y="302"/>
                    </a:lnTo>
                    <a:lnTo>
                      <a:pt x="9199" y="403"/>
                    </a:lnTo>
                    <a:lnTo>
                      <a:pt x="9098" y="453"/>
                    </a:lnTo>
                    <a:lnTo>
                      <a:pt x="8696" y="403"/>
                    </a:lnTo>
                    <a:lnTo>
                      <a:pt x="8495" y="503"/>
                    </a:lnTo>
                    <a:lnTo>
                      <a:pt x="8395" y="553"/>
                    </a:lnTo>
                    <a:lnTo>
                      <a:pt x="8344" y="654"/>
                    </a:lnTo>
                    <a:lnTo>
                      <a:pt x="8244" y="553"/>
                    </a:lnTo>
                    <a:lnTo>
                      <a:pt x="8194" y="503"/>
                    </a:lnTo>
                    <a:lnTo>
                      <a:pt x="8093" y="453"/>
                    </a:lnTo>
                    <a:lnTo>
                      <a:pt x="8043" y="503"/>
                    </a:lnTo>
                    <a:lnTo>
                      <a:pt x="7942" y="604"/>
                    </a:lnTo>
                    <a:lnTo>
                      <a:pt x="7892" y="604"/>
                    </a:lnTo>
                    <a:lnTo>
                      <a:pt x="7791" y="553"/>
                    </a:lnTo>
                    <a:lnTo>
                      <a:pt x="7691" y="503"/>
                    </a:lnTo>
                    <a:lnTo>
                      <a:pt x="7641" y="453"/>
                    </a:lnTo>
                    <a:lnTo>
                      <a:pt x="7590" y="503"/>
                    </a:lnTo>
                    <a:lnTo>
                      <a:pt x="7590" y="654"/>
                    </a:lnTo>
                    <a:lnTo>
                      <a:pt x="7590" y="755"/>
                    </a:lnTo>
                    <a:lnTo>
                      <a:pt x="7657" y="855"/>
                    </a:lnTo>
                    <a:lnTo>
                      <a:pt x="7691" y="855"/>
                    </a:lnTo>
                    <a:lnTo>
                      <a:pt x="7741" y="905"/>
                    </a:lnTo>
                    <a:lnTo>
                      <a:pt x="7691" y="905"/>
                    </a:lnTo>
                    <a:lnTo>
                      <a:pt x="7741" y="1006"/>
                    </a:lnTo>
                    <a:lnTo>
                      <a:pt x="7691" y="1056"/>
                    </a:lnTo>
                    <a:lnTo>
                      <a:pt x="7590" y="956"/>
                    </a:lnTo>
                    <a:lnTo>
                      <a:pt x="7590" y="895"/>
                    </a:lnTo>
                    <a:lnTo>
                      <a:pt x="7590" y="895"/>
                    </a:lnTo>
                    <a:lnTo>
                      <a:pt x="7188" y="855"/>
                    </a:lnTo>
                    <a:lnTo>
                      <a:pt x="7088" y="805"/>
                    </a:lnTo>
                    <a:lnTo>
                      <a:pt x="6987" y="755"/>
                    </a:lnTo>
                    <a:lnTo>
                      <a:pt x="6937" y="654"/>
                    </a:lnTo>
                    <a:lnTo>
                      <a:pt x="6887" y="503"/>
                    </a:lnTo>
                    <a:lnTo>
                      <a:pt x="6836" y="453"/>
                    </a:lnTo>
                    <a:lnTo>
                      <a:pt x="6485" y="553"/>
                    </a:lnTo>
                    <a:lnTo>
                      <a:pt x="6233" y="654"/>
                    </a:lnTo>
                    <a:lnTo>
                      <a:pt x="6133" y="755"/>
                    </a:lnTo>
                    <a:lnTo>
                      <a:pt x="6183" y="805"/>
                    </a:lnTo>
                    <a:lnTo>
                      <a:pt x="6233" y="855"/>
                    </a:lnTo>
                    <a:lnTo>
                      <a:pt x="6334" y="956"/>
                    </a:lnTo>
                    <a:lnTo>
                      <a:pt x="6233" y="1006"/>
                    </a:lnTo>
                    <a:lnTo>
                      <a:pt x="6133" y="1056"/>
                    </a:lnTo>
                    <a:lnTo>
                      <a:pt x="6032" y="1056"/>
                    </a:lnTo>
                    <a:lnTo>
                      <a:pt x="5982" y="1006"/>
                    </a:lnTo>
                    <a:lnTo>
                      <a:pt x="5881" y="956"/>
                    </a:lnTo>
                    <a:lnTo>
                      <a:pt x="5881" y="805"/>
                    </a:lnTo>
                    <a:lnTo>
                      <a:pt x="5881" y="755"/>
                    </a:lnTo>
                    <a:lnTo>
                      <a:pt x="5580" y="553"/>
                    </a:lnTo>
                    <a:lnTo>
                      <a:pt x="5429" y="503"/>
                    </a:lnTo>
                    <a:lnTo>
                      <a:pt x="5278" y="453"/>
                    </a:lnTo>
                    <a:lnTo>
                      <a:pt x="4926" y="403"/>
                    </a:lnTo>
                    <a:lnTo>
                      <a:pt x="4776" y="453"/>
                    </a:lnTo>
                    <a:lnTo>
                      <a:pt x="4625" y="553"/>
                    </a:lnTo>
                    <a:lnTo>
                      <a:pt x="4524" y="604"/>
                    </a:lnTo>
                    <a:lnTo>
                      <a:pt x="4424" y="654"/>
                    </a:lnTo>
                    <a:lnTo>
                      <a:pt x="4323" y="654"/>
                    </a:lnTo>
                    <a:lnTo>
                      <a:pt x="4273" y="704"/>
                    </a:lnTo>
                    <a:lnTo>
                      <a:pt x="4172" y="805"/>
                    </a:lnTo>
                    <a:lnTo>
                      <a:pt x="4122" y="805"/>
                    </a:lnTo>
                    <a:lnTo>
                      <a:pt x="4022" y="755"/>
                    </a:lnTo>
                    <a:lnTo>
                      <a:pt x="3971" y="704"/>
                    </a:lnTo>
                    <a:lnTo>
                      <a:pt x="3871" y="654"/>
                    </a:lnTo>
                    <a:lnTo>
                      <a:pt x="3720" y="604"/>
                    </a:lnTo>
                    <a:lnTo>
                      <a:pt x="3569" y="654"/>
                    </a:lnTo>
                    <a:lnTo>
                      <a:pt x="3318" y="805"/>
                    </a:lnTo>
                    <a:lnTo>
                      <a:pt x="3016" y="855"/>
                    </a:lnTo>
                    <a:lnTo>
                      <a:pt x="2162" y="855"/>
                    </a:lnTo>
                    <a:lnTo>
                      <a:pt x="1961" y="905"/>
                    </a:lnTo>
                    <a:lnTo>
                      <a:pt x="1810" y="1006"/>
                    </a:lnTo>
                    <a:lnTo>
                      <a:pt x="1760" y="1056"/>
                    </a:lnTo>
                    <a:lnTo>
                      <a:pt x="1659" y="1056"/>
                    </a:lnTo>
                    <a:lnTo>
                      <a:pt x="1508" y="1006"/>
                    </a:lnTo>
                    <a:lnTo>
                      <a:pt x="1358" y="855"/>
                    </a:lnTo>
                    <a:lnTo>
                      <a:pt x="956" y="855"/>
                    </a:lnTo>
                    <a:lnTo>
                      <a:pt x="905" y="905"/>
                    </a:lnTo>
                    <a:lnTo>
                      <a:pt x="805" y="1006"/>
                    </a:lnTo>
                    <a:lnTo>
                      <a:pt x="704" y="1056"/>
                    </a:lnTo>
                    <a:lnTo>
                      <a:pt x="553" y="1056"/>
                    </a:lnTo>
                    <a:lnTo>
                      <a:pt x="503" y="1106"/>
                    </a:lnTo>
                    <a:lnTo>
                      <a:pt x="403" y="1307"/>
                    </a:lnTo>
                    <a:lnTo>
                      <a:pt x="302" y="1458"/>
                    </a:lnTo>
                    <a:lnTo>
                      <a:pt x="202" y="1458"/>
                    </a:lnTo>
                    <a:lnTo>
                      <a:pt x="151" y="1659"/>
                    </a:lnTo>
                    <a:lnTo>
                      <a:pt x="1" y="1911"/>
                    </a:lnTo>
                    <a:lnTo>
                      <a:pt x="1" y="2011"/>
                    </a:lnTo>
                    <a:lnTo>
                      <a:pt x="101" y="2112"/>
                    </a:lnTo>
                    <a:lnTo>
                      <a:pt x="151" y="2112"/>
                    </a:lnTo>
                    <a:lnTo>
                      <a:pt x="151" y="2061"/>
                    </a:lnTo>
                    <a:lnTo>
                      <a:pt x="252" y="1961"/>
                    </a:lnTo>
                    <a:lnTo>
                      <a:pt x="352" y="1911"/>
                    </a:lnTo>
                    <a:lnTo>
                      <a:pt x="604" y="1911"/>
                    </a:lnTo>
                    <a:lnTo>
                      <a:pt x="805" y="1860"/>
                    </a:lnTo>
                    <a:lnTo>
                      <a:pt x="905" y="1810"/>
                    </a:lnTo>
                    <a:lnTo>
                      <a:pt x="956" y="1710"/>
                    </a:lnTo>
                    <a:lnTo>
                      <a:pt x="1056" y="1710"/>
                    </a:lnTo>
                    <a:lnTo>
                      <a:pt x="1257" y="1659"/>
                    </a:lnTo>
                    <a:lnTo>
                      <a:pt x="1358" y="1710"/>
                    </a:lnTo>
                    <a:lnTo>
                      <a:pt x="1458" y="1810"/>
                    </a:lnTo>
                    <a:lnTo>
                      <a:pt x="1508" y="1961"/>
                    </a:lnTo>
                    <a:lnTo>
                      <a:pt x="1559" y="2061"/>
                    </a:lnTo>
                    <a:lnTo>
                      <a:pt x="1609" y="2061"/>
                    </a:lnTo>
                    <a:lnTo>
                      <a:pt x="1710" y="2011"/>
                    </a:lnTo>
                    <a:lnTo>
                      <a:pt x="1810" y="1961"/>
                    </a:lnTo>
                    <a:lnTo>
                      <a:pt x="1961" y="1911"/>
                    </a:lnTo>
                    <a:lnTo>
                      <a:pt x="2463" y="1911"/>
                    </a:lnTo>
                    <a:lnTo>
                      <a:pt x="2715" y="1860"/>
                    </a:lnTo>
                    <a:lnTo>
                      <a:pt x="2916" y="1710"/>
                    </a:lnTo>
                    <a:lnTo>
                      <a:pt x="3016" y="1659"/>
                    </a:lnTo>
                    <a:lnTo>
                      <a:pt x="3117" y="1659"/>
                    </a:lnTo>
                    <a:lnTo>
                      <a:pt x="3217" y="1710"/>
                    </a:lnTo>
                    <a:lnTo>
                      <a:pt x="3318" y="1760"/>
                    </a:lnTo>
                    <a:lnTo>
                      <a:pt x="3418" y="1860"/>
                    </a:lnTo>
                    <a:lnTo>
                      <a:pt x="3519" y="1860"/>
                    </a:lnTo>
                    <a:lnTo>
                      <a:pt x="3670" y="1710"/>
                    </a:lnTo>
                    <a:lnTo>
                      <a:pt x="3770" y="1659"/>
                    </a:lnTo>
                    <a:lnTo>
                      <a:pt x="3871" y="1710"/>
                    </a:lnTo>
                    <a:lnTo>
                      <a:pt x="3971" y="1760"/>
                    </a:lnTo>
                    <a:lnTo>
                      <a:pt x="4022" y="1860"/>
                    </a:lnTo>
                    <a:lnTo>
                      <a:pt x="4022" y="1961"/>
                    </a:lnTo>
                    <a:lnTo>
                      <a:pt x="4022" y="2061"/>
                    </a:lnTo>
                    <a:lnTo>
                      <a:pt x="4122" y="2112"/>
                    </a:lnTo>
                    <a:lnTo>
                      <a:pt x="4172" y="2061"/>
                    </a:lnTo>
                    <a:lnTo>
                      <a:pt x="4273" y="1961"/>
                    </a:lnTo>
                    <a:lnTo>
                      <a:pt x="4424" y="1760"/>
                    </a:lnTo>
                    <a:lnTo>
                      <a:pt x="4524" y="1710"/>
                    </a:lnTo>
                    <a:lnTo>
                      <a:pt x="5228" y="1710"/>
                    </a:lnTo>
                    <a:lnTo>
                      <a:pt x="5429" y="1609"/>
                    </a:lnTo>
                    <a:lnTo>
                      <a:pt x="5630" y="1508"/>
                    </a:lnTo>
                    <a:lnTo>
                      <a:pt x="5731" y="1609"/>
                    </a:lnTo>
                    <a:lnTo>
                      <a:pt x="5831" y="1609"/>
                    </a:lnTo>
                    <a:lnTo>
                      <a:pt x="5982" y="1508"/>
                    </a:lnTo>
                    <a:lnTo>
                      <a:pt x="6284" y="1458"/>
                    </a:lnTo>
                    <a:lnTo>
                      <a:pt x="6535" y="1508"/>
                    </a:lnTo>
                    <a:lnTo>
                      <a:pt x="6836" y="1458"/>
                    </a:lnTo>
                    <a:lnTo>
                      <a:pt x="6937" y="1408"/>
                    </a:lnTo>
                    <a:lnTo>
                      <a:pt x="7037" y="1257"/>
                    </a:lnTo>
                    <a:lnTo>
                      <a:pt x="7289" y="1458"/>
                    </a:lnTo>
                    <a:lnTo>
                      <a:pt x="7389" y="1358"/>
                    </a:lnTo>
                    <a:lnTo>
                      <a:pt x="7440" y="1307"/>
                    </a:lnTo>
                    <a:lnTo>
                      <a:pt x="7540" y="1257"/>
                    </a:lnTo>
                    <a:lnTo>
                      <a:pt x="7641" y="1307"/>
                    </a:lnTo>
                    <a:lnTo>
                      <a:pt x="7791" y="1358"/>
                    </a:lnTo>
                    <a:lnTo>
                      <a:pt x="7942" y="1458"/>
                    </a:lnTo>
                    <a:lnTo>
                      <a:pt x="8093" y="1508"/>
                    </a:lnTo>
                    <a:lnTo>
                      <a:pt x="8194" y="1508"/>
                    </a:lnTo>
                    <a:lnTo>
                      <a:pt x="8344" y="1458"/>
                    </a:lnTo>
                    <a:lnTo>
                      <a:pt x="8445" y="1358"/>
                    </a:lnTo>
                    <a:lnTo>
                      <a:pt x="8495" y="1307"/>
                    </a:lnTo>
                    <a:lnTo>
                      <a:pt x="8596" y="1257"/>
                    </a:lnTo>
                    <a:lnTo>
                      <a:pt x="8696" y="1257"/>
                    </a:lnTo>
                    <a:lnTo>
                      <a:pt x="8847" y="1358"/>
                    </a:lnTo>
                    <a:lnTo>
                      <a:pt x="8948" y="1408"/>
                    </a:lnTo>
                    <a:lnTo>
                      <a:pt x="9048" y="1408"/>
                    </a:lnTo>
                    <a:lnTo>
                      <a:pt x="9149" y="1257"/>
                    </a:lnTo>
                    <a:lnTo>
                      <a:pt x="9299" y="1408"/>
                    </a:lnTo>
                    <a:lnTo>
                      <a:pt x="9450" y="1458"/>
                    </a:lnTo>
                    <a:lnTo>
                      <a:pt x="9802" y="1508"/>
                    </a:lnTo>
                    <a:lnTo>
                      <a:pt x="9953" y="1458"/>
                    </a:lnTo>
                    <a:lnTo>
                      <a:pt x="10053" y="1408"/>
                    </a:lnTo>
                    <a:lnTo>
                      <a:pt x="10104" y="1358"/>
                    </a:lnTo>
                    <a:lnTo>
                      <a:pt x="10104" y="1207"/>
                    </a:lnTo>
                    <a:lnTo>
                      <a:pt x="10154" y="1157"/>
                    </a:lnTo>
                    <a:lnTo>
                      <a:pt x="10254" y="1106"/>
                    </a:lnTo>
                    <a:lnTo>
                      <a:pt x="10305" y="1157"/>
                    </a:lnTo>
                    <a:lnTo>
                      <a:pt x="10355" y="1207"/>
                    </a:lnTo>
                    <a:lnTo>
                      <a:pt x="10556" y="1257"/>
                    </a:lnTo>
                    <a:lnTo>
                      <a:pt x="10707" y="1257"/>
                    </a:lnTo>
                    <a:lnTo>
                      <a:pt x="10858" y="1307"/>
                    </a:lnTo>
                    <a:lnTo>
                      <a:pt x="11008" y="1408"/>
                    </a:lnTo>
                    <a:lnTo>
                      <a:pt x="11109" y="1458"/>
                    </a:lnTo>
                    <a:lnTo>
                      <a:pt x="11159" y="1358"/>
                    </a:lnTo>
                    <a:lnTo>
                      <a:pt x="11410" y="1157"/>
                    </a:lnTo>
                    <a:lnTo>
                      <a:pt x="11461" y="1056"/>
                    </a:lnTo>
                    <a:lnTo>
                      <a:pt x="11561" y="1056"/>
                    </a:lnTo>
                    <a:lnTo>
                      <a:pt x="11762" y="1157"/>
                    </a:lnTo>
                    <a:lnTo>
                      <a:pt x="11863" y="1207"/>
                    </a:lnTo>
                    <a:lnTo>
                      <a:pt x="11913" y="1257"/>
                    </a:lnTo>
                    <a:lnTo>
                      <a:pt x="12014" y="1207"/>
                    </a:lnTo>
                    <a:lnTo>
                      <a:pt x="12114" y="1106"/>
                    </a:lnTo>
                    <a:lnTo>
                      <a:pt x="12265" y="1056"/>
                    </a:lnTo>
                    <a:lnTo>
                      <a:pt x="12868" y="1056"/>
                    </a:lnTo>
                    <a:lnTo>
                      <a:pt x="13170" y="1006"/>
                    </a:lnTo>
                    <a:lnTo>
                      <a:pt x="13270" y="956"/>
                    </a:lnTo>
                    <a:lnTo>
                      <a:pt x="13421" y="855"/>
                    </a:lnTo>
                    <a:lnTo>
                      <a:pt x="14175" y="855"/>
                    </a:lnTo>
                    <a:lnTo>
                      <a:pt x="14275" y="956"/>
                    </a:lnTo>
                    <a:lnTo>
                      <a:pt x="14426" y="1006"/>
                    </a:lnTo>
                    <a:lnTo>
                      <a:pt x="14527" y="1056"/>
                    </a:lnTo>
                    <a:lnTo>
                      <a:pt x="14678" y="1006"/>
                    </a:lnTo>
                    <a:lnTo>
                      <a:pt x="14778" y="905"/>
                    </a:lnTo>
                    <a:lnTo>
                      <a:pt x="14929" y="855"/>
                    </a:lnTo>
                    <a:lnTo>
                      <a:pt x="15230" y="855"/>
                    </a:lnTo>
                    <a:lnTo>
                      <a:pt x="15281" y="805"/>
                    </a:lnTo>
                    <a:lnTo>
                      <a:pt x="15331" y="704"/>
                    </a:lnTo>
                    <a:lnTo>
                      <a:pt x="15230" y="604"/>
                    </a:lnTo>
                    <a:lnTo>
                      <a:pt x="15180" y="503"/>
                    </a:lnTo>
                    <a:lnTo>
                      <a:pt x="15130" y="302"/>
                    </a:lnTo>
                    <a:lnTo>
                      <a:pt x="15029" y="151"/>
                    </a:lnTo>
                    <a:lnTo>
                      <a:pt x="14929" y="51"/>
                    </a:lnTo>
                    <a:lnTo>
                      <a:pt x="14778" y="1"/>
                    </a:lnTo>
                    <a:lnTo>
                      <a:pt x="14225" y="1"/>
                    </a:lnTo>
                    <a:lnTo>
                      <a:pt x="14125" y="51"/>
                    </a:lnTo>
                    <a:lnTo>
                      <a:pt x="14024" y="151"/>
                    </a:lnTo>
                    <a:lnTo>
                      <a:pt x="13823" y="403"/>
                    </a:lnTo>
                    <a:lnTo>
                      <a:pt x="13622" y="604"/>
                    </a:lnTo>
                    <a:lnTo>
                      <a:pt x="13522" y="604"/>
                    </a:lnTo>
                    <a:lnTo>
                      <a:pt x="13471" y="503"/>
                    </a:lnTo>
                    <a:lnTo>
                      <a:pt x="13572" y="252"/>
                    </a:lnTo>
                    <a:lnTo>
                      <a:pt x="13672" y="101"/>
                    </a:lnTo>
                    <a:lnTo>
                      <a:pt x="13471" y="1"/>
                    </a:lnTo>
                    <a:lnTo>
                      <a:pt x="13220" y="1"/>
                    </a:lnTo>
                    <a:lnTo>
                      <a:pt x="13119" y="51"/>
                    </a:lnTo>
                    <a:lnTo>
                      <a:pt x="13019" y="151"/>
                    </a:lnTo>
                    <a:lnTo>
                      <a:pt x="12818" y="403"/>
                    </a:lnTo>
                    <a:lnTo>
                      <a:pt x="12567" y="604"/>
                    </a:lnTo>
                    <a:lnTo>
                      <a:pt x="12466" y="654"/>
                    </a:lnTo>
                    <a:lnTo>
                      <a:pt x="12365" y="654"/>
                    </a:lnTo>
                    <a:lnTo>
                      <a:pt x="12315" y="604"/>
                    </a:lnTo>
                    <a:lnTo>
                      <a:pt x="12215" y="553"/>
                    </a:lnTo>
                    <a:lnTo>
                      <a:pt x="12315" y="453"/>
                    </a:lnTo>
                    <a:lnTo>
                      <a:pt x="12365" y="352"/>
                    </a:lnTo>
                    <a:lnTo>
                      <a:pt x="12416" y="252"/>
                    </a:lnTo>
                    <a:lnTo>
                      <a:pt x="12315" y="252"/>
                    </a:lnTo>
                    <a:lnTo>
                      <a:pt x="12164" y="202"/>
                    </a:lnTo>
                    <a:lnTo>
                      <a:pt x="12064" y="151"/>
                    </a:lnTo>
                    <a:lnTo>
                      <a:pt x="11913" y="51"/>
                    </a:lnTo>
                    <a:lnTo>
                      <a:pt x="11813" y="1"/>
                    </a:lnTo>
                    <a:lnTo>
                      <a:pt x="11662" y="1"/>
                    </a:lnTo>
                    <a:lnTo>
                      <a:pt x="11511" y="51"/>
                    </a:lnTo>
                    <a:lnTo>
                      <a:pt x="11360" y="101"/>
                    </a:lnTo>
                    <a:lnTo>
                      <a:pt x="11260" y="202"/>
                    </a:lnTo>
                    <a:lnTo>
                      <a:pt x="11159" y="252"/>
                    </a:lnTo>
                    <a:lnTo>
                      <a:pt x="11059" y="202"/>
                    </a:lnTo>
                    <a:lnTo>
                      <a:pt x="10606" y="202"/>
                    </a:lnTo>
                    <a:lnTo>
                      <a:pt x="10355" y="151"/>
                    </a:lnTo>
                    <a:lnTo>
                      <a:pt x="1015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5748;p47">
                <a:extLst>
                  <a:ext uri="{FF2B5EF4-FFF2-40B4-BE49-F238E27FC236}">
                    <a16:creationId xmlns:a16="http://schemas.microsoft.com/office/drawing/2014/main" id="{578E14B7-778C-5F82-D2D3-82E3D710E829}"/>
                  </a:ext>
                </a:extLst>
              </p:cNvPr>
              <p:cNvSpPr/>
              <p:nvPr/>
            </p:nvSpPr>
            <p:spPr>
              <a:xfrm>
                <a:off x="2002375" y="3710075"/>
                <a:ext cx="199825" cy="95525"/>
              </a:xfrm>
              <a:custGeom>
                <a:avLst/>
                <a:gdLst/>
                <a:ahLst/>
                <a:cxnLst/>
                <a:rect l="l" t="t" r="r" b="b"/>
                <a:pathLst>
                  <a:path w="7993" h="3821" extrusionOk="0">
                    <a:moveTo>
                      <a:pt x="3318" y="704"/>
                    </a:moveTo>
                    <a:lnTo>
                      <a:pt x="3368" y="754"/>
                    </a:lnTo>
                    <a:lnTo>
                      <a:pt x="3268" y="805"/>
                    </a:lnTo>
                    <a:lnTo>
                      <a:pt x="3167" y="754"/>
                    </a:lnTo>
                    <a:lnTo>
                      <a:pt x="3318" y="704"/>
                    </a:lnTo>
                    <a:close/>
                    <a:moveTo>
                      <a:pt x="1157" y="654"/>
                    </a:moveTo>
                    <a:lnTo>
                      <a:pt x="1257" y="704"/>
                    </a:lnTo>
                    <a:lnTo>
                      <a:pt x="1257" y="805"/>
                    </a:lnTo>
                    <a:lnTo>
                      <a:pt x="1157" y="855"/>
                    </a:lnTo>
                    <a:lnTo>
                      <a:pt x="955" y="855"/>
                    </a:lnTo>
                    <a:lnTo>
                      <a:pt x="905" y="805"/>
                    </a:lnTo>
                    <a:lnTo>
                      <a:pt x="905" y="704"/>
                    </a:lnTo>
                    <a:lnTo>
                      <a:pt x="955" y="654"/>
                    </a:lnTo>
                    <a:close/>
                    <a:moveTo>
                      <a:pt x="3418" y="0"/>
                    </a:moveTo>
                    <a:lnTo>
                      <a:pt x="3318" y="51"/>
                    </a:lnTo>
                    <a:lnTo>
                      <a:pt x="3167" y="151"/>
                    </a:lnTo>
                    <a:lnTo>
                      <a:pt x="3016" y="201"/>
                    </a:lnTo>
                    <a:lnTo>
                      <a:pt x="2966" y="252"/>
                    </a:lnTo>
                    <a:lnTo>
                      <a:pt x="2865" y="252"/>
                    </a:lnTo>
                    <a:lnTo>
                      <a:pt x="2664" y="201"/>
                    </a:lnTo>
                    <a:lnTo>
                      <a:pt x="2011" y="201"/>
                    </a:lnTo>
                    <a:lnTo>
                      <a:pt x="1307" y="252"/>
                    </a:lnTo>
                    <a:lnTo>
                      <a:pt x="1157" y="252"/>
                    </a:lnTo>
                    <a:lnTo>
                      <a:pt x="1056" y="352"/>
                    </a:lnTo>
                    <a:lnTo>
                      <a:pt x="955" y="402"/>
                    </a:lnTo>
                    <a:lnTo>
                      <a:pt x="855" y="453"/>
                    </a:lnTo>
                    <a:lnTo>
                      <a:pt x="654" y="453"/>
                    </a:lnTo>
                    <a:lnTo>
                      <a:pt x="604" y="553"/>
                    </a:lnTo>
                    <a:lnTo>
                      <a:pt x="503" y="654"/>
                    </a:lnTo>
                    <a:lnTo>
                      <a:pt x="252" y="654"/>
                    </a:lnTo>
                    <a:lnTo>
                      <a:pt x="202" y="754"/>
                    </a:lnTo>
                    <a:lnTo>
                      <a:pt x="151" y="805"/>
                    </a:lnTo>
                    <a:lnTo>
                      <a:pt x="51" y="905"/>
                    </a:lnTo>
                    <a:lnTo>
                      <a:pt x="0" y="955"/>
                    </a:lnTo>
                    <a:lnTo>
                      <a:pt x="0" y="1106"/>
                    </a:lnTo>
                    <a:lnTo>
                      <a:pt x="51" y="1156"/>
                    </a:lnTo>
                    <a:lnTo>
                      <a:pt x="151" y="1257"/>
                    </a:lnTo>
                    <a:lnTo>
                      <a:pt x="302" y="1257"/>
                    </a:lnTo>
                    <a:lnTo>
                      <a:pt x="403" y="1207"/>
                    </a:lnTo>
                    <a:lnTo>
                      <a:pt x="503" y="1106"/>
                    </a:lnTo>
                    <a:lnTo>
                      <a:pt x="654" y="1056"/>
                    </a:lnTo>
                    <a:lnTo>
                      <a:pt x="754" y="1106"/>
                    </a:lnTo>
                    <a:lnTo>
                      <a:pt x="905" y="1207"/>
                    </a:lnTo>
                    <a:lnTo>
                      <a:pt x="1106" y="1408"/>
                    </a:lnTo>
                    <a:lnTo>
                      <a:pt x="1207" y="1508"/>
                    </a:lnTo>
                    <a:lnTo>
                      <a:pt x="1358" y="1508"/>
                    </a:lnTo>
                    <a:lnTo>
                      <a:pt x="1408" y="1408"/>
                    </a:lnTo>
                    <a:lnTo>
                      <a:pt x="1458" y="1307"/>
                    </a:lnTo>
                    <a:lnTo>
                      <a:pt x="1508" y="1156"/>
                    </a:lnTo>
                    <a:lnTo>
                      <a:pt x="1559" y="1106"/>
                    </a:lnTo>
                    <a:lnTo>
                      <a:pt x="1609" y="1056"/>
                    </a:lnTo>
                    <a:lnTo>
                      <a:pt x="2564" y="1056"/>
                    </a:lnTo>
                    <a:lnTo>
                      <a:pt x="2715" y="1156"/>
                    </a:lnTo>
                    <a:lnTo>
                      <a:pt x="2815" y="1257"/>
                    </a:lnTo>
                    <a:lnTo>
                      <a:pt x="2916" y="1357"/>
                    </a:lnTo>
                    <a:lnTo>
                      <a:pt x="2966" y="1559"/>
                    </a:lnTo>
                    <a:lnTo>
                      <a:pt x="2966" y="1709"/>
                    </a:lnTo>
                    <a:lnTo>
                      <a:pt x="2865" y="1860"/>
                    </a:lnTo>
                    <a:lnTo>
                      <a:pt x="2614" y="2162"/>
                    </a:lnTo>
                    <a:lnTo>
                      <a:pt x="2514" y="2363"/>
                    </a:lnTo>
                    <a:lnTo>
                      <a:pt x="2514" y="2564"/>
                    </a:lnTo>
                    <a:lnTo>
                      <a:pt x="2514" y="2664"/>
                    </a:lnTo>
                    <a:lnTo>
                      <a:pt x="2463" y="2715"/>
                    </a:lnTo>
                    <a:lnTo>
                      <a:pt x="2313" y="2865"/>
                    </a:lnTo>
                    <a:lnTo>
                      <a:pt x="2212" y="2966"/>
                    </a:lnTo>
                    <a:lnTo>
                      <a:pt x="2162" y="2865"/>
                    </a:lnTo>
                    <a:lnTo>
                      <a:pt x="2061" y="2765"/>
                    </a:lnTo>
                    <a:lnTo>
                      <a:pt x="1860" y="2765"/>
                    </a:lnTo>
                    <a:lnTo>
                      <a:pt x="1709" y="2815"/>
                    </a:lnTo>
                    <a:lnTo>
                      <a:pt x="1609" y="2916"/>
                    </a:lnTo>
                    <a:lnTo>
                      <a:pt x="1559" y="2916"/>
                    </a:lnTo>
                    <a:lnTo>
                      <a:pt x="1508" y="2865"/>
                    </a:lnTo>
                    <a:lnTo>
                      <a:pt x="1508" y="2715"/>
                    </a:lnTo>
                    <a:lnTo>
                      <a:pt x="1559" y="2564"/>
                    </a:lnTo>
                    <a:lnTo>
                      <a:pt x="1659" y="2463"/>
                    </a:lnTo>
                    <a:lnTo>
                      <a:pt x="1659" y="2413"/>
                    </a:lnTo>
                    <a:lnTo>
                      <a:pt x="1609" y="2363"/>
                    </a:lnTo>
                    <a:lnTo>
                      <a:pt x="1157" y="1910"/>
                    </a:lnTo>
                    <a:lnTo>
                      <a:pt x="955" y="2111"/>
                    </a:lnTo>
                    <a:lnTo>
                      <a:pt x="905" y="2212"/>
                    </a:lnTo>
                    <a:lnTo>
                      <a:pt x="905" y="2262"/>
                    </a:lnTo>
                    <a:lnTo>
                      <a:pt x="1006" y="2313"/>
                    </a:lnTo>
                    <a:lnTo>
                      <a:pt x="1106" y="2313"/>
                    </a:lnTo>
                    <a:lnTo>
                      <a:pt x="1207" y="2363"/>
                    </a:lnTo>
                    <a:lnTo>
                      <a:pt x="1257" y="2413"/>
                    </a:lnTo>
                    <a:lnTo>
                      <a:pt x="1257" y="2614"/>
                    </a:lnTo>
                    <a:lnTo>
                      <a:pt x="1257" y="2815"/>
                    </a:lnTo>
                    <a:lnTo>
                      <a:pt x="1207" y="2916"/>
                    </a:lnTo>
                    <a:lnTo>
                      <a:pt x="1106" y="2966"/>
                    </a:lnTo>
                    <a:lnTo>
                      <a:pt x="1006" y="2966"/>
                    </a:lnTo>
                    <a:lnTo>
                      <a:pt x="905" y="3016"/>
                    </a:lnTo>
                    <a:lnTo>
                      <a:pt x="855" y="3117"/>
                    </a:lnTo>
                    <a:lnTo>
                      <a:pt x="855" y="3268"/>
                    </a:lnTo>
                    <a:lnTo>
                      <a:pt x="855" y="3418"/>
                    </a:lnTo>
                    <a:lnTo>
                      <a:pt x="905" y="3519"/>
                    </a:lnTo>
                    <a:lnTo>
                      <a:pt x="1006" y="3569"/>
                    </a:lnTo>
                    <a:lnTo>
                      <a:pt x="1106" y="3619"/>
                    </a:lnTo>
                    <a:lnTo>
                      <a:pt x="1257" y="3619"/>
                    </a:lnTo>
                    <a:lnTo>
                      <a:pt x="1307" y="3720"/>
                    </a:lnTo>
                    <a:lnTo>
                      <a:pt x="1458" y="3820"/>
                    </a:lnTo>
                    <a:lnTo>
                      <a:pt x="1559" y="3820"/>
                    </a:lnTo>
                    <a:lnTo>
                      <a:pt x="1760" y="3670"/>
                    </a:lnTo>
                    <a:lnTo>
                      <a:pt x="1860" y="3569"/>
                    </a:lnTo>
                    <a:lnTo>
                      <a:pt x="2061" y="3569"/>
                    </a:lnTo>
                    <a:lnTo>
                      <a:pt x="2112" y="3469"/>
                    </a:lnTo>
                    <a:lnTo>
                      <a:pt x="2162" y="3418"/>
                    </a:lnTo>
                    <a:lnTo>
                      <a:pt x="2262" y="3418"/>
                    </a:lnTo>
                    <a:lnTo>
                      <a:pt x="2313" y="3469"/>
                    </a:lnTo>
                    <a:lnTo>
                      <a:pt x="2413" y="3519"/>
                    </a:lnTo>
                    <a:lnTo>
                      <a:pt x="2463" y="3569"/>
                    </a:lnTo>
                    <a:lnTo>
                      <a:pt x="2514" y="3519"/>
                    </a:lnTo>
                    <a:lnTo>
                      <a:pt x="2564" y="3469"/>
                    </a:lnTo>
                    <a:lnTo>
                      <a:pt x="2664" y="3418"/>
                    </a:lnTo>
                    <a:lnTo>
                      <a:pt x="2765" y="3469"/>
                    </a:lnTo>
                    <a:lnTo>
                      <a:pt x="2815" y="3569"/>
                    </a:lnTo>
                    <a:lnTo>
                      <a:pt x="2916" y="3569"/>
                    </a:lnTo>
                    <a:lnTo>
                      <a:pt x="3117" y="3619"/>
                    </a:lnTo>
                    <a:lnTo>
                      <a:pt x="3167" y="3619"/>
                    </a:lnTo>
                    <a:lnTo>
                      <a:pt x="3268" y="3569"/>
                    </a:lnTo>
                    <a:lnTo>
                      <a:pt x="3418" y="3469"/>
                    </a:lnTo>
                    <a:lnTo>
                      <a:pt x="3469" y="3418"/>
                    </a:lnTo>
                    <a:lnTo>
                      <a:pt x="3519" y="3418"/>
                    </a:lnTo>
                    <a:lnTo>
                      <a:pt x="3619" y="3469"/>
                    </a:lnTo>
                    <a:lnTo>
                      <a:pt x="3670" y="3569"/>
                    </a:lnTo>
                    <a:lnTo>
                      <a:pt x="3821" y="3469"/>
                    </a:lnTo>
                    <a:lnTo>
                      <a:pt x="3971" y="3368"/>
                    </a:lnTo>
                    <a:lnTo>
                      <a:pt x="4323" y="3368"/>
                    </a:lnTo>
                    <a:lnTo>
                      <a:pt x="4574" y="2815"/>
                    </a:lnTo>
                    <a:lnTo>
                      <a:pt x="4524" y="2765"/>
                    </a:lnTo>
                    <a:lnTo>
                      <a:pt x="4373" y="2765"/>
                    </a:lnTo>
                    <a:lnTo>
                      <a:pt x="4223" y="2865"/>
                    </a:lnTo>
                    <a:lnTo>
                      <a:pt x="4122" y="2916"/>
                    </a:lnTo>
                    <a:lnTo>
                      <a:pt x="4072" y="2916"/>
                    </a:lnTo>
                    <a:lnTo>
                      <a:pt x="4022" y="2865"/>
                    </a:lnTo>
                    <a:lnTo>
                      <a:pt x="4022" y="2765"/>
                    </a:lnTo>
                    <a:lnTo>
                      <a:pt x="3971" y="2664"/>
                    </a:lnTo>
                    <a:lnTo>
                      <a:pt x="3921" y="2564"/>
                    </a:lnTo>
                    <a:lnTo>
                      <a:pt x="3871" y="2564"/>
                    </a:lnTo>
                    <a:lnTo>
                      <a:pt x="3821" y="2614"/>
                    </a:lnTo>
                    <a:lnTo>
                      <a:pt x="3821" y="2765"/>
                    </a:lnTo>
                    <a:lnTo>
                      <a:pt x="3821" y="2865"/>
                    </a:lnTo>
                    <a:lnTo>
                      <a:pt x="3770" y="2916"/>
                    </a:lnTo>
                    <a:lnTo>
                      <a:pt x="3720" y="2966"/>
                    </a:lnTo>
                    <a:lnTo>
                      <a:pt x="3619" y="2966"/>
                    </a:lnTo>
                    <a:lnTo>
                      <a:pt x="3469" y="2916"/>
                    </a:lnTo>
                    <a:lnTo>
                      <a:pt x="3418" y="2815"/>
                    </a:lnTo>
                    <a:lnTo>
                      <a:pt x="3368" y="2715"/>
                    </a:lnTo>
                    <a:lnTo>
                      <a:pt x="3318" y="2614"/>
                    </a:lnTo>
                    <a:lnTo>
                      <a:pt x="3268" y="2514"/>
                    </a:lnTo>
                    <a:lnTo>
                      <a:pt x="3217" y="2413"/>
                    </a:lnTo>
                    <a:lnTo>
                      <a:pt x="3318" y="2313"/>
                    </a:lnTo>
                    <a:lnTo>
                      <a:pt x="3368" y="2262"/>
                    </a:lnTo>
                    <a:lnTo>
                      <a:pt x="3368" y="2212"/>
                    </a:lnTo>
                    <a:lnTo>
                      <a:pt x="3318" y="2162"/>
                    </a:lnTo>
                    <a:lnTo>
                      <a:pt x="3217" y="2061"/>
                    </a:lnTo>
                    <a:lnTo>
                      <a:pt x="3167" y="1910"/>
                    </a:lnTo>
                    <a:lnTo>
                      <a:pt x="3167" y="1709"/>
                    </a:lnTo>
                    <a:lnTo>
                      <a:pt x="3217" y="1609"/>
                    </a:lnTo>
                    <a:lnTo>
                      <a:pt x="3318" y="1508"/>
                    </a:lnTo>
                    <a:lnTo>
                      <a:pt x="3519" y="1508"/>
                    </a:lnTo>
                    <a:lnTo>
                      <a:pt x="3921" y="1458"/>
                    </a:lnTo>
                    <a:lnTo>
                      <a:pt x="4022" y="1408"/>
                    </a:lnTo>
                    <a:lnTo>
                      <a:pt x="3971" y="1307"/>
                    </a:lnTo>
                    <a:lnTo>
                      <a:pt x="3770" y="1257"/>
                    </a:lnTo>
                    <a:lnTo>
                      <a:pt x="3619" y="1207"/>
                    </a:lnTo>
                    <a:lnTo>
                      <a:pt x="3569" y="1056"/>
                    </a:lnTo>
                    <a:lnTo>
                      <a:pt x="3619" y="905"/>
                    </a:lnTo>
                    <a:lnTo>
                      <a:pt x="3770" y="855"/>
                    </a:lnTo>
                    <a:lnTo>
                      <a:pt x="4273" y="855"/>
                    </a:lnTo>
                    <a:lnTo>
                      <a:pt x="4373" y="905"/>
                    </a:lnTo>
                    <a:lnTo>
                      <a:pt x="4424" y="955"/>
                    </a:lnTo>
                    <a:lnTo>
                      <a:pt x="4424" y="1156"/>
                    </a:lnTo>
                    <a:lnTo>
                      <a:pt x="4524" y="1257"/>
                    </a:lnTo>
                    <a:lnTo>
                      <a:pt x="4675" y="1307"/>
                    </a:lnTo>
                    <a:lnTo>
                      <a:pt x="4826" y="1257"/>
                    </a:lnTo>
                    <a:lnTo>
                      <a:pt x="5027" y="1257"/>
                    </a:lnTo>
                    <a:lnTo>
                      <a:pt x="5178" y="1307"/>
                    </a:lnTo>
                    <a:lnTo>
                      <a:pt x="5328" y="1408"/>
                    </a:lnTo>
                    <a:lnTo>
                      <a:pt x="5429" y="1559"/>
                    </a:lnTo>
                    <a:lnTo>
                      <a:pt x="5529" y="1659"/>
                    </a:lnTo>
                    <a:lnTo>
                      <a:pt x="5630" y="1709"/>
                    </a:lnTo>
                    <a:lnTo>
                      <a:pt x="5680" y="1709"/>
                    </a:lnTo>
                    <a:lnTo>
                      <a:pt x="5680" y="1458"/>
                    </a:lnTo>
                    <a:lnTo>
                      <a:pt x="5731" y="1357"/>
                    </a:lnTo>
                    <a:lnTo>
                      <a:pt x="5881" y="1257"/>
                    </a:lnTo>
                    <a:lnTo>
                      <a:pt x="6133" y="1156"/>
                    </a:lnTo>
                    <a:lnTo>
                      <a:pt x="6334" y="1006"/>
                    </a:lnTo>
                    <a:lnTo>
                      <a:pt x="6434" y="905"/>
                    </a:lnTo>
                    <a:lnTo>
                      <a:pt x="6535" y="855"/>
                    </a:lnTo>
                    <a:lnTo>
                      <a:pt x="6686" y="905"/>
                    </a:lnTo>
                    <a:lnTo>
                      <a:pt x="6786" y="955"/>
                    </a:lnTo>
                    <a:lnTo>
                      <a:pt x="6987" y="1207"/>
                    </a:lnTo>
                    <a:lnTo>
                      <a:pt x="7088" y="1257"/>
                    </a:lnTo>
                    <a:lnTo>
                      <a:pt x="7138" y="1207"/>
                    </a:lnTo>
                    <a:lnTo>
                      <a:pt x="7188" y="1106"/>
                    </a:lnTo>
                    <a:lnTo>
                      <a:pt x="7188" y="1006"/>
                    </a:lnTo>
                    <a:lnTo>
                      <a:pt x="7088" y="805"/>
                    </a:lnTo>
                    <a:lnTo>
                      <a:pt x="7088" y="704"/>
                    </a:lnTo>
                    <a:lnTo>
                      <a:pt x="7188" y="654"/>
                    </a:lnTo>
                    <a:lnTo>
                      <a:pt x="7339" y="654"/>
                    </a:lnTo>
                    <a:lnTo>
                      <a:pt x="7942" y="604"/>
                    </a:lnTo>
                    <a:lnTo>
                      <a:pt x="7992" y="553"/>
                    </a:lnTo>
                    <a:lnTo>
                      <a:pt x="7942" y="453"/>
                    </a:lnTo>
                    <a:lnTo>
                      <a:pt x="7791" y="302"/>
                    </a:lnTo>
                    <a:lnTo>
                      <a:pt x="7691" y="252"/>
                    </a:lnTo>
                    <a:lnTo>
                      <a:pt x="7540" y="252"/>
                    </a:lnTo>
                    <a:lnTo>
                      <a:pt x="7389" y="352"/>
                    </a:lnTo>
                    <a:lnTo>
                      <a:pt x="7289" y="402"/>
                    </a:lnTo>
                    <a:lnTo>
                      <a:pt x="7188" y="453"/>
                    </a:lnTo>
                    <a:lnTo>
                      <a:pt x="6334" y="453"/>
                    </a:lnTo>
                    <a:lnTo>
                      <a:pt x="6233" y="402"/>
                    </a:lnTo>
                    <a:lnTo>
                      <a:pt x="6032" y="252"/>
                    </a:lnTo>
                    <a:lnTo>
                      <a:pt x="5831" y="51"/>
                    </a:lnTo>
                    <a:lnTo>
                      <a:pt x="5731" y="0"/>
                    </a:lnTo>
                    <a:lnTo>
                      <a:pt x="5580" y="0"/>
                    </a:lnTo>
                    <a:lnTo>
                      <a:pt x="4524" y="51"/>
                    </a:lnTo>
                    <a:lnTo>
                      <a:pt x="351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5749;p47">
                <a:extLst>
                  <a:ext uri="{FF2B5EF4-FFF2-40B4-BE49-F238E27FC236}">
                    <a16:creationId xmlns:a16="http://schemas.microsoft.com/office/drawing/2014/main" id="{6305D0E6-057B-0B40-BD21-2C8B213D0705}"/>
                  </a:ext>
                </a:extLst>
              </p:cNvPr>
              <p:cNvSpPr/>
              <p:nvPr/>
            </p:nvSpPr>
            <p:spPr>
              <a:xfrm>
                <a:off x="1813875" y="3647250"/>
                <a:ext cx="236275" cy="77925"/>
              </a:xfrm>
              <a:custGeom>
                <a:avLst/>
                <a:gdLst/>
                <a:ahLst/>
                <a:cxnLst/>
                <a:rect l="l" t="t" r="r" b="b"/>
                <a:pathLst>
                  <a:path w="9451" h="3117" extrusionOk="0">
                    <a:moveTo>
                      <a:pt x="8998" y="0"/>
                    </a:moveTo>
                    <a:lnTo>
                      <a:pt x="8898" y="50"/>
                    </a:lnTo>
                    <a:lnTo>
                      <a:pt x="8847" y="101"/>
                    </a:lnTo>
                    <a:lnTo>
                      <a:pt x="8797" y="201"/>
                    </a:lnTo>
                    <a:lnTo>
                      <a:pt x="8847" y="302"/>
                    </a:lnTo>
                    <a:lnTo>
                      <a:pt x="8898" y="503"/>
                    </a:lnTo>
                    <a:lnTo>
                      <a:pt x="8898" y="603"/>
                    </a:lnTo>
                    <a:lnTo>
                      <a:pt x="8898" y="704"/>
                    </a:lnTo>
                    <a:lnTo>
                      <a:pt x="8797" y="754"/>
                    </a:lnTo>
                    <a:lnTo>
                      <a:pt x="8546" y="905"/>
                    </a:lnTo>
                    <a:lnTo>
                      <a:pt x="8294" y="1005"/>
                    </a:lnTo>
                    <a:lnTo>
                      <a:pt x="8144" y="1056"/>
                    </a:lnTo>
                    <a:lnTo>
                      <a:pt x="7993" y="1056"/>
                    </a:lnTo>
                    <a:lnTo>
                      <a:pt x="7842" y="1005"/>
                    </a:lnTo>
                    <a:lnTo>
                      <a:pt x="7691" y="905"/>
                    </a:lnTo>
                    <a:lnTo>
                      <a:pt x="7591" y="855"/>
                    </a:lnTo>
                    <a:lnTo>
                      <a:pt x="6435" y="855"/>
                    </a:lnTo>
                    <a:lnTo>
                      <a:pt x="6334" y="905"/>
                    </a:lnTo>
                    <a:lnTo>
                      <a:pt x="6284" y="1005"/>
                    </a:lnTo>
                    <a:lnTo>
                      <a:pt x="6284" y="1156"/>
                    </a:lnTo>
                    <a:lnTo>
                      <a:pt x="6234" y="1207"/>
                    </a:lnTo>
                    <a:lnTo>
                      <a:pt x="5932" y="1307"/>
                    </a:lnTo>
                    <a:lnTo>
                      <a:pt x="5882" y="1408"/>
                    </a:lnTo>
                    <a:lnTo>
                      <a:pt x="5882" y="1558"/>
                    </a:lnTo>
                    <a:lnTo>
                      <a:pt x="5831" y="1609"/>
                    </a:lnTo>
                    <a:lnTo>
                      <a:pt x="5731" y="1609"/>
                    </a:lnTo>
                    <a:lnTo>
                      <a:pt x="5580" y="1558"/>
                    </a:lnTo>
                    <a:lnTo>
                      <a:pt x="5480" y="1458"/>
                    </a:lnTo>
                    <a:lnTo>
                      <a:pt x="4022" y="1458"/>
                    </a:lnTo>
                    <a:lnTo>
                      <a:pt x="3921" y="1508"/>
                    </a:lnTo>
                    <a:lnTo>
                      <a:pt x="3821" y="1558"/>
                    </a:lnTo>
                    <a:lnTo>
                      <a:pt x="3720" y="1609"/>
                    </a:lnTo>
                    <a:lnTo>
                      <a:pt x="3620" y="1659"/>
                    </a:lnTo>
                    <a:lnTo>
                      <a:pt x="3469" y="1709"/>
                    </a:lnTo>
                    <a:lnTo>
                      <a:pt x="3218" y="1659"/>
                    </a:lnTo>
                    <a:lnTo>
                      <a:pt x="3017" y="1709"/>
                    </a:lnTo>
                    <a:lnTo>
                      <a:pt x="2916" y="1558"/>
                    </a:lnTo>
                    <a:lnTo>
                      <a:pt x="2765" y="1508"/>
                    </a:lnTo>
                    <a:lnTo>
                      <a:pt x="2564" y="1458"/>
                    </a:lnTo>
                    <a:lnTo>
                      <a:pt x="2062" y="1458"/>
                    </a:lnTo>
                    <a:lnTo>
                      <a:pt x="1911" y="1408"/>
                    </a:lnTo>
                    <a:lnTo>
                      <a:pt x="1760" y="1307"/>
                    </a:lnTo>
                    <a:lnTo>
                      <a:pt x="1660" y="1357"/>
                    </a:lnTo>
                    <a:lnTo>
                      <a:pt x="1559" y="1458"/>
                    </a:lnTo>
                    <a:lnTo>
                      <a:pt x="1308" y="1508"/>
                    </a:lnTo>
                    <a:lnTo>
                      <a:pt x="1056" y="1558"/>
                    </a:lnTo>
                    <a:lnTo>
                      <a:pt x="755" y="1659"/>
                    </a:lnTo>
                    <a:lnTo>
                      <a:pt x="705" y="1659"/>
                    </a:lnTo>
                    <a:lnTo>
                      <a:pt x="604" y="1558"/>
                    </a:lnTo>
                    <a:lnTo>
                      <a:pt x="705" y="1508"/>
                    </a:lnTo>
                    <a:lnTo>
                      <a:pt x="805" y="1408"/>
                    </a:lnTo>
                    <a:lnTo>
                      <a:pt x="805" y="1307"/>
                    </a:lnTo>
                    <a:lnTo>
                      <a:pt x="705" y="1257"/>
                    </a:lnTo>
                    <a:lnTo>
                      <a:pt x="504" y="1257"/>
                    </a:lnTo>
                    <a:lnTo>
                      <a:pt x="51" y="1709"/>
                    </a:lnTo>
                    <a:lnTo>
                      <a:pt x="1" y="1860"/>
                    </a:lnTo>
                    <a:lnTo>
                      <a:pt x="1" y="1960"/>
                    </a:lnTo>
                    <a:lnTo>
                      <a:pt x="1" y="2061"/>
                    </a:lnTo>
                    <a:lnTo>
                      <a:pt x="1" y="2162"/>
                    </a:lnTo>
                    <a:lnTo>
                      <a:pt x="101" y="2363"/>
                    </a:lnTo>
                    <a:lnTo>
                      <a:pt x="202" y="2513"/>
                    </a:lnTo>
                    <a:lnTo>
                      <a:pt x="202" y="2614"/>
                    </a:lnTo>
                    <a:lnTo>
                      <a:pt x="202" y="2714"/>
                    </a:lnTo>
                    <a:lnTo>
                      <a:pt x="353" y="2664"/>
                    </a:lnTo>
                    <a:lnTo>
                      <a:pt x="504" y="2564"/>
                    </a:lnTo>
                    <a:lnTo>
                      <a:pt x="554" y="2564"/>
                    </a:lnTo>
                    <a:lnTo>
                      <a:pt x="604" y="2614"/>
                    </a:lnTo>
                    <a:lnTo>
                      <a:pt x="654" y="2865"/>
                    </a:lnTo>
                    <a:lnTo>
                      <a:pt x="805" y="3066"/>
                    </a:lnTo>
                    <a:lnTo>
                      <a:pt x="855" y="3117"/>
                    </a:lnTo>
                    <a:lnTo>
                      <a:pt x="906" y="3117"/>
                    </a:lnTo>
                    <a:lnTo>
                      <a:pt x="1056" y="3066"/>
                    </a:lnTo>
                    <a:lnTo>
                      <a:pt x="1408" y="2865"/>
                    </a:lnTo>
                    <a:lnTo>
                      <a:pt x="1710" y="2614"/>
                    </a:lnTo>
                    <a:lnTo>
                      <a:pt x="1810" y="2513"/>
                    </a:lnTo>
                    <a:lnTo>
                      <a:pt x="1911" y="2513"/>
                    </a:lnTo>
                    <a:lnTo>
                      <a:pt x="2011" y="2564"/>
                    </a:lnTo>
                    <a:lnTo>
                      <a:pt x="2112" y="2714"/>
                    </a:lnTo>
                    <a:lnTo>
                      <a:pt x="2212" y="2915"/>
                    </a:lnTo>
                    <a:lnTo>
                      <a:pt x="2514" y="2614"/>
                    </a:lnTo>
                    <a:lnTo>
                      <a:pt x="2464" y="2564"/>
                    </a:lnTo>
                    <a:lnTo>
                      <a:pt x="2363" y="2463"/>
                    </a:lnTo>
                    <a:lnTo>
                      <a:pt x="2313" y="2413"/>
                    </a:lnTo>
                    <a:lnTo>
                      <a:pt x="2363" y="2363"/>
                    </a:lnTo>
                    <a:lnTo>
                      <a:pt x="2464" y="2312"/>
                    </a:lnTo>
                    <a:lnTo>
                      <a:pt x="2715" y="2312"/>
                    </a:lnTo>
                    <a:lnTo>
                      <a:pt x="2866" y="2363"/>
                    </a:lnTo>
                    <a:lnTo>
                      <a:pt x="2966" y="2413"/>
                    </a:lnTo>
                    <a:lnTo>
                      <a:pt x="3067" y="2513"/>
                    </a:lnTo>
                    <a:lnTo>
                      <a:pt x="3218" y="2513"/>
                    </a:lnTo>
                    <a:lnTo>
                      <a:pt x="3268" y="2413"/>
                    </a:lnTo>
                    <a:lnTo>
                      <a:pt x="3369" y="2262"/>
                    </a:lnTo>
                    <a:lnTo>
                      <a:pt x="3519" y="2011"/>
                    </a:lnTo>
                    <a:lnTo>
                      <a:pt x="3620" y="1910"/>
                    </a:lnTo>
                    <a:lnTo>
                      <a:pt x="4123" y="1910"/>
                    </a:lnTo>
                    <a:lnTo>
                      <a:pt x="4173" y="2011"/>
                    </a:lnTo>
                    <a:lnTo>
                      <a:pt x="4223" y="2162"/>
                    </a:lnTo>
                    <a:lnTo>
                      <a:pt x="4273" y="2262"/>
                    </a:lnTo>
                    <a:lnTo>
                      <a:pt x="4324" y="2312"/>
                    </a:lnTo>
                    <a:lnTo>
                      <a:pt x="4424" y="2312"/>
                    </a:lnTo>
                    <a:lnTo>
                      <a:pt x="4625" y="2212"/>
                    </a:lnTo>
                    <a:lnTo>
                      <a:pt x="4726" y="2162"/>
                    </a:lnTo>
                    <a:lnTo>
                      <a:pt x="4826" y="2111"/>
                    </a:lnTo>
                    <a:lnTo>
                      <a:pt x="4927" y="2111"/>
                    </a:lnTo>
                    <a:lnTo>
                      <a:pt x="5027" y="2212"/>
                    </a:lnTo>
                    <a:lnTo>
                      <a:pt x="5128" y="2312"/>
                    </a:lnTo>
                    <a:lnTo>
                      <a:pt x="5279" y="2312"/>
                    </a:lnTo>
                    <a:lnTo>
                      <a:pt x="5379" y="2262"/>
                    </a:lnTo>
                    <a:lnTo>
                      <a:pt x="5530" y="2162"/>
                    </a:lnTo>
                    <a:lnTo>
                      <a:pt x="5630" y="2111"/>
                    </a:lnTo>
                    <a:lnTo>
                      <a:pt x="6786" y="2111"/>
                    </a:lnTo>
                    <a:lnTo>
                      <a:pt x="6887" y="2162"/>
                    </a:lnTo>
                    <a:lnTo>
                      <a:pt x="6937" y="2312"/>
                    </a:lnTo>
                    <a:lnTo>
                      <a:pt x="6937" y="2463"/>
                    </a:lnTo>
                    <a:lnTo>
                      <a:pt x="7038" y="2513"/>
                    </a:lnTo>
                    <a:lnTo>
                      <a:pt x="7088" y="2463"/>
                    </a:lnTo>
                    <a:lnTo>
                      <a:pt x="7239" y="2111"/>
                    </a:lnTo>
                    <a:lnTo>
                      <a:pt x="7540" y="2111"/>
                    </a:lnTo>
                    <a:lnTo>
                      <a:pt x="7742" y="2011"/>
                    </a:lnTo>
                    <a:lnTo>
                      <a:pt x="7943" y="1810"/>
                    </a:lnTo>
                    <a:lnTo>
                      <a:pt x="8144" y="1659"/>
                    </a:lnTo>
                    <a:lnTo>
                      <a:pt x="8294" y="1508"/>
                    </a:lnTo>
                    <a:lnTo>
                      <a:pt x="8546" y="1357"/>
                    </a:lnTo>
                    <a:lnTo>
                      <a:pt x="8747" y="1257"/>
                    </a:lnTo>
                    <a:lnTo>
                      <a:pt x="8948" y="1056"/>
                    </a:lnTo>
                    <a:lnTo>
                      <a:pt x="9350" y="1056"/>
                    </a:lnTo>
                    <a:lnTo>
                      <a:pt x="9400" y="1005"/>
                    </a:lnTo>
                    <a:lnTo>
                      <a:pt x="9400" y="905"/>
                    </a:lnTo>
                    <a:lnTo>
                      <a:pt x="9249" y="754"/>
                    </a:lnTo>
                    <a:lnTo>
                      <a:pt x="9249" y="603"/>
                    </a:lnTo>
                    <a:lnTo>
                      <a:pt x="9300" y="453"/>
                    </a:lnTo>
                    <a:lnTo>
                      <a:pt x="9450" y="302"/>
                    </a:lnTo>
                    <a:lnTo>
                      <a:pt x="9450" y="201"/>
                    </a:lnTo>
                    <a:lnTo>
                      <a:pt x="9450" y="101"/>
                    </a:lnTo>
                    <a:lnTo>
                      <a:pt x="9350" y="50"/>
                    </a:lnTo>
                    <a:lnTo>
                      <a:pt x="919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5750;p47">
                <a:extLst>
                  <a:ext uri="{FF2B5EF4-FFF2-40B4-BE49-F238E27FC236}">
                    <a16:creationId xmlns:a16="http://schemas.microsoft.com/office/drawing/2014/main" id="{7EFEFDFA-CF18-5B0E-CDE8-86565472DCBE}"/>
                  </a:ext>
                </a:extLst>
              </p:cNvPr>
              <p:cNvSpPr/>
              <p:nvPr/>
            </p:nvSpPr>
            <p:spPr>
              <a:xfrm>
                <a:off x="1759850" y="3584425"/>
                <a:ext cx="126950" cy="94250"/>
              </a:xfrm>
              <a:custGeom>
                <a:avLst/>
                <a:gdLst/>
                <a:ahLst/>
                <a:cxnLst/>
                <a:rect l="l" t="t" r="r" b="b"/>
                <a:pathLst>
                  <a:path w="5078" h="3770" extrusionOk="0">
                    <a:moveTo>
                      <a:pt x="1609" y="1257"/>
                    </a:moveTo>
                    <a:lnTo>
                      <a:pt x="1659" y="1407"/>
                    </a:lnTo>
                    <a:lnTo>
                      <a:pt x="1609" y="1458"/>
                    </a:lnTo>
                    <a:lnTo>
                      <a:pt x="1559" y="1307"/>
                    </a:lnTo>
                    <a:lnTo>
                      <a:pt x="1609" y="1257"/>
                    </a:lnTo>
                    <a:close/>
                    <a:moveTo>
                      <a:pt x="2715" y="1860"/>
                    </a:moveTo>
                    <a:lnTo>
                      <a:pt x="2916" y="1910"/>
                    </a:lnTo>
                    <a:lnTo>
                      <a:pt x="3117" y="2061"/>
                    </a:lnTo>
                    <a:lnTo>
                      <a:pt x="3318" y="2111"/>
                    </a:lnTo>
                    <a:lnTo>
                      <a:pt x="3418" y="2212"/>
                    </a:lnTo>
                    <a:lnTo>
                      <a:pt x="3318" y="2262"/>
                    </a:lnTo>
                    <a:lnTo>
                      <a:pt x="2765" y="2312"/>
                    </a:lnTo>
                    <a:lnTo>
                      <a:pt x="2212" y="2262"/>
                    </a:lnTo>
                    <a:lnTo>
                      <a:pt x="2162" y="2212"/>
                    </a:lnTo>
                    <a:lnTo>
                      <a:pt x="2212" y="2111"/>
                    </a:lnTo>
                    <a:lnTo>
                      <a:pt x="2413" y="1960"/>
                    </a:lnTo>
                    <a:lnTo>
                      <a:pt x="2564" y="1860"/>
                    </a:lnTo>
                    <a:close/>
                    <a:moveTo>
                      <a:pt x="1408" y="0"/>
                    </a:moveTo>
                    <a:lnTo>
                      <a:pt x="1358" y="101"/>
                    </a:lnTo>
                    <a:lnTo>
                      <a:pt x="1307" y="151"/>
                    </a:lnTo>
                    <a:lnTo>
                      <a:pt x="1307" y="402"/>
                    </a:lnTo>
                    <a:lnTo>
                      <a:pt x="1257" y="553"/>
                    </a:lnTo>
                    <a:lnTo>
                      <a:pt x="1106" y="653"/>
                    </a:lnTo>
                    <a:lnTo>
                      <a:pt x="754" y="653"/>
                    </a:lnTo>
                    <a:lnTo>
                      <a:pt x="654" y="704"/>
                    </a:lnTo>
                    <a:lnTo>
                      <a:pt x="403" y="804"/>
                    </a:lnTo>
                    <a:lnTo>
                      <a:pt x="302" y="905"/>
                    </a:lnTo>
                    <a:lnTo>
                      <a:pt x="252" y="955"/>
                    </a:lnTo>
                    <a:lnTo>
                      <a:pt x="252" y="1056"/>
                    </a:lnTo>
                    <a:lnTo>
                      <a:pt x="553" y="1056"/>
                    </a:lnTo>
                    <a:lnTo>
                      <a:pt x="654" y="1106"/>
                    </a:lnTo>
                    <a:lnTo>
                      <a:pt x="704" y="1307"/>
                    </a:lnTo>
                    <a:lnTo>
                      <a:pt x="654" y="1458"/>
                    </a:lnTo>
                    <a:lnTo>
                      <a:pt x="604" y="1558"/>
                    </a:lnTo>
                    <a:lnTo>
                      <a:pt x="453" y="1659"/>
                    </a:lnTo>
                    <a:lnTo>
                      <a:pt x="302" y="1709"/>
                    </a:lnTo>
                    <a:lnTo>
                      <a:pt x="202" y="1810"/>
                    </a:lnTo>
                    <a:lnTo>
                      <a:pt x="51" y="1960"/>
                    </a:lnTo>
                    <a:lnTo>
                      <a:pt x="1" y="2061"/>
                    </a:lnTo>
                    <a:lnTo>
                      <a:pt x="51" y="2161"/>
                    </a:lnTo>
                    <a:lnTo>
                      <a:pt x="151" y="2262"/>
                    </a:lnTo>
                    <a:lnTo>
                      <a:pt x="302" y="2312"/>
                    </a:lnTo>
                    <a:lnTo>
                      <a:pt x="403" y="2212"/>
                    </a:lnTo>
                    <a:lnTo>
                      <a:pt x="553" y="2161"/>
                    </a:lnTo>
                    <a:lnTo>
                      <a:pt x="704" y="2061"/>
                    </a:lnTo>
                    <a:lnTo>
                      <a:pt x="855" y="2111"/>
                    </a:lnTo>
                    <a:lnTo>
                      <a:pt x="1157" y="2212"/>
                    </a:lnTo>
                    <a:lnTo>
                      <a:pt x="1307" y="2262"/>
                    </a:lnTo>
                    <a:lnTo>
                      <a:pt x="1458" y="2362"/>
                    </a:lnTo>
                    <a:lnTo>
                      <a:pt x="1609" y="2614"/>
                    </a:lnTo>
                    <a:lnTo>
                      <a:pt x="1709" y="2865"/>
                    </a:lnTo>
                    <a:lnTo>
                      <a:pt x="1709" y="2966"/>
                    </a:lnTo>
                    <a:lnTo>
                      <a:pt x="1709" y="3066"/>
                    </a:lnTo>
                    <a:lnTo>
                      <a:pt x="1609" y="3368"/>
                    </a:lnTo>
                    <a:lnTo>
                      <a:pt x="1559" y="3518"/>
                    </a:lnTo>
                    <a:lnTo>
                      <a:pt x="1609" y="3569"/>
                    </a:lnTo>
                    <a:lnTo>
                      <a:pt x="2614" y="3569"/>
                    </a:lnTo>
                    <a:lnTo>
                      <a:pt x="2715" y="3518"/>
                    </a:lnTo>
                    <a:lnTo>
                      <a:pt x="2815" y="3418"/>
                    </a:lnTo>
                    <a:lnTo>
                      <a:pt x="2966" y="3468"/>
                    </a:lnTo>
                    <a:lnTo>
                      <a:pt x="3268" y="3770"/>
                    </a:lnTo>
                    <a:lnTo>
                      <a:pt x="3469" y="3770"/>
                    </a:lnTo>
                    <a:lnTo>
                      <a:pt x="3569" y="3720"/>
                    </a:lnTo>
                    <a:lnTo>
                      <a:pt x="3620" y="3619"/>
                    </a:lnTo>
                    <a:lnTo>
                      <a:pt x="3620" y="3468"/>
                    </a:lnTo>
                    <a:lnTo>
                      <a:pt x="3720" y="3368"/>
                    </a:lnTo>
                    <a:lnTo>
                      <a:pt x="4424" y="3368"/>
                    </a:lnTo>
                    <a:lnTo>
                      <a:pt x="4725" y="3217"/>
                    </a:lnTo>
                    <a:lnTo>
                      <a:pt x="5077" y="3066"/>
                    </a:lnTo>
                    <a:lnTo>
                      <a:pt x="5077" y="2966"/>
                    </a:lnTo>
                    <a:lnTo>
                      <a:pt x="5077" y="2865"/>
                    </a:lnTo>
                    <a:lnTo>
                      <a:pt x="5077" y="2815"/>
                    </a:lnTo>
                    <a:lnTo>
                      <a:pt x="4977" y="2714"/>
                    </a:lnTo>
                    <a:lnTo>
                      <a:pt x="4826" y="2714"/>
                    </a:lnTo>
                    <a:lnTo>
                      <a:pt x="4675" y="2664"/>
                    </a:lnTo>
                    <a:lnTo>
                      <a:pt x="4575" y="2513"/>
                    </a:lnTo>
                    <a:lnTo>
                      <a:pt x="4424" y="2362"/>
                    </a:lnTo>
                    <a:lnTo>
                      <a:pt x="4223" y="2262"/>
                    </a:lnTo>
                    <a:lnTo>
                      <a:pt x="3971" y="2312"/>
                    </a:lnTo>
                    <a:lnTo>
                      <a:pt x="3921" y="2262"/>
                    </a:lnTo>
                    <a:lnTo>
                      <a:pt x="3871" y="2262"/>
                    </a:lnTo>
                    <a:lnTo>
                      <a:pt x="3770" y="2111"/>
                    </a:lnTo>
                    <a:lnTo>
                      <a:pt x="3720" y="2061"/>
                    </a:lnTo>
                    <a:lnTo>
                      <a:pt x="3670" y="2011"/>
                    </a:lnTo>
                    <a:lnTo>
                      <a:pt x="3770" y="1810"/>
                    </a:lnTo>
                    <a:lnTo>
                      <a:pt x="3821" y="1709"/>
                    </a:lnTo>
                    <a:lnTo>
                      <a:pt x="3821" y="1558"/>
                    </a:lnTo>
                    <a:lnTo>
                      <a:pt x="3770" y="1458"/>
                    </a:lnTo>
                    <a:lnTo>
                      <a:pt x="3569" y="1458"/>
                    </a:lnTo>
                    <a:lnTo>
                      <a:pt x="3469" y="1508"/>
                    </a:lnTo>
                    <a:lnTo>
                      <a:pt x="3368" y="1608"/>
                    </a:lnTo>
                    <a:lnTo>
                      <a:pt x="3217" y="1659"/>
                    </a:lnTo>
                    <a:lnTo>
                      <a:pt x="3117" y="1659"/>
                    </a:lnTo>
                    <a:lnTo>
                      <a:pt x="3016" y="1608"/>
                    </a:lnTo>
                    <a:lnTo>
                      <a:pt x="2866" y="1458"/>
                    </a:lnTo>
                    <a:lnTo>
                      <a:pt x="2514" y="1458"/>
                    </a:lnTo>
                    <a:lnTo>
                      <a:pt x="2413" y="1407"/>
                    </a:lnTo>
                    <a:lnTo>
                      <a:pt x="2212" y="1206"/>
                    </a:lnTo>
                    <a:lnTo>
                      <a:pt x="2162" y="1056"/>
                    </a:lnTo>
                    <a:lnTo>
                      <a:pt x="2061" y="854"/>
                    </a:lnTo>
                    <a:lnTo>
                      <a:pt x="1961" y="754"/>
                    </a:lnTo>
                    <a:lnTo>
                      <a:pt x="1911" y="603"/>
                    </a:lnTo>
                    <a:lnTo>
                      <a:pt x="1961" y="503"/>
                    </a:lnTo>
                    <a:lnTo>
                      <a:pt x="2061" y="352"/>
                    </a:lnTo>
                    <a:lnTo>
                      <a:pt x="2112" y="201"/>
                    </a:lnTo>
                    <a:lnTo>
                      <a:pt x="2112" y="101"/>
                    </a:lnTo>
                    <a:lnTo>
                      <a:pt x="2061" y="0"/>
                    </a:lnTo>
                    <a:lnTo>
                      <a:pt x="2011" y="50"/>
                    </a:lnTo>
                    <a:lnTo>
                      <a:pt x="1911" y="101"/>
                    </a:lnTo>
                    <a:lnTo>
                      <a:pt x="1709" y="201"/>
                    </a:lnTo>
                    <a:lnTo>
                      <a:pt x="1559" y="151"/>
                    </a:lnTo>
                    <a:lnTo>
                      <a:pt x="140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5751;p47">
                <a:extLst>
                  <a:ext uri="{FF2B5EF4-FFF2-40B4-BE49-F238E27FC236}">
                    <a16:creationId xmlns:a16="http://schemas.microsoft.com/office/drawing/2014/main" id="{B58784AB-27B4-06AE-BC57-DE1C153F21FE}"/>
                  </a:ext>
                </a:extLst>
              </p:cNvPr>
              <p:cNvSpPr/>
              <p:nvPr/>
            </p:nvSpPr>
            <p:spPr>
              <a:xfrm>
                <a:off x="1998600" y="3809350"/>
                <a:ext cx="162125" cy="33950"/>
              </a:xfrm>
              <a:custGeom>
                <a:avLst/>
                <a:gdLst/>
                <a:ahLst/>
                <a:cxnLst/>
                <a:rect l="l" t="t" r="r" b="b"/>
                <a:pathLst>
                  <a:path w="6485" h="1358" extrusionOk="0">
                    <a:moveTo>
                      <a:pt x="3670" y="503"/>
                    </a:moveTo>
                    <a:lnTo>
                      <a:pt x="3770" y="553"/>
                    </a:lnTo>
                    <a:lnTo>
                      <a:pt x="3620" y="654"/>
                    </a:lnTo>
                    <a:lnTo>
                      <a:pt x="3519" y="553"/>
                    </a:lnTo>
                    <a:lnTo>
                      <a:pt x="3670" y="503"/>
                    </a:lnTo>
                    <a:close/>
                    <a:moveTo>
                      <a:pt x="1006" y="855"/>
                    </a:moveTo>
                    <a:lnTo>
                      <a:pt x="1106" y="905"/>
                    </a:lnTo>
                    <a:lnTo>
                      <a:pt x="1157" y="955"/>
                    </a:lnTo>
                    <a:lnTo>
                      <a:pt x="1207" y="1005"/>
                    </a:lnTo>
                    <a:lnTo>
                      <a:pt x="1106" y="1056"/>
                    </a:lnTo>
                    <a:lnTo>
                      <a:pt x="1006" y="1106"/>
                    </a:lnTo>
                    <a:lnTo>
                      <a:pt x="905" y="1106"/>
                    </a:lnTo>
                    <a:lnTo>
                      <a:pt x="855" y="1005"/>
                    </a:lnTo>
                    <a:lnTo>
                      <a:pt x="855" y="955"/>
                    </a:lnTo>
                    <a:lnTo>
                      <a:pt x="905" y="905"/>
                    </a:lnTo>
                    <a:lnTo>
                      <a:pt x="1006" y="855"/>
                    </a:lnTo>
                    <a:close/>
                    <a:moveTo>
                      <a:pt x="1458" y="0"/>
                    </a:moveTo>
                    <a:lnTo>
                      <a:pt x="1358" y="50"/>
                    </a:lnTo>
                    <a:lnTo>
                      <a:pt x="1308" y="101"/>
                    </a:lnTo>
                    <a:lnTo>
                      <a:pt x="1207" y="151"/>
                    </a:lnTo>
                    <a:lnTo>
                      <a:pt x="1106" y="402"/>
                    </a:lnTo>
                    <a:lnTo>
                      <a:pt x="1006" y="453"/>
                    </a:lnTo>
                    <a:lnTo>
                      <a:pt x="905" y="453"/>
                    </a:lnTo>
                    <a:lnTo>
                      <a:pt x="755" y="302"/>
                    </a:lnTo>
                    <a:lnTo>
                      <a:pt x="554" y="101"/>
                    </a:lnTo>
                    <a:lnTo>
                      <a:pt x="453" y="50"/>
                    </a:lnTo>
                    <a:lnTo>
                      <a:pt x="403" y="151"/>
                    </a:lnTo>
                    <a:lnTo>
                      <a:pt x="403" y="201"/>
                    </a:lnTo>
                    <a:lnTo>
                      <a:pt x="403" y="453"/>
                    </a:lnTo>
                    <a:lnTo>
                      <a:pt x="453" y="603"/>
                    </a:lnTo>
                    <a:lnTo>
                      <a:pt x="554" y="754"/>
                    </a:lnTo>
                    <a:lnTo>
                      <a:pt x="554" y="855"/>
                    </a:lnTo>
                    <a:lnTo>
                      <a:pt x="453" y="905"/>
                    </a:lnTo>
                    <a:lnTo>
                      <a:pt x="1" y="1257"/>
                    </a:lnTo>
                    <a:lnTo>
                      <a:pt x="805" y="1307"/>
                    </a:lnTo>
                    <a:lnTo>
                      <a:pt x="1509" y="1307"/>
                    </a:lnTo>
                    <a:lnTo>
                      <a:pt x="1559" y="1257"/>
                    </a:lnTo>
                    <a:lnTo>
                      <a:pt x="1609" y="1207"/>
                    </a:lnTo>
                    <a:lnTo>
                      <a:pt x="1659" y="1056"/>
                    </a:lnTo>
                    <a:lnTo>
                      <a:pt x="1659" y="855"/>
                    </a:lnTo>
                    <a:lnTo>
                      <a:pt x="1710" y="704"/>
                    </a:lnTo>
                    <a:lnTo>
                      <a:pt x="1860" y="804"/>
                    </a:lnTo>
                    <a:lnTo>
                      <a:pt x="2011" y="1106"/>
                    </a:lnTo>
                    <a:lnTo>
                      <a:pt x="2212" y="1307"/>
                    </a:lnTo>
                    <a:lnTo>
                      <a:pt x="2313" y="1307"/>
                    </a:lnTo>
                    <a:lnTo>
                      <a:pt x="2363" y="1357"/>
                    </a:lnTo>
                    <a:lnTo>
                      <a:pt x="2464" y="1307"/>
                    </a:lnTo>
                    <a:lnTo>
                      <a:pt x="2564" y="1257"/>
                    </a:lnTo>
                    <a:lnTo>
                      <a:pt x="2765" y="1156"/>
                    </a:lnTo>
                    <a:lnTo>
                      <a:pt x="2916" y="1106"/>
                    </a:lnTo>
                    <a:lnTo>
                      <a:pt x="5429" y="1106"/>
                    </a:lnTo>
                    <a:lnTo>
                      <a:pt x="5680" y="1056"/>
                    </a:lnTo>
                    <a:lnTo>
                      <a:pt x="5932" y="955"/>
                    </a:lnTo>
                    <a:lnTo>
                      <a:pt x="6183" y="804"/>
                    </a:lnTo>
                    <a:lnTo>
                      <a:pt x="6384" y="654"/>
                    </a:lnTo>
                    <a:lnTo>
                      <a:pt x="6434" y="553"/>
                    </a:lnTo>
                    <a:lnTo>
                      <a:pt x="6485" y="453"/>
                    </a:lnTo>
                    <a:lnTo>
                      <a:pt x="6485" y="352"/>
                    </a:lnTo>
                    <a:lnTo>
                      <a:pt x="6334" y="302"/>
                    </a:lnTo>
                    <a:lnTo>
                      <a:pt x="6233" y="402"/>
                    </a:lnTo>
                    <a:lnTo>
                      <a:pt x="6083" y="453"/>
                    </a:lnTo>
                    <a:lnTo>
                      <a:pt x="5932" y="503"/>
                    </a:lnTo>
                    <a:lnTo>
                      <a:pt x="5831" y="603"/>
                    </a:lnTo>
                    <a:lnTo>
                      <a:pt x="5731" y="654"/>
                    </a:lnTo>
                    <a:lnTo>
                      <a:pt x="5580" y="704"/>
                    </a:lnTo>
                    <a:lnTo>
                      <a:pt x="5329" y="654"/>
                    </a:lnTo>
                    <a:lnTo>
                      <a:pt x="5278" y="603"/>
                    </a:lnTo>
                    <a:lnTo>
                      <a:pt x="5228" y="553"/>
                    </a:lnTo>
                    <a:lnTo>
                      <a:pt x="5530" y="252"/>
                    </a:lnTo>
                    <a:lnTo>
                      <a:pt x="5580" y="101"/>
                    </a:lnTo>
                    <a:lnTo>
                      <a:pt x="5530" y="50"/>
                    </a:lnTo>
                    <a:lnTo>
                      <a:pt x="3368" y="50"/>
                    </a:lnTo>
                    <a:lnTo>
                      <a:pt x="3167" y="101"/>
                    </a:lnTo>
                    <a:lnTo>
                      <a:pt x="2966" y="252"/>
                    </a:lnTo>
                    <a:lnTo>
                      <a:pt x="2614" y="252"/>
                    </a:lnTo>
                    <a:lnTo>
                      <a:pt x="2514" y="151"/>
                    </a:lnTo>
                    <a:lnTo>
                      <a:pt x="2413" y="101"/>
                    </a:lnTo>
                    <a:lnTo>
                      <a:pt x="2263" y="151"/>
                    </a:lnTo>
                    <a:lnTo>
                      <a:pt x="2061" y="252"/>
                    </a:lnTo>
                    <a:lnTo>
                      <a:pt x="1911" y="252"/>
                    </a:lnTo>
                    <a:lnTo>
                      <a:pt x="1710" y="201"/>
                    </a:lnTo>
                    <a:lnTo>
                      <a:pt x="1559" y="50"/>
                    </a:lnTo>
                    <a:lnTo>
                      <a:pt x="145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5752;p47">
                <a:extLst>
                  <a:ext uri="{FF2B5EF4-FFF2-40B4-BE49-F238E27FC236}">
                    <a16:creationId xmlns:a16="http://schemas.microsoft.com/office/drawing/2014/main" id="{D2732C24-1590-A244-6DD3-E76877A0A81D}"/>
                  </a:ext>
                </a:extLst>
              </p:cNvPr>
              <p:cNvSpPr/>
              <p:nvPr/>
            </p:nvSpPr>
            <p:spPr>
              <a:xfrm>
                <a:off x="1492200" y="3752800"/>
                <a:ext cx="111850" cy="89250"/>
              </a:xfrm>
              <a:custGeom>
                <a:avLst/>
                <a:gdLst/>
                <a:ahLst/>
                <a:cxnLst/>
                <a:rect l="l" t="t" r="r" b="b"/>
                <a:pathLst>
                  <a:path w="4474" h="3570" extrusionOk="0">
                    <a:moveTo>
                      <a:pt x="2463" y="855"/>
                    </a:moveTo>
                    <a:lnTo>
                      <a:pt x="2514" y="1006"/>
                    </a:lnTo>
                    <a:lnTo>
                      <a:pt x="2514" y="1156"/>
                    </a:lnTo>
                    <a:lnTo>
                      <a:pt x="2413" y="1257"/>
                    </a:lnTo>
                    <a:lnTo>
                      <a:pt x="2111" y="905"/>
                    </a:lnTo>
                    <a:lnTo>
                      <a:pt x="2212" y="855"/>
                    </a:lnTo>
                    <a:close/>
                    <a:moveTo>
                      <a:pt x="2011" y="2715"/>
                    </a:moveTo>
                    <a:lnTo>
                      <a:pt x="2111" y="2815"/>
                    </a:lnTo>
                    <a:lnTo>
                      <a:pt x="2011" y="2916"/>
                    </a:lnTo>
                    <a:lnTo>
                      <a:pt x="1961" y="2865"/>
                    </a:lnTo>
                    <a:lnTo>
                      <a:pt x="2011" y="2715"/>
                    </a:lnTo>
                    <a:close/>
                    <a:moveTo>
                      <a:pt x="1760" y="0"/>
                    </a:moveTo>
                    <a:lnTo>
                      <a:pt x="1709" y="101"/>
                    </a:lnTo>
                    <a:lnTo>
                      <a:pt x="1659" y="302"/>
                    </a:lnTo>
                    <a:lnTo>
                      <a:pt x="1508" y="503"/>
                    </a:lnTo>
                    <a:lnTo>
                      <a:pt x="1357" y="604"/>
                    </a:lnTo>
                    <a:lnTo>
                      <a:pt x="1106" y="654"/>
                    </a:lnTo>
                    <a:lnTo>
                      <a:pt x="1106" y="805"/>
                    </a:lnTo>
                    <a:lnTo>
                      <a:pt x="1106" y="955"/>
                    </a:lnTo>
                    <a:lnTo>
                      <a:pt x="1207" y="1006"/>
                    </a:lnTo>
                    <a:lnTo>
                      <a:pt x="1357" y="1056"/>
                    </a:lnTo>
                    <a:lnTo>
                      <a:pt x="1458" y="1006"/>
                    </a:lnTo>
                    <a:lnTo>
                      <a:pt x="1508" y="905"/>
                    </a:lnTo>
                    <a:lnTo>
                      <a:pt x="1609" y="855"/>
                    </a:lnTo>
                    <a:lnTo>
                      <a:pt x="1860" y="1408"/>
                    </a:lnTo>
                    <a:lnTo>
                      <a:pt x="1760" y="1508"/>
                    </a:lnTo>
                    <a:lnTo>
                      <a:pt x="1709" y="1609"/>
                    </a:lnTo>
                    <a:lnTo>
                      <a:pt x="1659" y="1810"/>
                    </a:lnTo>
                    <a:lnTo>
                      <a:pt x="1709" y="2061"/>
                    </a:lnTo>
                    <a:lnTo>
                      <a:pt x="1709" y="2312"/>
                    </a:lnTo>
                    <a:lnTo>
                      <a:pt x="1659" y="2463"/>
                    </a:lnTo>
                    <a:lnTo>
                      <a:pt x="1609" y="2514"/>
                    </a:lnTo>
                    <a:lnTo>
                      <a:pt x="1408" y="2514"/>
                    </a:lnTo>
                    <a:lnTo>
                      <a:pt x="1307" y="2614"/>
                    </a:lnTo>
                    <a:lnTo>
                      <a:pt x="1106" y="2765"/>
                    </a:lnTo>
                    <a:lnTo>
                      <a:pt x="955" y="2916"/>
                    </a:lnTo>
                    <a:lnTo>
                      <a:pt x="252" y="2916"/>
                    </a:lnTo>
                    <a:lnTo>
                      <a:pt x="101" y="2966"/>
                    </a:lnTo>
                    <a:lnTo>
                      <a:pt x="51" y="3016"/>
                    </a:lnTo>
                    <a:lnTo>
                      <a:pt x="0" y="3117"/>
                    </a:lnTo>
                    <a:lnTo>
                      <a:pt x="0" y="3267"/>
                    </a:lnTo>
                    <a:lnTo>
                      <a:pt x="51" y="3418"/>
                    </a:lnTo>
                    <a:lnTo>
                      <a:pt x="51" y="3519"/>
                    </a:lnTo>
                    <a:lnTo>
                      <a:pt x="151" y="3569"/>
                    </a:lnTo>
                    <a:lnTo>
                      <a:pt x="302" y="3569"/>
                    </a:lnTo>
                    <a:lnTo>
                      <a:pt x="503" y="3519"/>
                    </a:lnTo>
                    <a:lnTo>
                      <a:pt x="704" y="3418"/>
                    </a:lnTo>
                    <a:lnTo>
                      <a:pt x="754" y="3368"/>
                    </a:lnTo>
                    <a:lnTo>
                      <a:pt x="1006" y="3368"/>
                    </a:lnTo>
                    <a:lnTo>
                      <a:pt x="1106" y="3469"/>
                    </a:lnTo>
                    <a:lnTo>
                      <a:pt x="1156" y="3519"/>
                    </a:lnTo>
                    <a:lnTo>
                      <a:pt x="1207" y="3519"/>
                    </a:lnTo>
                    <a:lnTo>
                      <a:pt x="1257" y="3469"/>
                    </a:lnTo>
                    <a:lnTo>
                      <a:pt x="1357" y="3418"/>
                    </a:lnTo>
                    <a:lnTo>
                      <a:pt x="1961" y="3368"/>
                    </a:lnTo>
                    <a:lnTo>
                      <a:pt x="2463" y="3368"/>
                    </a:lnTo>
                    <a:lnTo>
                      <a:pt x="2614" y="3318"/>
                    </a:lnTo>
                    <a:lnTo>
                      <a:pt x="2715" y="3267"/>
                    </a:lnTo>
                    <a:lnTo>
                      <a:pt x="2916" y="3117"/>
                    </a:lnTo>
                    <a:lnTo>
                      <a:pt x="2966" y="3016"/>
                    </a:lnTo>
                    <a:lnTo>
                      <a:pt x="2916" y="2966"/>
                    </a:lnTo>
                    <a:lnTo>
                      <a:pt x="2765" y="2966"/>
                    </a:lnTo>
                    <a:lnTo>
                      <a:pt x="2664" y="2916"/>
                    </a:lnTo>
                    <a:lnTo>
                      <a:pt x="2614" y="2865"/>
                    </a:lnTo>
                    <a:lnTo>
                      <a:pt x="2564" y="2765"/>
                    </a:lnTo>
                    <a:lnTo>
                      <a:pt x="2463" y="2564"/>
                    </a:lnTo>
                    <a:lnTo>
                      <a:pt x="2463" y="2514"/>
                    </a:lnTo>
                    <a:lnTo>
                      <a:pt x="2363" y="2463"/>
                    </a:lnTo>
                    <a:lnTo>
                      <a:pt x="2413" y="2363"/>
                    </a:lnTo>
                    <a:lnTo>
                      <a:pt x="2463" y="2312"/>
                    </a:lnTo>
                    <a:lnTo>
                      <a:pt x="2664" y="2312"/>
                    </a:lnTo>
                    <a:lnTo>
                      <a:pt x="2715" y="2463"/>
                    </a:lnTo>
                    <a:lnTo>
                      <a:pt x="2765" y="2564"/>
                    </a:lnTo>
                    <a:lnTo>
                      <a:pt x="2815" y="2664"/>
                    </a:lnTo>
                    <a:lnTo>
                      <a:pt x="2865" y="2715"/>
                    </a:lnTo>
                    <a:lnTo>
                      <a:pt x="3016" y="2614"/>
                    </a:lnTo>
                    <a:lnTo>
                      <a:pt x="3117" y="2463"/>
                    </a:lnTo>
                    <a:lnTo>
                      <a:pt x="3167" y="2262"/>
                    </a:lnTo>
                    <a:lnTo>
                      <a:pt x="3167" y="2111"/>
                    </a:lnTo>
                    <a:lnTo>
                      <a:pt x="3066" y="2061"/>
                    </a:lnTo>
                    <a:lnTo>
                      <a:pt x="3016" y="2011"/>
                    </a:lnTo>
                    <a:lnTo>
                      <a:pt x="2966" y="1810"/>
                    </a:lnTo>
                    <a:lnTo>
                      <a:pt x="2916" y="1760"/>
                    </a:lnTo>
                    <a:lnTo>
                      <a:pt x="2865" y="1659"/>
                    </a:lnTo>
                    <a:lnTo>
                      <a:pt x="2765" y="1860"/>
                    </a:lnTo>
                    <a:lnTo>
                      <a:pt x="2664" y="2011"/>
                    </a:lnTo>
                    <a:lnTo>
                      <a:pt x="2564" y="2111"/>
                    </a:lnTo>
                    <a:lnTo>
                      <a:pt x="2463" y="2061"/>
                    </a:lnTo>
                    <a:lnTo>
                      <a:pt x="2312" y="2011"/>
                    </a:lnTo>
                    <a:lnTo>
                      <a:pt x="2212" y="1860"/>
                    </a:lnTo>
                    <a:lnTo>
                      <a:pt x="2111" y="1760"/>
                    </a:lnTo>
                    <a:lnTo>
                      <a:pt x="2111" y="1609"/>
                    </a:lnTo>
                    <a:lnTo>
                      <a:pt x="2212" y="1508"/>
                    </a:lnTo>
                    <a:lnTo>
                      <a:pt x="2363" y="1458"/>
                    </a:lnTo>
                    <a:lnTo>
                      <a:pt x="2514" y="1458"/>
                    </a:lnTo>
                    <a:lnTo>
                      <a:pt x="2815" y="1408"/>
                    </a:lnTo>
                    <a:lnTo>
                      <a:pt x="2865" y="1357"/>
                    </a:lnTo>
                    <a:lnTo>
                      <a:pt x="2966" y="1307"/>
                    </a:lnTo>
                    <a:lnTo>
                      <a:pt x="2966" y="1257"/>
                    </a:lnTo>
                    <a:lnTo>
                      <a:pt x="2966" y="1106"/>
                    </a:lnTo>
                    <a:lnTo>
                      <a:pt x="2865" y="855"/>
                    </a:lnTo>
                    <a:lnTo>
                      <a:pt x="2815" y="754"/>
                    </a:lnTo>
                    <a:lnTo>
                      <a:pt x="2865" y="654"/>
                    </a:lnTo>
                    <a:lnTo>
                      <a:pt x="2916" y="553"/>
                    </a:lnTo>
                    <a:lnTo>
                      <a:pt x="3016" y="453"/>
                    </a:lnTo>
                    <a:lnTo>
                      <a:pt x="3066" y="453"/>
                    </a:lnTo>
                    <a:lnTo>
                      <a:pt x="3167" y="503"/>
                    </a:lnTo>
                    <a:lnTo>
                      <a:pt x="3267" y="604"/>
                    </a:lnTo>
                    <a:lnTo>
                      <a:pt x="4122" y="604"/>
                    </a:lnTo>
                    <a:lnTo>
                      <a:pt x="4222" y="503"/>
                    </a:lnTo>
                    <a:lnTo>
                      <a:pt x="4424" y="302"/>
                    </a:lnTo>
                    <a:lnTo>
                      <a:pt x="4474" y="201"/>
                    </a:lnTo>
                    <a:lnTo>
                      <a:pt x="4424" y="101"/>
                    </a:lnTo>
                    <a:lnTo>
                      <a:pt x="4373" y="51"/>
                    </a:lnTo>
                    <a:lnTo>
                      <a:pt x="4273" y="0"/>
                    </a:lnTo>
                    <a:lnTo>
                      <a:pt x="4172" y="0"/>
                    </a:lnTo>
                    <a:lnTo>
                      <a:pt x="4072" y="51"/>
                    </a:lnTo>
                    <a:lnTo>
                      <a:pt x="3921" y="151"/>
                    </a:lnTo>
                    <a:lnTo>
                      <a:pt x="3871" y="151"/>
                    </a:lnTo>
                    <a:lnTo>
                      <a:pt x="3770" y="51"/>
                    </a:lnTo>
                    <a:lnTo>
                      <a:pt x="3619" y="0"/>
                    </a:lnTo>
                    <a:lnTo>
                      <a:pt x="3469" y="0"/>
                    </a:lnTo>
                    <a:lnTo>
                      <a:pt x="3167" y="101"/>
                    </a:lnTo>
                    <a:lnTo>
                      <a:pt x="2966" y="151"/>
                    </a:lnTo>
                    <a:lnTo>
                      <a:pt x="2765" y="151"/>
                    </a:lnTo>
                    <a:lnTo>
                      <a:pt x="2463" y="51"/>
                    </a:lnTo>
                    <a:lnTo>
                      <a:pt x="216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5753;p47">
                <a:extLst>
                  <a:ext uri="{FF2B5EF4-FFF2-40B4-BE49-F238E27FC236}">
                    <a16:creationId xmlns:a16="http://schemas.microsoft.com/office/drawing/2014/main" id="{E1C2A7E7-C949-0767-F9A8-2615A1C04AED}"/>
                  </a:ext>
                </a:extLst>
              </p:cNvPr>
              <p:cNvSpPr/>
              <p:nvPr/>
            </p:nvSpPr>
            <p:spPr>
              <a:xfrm>
                <a:off x="1477125" y="3847050"/>
                <a:ext cx="120650" cy="31425"/>
              </a:xfrm>
              <a:custGeom>
                <a:avLst/>
                <a:gdLst/>
                <a:ahLst/>
                <a:cxnLst/>
                <a:rect l="l" t="t" r="r" b="b"/>
                <a:pathLst>
                  <a:path w="4826" h="1257" extrusionOk="0">
                    <a:moveTo>
                      <a:pt x="2513" y="452"/>
                    </a:moveTo>
                    <a:lnTo>
                      <a:pt x="2513" y="478"/>
                    </a:lnTo>
                    <a:lnTo>
                      <a:pt x="2513" y="478"/>
                    </a:lnTo>
                    <a:lnTo>
                      <a:pt x="2614" y="503"/>
                    </a:lnTo>
                    <a:lnTo>
                      <a:pt x="2564" y="452"/>
                    </a:lnTo>
                    <a:close/>
                    <a:moveTo>
                      <a:pt x="2011" y="402"/>
                    </a:moveTo>
                    <a:lnTo>
                      <a:pt x="2061" y="503"/>
                    </a:lnTo>
                    <a:lnTo>
                      <a:pt x="2011" y="654"/>
                    </a:lnTo>
                    <a:lnTo>
                      <a:pt x="1910" y="553"/>
                    </a:lnTo>
                    <a:lnTo>
                      <a:pt x="2011" y="402"/>
                    </a:lnTo>
                    <a:close/>
                    <a:moveTo>
                      <a:pt x="2212" y="0"/>
                    </a:moveTo>
                    <a:lnTo>
                      <a:pt x="2111" y="101"/>
                    </a:lnTo>
                    <a:lnTo>
                      <a:pt x="2061" y="151"/>
                    </a:lnTo>
                    <a:lnTo>
                      <a:pt x="1960" y="201"/>
                    </a:lnTo>
                    <a:lnTo>
                      <a:pt x="1257" y="201"/>
                    </a:lnTo>
                    <a:lnTo>
                      <a:pt x="1106" y="251"/>
                    </a:lnTo>
                    <a:lnTo>
                      <a:pt x="1005" y="352"/>
                    </a:lnTo>
                    <a:lnTo>
                      <a:pt x="855" y="452"/>
                    </a:lnTo>
                    <a:lnTo>
                      <a:pt x="654" y="452"/>
                    </a:lnTo>
                    <a:lnTo>
                      <a:pt x="553" y="402"/>
                    </a:lnTo>
                    <a:lnTo>
                      <a:pt x="302" y="251"/>
                    </a:lnTo>
                    <a:lnTo>
                      <a:pt x="201" y="201"/>
                    </a:lnTo>
                    <a:lnTo>
                      <a:pt x="0" y="201"/>
                    </a:lnTo>
                    <a:lnTo>
                      <a:pt x="151" y="503"/>
                    </a:lnTo>
                    <a:lnTo>
                      <a:pt x="402" y="754"/>
                    </a:lnTo>
                    <a:lnTo>
                      <a:pt x="654" y="955"/>
                    </a:lnTo>
                    <a:lnTo>
                      <a:pt x="905" y="1206"/>
                    </a:lnTo>
                    <a:lnTo>
                      <a:pt x="955" y="1257"/>
                    </a:lnTo>
                    <a:lnTo>
                      <a:pt x="1558" y="1257"/>
                    </a:lnTo>
                    <a:lnTo>
                      <a:pt x="1759" y="1106"/>
                    </a:lnTo>
                    <a:lnTo>
                      <a:pt x="1810" y="1056"/>
                    </a:lnTo>
                    <a:lnTo>
                      <a:pt x="1910" y="1056"/>
                    </a:lnTo>
                    <a:lnTo>
                      <a:pt x="2011" y="1106"/>
                    </a:lnTo>
                    <a:lnTo>
                      <a:pt x="2111" y="1156"/>
                    </a:lnTo>
                    <a:lnTo>
                      <a:pt x="2162" y="1257"/>
                    </a:lnTo>
                    <a:lnTo>
                      <a:pt x="2363" y="1257"/>
                    </a:lnTo>
                    <a:lnTo>
                      <a:pt x="2463" y="1206"/>
                    </a:lnTo>
                    <a:lnTo>
                      <a:pt x="2664" y="1106"/>
                    </a:lnTo>
                    <a:lnTo>
                      <a:pt x="2865" y="955"/>
                    </a:lnTo>
                    <a:lnTo>
                      <a:pt x="3318" y="804"/>
                    </a:lnTo>
                    <a:lnTo>
                      <a:pt x="3368" y="704"/>
                    </a:lnTo>
                    <a:lnTo>
                      <a:pt x="3468" y="654"/>
                    </a:lnTo>
                    <a:lnTo>
                      <a:pt x="3569" y="905"/>
                    </a:lnTo>
                    <a:lnTo>
                      <a:pt x="3619" y="1005"/>
                    </a:lnTo>
                    <a:lnTo>
                      <a:pt x="3669" y="1056"/>
                    </a:lnTo>
                    <a:lnTo>
                      <a:pt x="3770" y="955"/>
                    </a:lnTo>
                    <a:lnTo>
                      <a:pt x="3870" y="905"/>
                    </a:lnTo>
                    <a:lnTo>
                      <a:pt x="3921" y="905"/>
                    </a:lnTo>
                    <a:lnTo>
                      <a:pt x="3971" y="955"/>
                    </a:lnTo>
                    <a:lnTo>
                      <a:pt x="4122" y="1005"/>
                    </a:lnTo>
                    <a:lnTo>
                      <a:pt x="4222" y="1056"/>
                    </a:lnTo>
                    <a:lnTo>
                      <a:pt x="4474" y="905"/>
                    </a:lnTo>
                    <a:lnTo>
                      <a:pt x="4775" y="804"/>
                    </a:lnTo>
                    <a:lnTo>
                      <a:pt x="4825" y="754"/>
                    </a:lnTo>
                    <a:lnTo>
                      <a:pt x="4725" y="654"/>
                    </a:lnTo>
                    <a:lnTo>
                      <a:pt x="4574" y="452"/>
                    </a:lnTo>
                    <a:lnTo>
                      <a:pt x="4474" y="352"/>
                    </a:lnTo>
                    <a:lnTo>
                      <a:pt x="4373" y="302"/>
                    </a:lnTo>
                    <a:lnTo>
                      <a:pt x="4122" y="201"/>
                    </a:lnTo>
                    <a:lnTo>
                      <a:pt x="3921" y="50"/>
                    </a:lnTo>
                    <a:lnTo>
                      <a:pt x="3669" y="0"/>
                    </a:lnTo>
                    <a:lnTo>
                      <a:pt x="3418" y="0"/>
                    </a:lnTo>
                    <a:lnTo>
                      <a:pt x="3217" y="50"/>
                    </a:lnTo>
                    <a:lnTo>
                      <a:pt x="3016" y="151"/>
                    </a:lnTo>
                    <a:lnTo>
                      <a:pt x="2815" y="251"/>
                    </a:lnTo>
                    <a:lnTo>
                      <a:pt x="2564" y="251"/>
                    </a:lnTo>
                    <a:lnTo>
                      <a:pt x="2513" y="302"/>
                    </a:lnTo>
                    <a:lnTo>
                      <a:pt x="2513" y="402"/>
                    </a:lnTo>
                    <a:lnTo>
                      <a:pt x="2564" y="452"/>
                    </a:lnTo>
                    <a:lnTo>
                      <a:pt x="2664" y="452"/>
                    </a:lnTo>
                    <a:lnTo>
                      <a:pt x="2614" y="503"/>
                    </a:lnTo>
                    <a:lnTo>
                      <a:pt x="2664" y="603"/>
                    </a:lnTo>
                    <a:lnTo>
                      <a:pt x="2614" y="603"/>
                    </a:lnTo>
                    <a:lnTo>
                      <a:pt x="2513" y="503"/>
                    </a:lnTo>
                    <a:lnTo>
                      <a:pt x="2513" y="478"/>
                    </a:lnTo>
                    <a:lnTo>
                      <a:pt x="2513" y="478"/>
                    </a:lnTo>
                    <a:lnTo>
                      <a:pt x="2413" y="452"/>
                    </a:lnTo>
                    <a:lnTo>
                      <a:pt x="2363" y="352"/>
                    </a:lnTo>
                    <a:lnTo>
                      <a:pt x="2312" y="251"/>
                    </a:lnTo>
                    <a:lnTo>
                      <a:pt x="2312" y="151"/>
                    </a:lnTo>
                    <a:lnTo>
                      <a:pt x="2262" y="50"/>
                    </a:lnTo>
                    <a:lnTo>
                      <a:pt x="221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5754;p47">
                <a:extLst>
                  <a:ext uri="{FF2B5EF4-FFF2-40B4-BE49-F238E27FC236}">
                    <a16:creationId xmlns:a16="http://schemas.microsoft.com/office/drawing/2014/main" id="{B75215B2-5756-D600-E0BA-DCBB53E87AAF}"/>
                  </a:ext>
                </a:extLst>
              </p:cNvPr>
              <p:cNvSpPr/>
              <p:nvPr/>
            </p:nvSpPr>
            <p:spPr>
              <a:xfrm>
                <a:off x="361250" y="3894800"/>
                <a:ext cx="74175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2967" h="1458" extrusionOk="0">
                    <a:moveTo>
                      <a:pt x="1559" y="0"/>
                    </a:moveTo>
                    <a:lnTo>
                      <a:pt x="1308" y="302"/>
                    </a:lnTo>
                    <a:lnTo>
                      <a:pt x="1207" y="352"/>
                    </a:lnTo>
                    <a:lnTo>
                      <a:pt x="1056" y="302"/>
                    </a:lnTo>
                    <a:lnTo>
                      <a:pt x="906" y="201"/>
                    </a:lnTo>
                    <a:lnTo>
                      <a:pt x="805" y="151"/>
                    </a:lnTo>
                    <a:lnTo>
                      <a:pt x="705" y="201"/>
                    </a:lnTo>
                    <a:lnTo>
                      <a:pt x="554" y="402"/>
                    </a:lnTo>
                    <a:lnTo>
                      <a:pt x="453" y="553"/>
                    </a:lnTo>
                    <a:lnTo>
                      <a:pt x="403" y="603"/>
                    </a:lnTo>
                    <a:lnTo>
                      <a:pt x="202" y="603"/>
                    </a:lnTo>
                    <a:lnTo>
                      <a:pt x="101" y="654"/>
                    </a:lnTo>
                    <a:lnTo>
                      <a:pt x="51" y="704"/>
                    </a:lnTo>
                    <a:lnTo>
                      <a:pt x="1" y="754"/>
                    </a:lnTo>
                    <a:lnTo>
                      <a:pt x="1" y="905"/>
                    </a:lnTo>
                    <a:lnTo>
                      <a:pt x="1" y="1106"/>
                    </a:lnTo>
                    <a:lnTo>
                      <a:pt x="101" y="1307"/>
                    </a:lnTo>
                    <a:lnTo>
                      <a:pt x="252" y="1408"/>
                    </a:lnTo>
                    <a:lnTo>
                      <a:pt x="453" y="1458"/>
                    </a:lnTo>
                    <a:lnTo>
                      <a:pt x="554" y="1408"/>
                    </a:lnTo>
                    <a:lnTo>
                      <a:pt x="604" y="1357"/>
                    </a:lnTo>
                    <a:lnTo>
                      <a:pt x="705" y="1307"/>
                    </a:lnTo>
                    <a:lnTo>
                      <a:pt x="855" y="1257"/>
                    </a:lnTo>
                    <a:lnTo>
                      <a:pt x="1358" y="1257"/>
                    </a:lnTo>
                    <a:lnTo>
                      <a:pt x="1459" y="1206"/>
                    </a:lnTo>
                    <a:lnTo>
                      <a:pt x="1559" y="1106"/>
                    </a:lnTo>
                    <a:lnTo>
                      <a:pt x="1609" y="1056"/>
                    </a:lnTo>
                    <a:lnTo>
                      <a:pt x="1760" y="1206"/>
                    </a:lnTo>
                    <a:lnTo>
                      <a:pt x="1911" y="1257"/>
                    </a:lnTo>
                    <a:lnTo>
                      <a:pt x="2816" y="1257"/>
                    </a:lnTo>
                    <a:lnTo>
                      <a:pt x="2916" y="1206"/>
                    </a:lnTo>
                    <a:lnTo>
                      <a:pt x="2966" y="1106"/>
                    </a:lnTo>
                    <a:lnTo>
                      <a:pt x="2966" y="1056"/>
                    </a:lnTo>
                    <a:lnTo>
                      <a:pt x="2966" y="754"/>
                    </a:lnTo>
                    <a:lnTo>
                      <a:pt x="2866" y="704"/>
                    </a:lnTo>
                    <a:lnTo>
                      <a:pt x="2816" y="654"/>
                    </a:lnTo>
                    <a:lnTo>
                      <a:pt x="2715" y="754"/>
                    </a:lnTo>
                    <a:lnTo>
                      <a:pt x="2665" y="804"/>
                    </a:lnTo>
                    <a:lnTo>
                      <a:pt x="2564" y="754"/>
                    </a:lnTo>
                    <a:lnTo>
                      <a:pt x="2514" y="603"/>
                    </a:lnTo>
                    <a:lnTo>
                      <a:pt x="2514" y="503"/>
                    </a:lnTo>
                    <a:lnTo>
                      <a:pt x="2414" y="453"/>
                    </a:lnTo>
                    <a:lnTo>
                      <a:pt x="2313" y="302"/>
                    </a:lnTo>
                    <a:lnTo>
                      <a:pt x="2212" y="201"/>
                    </a:lnTo>
                    <a:lnTo>
                      <a:pt x="2162" y="251"/>
                    </a:lnTo>
                    <a:lnTo>
                      <a:pt x="2011" y="402"/>
                    </a:lnTo>
                    <a:lnTo>
                      <a:pt x="1961" y="402"/>
                    </a:lnTo>
                    <a:lnTo>
                      <a:pt x="1961" y="352"/>
                    </a:lnTo>
                    <a:lnTo>
                      <a:pt x="1911" y="151"/>
                    </a:lnTo>
                    <a:lnTo>
                      <a:pt x="1861" y="50"/>
                    </a:lnTo>
                    <a:lnTo>
                      <a:pt x="176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5755;p47">
                <a:extLst>
                  <a:ext uri="{FF2B5EF4-FFF2-40B4-BE49-F238E27FC236}">
                    <a16:creationId xmlns:a16="http://schemas.microsoft.com/office/drawing/2014/main" id="{C19B5B2F-73E7-7935-F872-C1FC367053DA}"/>
                  </a:ext>
                </a:extLst>
              </p:cNvPr>
              <p:cNvSpPr/>
              <p:nvPr/>
            </p:nvSpPr>
            <p:spPr>
              <a:xfrm>
                <a:off x="1782475" y="3731425"/>
                <a:ext cx="56575" cy="51550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2062" extrusionOk="0">
                    <a:moveTo>
                      <a:pt x="1106" y="1"/>
                    </a:moveTo>
                    <a:lnTo>
                      <a:pt x="754" y="51"/>
                    </a:lnTo>
                    <a:lnTo>
                      <a:pt x="402" y="202"/>
                    </a:lnTo>
                    <a:lnTo>
                      <a:pt x="402" y="302"/>
                    </a:lnTo>
                    <a:lnTo>
                      <a:pt x="453" y="403"/>
                    </a:lnTo>
                    <a:lnTo>
                      <a:pt x="654" y="403"/>
                    </a:lnTo>
                    <a:lnTo>
                      <a:pt x="754" y="453"/>
                    </a:lnTo>
                    <a:lnTo>
                      <a:pt x="804" y="503"/>
                    </a:lnTo>
                    <a:lnTo>
                      <a:pt x="754" y="604"/>
                    </a:lnTo>
                    <a:lnTo>
                      <a:pt x="654" y="654"/>
                    </a:lnTo>
                    <a:lnTo>
                      <a:pt x="603" y="705"/>
                    </a:lnTo>
                    <a:lnTo>
                      <a:pt x="603" y="956"/>
                    </a:lnTo>
                    <a:lnTo>
                      <a:pt x="553" y="1006"/>
                    </a:lnTo>
                    <a:lnTo>
                      <a:pt x="503" y="1056"/>
                    </a:lnTo>
                    <a:lnTo>
                      <a:pt x="0" y="1056"/>
                    </a:lnTo>
                    <a:lnTo>
                      <a:pt x="51" y="1408"/>
                    </a:lnTo>
                    <a:lnTo>
                      <a:pt x="252" y="1459"/>
                    </a:lnTo>
                    <a:lnTo>
                      <a:pt x="453" y="1609"/>
                    </a:lnTo>
                    <a:lnTo>
                      <a:pt x="603" y="1660"/>
                    </a:lnTo>
                    <a:lnTo>
                      <a:pt x="704" y="1710"/>
                    </a:lnTo>
                    <a:lnTo>
                      <a:pt x="855" y="1710"/>
                    </a:lnTo>
                    <a:lnTo>
                      <a:pt x="1156" y="1660"/>
                    </a:lnTo>
                    <a:lnTo>
                      <a:pt x="1458" y="1660"/>
                    </a:lnTo>
                    <a:lnTo>
                      <a:pt x="1408" y="1559"/>
                    </a:lnTo>
                    <a:lnTo>
                      <a:pt x="1307" y="1459"/>
                    </a:lnTo>
                    <a:lnTo>
                      <a:pt x="955" y="1459"/>
                    </a:lnTo>
                    <a:lnTo>
                      <a:pt x="855" y="1358"/>
                    </a:lnTo>
                    <a:lnTo>
                      <a:pt x="804" y="1207"/>
                    </a:lnTo>
                    <a:lnTo>
                      <a:pt x="955" y="1006"/>
                    </a:lnTo>
                    <a:lnTo>
                      <a:pt x="1156" y="855"/>
                    </a:lnTo>
                    <a:lnTo>
                      <a:pt x="1257" y="805"/>
                    </a:lnTo>
                    <a:lnTo>
                      <a:pt x="1357" y="855"/>
                    </a:lnTo>
                    <a:lnTo>
                      <a:pt x="1408" y="906"/>
                    </a:lnTo>
                    <a:lnTo>
                      <a:pt x="1408" y="956"/>
                    </a:lnTo>
                    <a:lnTo>
                      <a:pt x="1307" y="1056"/>
                    </a:lnTo>
                    <a:lnTo>
                      <a:pt x="1257" y="1157"/>
                    </a:lnTo>
                    <a:lnTo>
                      <a:pt x="1257" y="1207"/>
                    </a:lnTo>
                    <a:lnTo>
                      <a:pt x="1357" y="1308"/>
                    </a:lnTo>
                    <a:lnTo>
                      <a:pt x="1458" y="1358"/>
                    </a:lnTo>
                    <a:lnTo>
                      <a:pt x="1458" y="1459"/>
                    </a:lnTo>
                    <a:lnTo>
                      <a:pt x="1307" y="1459"/>
                    </a:lnTo>
                    <a:lnTo>
                      <a:pt x="1558" y="1509"/>
                    </a:lnTo>
                    <a:lnTo>
                      <a:pt x="1609" y="1559"/>
                    </a:lnTo>
                    <a:lnTo>
                      <a:pt x="1609" y="1609"/>
                    </a:lnTo>
                    <a:lnTo>
                      <a:pt x="1558" y="1660"/>
                    </a:lnTo>
                    <a:lnTo>
                      <a:pt x="1458" y="1660"/>
                    </a:lnTo>
                    <a:lnTo>
                      <a:pt x="1458" y="1810"/>
                    </a:lnTo>
                    <a:lnTo>
                      <a:pt x="1508" y="1861"/>
                    </a:lnTo>
                    <a:lnTo>
                      <a:pt x="1659" y="2011"/>
                    </a:lnTo>
                    <a:lnTo>
                      <a:pt x="1760" y="2062"/>
                    </a:lnTo>
                    <a:lnTo>
                      <a:pt x="1810" y="2062"/>
                    </a:lnTo>
                    <a:lnTo>
                      <a:pt x="1961" y="1911"/>
                    </a:lnTo>
                    <a:lnTo>
                      <a:pt x="2061" y="1710"/>
                    </a:lnTo>
                    <a:lnTo>
                      <a:pt x="2162" y="1559"/>
                    </a:lnTo>
                    <a:lnTo>
                      <a:pt x="2262" y="1408"/>
                    </a:lnTo>
                    <a:lnTo>
                      <a:pt x="2011" y="1107"/>
                    </a:lnTo>
                    <a:lnTo>
                      <a:pt x="1910" y="1006"/>
                    </a:lnTo>
                    <a:lnTo>
                      <a:pt x="1860" y="956"/>
                    </a:lnTo>
                    <a:lnTo>
                      <a:pt x="1961" y="855"/>
                    </a:lnTo>
                    <a:lnTo>
                      <a:pt x="2061" y="755"/>
                    </a:lnTo>
                    <a:lnTo>
                      <a:pt x="2061" y="654"/>
                    </a:lnTo>
                    <a:lnTo>
                      <a:pt x="2061" y="403"/>
                    </a:lnTo>
                    <a:lnTo>
                      <a:pt x="2061" y="252"/>
                    </a:lnTo>
                    <a:lnTo>
                      <a:pt x="1961" y="202"/>
                    </a:lnTo>
                    <a:lnTo>
                      <a:pt x="1810" y="202"/>
                    </a:lnTo>
                    <a:lnTo>
                      <a:pt x="1709" y="152"/>
                    </a:lnTo>
                    <a:lnTo>
                      <a:pt x="1408" y="51"/>
                    </a:lnTo>
                    <a:lnTo>
                      <a:pt x="110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5756;p47">
                <a:extLst>
                  <a:ext uri="{FF2B5EF4-FFF2-40B4-BE49-F238E27FC236}">
                    <a16:creationId xmlns:a16="http://schemas.microsoft.com/office/drawing/2014/main" id="{0F5DE625-0829-4363-0125-3CB059DB7AE2}"/>
                  </a:ext>
                </a:extLst>
              </p:cNvPr>
              <p:cNvSpPr/>
              <p:nvPr/>
            </p:nvSpPr>
            <p:spPr>
              <a:xfrm>
                <a:off x="493200" y="3899825"/>
                <a:ext cx="6285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1308" extrusionOk="0">
                    <a:moveTo>
                      <a:pt x="2011" y="0"/>
                    </a:moveTo>
                    <a:lnTo>
                      <a:pt x="1911" y="101"/>
                    </a:lnTo>
                    <a:lnTo>
                      <a:pt x="1710" y="201"/>
                    </a:lnTo>
                    <a:lnTo>
                      <a:pt x="1559" y="252"/>
                    </a:lnTo>
                    <a:lnTo>
                      <a:pt x="1408" y="201"/>
                    </a:lnTo>
                    <a:lnTo>
                      <a:pt x="1257" y="101"/>
                    </a:lnTo>
                    <a:lnTo>
                      <a:pt x="1106" y="50"/>
                    </a:lnTo>
                    <a:lnTo>
                      <a:pt x="1006" y="151"/>
                    </a:lnTo>
                    <a:lnTo>
                      <a:pt x="855" y="201"/>
                    </a:lnTo>
                    <a:lnTo>
                      <a:pt x="553" y="201"/>
                    </a:lnTo>
                    <a:lnTo>
                      <a:pt x="302" y="252"/>
                    </a:lnTo>
                    <a:lnTo>
                      <a:pt x="101" y="402"/>
                    </a:lnTo>
                    <a:lnTo>
                      <a:pt x="1" y="603"/>
                    </a:lnTo>
                    <a:lnTo>
                      <a:pt x="1" y="905"/>
                    </a:lnTo>
                    <a:lnTo>
                      <a:pt x="51" y="1005"/>
                    </a:lnTo>
                    <a:lnTo>
                      <a:pt x="101" y="1056"/>
                    </a:lnTo>
                    <a:lnTo>
                      <a:pt x="704" y="1056"/>
                    </a:lnTo>
                    <a:lnTo>
                      <a:pt x="805" y="1005"/>
                    </a:lnTo>
                    <a:lnTo>
                      <a:pt x="905" y="1056"/>
                    </a:lnTo>
                    <a:lnTo>
                      <a:pt x="1056" y="1156"/>
                    </a:lnTo>
                    <a:lnTo>
                      <a:pt x="1207" y="1257"/>
                    </a:lnTo>
                    <a:lnTo>
                      <a:pt x="1257" y="1307"/>
                    </a:lnTo>
                    <a:lnTo>
                      <a:pt x="1358" y="1257"/>
                    </a:lnTo>
                    <a:lnTo>
                      <a:pt x="1609" y="1257"/>
                    </a:lnTo>
                    <a:lnTo>
                      <a:pt x="1810" y="1207"/>
                    </a:lnTo>
                    <a:lnTo>
                      <a:pt x="1961" y="1106"/>
                    </a:lnTo>
                    <a:lnTo>
                      <a:pt x="2112" y="855"/>
                    </a:lnTo>
                    <a:lnTo>
                      <a:pt x="2162" y="754"/>
                    </a:lnTo>
                    <a:lnTo>
                      <a:pt x="2212" y="654"/>
                    </a:lnTo>
                    <a:lnTo>
                      <a:pt x="2363" y="453"/>
                    </a:lnTo>
                    <a:lnTo>
                      <a:pt x="2463" y="402"/>
                    </a:lnTo>
                    <a:lnTo>
                      <a:pt x="2514" y="302"/>
                    </a:lnTo>
                    <a:lnTo>
                      <a:pt x="2514" y="201"/>
                    </a:lnTo>
                    <a:lnTo>
                      <a:pt x="2514" y="101"/>
                    </a:lnTo>
                    <a:lnTo>
                      <a:pt x="2463" y="50"/>
                    </a:lnTo>
                    <a:lnTo>
                      <a:pt x="236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5757;p47">
                <a:extLst>
                  <a:ext uri="{FF2B5EF4-FFF2-40B4-BE49-F238E27FC236}">
                    <a16:creationId xmlns:a16="http://schemas.microsoft.com/office/drawing/2014/main" id="{2F6CB6B3-FF81-0F60-4E0F-53E5AB1825CE}"/>
                  </a:ext>
                </a:extLst>
              </p:cNvPr>
              <p:cNvSpPr/>
              <p:nvPr/>
            </p:nvSpPr>
            <p:spPr>
              <a:xfrm>
                <a:off x="1823925" y="3089325"/>
                <a:ext cx="62875" cy="32675"/>
              </a:xfrm>
              <a:custGeom>
                <a:avLst/>
                <a:gdLst/>
                <a:ahLst/>
                <a:cxnLst/>
                <a:rect l="l" t="t" r="r" b="b"/>
                <a:pathLst>
                  <a:path w="2515" h="1307" extrusionOk="0">
                    <a:moveTo>
                      <a:pt x="1107" y="0"/>
                    </a:moveTo>
                    <a:lnTo>
                      <a:pt x="1107" y="50"/>
                    </a:lnTo>
                    <a:lnTo>
                      <a:pt x="51" y="50"/>
                    </a:lnTo>
                    <a:lnTo>
                      <a:pt x="51" y="101"/>
                    </a:lnTo>
                    <a:lnTo>
                      <a:pt x="1" y="201"/>
                    </a:lnTo>
                    <a:lnTo>
                      <a:pt x="102" y="251"/>
                    </a:lnTo>
                    <a:lnTo>
                      <a:pt x="152" y="302"/>
                    </a:lnTo>
                    <a:lnTo>
                      <a:pt x="202" y="402"/>
                    </a:lnTo>
                    <a:lnTo>
                      <a:pt x="202" y="553"/>
                    </a:lnTo>
                    <a:lnTo>
                      <a:pt x="202" y="704"/>
                    </a:lnTo>
                    <a:lnTo>
                      <a:pt x="353" y="855"/>
                    </a:lnTo>
                    <a:lnTo>
                      <a:pt x="403" y="754"/>
                    </a:lnTo>
                    <a:lnTo>
                      <a:pt x="554" y="603"/>
                    </a:lnTo>
                    <a:lnTo>
                      <a:pt x="654" y="503"/>
                    </a:lnTo>
                    <a:lnTo>
                      <a:pt x="805" y="503"/>
                    </a:lnTo>
                    <a:lnTo>
                      <a:pt x="906" y="603"/>
                    </a:lnTo>
                    <a:lnTo>
                      <a:pt x="1107" y="654"/>
                    </a:lnTo>
                    <a:lnTo>
                      <a:pt x="1207" y="704"/>
                    </a:lnTo>
                    <a:lnTo>
                      <a:pt x="1258" y="754"/>
                    </a:lnTo>
                    <a:lnTo>
                      <a:pt x="1258" y="905"/>
                    </a:lnTo>
                    <a:lnTo>
                      <a:pt x="1258" y="1106"/>
                    </a:lnTo>
                    <a:lnTo>
                      <a:pt x="1308" y="1206"/>
                    </a:lnTo>
                    <a:lnTo>
                      <a:pt x="1358" y="1257"/>
                    </a:lnTo>
                    <a:lnTo>
                      <a:pt x="1710" y="1307"/>
                    </a:lnTo>
                    <a:lnTo>
                      <a:pt x="1911" y="1257"/>
                    </a:lnTo>
                    <a:lnTo>
                      <a:pt x="2062" y="1206"/>
                    </a:lnTo>
                    <a:lnTo>
                      <a:pt x="2313" y="1005"/>
                    </a:lnTo>
                    <a:lnTo>
                      <a:pt x="2514" y="754"/>
                    </a:lnTo>
                    <a:lnTo>
                      <a:pt x="2514" y="654"/>
                    </a:lnTo>
                    <a:lnTo>
                      <a:pt x="2514" y="553"/>
                    </a:lnTo>
                    <a:lnTo>
                      <a:pt x="2414" y="352"/>
                    </a:lnTo>
                    <a:lnTo>
                      <a:pt x="2313" y="251"/>
                    </a:lnTo>
                    <a:lnTo>
                      <a:pt x="2313" y="151"/>
                    </a:lnTo>
                    <a:lnTo>
                      <a:pt x="2213" y="50"/>
                    </a:lnTo>
                    <a:lnTo>
                      <a:pt x="211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5758;p47">
                <a:extLst>
                  <a:ext uri="{FF2B5EF4-FFF2-40B4-BE49-F238E27FC236}">
                    <a16:creationId xmlns:a16="http://schemas.microsoft.com/office/drawing/2014/main" id="{81BC4B52-3404-BFBC-D928-A3920745B269}"/>
                  </a:ext>
                </a:extLst>
              </p:cNvPr>
              <p:cNvSpPr/>
              <p:nvPr/>
            </p:nvSpPr>
            <p:spPr>
              <a:xfrm>
                <a:off x="554775" y="3899825"/>
                <a:ext cx="54050" cy="42750"/>
              </a:xfrm>
              <a:custGeom>
                <a:avLst/>
                <a:gdLst/>
                <a:ahLst/>
                <a:cxnLst/>
                <a:rect l="l" t="t" r="r" b="b"/>
                <a:pathLst>
                  <a:path w="2162" h="1710" extrusionOk="0">
                    <a:moveTo>
                      <a:pt x="1508" y="0"/>
                    </a:moveTo>
                    <a:lnTo>
                      <a:pt x="1358" y="50"/>
                    </a:lnTo>
                    <a:lnTo>
                      <a:pt x="1257" y="151"/>
                    </a:lnTo>
                    <a:lnTo>
                      <a:pt x="1056" y="352"/>
                    </a:lnTo>
                    <a:lnTo>
                      <a:pt x="905" y="402"/>
                    </a:lnTo>
                    <a:lnTo>
                      <a:pt x="754" y="402"/>
                    </a:lnTo>
                    <a:lnTo>
                      <a:pt x="604" y="453"/>
                    </a:lnTo>
                    <a:lnTo>
                      <a:pt x="503" y="503"/>
                    </a:lnTo>
                    <a:lnTo>
                      <a:pt x="0" y="905"/>
                    </a:lnTo>
                    <a:lnTo>
                      <a:pt x="151" y="1005"/>
                    </a:lnTo>
                    <a:lnTo>
                      <a:pt x="302" y="1056"/>
                    </a:lnTo>
                    <a:lnTo>
                      <a:pt x="704" y="1056"/>
                    </a:lnTo>
                    <a:lnTo>
                      <a:pt x="855" y="1156"/>
                    </a:lnTo>
                    <a:lnTo>
                      <a:pt x="956" y="1207"/>
                    </a:lnTo>
                    <a:lnTo>
                      <a:pt x="1106" y="1257"/>
                    </a:lnTo>
                    <a:lnTo>
                      <a:pt x="1307" y="1257"/>
                    </a:lnTo>
                    <a:lnTo>
                      <a:pt x="1408" y="1307"/>
                    </a:lnTo>
                    <a:lnTo>
                      <a:pt x="1508" y="1408"/>
                    </a:lnTo>
                    <a:lnTo>
                      <a:pt x="1559" y="1609"/>
                    </a:lnTo>
                    <a:lnTo>
                      <a:pt x="1609" y="1659"/>
                    </a:lnTo>
                    <a:lnTo>
                      <a:pt x="1659" y="1709"/>
                    </a:lnTo>
                    <a:lnTo>
                      <a:pt x="1860" y="1659"/>
                    </a:lnTo>
                    <a:lnTo>
                      <a:pt x="1911" y="1609"/>
                    </a:lnTo>
                    <a:lnTo>
                      <a:pt x="1911" y="1558"/>
                    </a:lnTo>
                    <a:lnTo>
                      <a:pt x="1860" y="1458"/>
                    </a:lnTo>
                    <a:lnTo>
                      <a:pt x="1810" y="1408"/>
                    </a:lnTo>
                    <a:lnTo>
                      <a:pt x="1810" y="1307"/>
                    </a:lnTo>
                    <a:lnTo>
                      <a:pt x="2112" y="1005"/>
                    </a:lnTo>
                    <a:lnTo>
                      <a:pt x="2162" y="855"/>
                    </a:lnTo>
                    <a:lnTo>
                      <a:pt x="2061" y="855"/>
                    </a:lnTo>
                    <a:lnTo>
                      <a:pt x="1961" y="704"/>
                    </a:lnTo>
                    <a:lnTo>
                      <a:pt x="1961" y="503"/>
                    </a:lnTo>
                    <a:lnTo>
                      <a:pt x="1961" y="352"/>
                    </a:lnTo>
                    <a:lnTo>
                      <a:pt x="1961" y="151"/>
                    </a:lnTo>
                    <a:lnTo>
                      <a:pt x="1911" y="50"/>
                    </a:lnTo>
                    <a:lnTo>
                      <a:pt x="170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5759;p47">
                <a:extLst>
                  <a:ext uri="{FF2B5EF4-FFF2-40B4-BE49-F238E27FC236}">
                    <a16:creationId xmlns:a16="http://schemas.microsoft.com/office/drawing/2014/main" id="{AF225871-757F-D7EA-CE21-F5F572B75174}"/>
                  </a:ext>
                </a:extLst>
              </p:cNvPr>
              <p:cNvSpPr/>
              <p:nvPr/>
            </p:nvSpPr>
            <p:spPr>
              <a:xfrm>
                <a:off x="1975975" y="3642225"/>
                <a:ext cx="5280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2112" h="855" extrusionOk="0">
                    <a:moveTo>
                      <a:pt x="152" y="0"/>
                    </a:moveTo>
                    <a:lnTo>
                      <a:pt x="51" y="50"/>
                    </a:lnTo>
                    <a:lnTo>
                      <a:pt x="1" y="201"/>
                    </a:lnTo>
                    <a:lnTo>
                      <a:pt x="1" y="402"/>
                    </a:lnTo>
                    <a:lnTo>
                      <a:pt x="1" y="553"/>
                    </a:lnTo>
                    <a:lnTo>
                      <a:pt x="51" y="704"/>
                    </a:lnTo>
                    <a:lnTo>
                      <a:pt x="51" y="754"/>
                    </a:lnTo>
                    <a:lnTo>
                      <a:pt x="101" y="804"/>
                    </a:lnTo>
                    <a:lnTo>
                      <a:pt x="252" y="754"/>
                    </a:lnTo>
                    <a:lnTo>
                      <a:pt x="453" y="654"/>
                    </a:lnTo>
                    <a:lnTo>
                      <a:pt x="654" y="603"/>
                    </a:lnTo>
                    <a:lnTo>
                      <a:pt x="855" y="654"/>
                    </a:lnTo>
                    <a:lnTo>
                      <a:pt x="1056" y="754"/>
                    </a:lnTo>
                    <a:lnTo>
                      <a:pt x="1207" y="804"/>
                    </a:lnTo>
                    <a:lnTo>
                      <a:pt x="1308" y="855"/>
                    </a:lnTo>
                    <a:lnTo>
                      <a:pt x="1408" y="804"/>
                    </a:lnTo>
                    <a:lnTo>
                      <a:pt x="1509" y="704"/>
                    </a:lnTo>
                    <a:lnTo>
                      <a:pt x="1609" y="654"/>
                    </a:lnTo>
                    <a:lnTo>
                      <a:pt x="1710" y="603"/>
                    </a:lnTo>
                    <a:lnTo>
                      <a:pt x="2011" y="603"/>
                    </a:lnTo>
                    <a:lnTo>
                      <a:pt x="2112" y="553"/>
                    </a:lnTo>
                    <a:lnTo>
                      <a:pt x="2112" y="453"/>
                    </a:lnTo>
                    <a:lnTo>
                      <a:pt x="2112" y="352"/>
                    </a:lnTo>
                    <a:lnTo>
                      <a:pt x="2062" y="251"/>
                    </a:lnTo>
                    <a:lnTo>
                      <a:pt x="1911" y="201"/>
                    </a:lnTo>
                    <a:lnTo>
                      <a:pt x="1006" y="201"/>
                    </a:lnTo>
                    <a:lnTo>
                      <a:pt x="906" y="101"/>
                    </a:lnTo>
                    <a:lnTo>
                      <a:pt x="755" y="0"/>
                    </a:lnTo>
                    <a:lnTo>
                      <a:pt x="705" y="50"/>
                    </a:lnTo>
                    <a:lnTo>
                      <a:pt x="604" y="151"/>
                    </a:lnTo>
                    <a:lnTo>
                      <a:pt x="554" y="151"/>
                    </a:lnTo>
                    <a:lnTo>
                      <a:pt x="403" y="50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5760;p47">
                <a:extLst>
                  <a:ext uri="{FF2B5EF4-FFF2-40B4-BE49-F238E27FC236}">
                    <a16:creationId xmlns:a16="http://schemas.microsoft.com/office/drawing/2014/main" id="{14F53CB1-D1E1-8740-C2CC-0820F4497A8D}"/>
                  </a:ext>
                </a:extLst>
              </p:cNvPr>
              <p:cNvSpPr/>
              <p:nvPr/>
            </p:nvSpPr>
            <p:spPr>
              <a:xfrm>
                <a:off x="1724675" y="3363250"/>
                <a:ext cx="62850" cy="18875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755" extrusionOk="0">
                    <a:moveTo>
                      <a:pt x="955" y="1"/>
                    </a:moveTo>
                    <a:lnTo>
                      <a:pt x="855" y="51"/>
                    </a:lnTo>
                    <a:lnTo>
                      <a:pt x="704" y="151"/>
                    </a:lnTo>
                    <a:lnTo>
                      <a:pt x="503" y="202"/>
                    </a:lnTo>
                    <a:lnTo>
                      <a:pt x="402" y="302"/>
                    </a:lnTo>
                    <a:lnTo>
                      <a:pt x="302" y="352"/>
                    </a:lnTo>
                    <a:lnTo>
                      <a:pt x="201" y="403"/>
                    </a:lnTo>
                    <a:lnTo>
                      <a:pt x="101" y="403"/>
                    </a:lnTo>
                    <a:lnTo>
                      <a:pt x="50" y="453"/>
                    </a:lnTo>
                    <a:lnTo>
                      <a:pt x="0" y="554"/>
                    </a:lnTo>
                    <a:lnTo>
                      <a:pt x="50" y="654"/>
                    </a:lnTo>
                    <a:lnTo>
                      <a:pt x="201" y="704"/>
                    </a:lnTo>
                    <a:lnTo>
                      <a:pt x="302" y="755"/>
                    </a:lnTo>
                    <a:lnTo>
                      <a:pt x="352" y="755"/>
                    </a:lnTo>
                    <a:lnTo>
                      <a:pt x="503" y="654"/>
                    </a:lnTo>
                    <a:lnTo>
                      <a:pt x="654" y="604"/>
                    </a:lnTo>
                    <a:lnTo>
                      <a:pt x="754" y="554"/>
                    </a:lnTo>
                    <a:lnTo>
                      <a:pt x="905" y="453"/>
                    </a:lnTo>
                    <a:lnTo>
                      <a:pt x="1156" y="453"/>
                    </a:lnTo>
                    <a:lnTo>
                      <a:pt x="1257" y="554"/>
                    </a:lnTo>
                    <a:lnTo>
                      <a:pt x="1307" y="604"/>
                    </a:lnTo>
                    <a:lnTo>
                      <a:pt x="1508" y="654"/>
                    </a:lnTo>
                    <a:lnTo>
                      <a:pt x="1910" y="654"/>
                    </a:lnTo>
                    <a:lnTo>
                      <a:pt x="2312" y="604"/>
                    </a:lnTo>
                    <a:lnTo>
                      <a:pt x="2413" y="604"/>
                    </a:lnTo>
                    <a:lnTo>
                      <a:pt x="2513" y="403"/>
                    </a:lnTo>
                    <a:lnTo>
                      <a:pt x="2463" y="302"/>
                    </a:lnTo>
                    <a:lnTo>
                      <a:pt x="2413" y="202"/>
                    </a:lnTo>
                    <a:lnTo>
                      <a:pt x="2212" y="51"/>
                    </a:lnTo>
                    <a:lnTo>
                      <a:pt x="2111" y="1"/>
                    </a:lnTo>
                    <a:lnTo>
                      <a:pt x="2011" y="1"/>
                    </a:lnTo>
                    <a:lnTo>
                      <a:pt x="1860" y="101"/>
                    </a:lnTo>
                    <a:lnTo>
                      <a:pt x="1709" y="202"/>
                    </a:lnTo>
                    <a:lnTo>
                      <a:pt x="1558" y="252"/>
                    </a:lnTo>
                    <a:lnTo>
                      <a:pt x="1357" y="202"/>
                    </a:lnTo>
                    <a:lnTo>
                      <a:pt x="1206" y="101"/>
                    </a:lnTo>
                    <a:lnTo>
                      <a:pt x="115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5761;p47">
                <a:extLst>
                  <a:ext uri="{FF2B5EF4-FFF2-40B4-BE49-F238E27FC236}">
                    <a16:creationId xmlns:a16="http://schemas.microsoft.com/office/drawing/2014/main" id="{426ECCB0-8385-3404-7AD1-84E1DCF71F08}"/>
                  </a:ext>
                </a:extLst>
              </p:cNvPr>
              <p:cNvSpPr/>
              <p:nvPr/>
            </p:nvSpPr>
            <p:spPr>
              <a:xfrm>
                <a:off x="1392925" y="3115700"/>
                <a:ext cx="4150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1308" extrusionOk="0">
                    <a:moveTo>
                      <a:pt x="101" y="1"/>
                    </a:moveTo>
                    <a:lnTo>
                      <a:pt x="51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51" y="353"/>
                    </a:lnTo>
                    <a:lnTo>
                      <a:pt x="101" y="453"/>
                    </a:lnTo>
                    <a:lnTo>
                      <a:pt x="151" y="554"/>
                    </a:lnTo>
                    <a:lnTo>
                      <a:pt x="252" y="805"/>
                    </a:lnTo>
                    <a:lnTo>
                      <a:pt x="352" y="855"/>
                    </a:lnTo>
                    <a:lnTo>
                      <a:pt x="855" y="855"/>
                    </a:lnTo>
                    <a:lnTo>
                      <a:pt x="955" y="905"/>
                    </a:lnTo>
                    <a:lnTo>
                      <a:pt x="1006" y="1006"/>
                    </a:lnTo>
                    <a:lnTo>
                      <a:pt x="1056" y="1157"/>
                    </a:lnTo>
                    <a:lnTo>
                      <a:pt x="1106" y="1207"/>
                    </a:lnTo>
                    <a:lnTo>
                      <a:pt x="1207" y="1257"/>
                    </a:lnTo>
                    <a:lnTo>
                      <a:pt x="1307" y="1308"/>
                    </a:lnTo>
                    <a:lnTo>
                      <a:pt x="1358" y="1257"/>
                    </a:lnTo>
                    <a:lnTo>
                      <a:pt x="1609" y="1056"/>
                    </a:lnTo>
                    <a:lnTo>
                      <a:pt x="1659" y="905"/>
                    </a:lnTo>
                    <a:lnTo>
                      <a:pt x="1659" y="755"/>
                    </a:lnTo>
                    <a:lnTo>
                      <a:pt x="1659" y="604"/>
                    </a:lnTo>
                    <a:lnTo>
                      <a:pt x="1609" y="503"/>
                    </a:lnTo>
                    <a:lnTo>
                      <a:pt x="1559" y="453"/>
                    </a:lnTo>
                    <a:lnTo>
                      <a:pt x="1408" y="453"/>
                    </a:lnTo>
                    <a:lnTo>
                      <a:pt x="1207" y="403"/>
                    </a:lnTo>
                    <a:lnTo>
                      <a:pt x="1006" y="453"/>
                    </a:lnTo>
                    <a:lnTo>
                      <a:pt x="855" y="503"/>
                    </a:lnTo>
                    <a:lnTo>
                      <a:pt x="704" y="604"/>
                    </a:lnTo>
                    <a:lnTo>
                      <a:pt x="553" y="252"/>
                    </a:lnTo>
                    <a:lnTo>
                      <a:pt x="453" y="151"/>
                    </a:lnTo>
                    <a:lnTo>
                      <a:pt x="403" y="101"/>
                    </a:lnTo>
                    <a:lnTo>
                      <a:pt x="25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5762;p47">
                <a:extLst>
                  <a:ext uri="{FF2B5EF4-FFF2-40B4-BE49-F238E27FC236}">
                    <a16:creationId xmlns:a16="http://schemas.microsoft.com/office/drawing/2014/main" id="{E6AF024F-B6D6-D552-081A-79DC2A7676CC}"/>
                  </a:ext>
                </a:extLst>
              </p:cNvPr>
              <p:cNvSpPr/>
              <p:nvPr/>
            </p:nvSpPr>
            <p:spPr>
              <a:xfrm>
                <a:off x="403975" y="3169750"/>
                <a:ext cx="36475" cy="2640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1056" extrusionOk="0">
                    <a:moveTo>
                      <a:pt x="1107" y="0"/>
                    </a:moveTo>
                    <a:lnTo>
                      <a:pt x="1006" y="50"/>
                    </a:lnTo>
                    <a:lnTo>
                      <a:pt x="604" y="503"/>
                    </a:lnTo>
                    <a:lnTo>
                      <a:pt x="503" y="553"/>
                    </a:lnTo>
                    <a:lnTo>
                      <a:pt x="453" y="503"/>
                    </a:lnTo>
                    <a:lnTo>
                      <a:pt x="302" y="402"/>
                    </a:lnTo>
                    <a:lnTo>
                      <a:pt x="202" y="452"/>
                    </a:lnTo>
                    <a:lnTo>
                      <a:pt x="152" y="553"/>
                    </a:lnTo>
                    <a:lnTo>
                      <a:pt x="51" y="603"/>
                    </a:lnTo>
                    <a:lnTo>
                      <a:pt x="1" y="653"/>
                    </a:lnTo>
                    <a:lnTo>
                      <a:pt x="1" y="704"/>
                    </a:lnTo>
                    <a:lnTo>
                      <a:pt x="1" y="754"/>
                    </a:lnTo>
                    <a:lnTo>
                      <a:pt x="51" y="754"/>
                    </a:lnTo>
                    <a:lnTo>
                      <a:pt x="252" y="804"/>
                    </a:lnTo>
                    <a:lnTo>
                      <a:pt x="453" y="955"/>
                    </a:lnTo>
                    <a:lnTo>
                      <a:pt x="654" y="1056"/>
                    </a:lnTo>
                    <a:lnTo>
                      <a:pt x="805" y="1056"/>
                    </a:lnTo>
                    <a:lnTo>
                      <a:pt x="906" y="1005"/>
                    </a:lnTo>
                    <a:lnTo>
                      <a:pt x="1056" y="1005"/>
                    </a:lnTo>
                    <a:lnTo>
                      <a:pt x="1207" y="955"/>
                    </a:lnTo>
                    <a:lnTo>
                      <a:pt x="1408" y="704"/>
                    </a:lnTo>
                    <a:lnTo>
                      <a:pt x="1408" y="653"/>
                    </a:lnTo>
                    <a:lnTo>
                      <a:pt x="1358" y="603"/>
                    </a:lnTo>
                    <a:lnTo>
                      <a:pt x="1157" y="553"/>
                    </a:lnTo>
                    <a:lnTo>
                      <a:pt x="1056" y="503"/>
                    </a:lnTo>
                    <a:lnTo>
                      <a:pt x="1107" y="452"/>
                    </a:lnTo>
                    <a:lnTo>
                      <a:pt x="1157" y="402"/>
                    </a:lnTo>
                    <a:lnTo>
                      <a:pt x="1257" y="352"/>
                    </a:lnTo>
                    <a:lnTo>
                      <a:pt x="1408" y="352"/>
                    </a:lnTo>
                    <a:lnTo>
                      <a:pt x="1458" y="302"/>
                    </a:lnTo>
                    <a:lnTo>
                      <a:pt x="1408" y="251"/>
                    </a:lnTo>
                    <a:lnTo>
                      <a:pt x="1308" y="151"/>
                    </a:lnTo>
                    <a:lnTo>
                      <a:pt x="120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5763;p47">
                <a:extLst>
                  <a:ext uri="{FF2B5EF4-FFF2-40B4-BE49-F238E27FC236}">
                    <a16:creationId xmlns:a16="http://schemas.microsoft.com/office/drawing/2014/main" id="{BDBD0723-14A1-7A6A-88C5-172F102BF26E}"/>
                  </a:ext>
                </a:extLst>
              </p:cNvPr>
              <p:cNvSpPr/>
              <p:nvPr/>
            </p:nvSpPr>
            <p:spPr>
              <a:xfrm>
                <a:off x="377600" y="3184825"/>
                <a:ext cx="26400" cy="31425"/>
              </a:xfrm>
              <a:custGeom>
                <a:avLst/>
                <a:gdLst/>
                <a:ahLst/>
                <a:cxnLst/>
                <a:rect l="l" t="t" r="r" b="b"/>
                <a:pathLst>
                  <a:path w="1056" h="1257" extrusionOk="0">
                    <a:moveTo>
                      <a:pt x="553" y="0"/>
                    </a:moveTo>
                    <a:lnTo>
                      <a:pt x="453" y="50"/>
                    </a:lnTo>
                    <a:lnTo>
                      <a:pt x="402" y="101"/>
                    </a:lnTo>
                    <a:lnTo>
                      <a:pt x="252" y="201"/>
                    </a:lnTo>
                    <a:lnTo>
                      <a:pt x="252" y="302"/>
                    </a:lnTo>
                    <a:lnTo>
                      <a:pt x="302" y="402"/>
                    </a:lnTo>
                    <a:lnTo>
                      <a:pt x="352" y="503"/>
                    </a:lnTo>
                    <a:lnTo>
                      <a:pt x="402" y="553"/>
                    </a:lnTo>
                    <a:lnTo>
                      <a:pt x="302" y="603"/>
                    </a:lnTo>
                    <a:lnTo>
                      <a:pt x="201" y="603"/>
                    </a:lnTo>
                    <a:lnTo>
                      <a:pt x="51" y="654"/>
                    </a:lnTo>
                    <a:lnTo>
                      <a:pt x="0" y="704"/>
                    </a:lnTo>
                    <a:lnTo>
                      <a:pt x="0" y="754"/>
                    </a:lnTo>
                    <a:lnTo>
                      <a:pt x="51" y="905"/>
                    </a:lnTo>
                    <a:lnTo>
                      <a:pt x="101" y="1005"/>
                    </a:lnTo>
                    <a:lnTo>
                      <a:pt x="252" y="1005"/>
                    </a:lnTo>
                    <a:lnTo>
                      <a:pt x="352" y="1056"/>
                    </a:lnTo>
                    <a:lnTo>
                      <a:pt x="503" y="1257"/>
                    </a:lnTo>
                    <a:lnTo>
                      <a:pt x="603" y="1207"/>
                    </a:lnTo>
                    <a:lnTo>
                      <a:pt x="654" y="1156"/>
                    </a:lnTo>
                    <a:lnTo>
                      <a:pt x="704" y="1056"/>
                    </a:lnTo>
                    <a:lnTo>
                      <a:pt x="805" y="1005"/>
                    </a:lnTo>
                    <a:lnTo>
                      <a:pt x="955" y="1005"/>
                    </a:lnTo>
                    <a:lnTo>
                      <a:pt x="1056" y="905"/>
                    </a:lnTo>
                    <a:lnTo>
                      <a:pt x="1056" y="704"/>
                    </a:lnTo>
                    <a:lnTo>
                      <a:pt x="1056" y="603"/>
                    </a:lnTo>
                    <a:lnTo>
                      <a:pt x="1056" y="503"/>
                    </a:lnTo>
                    <a:lnTo>
                      <a:pt x="805" y="251"/>
                    </a:lnTo>
                    <a:lnTo>
                      <a:pt x="5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5764;p47">
                <a:extLst>
                  <a:ext uri="{FF2B5EF4-FFF2-40B4-BE49-F238E27FC236}">
                    <a16:creationId xmlns:a16="http://schemas.microsoft.com/office/drawing/2014/main" id="{19FCD529-FF15-EC00-48D2-B6DC9592F315}"/>
                  </a:ext>
                </a:extLst>
              </p:cNvPr>
              <p:cNvSpPr/>
              <p:nvPr/>
            </p:nvSpPr>
            <p:spPr>
              <a:xfrm>
                <a:off x="1913150" y="3341900"/>
                <a:ext cx="4150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855" extrusionOk="0">
                    <a:moveTo>
                      <a:pt x="654" y="0"/>
                    </a:moveTo>
                    <a:lnTo>
                      <a:pt x="503" y="50"/>
                    </a:lnTo>
                    <a:lnTo>
                      <a:pt x="353" y="201"/>
                    </a:lnTo>
                    <a:lnTo>
                      <a:pt x="252" y="201"/>
                    </a:lnTo>
                    <a:lnTo>
                      <a:pt x="152" y="251"/>
                    </a:lnTo>
                    <a:lnTo>
                      <a:pt x="101" y="251"/>
                    </a:lnTo>
                    <a:lnTo>
                      <a:pt x="1" y="352"/>
                    </a:lnTo>
                    <a:lnTo>
                      <a:pt x="101" y="402"/>
                    </a:lnTo>
                    <a:lnTo>
                      <a:pt x="302" y="603"/>
                    </a:lnTo>
                    <a:lnTo>
                      <a:pt x="403" y="654"/>
                    </a:lnTo>
                    <a:lnTo>
                      <a:pt x="554" y="654"/>
                    </a:lnTo>
                    <a:lnTo>
                      <a:pt x="1006" y="603"/>
                    </a:lnTo>
                    <a:lnTo>
                      <a:pt x="1207" y="704"/>
                    </a:lnTo>
                    <a:lnTo>
                      <a:pt x="1308" y="754"/>
                    </a:lnTo>
                    <a:lnTo>
                      <a:pt x="1408" y="855"/>
                    </a:lnTo>
                    <a:lnTo>
                      <a:pt x="1509" y="855"/>
                    </a:lnTo>
                    <a:lnTo>
                      <a:pt x="1659" y="754"/>
                    </a:lnTo>
                    <a:lnTo>
                      <a:pt x="1659" y="603"/>
                    </a:lnTo>
                    <a:lnTo>
                      <a:pt x="1659" y="503"/>
                    </a:lnTo>
                    <a:lnTo>
                      <a:pt x="1458" y="302"/>
                    </a:lnTo>
                    <a:lnTo>
                      <a:pt x="1358" y="251"/>
                    </a:lnTo>
                    <a:lnTo>
                      <a:pt x="1207" y="201"/>
                    </a:lnTo>
                    <a:lnTo>
                      <a:pt x="956" y="201"/>
                    </a:lnTo>
                    <a:lnTo>
                      <a:pt x="755" y="50"/>
                    </a:lnTo>
                    <a:lnTo>
                      <a:pt x="6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5765;p47">
                <a:extLst>
                  <a:ext uri="{FF2B5EF4-FFF2-40B4-BE49-F238E27FC236}">
                    <a16:creationId xmlns:a16="http://schemas.microsoft.com/office/drawing/2014/main" id="{A52883EA-449F-7F09-FDB0-86643F1938C8}"/>
                  </a:ext>
                </a:extLst>
              </p:cNvPr>
              <p:cNvSpPr/>
              <p:nvPr/>
            </p:nvSpPr>
            <p:spPr>
              <a:xfrm>
                <a:off x="2081550" y="3647250"/>
                <a:ext cx="4147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1659" h="654" extrusionOk="0">
                    <a:moveTo>
                      <a:pt x="151" y="0"/>
                    </a:moveTo>
                    <a:lnTo>
                      <a:pt x="50" y="101"/>
                    </a:lnTo>
                    <a:lnTo>
                      <a:pt x="0" y="201"/>
                    </a:lnTo>
                    <a:lnTo>
                      <a:pt x="50" y="302"/>
                    </a:lnTo>
                    <a:lnTo>
                      <a:pt x="101" y="402"/>
                    </a:lnTo>
                    <a:lnTo>
                      <a:pt x="302" y="453"/>
                    </a:lnTo>
                    <a:lnTo>
                      <a:pt x="452" y="553"/>
                    </a:lnTo>
                    <a:lnTo>
                      <a:pt x="603" y="654"/>
                    </a:lnTo>
                    <a:lnTo>
                      <a:pt x="704" y="654"/>
                    </a:lnTo>
                    <a:lnTo>
                      <a:pt x="955" y="603"/>
                    </a:lnTo>
                    <a:lnTo>
                      <a:pt x="1106" y="503"/>
                    </a:lnTo>
                    <a:lnTo>
                      <a:pt x="1257" y="453"/>
                    </a:lnTo>
                    <a:lnTo>
                      <a:pt x="1609" y="402"/>
                    </a:lnTo>
                    <a:lnTo>
                      <a:pt x="1659" y="352"/>
                    </a:lnTo>
                    <a:lnTo>
                      <a:pt x="1609" y="252"/>
                    </a:lnTo>
                    <a:lnTo>
                      <a:pt x="1458" y="101"/>
                    </a:lnTo>
                    <a:lnTo>
                      <a:pt x="1257" y="0"/>
                    </a:lnTo>
                    <a:lnTo>
                      <a:pt x="1106" y="0"/>
                    </a:lnTo>
                    <a:lnTo>
                      <a:pt x="905" y="50"/>
                    </a:lnTo>
                    <a:lnTo>
                      <a:pt x="754" y="151"/>
                    </a:lnTo>
                    <a:lnTo>
                      <a:pt x="603" y="201"/>
                    </a:lnTo>
                    <a:lnTo>
                      <a:pt x="452" y="15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5766;p47">
                <a:extLst>
                  <a:ext uri="{FF2B5EF4-FFF2-40B4-BE49-F238E27FC236}">
                    <a16:creationId xmlns:a16="http://schemas.microsoft.com/office/drawing/2014/main" id="{9C2DC937-6272-006A-BC27-8DA58391CA49}"/>
                  </a:ext>
                </a:extLst>
              </p:cNvPr>
              <p:cNvSpPr/>
              <p:nvPr/>
            </p:nvSpPr>
            <p:spPr>
              <a:xfrm>
                <a:off x="2012425" y="3184825"/>
                <a:ext cx="21400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856" h="1207" extrusionOk="0">
                    <a:moveTo>
                      <a:pt x="352" y="0"/>
                    </a:moveTo>
                    <a:lnTo>
                      <a:pt x="252" y="101"/>
                    </a:lnTo>
                    <a:lnTo>
                      <a:pt x="202" y="251"/>
                    </a:lnTo>
                    <a:lnTo>
                      <a:pt x="101" y="453"/>
                    </a:lnTo>
                    <a:lnTo>
                      <a:pt x="51" y="603"/>
                    </a:lnTo>
                    <a:lnTo>
                      <a:pt x="1" y="704"/>
                    </a:lnTo>
                    <a:lnTo>
                      <a:pt x="51" y="804"/>
                    </a:lnTo>
                    <a:lnTo>
                      <a:pt x="51" y="1056"/>
                    </a:lnTo>
                    <a:lnTo>
                      <a:pt x="51" y="1156"/>
                    </a:lnTo>
                    <a:lnTo>
                      <a:pt x="101" y="1207"/>
                    </a:lnTo>
                    <a:lnTo>
                      <a:pt x="202" y="1207"/>
                    </a:lnTo>
                    <a:lnTo>
                      <a:pt x="654" y="905"/>
                    </a:lnTo>
                    <a:lnTo>
                      <a:pt x="553" y="804"/>
                    </a:lnTo>
                    <a:lnTo>
                      <a:pt x="503" y="704"/>
                    </a:lnTo>
                    <a:lnTo>
                      <a:pt x="503" y="603"/>
                    </a:lnTo>
                    <a:lnTo>
                      <a:pt x="604" y="553"/>
                    </a:lnTo>
                    <a:lnTo>
                      <a:pt x="755" y="453"/>
                    </a:lnTo>
                    <a:lnTo>
                      <a:pt x="805" y="402"/>
                    </a:lnTo>
                    <a:lnTo>
                      <a:pt x="855" y="302"/>
                    </a:lnTo>
                    <a:lnTo>
                      <a:pt x="855" y="201"/>
                    </a:lnTo>
                    <a:lnTo>
                      <a:pt x="855" y="101"/>
                    </a:lnTo>
                    <a:lnTo>
                      <a:pt x="805" y="50"/>
                    </a:lnTo>
                    <a:lnTo>
                      <a:pt x="6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5767;p47">
                <a:extLst>
                  <a:ext uri="{FF2B5EF4-FFF2-40B4-BE49-F238E27FC236}">
                    <a16:creationId xmlns:a16="http://schemas.microsoft.com/office/drawing/2014/main" id="{8012712B-D213-224F-9C0A-72DE3BA0440D}"/>
                  </a:ext>
                </a:extLst>
              </p:cNvPr>
              <p:cNvSpPr/>
              <p:nvPr/>
            </p:nvSpPr>
            <p:spPr>
              <a:xfrm>
                <a:off x="1997350" y="3125750"/>
                <a:ext cx="26400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1056" h="856" extrusionOk="0">
                    <a:moveTo>
                      <a:pt x="503" y="1"/>
                    </a:moveTo>
                    <a:lnTo>
                      <a:pt x="352" y="51"/>
                    </a:lnTo>
                    <a:lnTo>
                      <a:pt x="252" y="101"/>
                    </a:lnTo>
                    <a:lnTo>
                      <a:pt x="151" y="202"/>
                    </a:lnTo>
                    <a:lnTo>
                      <a:pt x="51" y="302"/>
                    </a:lnTo>
                    <a:lnTo>
                      <a:pt x="0" y="403"/>
                    </a:lnTo>
                    <a:lnTo>
                      <a:pt x="0" y="554"/>
                    </a:lnTo>
                    <a:lnTo>
                      <a:pt x="0" y="755"/>
                    </a:lnTo>
                    <a:lnTo>
                      <a:pt x="101" y="855"/>
                    </a:lnTo>
                    <a:lnTo>
                      <a:pt x="252" y="855"/>
                    </a:lnTo>
                    <a:lnTo>
                      <a:pt x="604" y="704"/>
                    </a:lnTo>
                    <a:lnTo>
                      <a:pt x="805" y="604"/>
                    </a:lnTo>
                    <a:lnTo>
                      <a:pt x="905" y="453"/>
                    </a:lnTo>
                    <a:lnTo>
                      <a:pt x="1056" y="353"/>
                    </a:lnTo>
                    <a:lnTo>
                      <a:pt x="855" y="152"/>
                    </a:lnTo>
                    <a:lnTo>
                      <a:pt x="654" y="51"/>
                    </a:lnTo>
                    <a:lnTo>
                      <a:pt x="50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5768;p47">
                <a:extLst>
                  <a:ext uri="{FF2B5EF4-FFF2-40B4-BE49-F238E27FC236}">
                    <a16:creationId xmlns:a16="http://schemas.microsoft.com/office/drawing/2014/main" id="{058D3E32-A72A-A0CD-CB68-BA211F444A35}"/>
                  </a:ext>
                </a:extLst>
              </p:cNvPr>
              <p:cNvSpPr/>
              <p:nvPr/>
            </p:nvSpPr>
            <p:spPr>
              <a:xfrm>
                <a:off x="1924475" y="3221250"/>
                <a:ext cx="402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604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52"/>
                    </a:lnTo>
                    <a:lnTo>
                      <a:pt x="0" y="252"/>
                    </a:lnTo>
                    <a:lnTo>
                      <a:pt x="0" y="453"/>
                    </a:lnTo>
                    <a:lnTo>
                      <a:pt x="101" y="604"/>
                    </a:lnTo>
                    <a:lnTo>
                      <a:pt x="151" y="554"/>
                    </a:lnTo>
                    <a:lnTo>
                      <a:pt x="201" y="453"/>
                    </a:lnTo>
                    <a:lnTo>
                      <a:pt x="201" y="353"/>
                    </a:lnTo>
                    <a:lnTo>
                      <a:pt x="251" y="252"/>
                    </a:lnTo>
                    <a:lnTo>
                      <a:pt x="302" y="252"/>
                    </a:lnTo>
                    <a:lnTo>
                      <a:pt x="452" y="353"/>
                    </a:lnTo>
                    <a:lnTo>
                      <a:pt x="603" y="403"/>
                    </a:lnTo>
                    <a:lnTo>
                      <a:pt x="905" y="503"/>
                    </a:lnTo>
                    <a:lnTo>
                      <a:pt x="1056" y="503"/>
                    </a:lnTo>
                    <a:lnTo>
                      <a:pt x="1156" y="353"/>
                    </a:lnTo>
                    <a:lnTo>
                      <a:pt x="1357" y="252"/>
                    </a:lnTo>
                    <a:lnTo>
                      <a:pt x="1458" y="202"/>
                    </a:lnTo>
                    <a:lnTo>
                      <a:pt x="1558" y="202"/>
                    </a:lnTo>
                    <a:lnTo>
                      <a:pt x="1609" y="152"/>
                    </a:lnTo>
                    <a:lnTo>
                      <a:pt x="1609" y="51"/>
                    </a:lnTo>
                    <a:lnTo>
                      <a:pt x="155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" name="Google Shape;5769;p47">
                <a:extLst>
                  <a:ext uri="{FF2B5EF4-FFF2-40B4-BE49-F238E27FC236}">
                    <a16:creationId xmlns:a16="http://schemas.microsoft.com/office/drawing/2014/main" id="{EA2B255E-E9EB-420A-CAE3-004D1D239B71}"/>
                  </a:ext>
                </a:extLst>
              </p:cNvPr>
              <p:cNvSpPr/>
              <p:nvPr/>
            </p:nvSpPr>
            <p:spPr>
              <a:xfrm>
                <a:off x="1846550" y="3736450"/>
                <a:ext cx="25175" cy="2642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1057" extrusionOk="0">
                    <a:moveTo>
                      <a:pt x="302" y="1"/>
                    </a:moveTo>
                    <a:lnTo>
                      <a:pt x="202" y="51"/>
                    </a:lnTo>
                    <a:lnTo>
                      <a:pt x="152" y="152"/>
                    </a:lnTo>
                    <a:lnTo>
                      <a:pt x="51" y="453"/>
                    </a:lnTo>
                    <a:lnTo>
                      <a:pt x="1" y="554"/>
                    </a:lnTo>
                    <a:lnTo>
                      <a:pt x="1" y="604"/>
                    </a:lnTo>
                    <a:lnTo>
                      <a:pt x="51" y="604"/>
                    </a:lnTo>
                    <a:lnTo>
                      <a:pt x="152" y="654"/>
                    </a:lnTo>
                    <a:lnTo>
                      <a:pt x="453" y="654"/>
                    </a:lnTo>
                    <a:lnTo>
                      <a:pt x="554" y="755"/>
                    </a:lnTo>
                    <a:lnTo>
                      <a:pt x="554" y="906"/>
                    </a:lnTo>
                    <a:lnTo>
                      <a:pt x="604" y="1006"/>
                    </a:lnTo>
                    <a:lnTo>
                      <a:pt x="704" y="1056"/>
                    </a:lnTo>
                    <a:lnTo>
                      <a:pt x="905" y="1056"/>
                    </a:lnTo>
                    <a:lnTo>
                      <a:pt x="956" y="956"/>
                    </a:lnTo>
                    <a:lnTo>
                      <a:pt x="1006" y="855"/>
                    </a:lnTo>
                    <a:lnTo>
                      <a:pt x="1006" y="755"/>
                    </a:lnTo>
                    <a:lnTo>
                      <a:pt x="855" y="654"/>
                    </a:lnTo>
                    <a:lnTo>
                      <a:pt x="805" y="504"/>
                    </a:lnTo>
                    <a:lnTo>
                      <a:pt x="755" y="302"/>
                    </a:lnTo>
                    <a:lnTo>
                      <a:pt x="654" y="202"/>
                    </a:lnTo>
                    <a:lnTo>
                      <a:pt x="503" y="51"/>
                    </a:lnTo>
                    <a:lnTo>
                      <a:pt x="3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" name="Google Shape;5770;p47">
                <a:extLst>
                  <a:ext uri="{FF2B5EF4-FFF2-40B4-BE49-F238E27FC236}">
                    <a16:creationId xmlns:a16="http://schemas.microsoft.com/office/drawing/2014/main" id="{467C62A5-5C0B-1E64-54E8-D68DA584BAB3}"/>
                  </a:ext>
                </a:extLst>
              </p:cNvPr>
              <p:cNvSpPr/>
              <p:nvPr/>
            </p:nvSpPr>
            <p:spPr>
              <a:xfrm>
                <a:off x="1871700" y="3394675"/>
                <a:ext cx="2515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855" extrusionOk="0">
                    <a:moveTo>
                      <a:pt x="553" y="0"/>
                    </a:moveTo>
                    <a:lnTo>
                      <a:pt x="302" y="50"/>
                    </a:lnTo>
                    <a:lnTo>
                      <a:pt x="101" y="201"/>
                    </a:lnTo>
                    <a:lnTo>
                      <a:pt x="0" y="402"/>
                    </a:lnTo>
                    <a:lnTo>
                      <a:pt x="0" y="654"/>
                    </a:lnTo>
                    <a:lnTo>
                      <a:pt x="0" y="754"/>
                    </a:lnTo>
                    <a:lnTo>
                      <a:pt x="101" y="804"/>
                    </a:lnTo>
                    <a:lnTo>
                      <a:pt x="201" y="855"/>
                    </a:lnTo>
                    <a:lnTo>
                      <a:pt x="251" y="855"/>
                    </a:lnTo>
                    <a:lnTo>
                      <a:pt x="452" y="704"/>
                    </a:lnTo>
                    <a:lnTo>
                      <a:pt x="553" y="553"/>
                    </a:lnTo>
                    <a:lnTo>
                      <a:pt x="653" y="503"/>
                    </a:lnTo>
                    <a:lnTo>
                      <a:pt x="704" y="453"/>
                    </a:lnTo>
                    <a:lnTo>
                      <a:pt x="804" y="402"/>
                    </a:lnTo>
                    <a:lnTo>
                      <a:pt x="854" y="302"/>
                    </a:lnTo>
                    <a:lnTo>
                      <a:pt x="905" y="252"/>
                    </a:lnTo>
                    <a:lnTo>
                      <a:pt x="955" y="201"/>
                    </a:lnTo>
                    <a:lnTo>
                      <a:pt x="1005" y="101"/>
                    </a:lnTo>
                    <a:lnTo>
                      <a:pt x="955" y="50"/>
                    </a:lnTo>
                    <a:lnTo>
                      <a:pt x="7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5771;p47">
                <a:extLst>
                  <a:ext uri="{FF2B5EF4-FFF2-40B4-BE49-F238E27FC236}">
                    <a16:creationId xmlns:a16="http://schemas.microsoft.com/office/drawing/2014/main" id="{5ADF0258-FCD1-595E-E2DD-244C53C6AC2D}"/>
                  </a:ext>
                </a:extLst>
              </p:cNvPr>
              <p:cNvSpPr/>
              <p:nvPr/>
            </p:nvSpPr>
            <p:spPr>
              <a:xfrm>
                <a:off x="1434400" y="3815625"/>
                <a:ext cx="21375" cy="2642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1057" extrusionOk="0">
                    <a:moveTo>
                      <a:pt x="453" y="1"/>
                    </a:moveTo>
                    <a:lnTo>
                      <a:pt x="302" y="51"/>
                    </a:lnTo>
                    <a:lnTo>
                      <a:pt x="201" y="101"/>
                    </a:lnTo>
                    <a:lnTo>
                      <a:pt x="201" y="252"/>
                    </a:lnTo>
                    <a:lnTo>
                      <a:pt x="151" y="403"/>
                    </a:lnTo>
                    <a:lnTo>
                      <a:pt x="50" y="503"/>
                    </a:lnTo>
                    <a:lnTo>
                      <a:pt x="0" y="604"/>
                    </a:lnTo>
                    <a:lnTo>
                      <a:pt x="0" y="855"/>
                    </a:lnTo>
                    <a:lnTo>
                      <a:pt x="0" y="956"/>
                    </a:lnTo>
                    <a:lnTo>
                      <a:pt x="50" y="1006"/>
                    </a:lnTo>
                    <a:lnTo>
                      <a:pt x="201" y="1056"/>
                    </a:lnTo>
                    <a:lnTo>
                      <a:pt x="302" y="1056"/>
                    </a:lnTo>
                    <a:lnTo>
                      <a:pt x="352" y="1006"/>
                    </a:lnTo>
                    <a:lnTo>
                      <a:pt x="453" y="805"/>
                    </a:lnTo>
                    <a:lnTo>
                      <a:pt x="553" y="654"/>
                    </a:lnTo>
                    <a:lnTo>
                      <a:pt x="804" y="352"/>
                    </a:lnTo>
                    <a:lnTo>
                      <a:pt x="855" y="252"/>
                    </a:lnTo>
                    <a:lnTo>
                      <a:pt x="855" y="151"/>
                    </a:lnTo>
                    <a:lnTo>
                      <a:pt x="804" y="51"/>
                    </a:lnTo>
                    <a:lnTo>
                      <a:pt x="75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" name="Google Shape;5772;p47">
                <a:extLst>
                  <a:ext uri="{FF2B5EF4-FFF2-40B4-BE49-F238E27FC236}">
                    <a16:creationId xmlns:a16="http://schemas.microsoft.com/office/drawing/2014/main" id="{575EDF21-67EC-6255-B853-ACDF9A0EA208}"/>
                  </a:ext>
                </a:extLst>
              </p:cNvPr>
              <p:cNvSpPr/>
              <p:nvPr/>
            </p:nvSpPr>
            <p:spPr>
              <a:xfrm>
                <a:off x="2055150" y="3579375"/>
                <a:ext cx="21400" cy="20150"/>
              </a:xfrm>
              <a:custGeom>
                <a:avLst/>
                <a:gdLst/>
                <a:ahLst/>
                <a:cxnLst/>
                <a:rect l="l" t="t" r="r" b="b"/>
                <a:pathLst>
                  <a:path w="856" h="806" extrusionOk="0">
                    <a:moveTo>
                      <a:pt x="553" y="1"/>
                    </a:moveTo>
                    <a:lnTo>
                      <a:pt x="453" y="51"/>
                    </a:lnTo>
                    <a:lnTo>
                      <a:pt x="352" y="152"/>
                    </a:lnTo>
                    <a:lnTo>
                      <a:pt x="202" y="202"/>
                    </a:lnTo>
                    <a:lnTo>
                      <a:pt x="101" y="252"/>
                    </a:lnTo>
                    <a:lnTo>
                      <a:pt x="1" y="353"/>
                    </a:lnTo>
                    <a:lnTo>
                      <a:pt x="1" y="453"/>
                    </a:lnTo>
                    <a:lnTo>
                      <a:pt x="51" y="504"/>
                    </a:lnTo>
                    <a:lnTo>
                      <a:pt x="101" y="604"/>
                    </a:lnTo>
                    <a:lnTo>
                      <a:pt x="202" y="604"/>
                    </a:lnTo>
                    <a:lnTo>
                      <a:pt x="352" y="654"/>
                    </a:lnTo>
                    <a:lnTo>
                      <a:pt x="453" y="755"/>
                    </a:lnTo>
                    <a:lnTo>
                      <a:pt x="654" y="805"/>
                    </a:lnTo>
                    <a:lnTo>
                      <a:pt x="754" y="805"/>
                    </a:lnTo>
                    <a:lnTo>
                      <a:pt x="805" y="755"/>
                    </a:lnTo>
                    <a:lnTo>
                      <a:pt x="855" y="554"/>
                    </a:lnTo>
                    <a:lnTo>
                      <a:pt x="855" y="403"/>
                    </a:lnTo>
                    <a:lnTo>
                      <a:pt x="805" y="303"/>
                    </a:lnTo>
                    <a:lnTo>
                      <a:pt x="604" y="51"/>
                    </a:lnTo>
                    <a:lnTo>
                      <a:pt x="5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" name="Google Shape;5773;p47">
                <a:extLst>
                  <a:ext uri="{FF2B5EF4-FFF2-40B4-BE49-F238E27FC236}">
                    <a16:creationId xmlns:a16="http://schemas.microsoft.com/office/drawing/2014/main" id="{DF294DFF-D7D1-ADF9-BB58-F752A99664F4}"/>
                  </a:ext>
                </a:extLst>
              </p:cNvPr>
              <p:cNvSpPr/>
              <p:nvPr/>
            </p:nvSpPr>
            <p:spPr>
              <a:xfrm>
                <a:off x="2104150" y="3588175"/>
                <a:ext cx="352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454" extrusionOk="0">
                    <a:moveTo>
                      <a:pt x="956" y="1"/>
                    </a:moveTo>
                    <a:lnTo>
                      <a:pt x="805" y="51"/>
                    </a:lnTo>
                    <a:lnTo>
                      <a:pt x="554" y="152"/>
                    </a:lnTo>
                    <a:lnTo>
                      <a:pt x="302" y="252"/>
                    </a:lnTo>
                    <a:lnTo>
                      <a:pt x="202" y="302"/>
                    </a:lnTo>
                    <a:lnTo>
                      <a:pt x="51" y="252"/>
                    </a:lnTo>
                    <a:lnTo>
                      <a:pt x="1" y="353"/>
                    </a:lnTo>
                    <a:lnTo>
                      <a:pt x="1" y="403"/>
                    </a:lnTo>
                    <a:lnTo>
                      <a:pt x="51" y="453"/>
                    </a:lnTo>
                    <a:lnTo>
                      <a:pt x="1308" y="453"/>
                    </a:lnTo>
                    <a:lnTo>
                      <a:pt x="1358" y="403"/>
                    </a:lnTo>
                    <a:lnTo>
                      <a:pt x="1408" y="302"/>
                    </a:lnTo>
                    <a:lnTo>
                      <a:pt x="1358" y="152"/>
                    </a:lnTo>
                    <a:lnTo>
                      <a:pt x="1308" y="51"/>
                    </a:lnTo>
                    <a:lnTo>
                      <a:pt x="1107" y="51"/>
                    </a:lnTo>
                    <a:lnTo>
                      <a:pt x="95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" name="Google Shape;5774;p47">
                <a:extLst>
                  <a:ext uri="{FF2B5EF4-FFF2-40B4-BE49-F238E27FC236}">
                    <a16:creationId xmlns:a16="http://schemas.microsoft.com/office/drawing/2014/main" id="{77852146-27FC-1241-56D6-5433F14EDDE3}"/>
                  </a:ext>
                </a:extLst>
              </p:cNvPr>
              <p:cNvSpPr/>
              <p:nvPr/>
            </p:nvSpPr>
            <p:spPr>
              <a:xfrm>
                <a:off x="1944575" y="3643475"/>
                <a:ext cx="21375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805" extrusionOk="0">
                    <a:moveTo>
                      <a:pt x="302" y="0"/>
                    </a:moveTo>
                    <a:lnTo>
                      <a:pt x="201" y="51"/>
                    </a:lnTo>
                    <a:lnTo>
                      <a:pt x="101" y="151"/>
                    </a:lnTo>
                    <a:lnTo>
                      <a:pt x="51" y="252"/>
                    </a:lnTo>
                    <a:lnTo>
                      <a:pt x="0" y="352"/>
                    </a:lnTo>
                    <a:lnTo>
                      <a:pt x="51" y="453"/>
                    </a:lnTo>
                    <a:lnTo>
                      <a:pt x="151" y="604"/>
                    </a:lnTo>
                    <a:lnTo>
                      <a:pt x="302" y="754"/>
                    </a:lnTo>
                    <a:lnTo>
                      <a:pt x="453" y="805"/>
                    </a:lnTo>
                    <a:lnTo>
                      <a:pt x="654" y="805"/>
                    </a:lnTo>
                    <a:lnTo>
                      <a:pt x="855" y="704"/>
                    </a:lnTo>
                    <a:lnTo>
                      <a:pt x="704" y="553"/>
                    </a:lnTo>
                    <a:lnTo>
                      <a:pt x="603" y="553"/>
                    </a:lnTo>
                    <a:lnTo>
                      <a:pt x="453" y="453"/>
                    </a:lnTo>
                    <a:lnTo>
                      <a:pt x="603" y="352"/>
                    </a:lnTo>
                    <a:lnTo>
                      <a:pt x="855" y="252"/>
                    </a:lnTo>
                    <a:lnTo>
                      <a:pt x="654" y="151"/>
                    </a:lnTo>
                    <a:lnTo>
                      <a:pt x="553" y="151"/>
                    </a:lnTo>
                    <a:lnTo>
                      <a:pt x="503" y="101"/>
                    </a:lnTo>
                    <a:lnTo>
                      <a:pt x="4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" name="Google Shape;5775;p47">
                <a:extLst>
                  <a:ext uri="{FF2B5EF4-FFF2-40B4-BE49-F238E27FC236}">
                    <a16:creationId xmlns:a16="http://schemas.microsoft.com/office/drawing/2014/main" id="{EA0C3180-CB60-F95A-7AF4-AC4E8E593BDF}"/>
                  </a:ext>
                </a:extLst>
              </p:cNvPr>
              <p:cNvSpPr/>
              <p:nvPr/>
            </p:nvSpPr>
            <p:spPr>
              <a:xfrm>
                <a:off x="1886775" y="3441150"/>
                <a:ext cx="21375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856" extrusionOk="0">
                    <a:moveTo>
                      <a:pt x="251" y="1"/>
                    </a:moveTo>
                    <a:lnTo>
                      <a:pt x="101" y="101"/>
                    </a:lnTo>
                    <a:lnTo>
                      <a:pt x="0" y="152"/>
                    </a:lnTo>
                    <a:lnTo>
                      <a:pt x="0" y="353"/>
                    </a:lnTo>
                    <a:lnTo>
                      <a:pt x="0" y="554"/>
                    </a:lnTo>
                    <a:lnTo>
                      <a:pt x="352" y="855"/>
                    </a:lnTo>
                    <a:lnTo>
                      <a:pt x="603" y="805"/>
                    </a:lnTo>
                    <a:lnTo>
                      <a:pt x="754" y="654"/>
                    </a:lnTo>
                    <a:lnTo>
                      <a:pt x="855" y="604"/>
                    </a:lnTo>
                    <a:lnTo>
                      <a:pt x="754" y="504"/>
                    </a:lnTo>
                    <a:lnTo>
                      <a:pt x="704" y="453"/>
                    </a:lnTo>
                    <a:lnTo>
                      <a:pt x="302" y="453"/>
                    </a:lnTo>
                    <a:lnTo>
                      <a:pt x="251" y="403"/>
                    </a:lnTo>
                    <a:lnTo>
                      <a:pt x="302" y="353"/>
                    </a:lnTo>
                    <a:lnTo>
                      <a:pt x="352" y="202"/>
                    </a:lnTo>
                    <a:lnTo>
                      <a:pt x="453" y="152"/>
                    </a:lnTo>
                    <a:lnTo>
                      <a:pt x="2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" name="Google Shape;5776;p47">
                <a:extLst>
                  <a:ext uri="{FF2B5EF4-FFF2-40B4-BE49-F238E27FC236}">
                    <a16:creationId xmlns:a16="http://schemas.microsoft.com/office/drawing/2014/main" id="{51AE172D-D6D6-2EB1-B567-64244AD71237}"/>
                  </a:ext>
                </a:extLst>
              </p:cNvPr>
              <p:cNvSpPr/>
              <p:nvPr/>
            </p:nvSpPr>
            <p:spPr>
              <a:xfrm>
                <a:off x="1960900" y="3153400"/>
                <a:ext cx="3145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604" extrusionOk="0">
                    <a:moveTo>
                      <a:pt x="755" y="1"/>
                    </a:moveTo>
                    <a:lnTo>
                      <a:pt x="654" y="51"/>
                    </a:lnTo>
                    <a:lnTo>
                      <a:pt x="554" y="151"/>
                    </a:lnTo>
                    <a:lnTo>
                      <a:pt x="403" y="202"/>
                    </a:lnTo>
                    <a:lnTo>
                      <a:pt x="101" y="202"/>
                    </a:lnTo>
                    <a:lnTo>
                      <a:pt x="1" y="252"/>
                    </a:lnTo>
                    <a:lnTo>
                      <a:pt x="51" y="352"/>
                    </a:lnTo>
                    <a:lnTo>
                      <a:pt x="101" y="403"/>
                    </a:lnTo>
                    <a:lnTo>
                      <a:pt x="403" y="403"/>
                    </a:lnTo>
                    <a:lnTo>
                      <a:pt x="554" y="453"/>
                    </a:lnTo>
                    <a:lnTo>
                      <a:pt x="704" y="553"/>
                    </a:lnTo>
                    <a:lnTo>
                      <a:pt x="805" y="604"/>
                    </a:lnTo>
                    <a:lnTo>
                      <a:pt x="1157" y="604"/>
                    </a:lnTo>
                    <a:lnTo>
                      <a:pt x="1257" y="503"/>
                    </a:lnTo>
                    <a:lnTo>
                      <a:pt x="75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5777;p47">
                <a:extLst>
                  <a:ext uri="{FF2B5EF4-FFF2-40B4-BE49-F238E27FC236}">
                    <a16:creationId xmlns:a16="http://schemas.microsoft.com/office/drawing/2014/main" id="{3F238D55-FD60-D518-B467-31E00E760A4B}"/>
                  </a:ext>
                </a:extLst>
              </p:cNvPr>
              <p:cNvSpPr/>
              <p:nvPr/>
            </p:nvSpPr>
            <p:spPr>
              <a:xfrm>
                <a:off x="1440675" y="3858350"/>
                <a:ext cx="25150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805" extrusionOk="0">
                    <a:moveTo>
                      <a:pt x="704" y="0"/>
                    </a:moveTo>
                    <a:lnTo>
                      <a:pt x="553" y="101"/>
                    </a:lnTo>
                    <a:lnTo>
                      <a:pt x="352" y="202"/>
                    </a:lnTo>
                    <a:lnTo>
                      <a:pt x="151" y="302"/>
                    </a:lnTo>
                    <a:lnTo>
                      <a:pt x="51" y="453"/>
                    </a:lnTo>
                    <a:lnTo>
                      <a:pt x="1" y="503"/>
                    </a:lnTo>
                    <a:lnTo>
                      <a:pt x="252" y="805"/>
                    </a:lnTo>
                    <a:lnTo>
                      <a:pt x="403" y="553"/>
                    </a:lnTo>
                    <a:lnTo>
                      <a:pt x="453" y="453"/>
                    </a:lnTo>
                    <a:lnTo>
                      <a:pt x="453" y="403"/>
                    </a:lnTo>
                    <a:lnTo>
                      <a:pt x="553" y="453"/>
                    </a:lnTo>
                    <a:lnTo>
                      <a:pt x="704" y="604"/>
                    </a:lnTo>
                    <a:lnTo>
                      <a:pt x="1006" y="302"/>
                    </a:lnTo>
                    <a:lnTo>
                      <a:pt x="70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" name="Google Shape;5778;p47">
                <a:extLst>
                  <a:ext uri="{FF2B5EF4-FFF2-40B4-BE49-F238E27FC236}">
                    <a16:creationId xmlns:a16="http://schemas.microsoft.com/office/drawing/2014/main" id="{5A2006E1-CF72-913D-D557-22CBF696524F}"/>
                  </a:ext>
                </a:extLst>
              </p:cNvPr>
              <p:cNvSpPr/>
              <p:nvPr/>
            </p:nvSpPr>
            <p:spPr>
              <a:xfrm>
                <a:off x="2018700" y="3500225"/>
                <a:ext cx="2015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806" h="604" extrusionOk="0">
                    <a:moveTo>
                      <a:pt x="1" y="0"/>
                    </a:moveTo>
                    <a:lnTo>
                      <a:pt x="1" y="51"/>
                    </a:lnTo>
                    <a:lnTo>
                      <a:pt x="1" y="201"/>
                    </a:lnTo>
                    <a:lnTo>
                      <a:pt x="1" y="402"/>
                    </a:lnTo>
                    <a:lnTo>
                      <a:pt x="1" y="553"/>
                    </a:lnTo>
                    <a:lnTo>
                      <a:pt x="152" y="604"/>
                    </a:lnTo>
                    <a:lnTo>
                      <a:pt x="755" y="604"/>
                    </a:lnTo>
                    <a:lnTo>
                      <a:pt x="805" y="553"/>
                    </a:lnTo>
                    <a:lnTo>
                      <a:pt x="755" y="453"/>
                    </a:lnTo>
                    <a:lnTo>
                      <a:pt x="705" y="402"/>
                    </a:lnTo>
                    <a:lnTo>
                      <a:pt x="604" y="402"/>
                    </a:lnTo>
                    <a:lnTo>
                      <a:pt x="504" y="352"/>
                    </a:lnTo>
                    <a:lnTo>
                      <a:pt x="453" y="302"/>
                    </a:lnTo>
                    <a:lnTo>
                      <a:pt x="403" y="151"/>
                    </a:lnTo>
                    <a:lnTo>
                      <a:pt x="353" y="5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" name="Google Shape;5779;p47">
                <a:extLst>
                  <a:ext uri="{FF2B5EF4-FFF2-40B4-BE49-F238E27FC236}">
                    <a16:creationId xmlns:a16="http://schemas.microsoft.com/office/drawing/2014/main" id="{2584C6B2-C43B-580F-FB54-63495F0362C4}"/>
                  </a:ext>
                </a:extLst>
              </p:cNvPr>
              <p:cNvSpPr/>
              <p:nvPr/>
            </p:nvSpPr>
            <p:spPr>
              <a:xfrm>
                <a:off x="2023725" y="3132050"/>
                <a:ext cx="21400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856" h="654" extrusionOk="0">
                    <a:moveTo>
                      <a:pt x="504" y="0"/>
                    </a:moveTo>
                    <a:lnTo>
                      <a:pt x="303" y="251"/>
                    </a:lnTo>
                    <a:lnTo>
                      <a:pt x="51" y="452"/>
                    </a:lnTo>
                    <a:lnTo>
                      <a:pt x="1" y="503"/>
                    </a:lnTo>
                    <a:lnTo>
                      <a:pt x="101" y="603"/>
                    </a:lnTo>
                    <a:lnTo>
                      <a:pt x="152" y="603"/>
                    </a:lnTo>
                    <a:lnTo>
                      <a:pt x="303" y="654"/>
                    </a:lnTo>
                    <a:lnTo>
                      <a:pt x="403" y="654"/>
                    </a:lnTo>
                    <a:lnTo>
                      <a:pt x="554" y="603"/>
                    </a:lnTo>
                    <a:lnTo>
                      <a:pt x="705" y="452"/>
                    </a:lnTo>
                    <a:lnTo>
                      <a:pt x="855" y="302"/>
                    </a:lnTo>
                    <a:lnTo>
                      <a:pt x="855" y="151"/>
                    </a:lnTo>
                    <a:lnTo>
                      <a:pt x="755" y="50"/>
                    </a:lnTo>
                    <a:lnTo>
                      <a:pt x="6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5780;p47">
                <a:extLst>
                  <a:ext uri="{FF2B5EF4-FFF2-40B4-BE49-F238E27FC236}">
                    <a16:creationId xmlns:a16="http://schemas.microsoft.com/office/drawing/2014/main" id="{0B22F292-C24A-9EEB-8A4E-A2DB975097FA}"/>
                  </a:ext>
                </a:extLst>
              </p:cNvPr>
              <p:cNvSpPr/>
              <p:nvPr/>
            </p:nvSpPr>
            <p:spPr>
              <a:xfrm>
                <a:off x="1981000" y="3574350"/>
                <a:ext cx="32700" cy="10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404" extrusionOk="0">
                    <a:moveTo>
                      <a:pt x="101" y="1"/>
                    </a:moveTo>
                    <a:lnTo>
                      <a:pt x="51" y="101"/>
                    </a:lnTo>
                    <a:lnTo>
                      <a:pt x="1" y="202"/>
                    </a:lnTo>
                    <a:lnTo>
                      <a:pt x="51" y="302"/>
                    </a:lnTo>
                    <a:lnTo>
                      <a:pt x="51" y="403"/>
                    </a:lnTo>
                    <a:lnTo>
                      <a:pt x="1207" y="403"/>
                    </a:lnTo>
                    <a:lnTo>
                      <a:pt x="1258" y="353"/>
                    </a:lnTo>
                    <a:lnTo>
                      <a:pt x="1308" y="252"/>
                    </a:lnTo>
                    <a:lnTo>
                      <a:pt x="1308" y="152"/>
                    </a:lnTo>
                    <a:lnTo>
                      <a:pt x="1258" y="51"/>
                    </a:lnTo>
                    <a:lnTo>
                      <a:pt x="1207" y="1"/>
                    </a:lnTo>
                    <a:lnTo>
                      <a:pt x="1107" y="51"/>
                    </a:lnTo>
                    <a:lnTo>
                      <a:pt x="906" y="152"/>
                    </a:lnTo>
                    <a:lnTo>
                      <a:pt x="705" y="202"/>
                    </a:lnTo>
                    <a:lnTo>
                      <a:pt x="453" y="152"/>
                    </a:lnTo>
                    <a:lnTo>
                      <a:pt x="252" y="101"/>
                    </a:lnTo>
                    <a:lnTo>
                      <a:pt x="1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" name="Google Shape;5781;p47">
                <a:extLst>
                  <a:ext uri="{FF2B5EF4-FFF2-40B4-BE49-F238E27FC236}">
                    <a16:creationId xmlns:a16="http://schemas.microsoft.com/office/drawing/2014/main" id="{4533E598-6468-3EFA-C6C8-758A9944D299}"/>
                  </a:ext>
                </a:extLst>
              </p:cNvPr>
              <p:cNvSpPr/>
              <p:nvPr/>
            </p:nvSpPr>
            <p:spPr>
              <a:xfrm>
                <a:off x="1462025" y="3815625"/>
                <a:ext cx="2517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604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101"/>
                    </a:lnTo>
                    <a:lnTo>
                      <a:pt x="51" y="151"/>
                    </a:lnTo>
                    <a:lnTo>
                      <a:pt x="152" y="302"/>
                    </a:lnTo>
                    <a:lnTo>
                      <a:pt x="152" y="503"/>
                    </a:lnTo>
                    <a:lnTo>
                      <a:pt x="303" y="604"/>
                    </a:lnTo>
                    <a:lnTo>
                      <a:pt x="353" y="503"/>
                    </a:lnTo>
                    <a:lnTo>
                      <a:pt x="453" y="453"/>
                    </a:lnTo>
                    <a:lnTo>
                      <a:pt x="604" y="403"/>
                    </a:lnTo>
                    <a:lnTo>
                      <a:pt x="956" y="403"/>
                    </a:lnTo>
                    <a:lnTo>
                      <a:pt x="1006" y="302"/>
                    </a:lnTo>
                    <a:lnTo>
                      <a:pt x="956" y="252"/>
                    </a:lnTo>
                    <a:lnTo>
                      <a:pt x="755" y="202"/>
                    </a:lnTo>
                    <a:lnTo>
                      <a:pt x="554" y="101"/>
                    </a:lnTo>
                    <a:lnTo>
                      <a:pt x="3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" name="Google Shape;5782;p47">
                <a:extLst>
                  <a:ext uri="{FF2B5EF4-FFF2-40B4-BE49-F238E27FC236}">
                    <a16:creationId xmlns:a16="http://schemas.microsoft.com/office/drawing/2014/main" id="{179DB361-708D-0B51-C02F-48C1DAD5A4D5}"/>
                  </a:ext>
                </a:extLst>
              </p:cNvPr>
              <p:cNvSpPr/>
              <p:nvPr/>
            </p:nvSpPr>
            <p:spPr>
              <a:xfrm>
                <a:off x="1619100" y="3774150"/>
                <a:ext cx="15125" cy="2015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806" extrusionOk="0">
                    <a:moveTo>
                      <a:pt x="102" y="1"/>
                    </a:moveTo>
                    <a:lnTo>
                      <a:pt x="1" y="51"/>
                    </a:lnTo>
                    <a:lnTo>
                      <a:pt x="1" y="353"/>
                    </a:lnTo>
                    <a:lnTo>
                      <a:pt x="1" y="503"/>
                    </a:lnTo>
                    <a:lnTo>
                      <a:pt x="102" y="604"/>
                    </a:lnTo>
                    <a:lnTo>
                      <a:pt x="252" y="755"/>
                    </a:lnTo>
                    <a:lnTo>
                      <a:pt x="303" y="805"/>
                    </a:lnTo>
                    <a:lnTo>
                      <a:pt x="453" y="654"/>
                    </a:lnTo>
                    <a:lnTo>
                      <a:pt x="604" y="503"/>
                    </a:lnTo>
                    <a:lnTo>
                      <a:pt x="554" y="453"/>
                    </a:lnTo>
                    <a:lnTo>
                      <a:pt x="453" y="353"/>
                    </a:lnTo>
                    <a:lnTo>
                      <a:pt x="403" y="252"/>
                    </a:lnTo>
                    <a:lnTo>
                      <a:pt x="403" y="101"/>
                    </a:lnTo>
                    <a:lnTo>
                      <a:pt x="3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5783;p47">
                <a:extLst>
                  <a:ext uri="{FF2B5EF4-FFF2-40B4-BE49-F238E27FC236}">
                    <a16:creationId xmlns:a16="http://schemas.microsoft.com/office/drawing/2014/main" id="{E4519605-5BD7-98E3-BA64-22E357FD60D0}"/>
                  </a:ext>
                </a:extLst>
              </p:cNvPr>
              <p:cNvSpPr/>
              <p:nvPr/>
            </p:nvSpPr>
            <p:spPr>
              <a:xfrm>
                <a:off x="1792525" y="3389650"/>
                <a:ext cx="213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403" extrusionOk="0">
                    <a:moveTo>
                      <a:pt x="654" y="0"/>
                    </a:moveTo>
                    <a:lnTo>
                      <a:pt x="51" y="50"/>
                    </a:lnTo>
                    <a:lnTo>
                      <a:pt x="0" y="101"/>
                    </a:lnTo>
                    <a:lnTo>
                      <a:pt x="0" y="201"/>
                    </a:lnTo>
                    <a:lnTo>
                      <a:pt x="0" y="302"/>
                    </a:lnTo>
                    <a:lnTo>
                      <a:pt x="51" y="352"/>
                    </a:lnTo>
                    <a:lnTo>
                      <a:pt x="201" y="402"/>
                    </a:lnTo>
                    <a:lnTo>
                      <a:pt x="654" y="402"/>
                    </a:lnTo>
                    <a:lnTo>
                      <a:pt x="805" y="352"/>
                    </a:lnTo>
                    <a:lnTo>
                      <a:pt x="855" y="201"/>
                    </a:lnTo>
                    <a:lnTo>
                      <a:pt x="805" y="50"/>
                    </a:lnTo>
                    <a:lnTo>
                      <a:pt x="7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" name="Google Shape;5784;p47">
                <a:extLst>
                  <a:ext uri="{FF2B5EF4-FFF2-40B4-BE49-F238E27FC236}">
                    <a16:creationId xmlns:a16="http://schemas.microsoft.com/office/drawing/2014/main" id="{B95B739D-20AB-F17C-7633-C37751644A1C}"/>
                  </a:ext>
                </a:extLst>
              </p:cNvPr>
              <p:cNvSpPr/>
              <p:nvPr/>
            </p:nvSpPr>
            <p:spPr>
              <a:xfrm>
                <a:off x="1998600" y="3153400"/>
                <a:ext cx="20125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805" h="805" extrusionOk="0">
                    <a:moveTo>
                      <a:pt x="453" y="1"/>
                    </a:moveTo>
                    <a:lnTo>
                      <a:pt x="353" y="101"/>
                    </a:lnTo>
                    <a:lnTo>
                      <a:pt x="202" y="202"/>
                    </a:lnTo>
                    <a:lnTo>
                      <a:pt x="51" y="202"/>
                    </a:lnTo>
                    <a:lnTo>
                      <a:pt x="1" y="352"/>
                    </a:lnTo>
                    <a:lnTo>
                      <a:pt x="101" y="403"/>
                    </a:lnTo>
                    <a:lnTo>
                      <a:pt x="151" y="553"/>
                    </a:lnTo>
                    <a:lnTo>
                      <a:pt x="202" y="654"/>
                    </a:lnTo>
                    <a:lnTo>
                      <a:pt x="202" y="755"/>
                    </a:lnTo>
                    <a:lnTo>
                      <a:pt x="302" y="805"/>
                    </a:lnTo>
                    <a:lnTo>
                      <a:pt x="353" y="704"/>
                    </a:lnTo>
                    <a:lnTo>
                      <a:pt x="353" y="604"/>
                    </a:lnTo>
                    <a:lnTo>
                      <a:pt x="403" y="503"/>
                    </a:lnTo>
                    <a:lnTo>
                      <a:pt x="503" y="352"/>
                    </a:lnTo>
                    <a:lnTo>
                      <a:pt x="654" y="202"/>
                    </a:lnTo>
                    <a:lnTo>
                      <a:pt x="805" y="51"/>
                    </a:lnTo>
                    <a:lnTo>
                      <a:pt x="70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" name="Google Shape;5785;p47">
                <a:extLst>
                  <a:ext uri="{FF2B5EF4-FFF2-40B4-BE49-F238E27FC236}">
                    <a16:creationId xmlns:a16="http://schemas.microsoft.com/office/drawing/2014/main" id="{0A838C23-AAC3-C9EA-6E10-CEB58956D1D5}"/>
                  </a:ext>
                </a:extLst>
              </p:cNvPr>
              <p:cNvSpPr/>
              <p:nvPr/>
            </p:nvSpPr>
            <p:spPr>
              <a:xfrm>
                <a:off x="1751050" y="3242625"/>
                <a:ext cx="201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604" extrusionOk="0">
                    <a:moveTo>
                      <a:pt x="503" y="0"/>
                    </a:moveTo>
                    <a:lnTo>
                      <a:pt x="453" y="51"/>
                    </a:lnTo>
                    <a:lnTo>
                      <a:pt x="403" y="101"/>
                    </a:lnTo>
                    <a:lnTo>
                      <a:pt x="202" y="201"/>
                    </a:lnTo>
                    <a:lnTo>
                      <a:pt x="1" y="302"/>
                    </a:lnTo>
                    <a:lnTo>
                      <a:pt x="101" y="453"/>
                    </a:lnTo>
                    <a:lnTo>
                      <a:pt x="202" y="553"/>
                    </a:lnTo>
                    <a:lnTo>
                      <a:pt x="353" y="603"/>
                    </a:lnTo>
                    <a:lnTo>
                      <a:pt x="503" y="603"/>
                    </a:lnTo>
                    <a:lnTo>
                      <a:pt x="654" y="453"/>
                    </a:lnTo>
                    <a:lnTo>
                      <a:pt x="805" y="302"/>
                    </a:lnTo>
                    <a:lnTo>
                      <a:pt x="604" y="101"/>
                    </a:lnTo>
                    <a:lnTo>
                      <a:pt x="5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" name="Google Shape;5786;p47">
                <a:extLst>
                  <a:ext uri="{FF2B5EF4-FFF2-40B4-BE49-F238E27FC236}">
                    <a16:creationId xmlns:a16="http://schemas.microsoft.com/office/drawing/2014/main" id="{BCA15BF8-BFAD-123E-2EF5-A943E68BFAAA}"/>
                  </a:ext>
                </a:extLst>
              </p:cNvPr>
              <p:cNvSpPr/>
              <p:nvPr/>
            </p:nvSpPr>
            <p:spPr>
              <a:xfrm>
                <a:off x="1982275" y="3452475"/>
                <a:ext cx="15100" cy="264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1056" extrusionOk="0">
                    <a:moveTo>
                      <a:pt x="503" y="0"/>
                    </a:moveTo>
                    <a:lnTo>
                      <a:pt x="402" y="101"/>
                    </a:lnTo>
                    <a:lnTo>
                      <a:pt x="302" y="201"/>
                    </a:lnTo>
                    <a:lnTo>
                      <a:pt x="201" y="453"/>
                    </a:lnTo>
                    <a:lnTo>
                      <a:pt x="151" y="704"/>
                    </a:lnTo>
                    <a:lnTo>
                      <a:pt x="101" y="855"/>
                    </a:lnTo>
                    <a:lnTo>
                      <a:pt x="0" y="955"/>
                    </a:lnTo>
                    <a:lnTo>
                      <a:pt x="50" y="1006"/>
                    </a:lnTo>
                    <a:lnTo>
                      <a:pt x="101" y="1056"/>
                    </a:lnTo>
                    <a:lnTo>
                      <a:pt x="302" y="1006"/>
                    </a:lnTo>
                    <a:lnTo>
                      <a:pt x="402" y="955"/>
                    </a:lnTo>
                    <a:lnTo>
                      <a:pt x="352" y="754"/>
                    </a:lnTo>
                    <a:lnTo>
                      <a:pt x="453" y="553"/>
                    </a:lnTo>
                    <a:lnTo>
                      <a:pt x="603" y="201"/>
                    </a:lnTo>
                    <a:lnTo>
                      <a:pt x="603" y="101"/>
                    </a:lnTo>
                    <a:lnTo>
                      <a:pt x="6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" name="Google Shape;5787;p47">
                <a:extLst>
                  <a:ext uri="{FF2B5EF4-FFF2-40B4-BE49-F238E27FC236}">
                    <a16:creationId xmlns:a16="http://schemas.microsoft.com/office/drawing/2014/main" id="{6B953AA1-4A7F-AD8D-7408-756BA932DACF}"/>
                  </a:ext>
                </a:extLst>
              </p:cNvPr>
              <p:cNvSpPr/>
              <p:nvPr/>
            </p:nvSpPr>
            <p:spPr>
              <a:xfrm>
                <a:off x="1949600" y="3584425"/>
                <a:ext cx="1635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654" h="855" extrusionOk="0">
                    <a:moveTo>
                      <a:pt x="553" y="0"/>
                    </a:moveTo>
                    <a:lnTo>
                      <a:pt x="352" y="151"/>
                    </a:lnTo>
                    <a:lnTo>
                      <a:pt x="252" y="201"/>
                    </a:lnTo>
                    <a:lnTo>
                      <a:pt x="151" y="201"/>
                    </a:lnTo>
                    <a:lnTo>
                      <a:pt x="51" y="251"/>
                    </a:lnTo>
                    <a:lnTo>
                      <a:pt x="51" y="352"/>
                    </a:lnTo>
                    <a:lnTo>
                      <a:pt x="0" y="603"/>
                    </a:lnTo>
                    <a:lnTo>
                      <a:pt x="51" y="754"/>
                    </a:lnTo>
                    <a:lnTo>
                      <a:pt x="151" y="854"/>
                    </a:lnTo>
                    <a:lnTo>
                      <a:pt x="604" y="352"/>
                    </a:lnTo>
                    <a:lnTo>
                      <a:pt x="654" y="251"/>
                    </a:lnTo>
                    <a:lnTo>
                      <a:pt x="654" y="151"/>
                    </a:lnTo>
                    <a:lnTo>
                      <a:pt x="604" y="50"/>
                    </a:lnTo>
                    <a:lnTo>
                      <a:pt x="5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" name="Google Shape;5788;p47">
                <a:extLst>
                  <a:ext uri="{FF2B5EF4-FFF2-40B4-BE49-F238E27FC236}">
                    <a16:creationId xmlns:a16="http://schemas.microsoft.com/office/drawing/2014/main" id="{67C43A3D-4553-67D1-C02A-07E3B43984AA}"/>
                  </a:ext>
                </a:extLst>
              </p:cNvPr>
              <p:cNvSpPr/>
              <p:nvPr/>
            </p:nvSpPr>
            <p:spPr>
              <a:xfrm>
                <a:off x="2028750" y="3457500"/>
                <a:ext cx="264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1057" h="453" extrusionOk="0">
                    <a:moveTo>
                      <a:pt x="1" y="0"/>
                    </a:moveTo>
                    <a:lnTo>
                      <a:pt x="1" y="101"/>
                    </a:lnTo>
                    <a:lnTo>
                      <a:pt x="152" y="252"/>
                    </a:lnTo>
                    <a:lnTo>
                      <a:pt x="303" y="402"/>
                    </a:lnTo>
                    <a:lnTo>
                      <a:pt x="504" y="453"/>
                    </a:lnTo>
                    <a:lnTo>
                      <a:pt x="906" y="453"/>
                    </a:lnTo>
                    <a:lnTo>
                      <a:pt x="1006" y="402"/>
                    </a:lnTo>
                    <a:lnTo>
                      <a:pt x="1057" y="302"/>
                    </a:lnTo>
                    <a:lnTo>
                      <a:pt x="956" y="252"/>
                    </a:lnTo>
                    <a:lnTo>
                      <a:pt x="604" y="201"/>
                    </a:lnTo>
                    <a:lnTo>
                      <a:pt x="453" y="151"/>
                    </a:lnTo>
                    <a:lnTo>
                      <a:pt x="3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" name="Google Shape;5789;p47">
                <a:extLst>
                  <a:ext uri="{FF2B5EF4-FFF2-40B4-BE49-F238E27FC236}">
                    <a16:creationId xmlns:a16="http://schemas.microsoft.com/office/drawing/2014/main" id="{E0DCF935-0267-0CFA-EBC3-A791C24992A1}"/>
                  </a:ext>
                </a:extLst>
              </p:cNvPr>
              <p:cNvSpPr/>
              <p:nvPr/>
            </p:nvSpPr>
            <p:spPr>
              <a:xfrm>
                <a:off x="1960900" y="3610800"/>
                <a:ext cx="15100" cy="1385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554" extrusionOk="0">
                    <a:moveTo>
                      <a:pt x="252" y="1"/>
                    </a:moveTo>
                    <a:lnTo>
                      <a:pt x="152" y="151"/>
                    </a:lnTo>
                    <a:lnTo>
                      <a:pt x="51" y="252"/>
                    </a:lnTo>
                    <a:lnTo>
                      <a:pt x="1" y="302"/>
                    </a:lnTo>
                    <a:lnTo>
                      <a:pt x="51" y="352"/>
                    </a:lnTo>
                    <a:lnTo>
                      <a:pt x="152" y="453"/>
                    </a:lnTo>
                    <a:lnTo>
                      <a:pt x="353" y="553"/>
                    </a:lnTo>
                    <a:lnTo>
                      <a:pt x="503" y="403"/>
                    </a:lnTo>
                    <a:lnTo>
                      <a:pt x="604" y="302"/>
                    </a:lnTo>
                    <a:lnTo>
                      <a:pt x="604" y="151"/>
                    </a:lnTo>
                    <a:lnTo>
                      <a:pt x="554" y="51"/>
                    </a:lnTo>
                    <a:lnTo>
                      <a:pt x="4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" name="Google Shape;5790;p47">
                <a:extLst>
                  <a:ext uri="{FF2B5EF4-FFF2-40B4-BE49-F238E27FC236}">
                    <a16:creationId xmlns:a16="http://schemas.microsoft.com/office/drawing/2014/main" id="{6F7784B9-F1A7-2C86-C6C0-55A30B1EDE3A}"/>
                  </a:ext>
                </a:extLst>
              </p:cNvPr>
              <p:cNvSpPr/>
              <p:nvPr/>
            </p:nvSpPr>
            <p:spPr>
              <a:xfrm>
                <a:off x="1888025" y="3336875"/>
                <a:ext cx="201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805" h="453" extrusionOk="0">
                    <a:moveTo>
                      <a:pt x="704" y="0"/>
                    </a:moveTo>
                    <a:lnTo>
                      <a:pt x="654" y="50"/>
                    </a:lnTo>
                    <a:lnTo>
                      <a:pt x="503" y="201"/>
                    </a:lnTo>
                    <a:lnTo>
                      <a:pt x="51" y="201"/>
                    </a:lnTo>
                    <a:lnTo>
                      <a:pt x="0" y="302"/>
                    </a:lnTo>
                    <a:lnTo>
                      <a:pt x="51" y="352"/>
                    </a:lnTo>
                    <a:lnTo>
                      <a:pt x="51" y="402"/>
                    </a:lnTo>
                    <a:lnTo>
                      <a:pt x="151" y="452"/>
                    </a:lnTo>
                    <a:lnTo>
                      <a:pt x="302" y="402"/>
                    </a:lnTo>
                    <a:lnTo>
                      <a:pt x="704" y="402"/>
                    </a:lnTo>
                    <a:lnTo>
                      <a:pt x="754" y="352"/>
                    </a:lnTo>
                    <a:lnTo>
                      <a:pt x="805" y="251"/>
                    </a:lnTo>
                    <a:lnTo>
                      <a:pt x="805" y="151"/>
                    </a:lnTo>
                    <a:lnTo>
                      <a:pt x="754" y="101"/>
                    </a:lnTo>
                    <a:lnTo>
                      <a:pt x="70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" name="Google Shape;5791;p47">
                <a:extLst>
                  <a:ext uri="{FF2B5EF4-FFF2-40B4-BE49-F238E27FC236}">
                    <a16:creationId xmlns:a16="http://schemas.microsoft.com/office/drawing/2014/main" id="{43299B54-CBCF-BC83-2368-D6EB7D7970B7}"/>
                  </a:ext>
                </a:extLst>
              </p:cNvPr>
              <p:cNvSpPr/>
              <p:nvPr/>
            </p:nvSpPr>
            <p:spPr>
              <a:xfrm>
                <a:off x="1602775" y="3790500"/>
                <a:ext cx="10075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805" extrusionOk="0">
                    <a:moveTo>
                      <a:pt x="101" y="0"/>
                    </a:moveTo>
                    <a:lnTo>
                      <a:pt x="1" y="51"/>
                    </a:lnTo>
                    <a:lnTo>
                      <a:pt x="1" y="704"/>
                    </a:lnTo>
                    <a:lnTo>
                      <a:pt x="1" y="804"/>
                    </a:lnTo>
                    <a:lnTo>
                      <a:pt x="101" y="804"/>
                    </a:lnTo>
                    <a:lnTo>
                      <a:pt x="202" y="704"/>
                    </a:lnTo>
                    <a:lnTo>
                      <a:pt x="403" y="503"/>
                    </a:lnTo>
                    <a:lnTo>
                      <a:pt x="252" y="252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" name="Google Shape;5792;p47">
                <a:extLst>
                  <a:ext uri="{FF2B5EF4-FFF2-40B4-BE49-F238E27FC236}">
                    <a16:creationId xmlns:a16="http://schemas.microsoft.com/office/drawing/2014/main" id="{8CAE23BA-AA8B-147C-F30F-B4C7C48AFEC3}"/>
                  </a:ext>
                </a:extLst>
              </p:cNvPr>
              <p:cNvSpPr/>
              <p:nvPr/>
            </p:nvSpPr>
            <p:spPr>
              <a:xfrm>
                <a:off x="1934525" y="3457500"/>
                <a:ext cx="1007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654" extrusionOk="0">
                    <a:moveTo>
                      <a:pt x="302" y="0"/>
                    </a:moveTo>
                    <a:lnTo>
                      <a:pt x="151" y="151"/>
                    </a:lnTo>
                    <a:lnTo>
                      <a:pt x="101" y="252"/>
                    </a:lnTo>
                    <a:lnTo>
                      <a:pt x="0" y="402"/>
                    </a:lnTo>
                    <a:lnTo>
                      <a:pt x="0" y="503"/>
                    </a:lnTo>
                    <a:lnTo>
                      <a:pt x="50" y="553"/>
                    </a:lnTo>
                    <a:lnTo>
                      <a:pt x="101" y="604"/>
                    </a:lnTo>
                    <a:lnTo>
                      <a:pt x="201" y="654"/>
                    </a:lnTo>
                    <a:lnTo>
                      <a:pt x="302" y="654"/>
                    </a:lnTo>
                    <a:lnTo>
                      <a:pt x="352" y="604"/>
                    </a:lnTo>
                    <a:lnTo>
                      <a:pt x="402" y="503"/>
                    </a:lnTo>
                    <a:lnTo>
                      <a:pt x="402" y="20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" name="Google Shape;5793;p47">
                <a:extLst>
                  <a:ext uri="{FF2B5EF4-FFF2-40B4-BE49-F238E27FC236}">
                    <a16:creationId xmlns:a16="http://schemas.microsoft.com/office/drawing/2014/main" id="{7B5780EB-F36D-61F8-5434-E8A5E0F04F5B}"/>
                  </a:ext>
                </a:extLst>
              </p:cNvPr>
              <p:cNvSpPr/>
              <p:nvPr/>
            </p:nvSpPr>
            <p:spPr>
              <a:xfrm>
                <a:off x="2087825" y="3115700"/>
                <a:ext cx="188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403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51" y="202"/>
                    </a:lnTo>
                    <a:lnTo>
                      <a:pt x="201" y="202"/>
                    </a:lnTo>
                    <a:lnTo>
                      <a:pt x="302" y="252"/>
                    </a:lnTo>
                    <a:lnTo>
                      <a:pt x="503" y="403"/>
                    </a:lnTo>
                    <a:lnTo>
                      <a:pt x="604" y="403"/>
                    </a:lnTo>
                    <a:lnTo>
                      <a:pt x="754" y="353"/>
                    </a:lnTo>
                    <a:lnTo>
                      <a:pt x="704" y="202"/>
                    </a:lnTo>
                    <a:lnTo>
                      <a:pt x="553" y="51"/>
                    </a:lnTo>
                    <a:lnTo>
                      <a:pt x="40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" name="Google Shape;5794;p47">
                <a:extLst>
                  <a:ext uri="{FF2B5EF4-FFF2-40B4-BE49-F238E27FC236}">
                    <a16:creationId xmlns:a16="http://schemas.microsoft.com/office/drawing/2014/main" id="{95974DF1-D556-86A1-A84D-45A635A5432F}"/>
                  </a:ext>
                </a:extLst>
              </p:cNvPr>
              <p:cNvSpPr/>
              <p:nvPr/>
            </p:nvSpPr>
            <p:spPr>
              <a:xfrm>
                <a:off x="1797550" y="3715100"/>
                <a:ext cx="213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403" extrusionOk="0">
                    <a:moveTo>
                      <a:pt x="352" y="0"/>
                    </a:moveTo>
                    <a:lnTo>
                      <a:pt x="151" y="51"/>
                    </a:lnTo>
                    <a:lnTo>
                      <a:pt x="51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0" y="352"/>
                    </a:lnTo>
                    <a:lnTo>
                      <a:pt x="101" y="403"/>
                    </a:lnTo>
                    <a:lnTo>
                      <a:pt x="201" y="352"/>
                    </a:lnTo>
                    <a:lnTo>
                      <a:pt x="252" y="302"/>
                    </a:lnTo>
                    <a:lnTo>
                      <a:pt x="302" y="252"/>
                    </a:lnTo>
                    <a:lnTo>
                      <a:pt x="704" y="252"/>
                    </a:lnTo>
                    <a:lnTo>
                      <a:pt x="754" y="201"/>
                    </a:lnTo>
                    <a:lnTo>
                      <a:pt x="855" y="101"/>
                    </a:lnTo>
                    <a:lnTo>
                      <a:pt x="855" y="51"/>
                    </a:lnTo>
                    <a:lnTo>
                      <a:pt x="7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" name="Google Shape;5795;p47">
                <a:extLst>
                  <a:ext uri="{FF2B5EF4-FFF2-40B4-BE49-F238E27FC236}">
                    <a16:creationId xmlns:a16="http://schemas.microsoft.com/office/drawing/2014/main" id="{95648101-01D9-F7F7-8228-278DD808DD98}"/>
                  </a:ext>
                </a:extLst>
              </p:cNvPr>
              <p:cNvSpPr/>
              <p:nvPr/>
            </p:nvSpPr>
            <p:spPr>
              <a:xfrm>
                <a:off x="1945825" y="3615825"/>
                <a:ext cx="88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604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554"/>
                    </a:lnTo>
                    <a:lnTo>
                      <a:pt x="51" y="604"/>
                    </a:lnTo>
                    <a:lnTo>
                      <a:pt x="252" y="604"/>
                    </a:lnTo>
                    <a:lnTo>
                      <a:pt x="352" y="554"/>
                    </a:lnTo>
                    <a:lnTo>
                      <a:pt x="352" y="403"/>
                    </a:lnTo>
                    <a:lnTo>
                      <a:pt x="302" y="252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" name="Google Shape;5796;p47">
                <a:extLst>
                  <a:ext uri="{FF2B5EF4-FFF2-40B4-BE49-F238E27FC236}">
                    <a16:creationId xmlns:a16="http://schemas.microsoft.com/office/drawing/2014/main" id="{0E176319-682A-8B6A-9073-19203998CB8B}"/>
                  </a:ext>
                </a:extLst>
              </p:cNvPr>
              <p:cNvSpPr/>
              <p:nvPr/>
            </p:nvSpPr>
            <p:spPr>
              <a:xfrm>
                <a:off x="2170750" y="3604525"/>
                <a:ext cx="1637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655" h="604" extrusionOk="0">
                    <a:moveTo>
                      <a:pt x="202" y="0"/>
                    </a:moveTo>
                    <a:lnTo>
                      <a:pt x="101" y="50"/>
                    </a:lnTo>
                    <a:lnTo>
                      <a:pt x="1" y="151"/>
                    </a:lnTo>
                    <a:lnTo>
                      <a:pt x="503" y="603"/>
                    </a:lnTo>
                    <a:lnTo>
                      <a:pt x="654" y="553"/>
                    </a:lnTo>
                    <a:lnTo>
                      <a:pt x="654" y="453"/>
                    </a:lnTo>
                    <a:lnTo>
                      <a:pt x="604" y="302"/>
                    </a:lnTo>
                    <a:lnTo>
                      <a:pt x="503" y="151"/>
                    </a:lnTo>
                    <a:lnTo>
                      <a:pt x="353" y="50"/>
                    </a:lnTo>
                    <a:lnTo>
                      <a:pt x="2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6" name="Google Shape;5797;p47">
                <a:extLst>
                  <a:ext uri="{FF2B5EF4-FFF2-40B4-BE49-F238E27FC236}">
                    <a16:creationId xmlns:a16="http://schemas.microsoft.com/office/drawing/2014/main" id="{797E9511-0F1F-67DA-0F74-CA2382ABE081}"/>
                  </a:ext>
                </a:extLst>
              </p:cNvPr>
              <p:cNvSpPr/>
              <p:nvPr/>
            </p:nvSpPr>
            <p:spPr>
              <a:xfrm>
                <a:off x="1982275" y="3510275"/>
                <a:ext cx="13850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53" extrusionOk="0">
                    <a:moveTo>
                      <a:pt x="151" y="0"/>
                    </a:moveTo>
                    <a:lnTo>
                      <a:pt x="50" y="51"/>
                    </a:lnTo>
                    <a:lnTo>
                      <a:pt x="0" y="202"/>
                    </a:lnTo>
                    <a:lnTo>
                      <a:pt x="0" y="352"/>
                    </a:lnTo>
                    <a:lnTo>
                      <a:pt x="0" y="403"/>
                    </a:lnTo>
                    <a:lnTo>
                      <a:pt x="50" y="453"/>
                    </a:lnTo>
                    <a:lnTo>
                      <a:pt x="101" y="403"/>
                    </a:lnTo>
                    <a:lnTo>
                      <a:pt x="151" y="453"/>
                    </a:lnTo>
                    <a:lnTo>
                      <a:pt x="503" y="453"/>
                    </a:lnTo>
                    <a:lnTo>
                      <a:pt x="553" y="403"/>
                    </a:lnTo>
                    <a:lnTo>
                      <a:pt x="503" y="252"/>
                    </a:lnTo>
                    <a:lnTo>
                      <a:pt x="402" y="101"/>
                    </a:lnTo>
                    <a:lnTo>
                      <a:pt x="302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7" name="Google Shape;5798;p47">
                <a:extLst>
                  <a:ext uri="{FF2B5EF4-FFF2-40B4-BE49-F238E27FC236}">
                    <a16:creationId xmlns:a16="http://schemas.microsoft.com/office/drawing/2014/main" id="{C8A06DFC-B6B9-CBEF-DCDE-F342E852A321}"/>
                  </a:ext>
                </a:extLst>
              </p:cNvPr>
              <p:cNvSpPr/>
              <p:nvPr/>
            </p:nvSpPr>
            <p:spPr>
              <a:xfrm>
                <a:off x="1635450" y="3084300"/>
                <a:ext cx="188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202" extrusionOk="0">
                    <a:moveTo>
                      <a:pt x="101" y="0"/>
                    </a:moveTo>
                    <a:lnTo>
                      <a:pt x="51" y="50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704" y="201"/>
                    </a:lnTo>
                    <a:lnTo>
                      <a:pt x="754" y="151"/>
                    </a:lnTo>
                    <a:lnTo>
                      <a:pt x="754" y="50"/>
                    </a:lnTo>
                    <a:lnTo>
                      <a:pt x="70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8" name="Google Shape;5799;p47">
                <a:extLst>
                  <a:ext uri="{FF2B5EF4-FFF2-40B4-BE49-F238E27FC236}">
                    <a16:creationId xmlns:a16="http://schemas.microsoft.com/office/drawing/2014/main" id="{2F58B34A-147D-3624-CDD8-6596CC27D25A}"/>
                  </a:ext>
                </a:extLst>
              </p:cNvPr>
              <p:cNvSpPr/>
              <p:nvPr/>
            </p:nvSpPr>
            <p:spPr>
              <a:xfrm>
                <a:off x="1250925" y="3100625"/>
                <a:ext cx="201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202" extrusionOk="0">
                    <a:moveTo>
                      <a:pt x="202" y="1"/>
                    </a:moveTo>
                    <a:lnTo>
                      <a:pt x="1" y="51"/>
                    </a:lnTo>
                    <a:lnTo>
                      <a:pt x="151" y="202"/>
                    </a:lnTo>
                    <a:lnTo>
                      <a:pt x="704" y="202"/>
                    </a:lnTo>
                    <a:lnTo>
                      <a:pt x="805" y="101"/>
                    </a:lnTo>
                    <a:lnTo>
                      <a:pt x="70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9" name="Google Shape;5800;p47">
                <a:extLst>
                  <a:ext uri="{FF2B5EF4-FFF2-40B4-BE49-F238E27FC236}">
                    <a16:creationId xmlns:a16="http://schemas.microsoft.com/office/drawing/2014/main" id="{5F856CB2-BDFB-81F1-E453-AEE9A55ECBA5}"/>
                  </a:ext>
                </a:extLst>
              </p:cNvPr>
              <p:cNvSpPr/>
              <p:nvPr/>
            </p:nvSpPr>
            <p:spPr>
              <a:xfrm>
                <a:off x="1051125" y="3110675"/>
                <a:ext cx="201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202" extrusionOk="0">
                    <a:moveTo>
                      <a:pt x="101" y="1"/>
                    </a:moveTo>
                    <a:lnTo>
                      <a:pt x="51" y="51"/>
                    </a:lnTo>
                    <a:lnTo>
                      <a:pt x="1" y="151"/>
                    </a:lnTo>
                    <a:lnTo>
                      <a:pt x="101" y="202"/>
                    </a:lnTo>
                    <a:lnTo>
                      <a:pt x="704" y="202"/>
                    </a:lnTo>
                    <a:lnTo>
                      <a:pt x="755" y="151"/>
                    </a:lnTo>
                    <a:lnTo>
                      <a:pt x="805" y="51"/>
                    </a:lnTo>
                    <a:lnTo>
                      <a:pt x="70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" name="Google Shape;5801;p47">
                <a:extLst>
                  <a:ext uri="{FF2B5EF4-FFF2-40B4-BE49-F238E27FC236}">
                    <a16:creationId xmlns:a16="http://schemas.microsoft.com/office/drawing/2014/main" id="{ADA8E48C-CB2B-0E64-BE88-141D670A4C6A}"/>
                  </a:ext>
                </a:extLst>
              </p:cNvPr>
              <p:cNvSpPr/>
              <p:nvPr/>
            </p:nvSpPr>
            <p:spPr>
              <a:xfrm>
                <a:off x="809875" y="3120725"/>
                <a:ext cx="138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54" extrusionOk="0">
                    <a:moveTo>
                      <a:pt x="352" y="1"/>
                    </a:moveTo>
                    <a:lnTo>
                      <a:pt x="251" y="51"/>
                    </a:lnTo>
                    <a:lnTo>
                      <a:pt x="151" y="101"/>
                    </a:lnTo>
                    <a:lnTo>
                      <a:pt x="0" y="302"/>
                    </a:lnTo>
                    <a:lnTo>
                      <a:pt x="0" y="353"/>
                    </a:lnTo>
                    <a:lnTo>
                      <a:pt x="50" y="453"/>
                    </a:lnTo>
                    <a:lnTo>
                      <a:pt x="201" y="403"/>
                    </a:lnTo>
                    <a:lnTo>
                      <a:pt x="352" y="353"/>
                    </a:lnTo>
                    <a:lnTo>
                      <a:pt x="503" y="202"/>
                    </a:lnTo>
                    <a:lnTo>
                      <a:pt x="553" y="101"/>
                    </a:lnTo>
                    <a:lnTo>
                      <a:pt x="3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" name="Google Shape;5802;p47">
                <a:extLst>
                  <a:ext uri="{FF2B5EF4-FFF2-40B4-BE49-F238E27FC236}">
                    <a16:creationId xmlns:a16="http://schemas.microsoft.com/office/drawing/2014/main" id="{AC0E6E2A-BBE2-ECFB-1182-11D01A2B8263}"/>
                  </a:ext>
                </a:extLst>
              </p:cNvPr>
              <p:cNvSpPr/>
              <p:nvPr/>
            </p:nvSpPr>
            <p:spPr>
              <a:xfrm>
                <a:off x="2019975" y="3163450"/>
                <a:ext cx="188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202" extrusionOk="0">
                    <a:moveTo>
                      <a:pt x="50" y="1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50" y="202"/>
                    </a:lnTo>
                    <a:lnTo>
                      <a:pt x="654" y="202"/>
                    </a:lnTo>
                    <a:lnTo>
                      <a:pt x="704" y="151"/>
                    </a:lnTo>
                    <a:lnTo>
                      <a:pt x="754" y="51"/>
                    </a:lnTo>
                    <a:lnTo>
                      <a:pt x="70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" name="Google Shape;5803;p47">
                <a:extLst>
                  <a:ext uri="{FF2B5EF4-FFF2-40B4-BE49-F238E27FC236}">
                    <a16:creationId xmlns:a16="http://schemas.microsoft.com/office/drawing/2014/main" id="{6E38DD74-466D-FCBD-B609-6155DDF807BC}"/>
                  </a:ext>
                </a:extLst>
              </p:cNvPr>
              <p:cNvSpPr/>
              <p:nvPr/>
            </p:nvSpPr>
            <p:spPr>
              <a:xfrm>
                <a:off x="1919450" y="3374550"/>
                <a:ext cx="10075" cy="138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554" extrusionOk="0">
                    <a:moveTo>
                      <a:pt x="251" y="1"/>
                    </a:moveTo>
                    <a:lnTo>
                      <a:pt x="101" y="152"/>
                    </a:lnTo>
                    <a:lnTo>
                      <a:pt x="0" y="303"/>
                    </a:lnTo>
                    <a:lnTo>
                      <a:pt x="50" y="353"/>
                    </a:lnTo>
                    <a:lnTo>
                      <a:pt x="201" y="504"/>
                    </a:lnTo>
                    <a:lnTo>
                      <a:pt x="302" y="554"/>
                    </a:lnTo>
                    <a:lnTo>
                      <a:pt x="402" y="403"/>
                    </a:lnTo>
                    <a:lnTo>
                      <a:pt x="402" y="303"/>
                    </a:lnTo>
                    <a:lnTo>
                      <a:pt x="402" y="102"/>
                    </a:lnTo>
                    <a:lnTo>
                      <a:pt x="302" y="51"/>
                    </a:lnTo>
                    <a:lnTo>
                      <a:pt x="2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" name="Google Shape;5804;p47">
                <a:extLst>
                  <a:ext uri="{FF2B5EF4-FFF2-40B4-BE49-F238E27FC236}">
                    <a16:creationId xmlns:a16="http://schemas.microsoft.com/office/drawing/2014/main" id="{FB7652E7-6D8A-DB84-068B-1664051D15A5}"/>
                  </a:ext>
                </a:extLst>
              </p:cNvPr>
              <p:cNvSpPr/>
              <p:nvPr/>
            </p:nvSpPr>
            <p:spPr>
              <a:xfrm>
                <a:off x="1835250" y="3389650"/>
                <a:ext cx="15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03" extrusionOk="0">
                    <a:moveTo>
                      <a:pt x="503" y="0"/>
                    </a:moveTo>
                    <a:lnTo>
                      <a:pt x="402" y="50"/>
                    </a:lnTo>
                    <a:lnTo>
                      <a:pt x="352" y="151"/>
                    </a:lnTo>
                    <a:lnTo>
                      <a:pt x="252" y="201"/>
                    </a:lnTo>
                    <a:lnTo>
                      <a:pt x="101" y="201"/>
                    </a:lnTo>
                    <a:lnTo>
                      <a:pt x="0" y="352"/>
                    </a:lnTo>
                    <a:lnTo>
                      <a:pt x="101" y="402"/>
                    </a:lnTo>
                    <a:lnTo>
                      <a:pt x="453" y="402"/>
                    </a:lnTo>
                    <a:lnTo>
                      <a:pt x="553" y="352"/>
                    </a:lnTo>
                    <a:lnTo>
                      <a:pt x="604" y="201"/>
                    </a:lnTo>
                    <a:lnTo>
                      <a:pt x="553" y="50"/>
                    </a:lnTo>
                    <a:lnTo>
                      <a:pt x="5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" name="Google Shape;5805;p47">
                <a:extLst>
                  <a:ext uri="{FF2B5EF4-FFF2-40B4-BE49-F238E27FC236}">
                    <a16:creationId xmlns:a16="http://schemas.microsoft.com/office/drawing/2014/main" id="{3723A126-7311-12B3-BDC7-3F84C2E0367A}"/>
                  </a:ext>
                </a:extLst>
              </p:cNvPr>
              <p:cNvSpPr/>
              <p:nvPr/>
            </p:nvSpPr>
            <p:spPr>
              <a:xfrm>
                <a:off x="1891800" y="3404725"/>
                <a:ext cx="213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252" extrusionOk="0">
                    <a:moveTo>
                      <a:pt x="101" y="0"/>
                    </a:moveTo>
                    <a:lnTo>
                      <a:pt x="0" y="51"/>
                    </a:lnTo>
                    <a:lnTo>
                      <a:pt x="50" y="101"/>
                    </a:lnTo>
                    <a:lnTo>
                      <a:pt x="101" y="201"/>
                    </a:lnTo>
                    <a:lnTo>
                      <a:pt x="201" y="252"/>
                    </a:lnTo>
                    <a:lnTo>
                      <a:pt x="503" y="252"/>
                    </a:lnTo>
                    <a:lnTo>
                      <a:pt x="754" y="201"/>
                    </a:lnTo>
                    <a:lnTo>
                      <a:pt x="855" y="151"/>
                    </a:lnTo>
                    <a:lnTo>
                      <a:pt x="804" y="51"/>
                    </a:lnTo>
                    <a:lnTo>
                      <a:pt x="704" y="5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" name="Google Shape;5806;p47">
                <a:extLst>
                  <a:ext uri="{FF2B5EF4-FFF2-40B4-BE49-F238E27FC236}">
                    <a16:creationId xmlns:a16="http://schemas.microsoft.com/office/drawing/2014/main" id="{5744768F-406D-C1FD-BF06-244E976D2CFE}"/>
                  </a:ext>
                </a:extLst>
              </p:cNvPr>
              <p:cNvSpPr/>
              <p:nvPr/>
            </p:nvSpPr>
            <p:spPr>
              <a:xfrm>
                <a:off x="1866650" y="3422325"/>
                <a:ext cx="1010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404" h="604" extrusionOk="0">
                    <a:moveTo>
                      <a:pt x="353" y="0"/>
                    </a:moveTo>
                    <a:lnTo>
                      <a:pt x="202" y="50"/>
                    </a:lnTo>
                    <a:lnTo>
                      <a:pt x="202" y="151"/>
                    </a:lnTo>
                    <a:lnTo>
                      <a:pt x="202" y="201"/>
                    </a:lnTo>
                    <a:lnTo>
                      <a:pt x="101" y="352"/>
                    </a:lnTo>
                    <a:lnTo>
                      <a:pt x="1" y="452"/>
                    </a:lnTo>
                    <a:lnTo>
                      <a:pt x="1" y="603"/>
                    </a:lnTo>
                    <a:lnTo>
                      <a:pt x="403" y="603"/>
                    </a:lnTo>
                    <a:lnTo>
                      <a:pt x="403" y="50"/>
                    </a:lnTo>
                    <a:lnTo>
                      <a:pt x="3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" name="Google Shape;5807;p47">
                <a:extLst>
                  <a:ext uri="{FF2B5EF4-FFF2-40B4-BE49-F238E27FC236}">
                    <a16:creationId xmlns:a16="http://schemas.microsoft.com/office/drawing/2014/main" id="{B091610C-CEBD-1F3F-1C7F-EFD84D2B2FC5}"/>
                  </a:ext>
                </a:extLst>
              </p:cNvPr>
              <p:cNvSpPr/>
              <p:nvPr/>
            </p:nvSpPr>
            <p:spPr>
              <a:xfrm>
                <a:off x="1913150" y="3442425"/>
                <a:ext cx="1135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604" extrusionOk="0">
                    <a:moveTo>
                      <a:pt x="101" y="0"/>
                    </a:moveTo>
                    <a:lnTo>
                      <a:pt x="51" y="101"/>
                    </a:lnTo>
                    <a:lnTo>
                      <a:pt x="1" y="302"/>
                    </a:lnTo>
                    <a:lnTo>
                      <a:pt x="1" y="453"/>
                    </a:lnTo>
                    <a:lnTo>
                      <a:pt x="101" y="603"/>
                    </a:lnTo>
                    <a:lnTo>
                      <a:pt x="202" y="553"/>
                    </a:lnTo>
                    <a:lnTo>
                      <a:pt x="252" y="302"/>
                    </a:lnTo>
                    <a:lnTo>
                      <a:pt x="302" y="252"/>
                    </a:lnTo>
                    <a:lnTo>
                      <a:pt x="453" y="201"/>
                    </a:lnTo>
                    <a:lnTo>
                      <a:pt x="403" y="101"/>
                    </a:lnTo>
                    <a:lnTo>
                      <a:pt x="353" y="50"/>
                    </a:lnTo>
                    <a:lnTo>
                      <a:pt x="2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" name="Google Shape;5808;p47">
                <a:extLst>
                  <a:ext uri="{FF2B5EF4-FFF2-40B4-BE49-F238E27FC236}">
                    <a16:creationId xmlns:a16="http://schemas.microsoft.com/office/drawing/2014/main" id="{27703698-E17A-9F4E-A651-EBB584A9A3A6}"/>
                  </a:ext>
                </a:extLst>
              </p:cNvPr>
              <p:cNvSpPr/>
              <p:nvPr/>
            </p:nvSpPr>
            <p:spPr>
              <a:xfrm>
                <a:off x="2003625" y="3488900"/>
                <a:ext cx="1510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54" extrusionOk="0">
                    <a:moveTo>
                      <a:pt x="152" y="1"/>
                    </a:moveTo>
                    <a:lnTo>
                      <a:pt x="1" y="102"/>
                    </a:lnTo>
                    <a:lnTo>
                      <a:pt x="101" y="202"/>
                    </a:lnTo>
                    <a:lnTo>
                      <a:pt x="202" y="252"/>
                    </a:lnTo>
                    <a:lnTo>
                      <a:pt x="302" y="303"/>
                    </a:lnTo>
                    <a:lnTo>
                      <a:pt x="503" y="453"/>
                    </a:lnTo>
                    <a:lnTo>
                      <a:pt x="604" y="453"/>
                    </a:lnTo>
                    <a:lnTo>
                      <a:pt x="604" y="353"/>
                    </a:lnTo>
                    <a:lnTo>
                      <a:pt x="604" y="202"/>
                    </a:lnTo>
                    <a:lnTo>
                      <a:pt x="554" y="102"/>
                    </a:lnTo>
                    <a:lnTo>
                      <a:pt x="453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" name="Google Shape;5809;p47">
                <a:extLst>
                  <a:ext uri="{FF2B5EF4-FFF2-40B4-BE49-F238E27FC236}">
                    <a16:creationId xmlns:a16="http://schemas.microsoft.com/office/drawing/2014/main" id="{15AA9090-422F-28E4-3482-AAC91C81972B}"/>
                  </a:ext>
                </a:extLst>
              </p:cNvPr>
              <p:cNvSpPr/>
              <p:nvPr/>
            </p:nvSpPr>
            <p:spPr>
              <a:xfrm>
                <a:off x="2086575" y="3585675"/>
                <a:ext cx="6300" cy="1887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755" extrusionOk="0">
                    <a:moveTo>
                      <a:pt x="101" y="0"/>
                    </a:moveTo>
                    <a:lnTo>
                      <a:pt x="0" y="51"/>
                    </a:lnTo>
                    <a:lnTo>
                      <a:pt x="0" y="654"/>
                    </a:lnTo>
                    <a:lnTo>
                      <a:pt x="50" y="704"/>
                    </a:lnTo>
                    <a:lnTo>
                      <a:pt x="151" y="754"/>
                    </a:lnTo>
                    <a:lnTo>
                      <a:pt x="201" y="654"/>
                    </a:lnTo>
                    <a:lnTo>
                      <a:pt x="251" y="453"/>
                    </a:lnTo>
                    <a:lnTo>
                      <a:pt x="201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" name="Google Shape;5810;p47">
                <a:extLst>
                  <a:ext uri="{FF2B5EF4-FFF2-40B4-BE49-F238E27FC236}">
                    <a16:creationId xmlns:a16="http://schemas.microsoft.com/office/drawing/2014/main" id="{582C3251-CE51-C33C-3EB0-A7E39D4BC508}"/>
                  </a:ext>
                </a:extLst>
              </p:cNvPr>
              <p:cNvSpPr/>
              <p:nvPr/>
            </p:nvSpPr>
            <p:spPr>
              <a:xfrm>
                <a:off x="2144375" y="3625875"/>
                <a:ext cx="113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454" extrusionOk="0">
                    <a:moveTo>
                      <a:pt x="151" y="1"/>
                    </a:moveTo>
                    <a:lnTo>
                      <a:pt x="101" y="51"/>
                    </a:lnTo>
                    <a:lnTo>
                      <a:pt x="51" y="101"/>
                    </a:lnTo>
                    <a:lnTo>
                      <a:pt x="0" y="252"/>
                    </a:lnTo>
                    <a:lnTo>
                      <a:pt x="0" y="302"/>
                    </a:lnTo>
                    <a:lnTo>
                      <a:pt x="51" y="353"/>
                    </a:lnTo>
                    <a:lnTo>
                      <a:pt x="201" y="453"/>
                    </a:lnTo>
                    <a:lnTo>
                      <a:pt x="302" y="453"/>
                    </a:lnTo>
                    <a:lnTo>
                      <a:pt x="352" y="403"/>
                    </a:lnTo>
                    <a:lnTo>
                      <a:pt x="402" y="302"/>
                    </a:lnTo>
                    <a:lnTo>
                      <a:pt x="453" y="152"/>
                    </a:lnTo>
                    <a:lnTo>
                      <a:pt x="352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" name="Google Shape;5811;p47">
                <a:extLst>
                  <a:ext uri="{FF2B5EF4-FFF2-40B4-BE49-F238E27FC236}">
                    <a16:creationId xmlns:a16="http://schemas.microsoft.com/office/drawing/2014/main" id="{6559B026-B029-495E-F9B2-674D6EEBD838}"/>
                  </a:ext>
                </a:extLst>
              </p:cNvPr>
              <p:cNvSpPr/>
              <p:nvPr/>
            </p:nvSpPr>
            <p:spPr>
              <a:xfrm>
                <a:off x="2033800" y="3684950"/>
                <a:ext cx="163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654" h="403" extrusionOk="0">
                    <a:moveTo>
                      <a:pt x="151" y="0"/>
                    </a:moveTo>
                    <a:lnTo>
                      <a:pt x="101" y="50"/>
                    </a:lnTo>
                    <a:lnTo>
                      <a:pt x="50" y="101"/>
                    </a:lnTo>
                    <a:lnTo>
                      <a:pt x="0" y="302"/>
                    </a:lnTo>
                    <a:lnTo>
                      <a:pt x="50" y="402"/>
                    </a:lnTo>
                    <a:lnTo>
                      <a:pt x="503" y="402"/>
                    </a:lnTo>
                    <a:lnTo>
                      <a:pt x="603" y="352"/>
                    </a:lnTo>
                    <a:lnTo>
                      <a:pt x="653" y="251"/>
                    </a:lnTo>
                    <a:lnTo>
                      <a:pt x="553" y="201"/>
                    </a:lnTo>
                    <a:lnTo>
                      <a:pt x="352" y="151"/>
                    </a:lnTo>
                    <a:lnTo>
                      <a:pt x="251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" name="Google Shape;5812;p47">
                <a:extLst>
                  <a:ext uri="{FF2B5EF4-FFF2-40B4-BE49-F238E27FC236}">
                    <a16:creationId xmlns:a16="http://schemas.microsoft.com/office/drawing/2014/main" id="{92CFAC48-4C90-9DBB-FB62-0C23C6DDBD71}"/>
                  </a:ext>
                </a:extLst>
              </p:cNvPr>
              <p:cNvSpPr/>
              <p:nvPr/>
            </p:nvSpPr>
            <p:spPr>
              <a:xfrm>
                <a:off x="1929500" y="3710075"/>
                <a:ext cx="201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202" extrusionOk="0">
                    <a:moveTo>
                      <a:pt x="201" y="0"/>
                    </a:moveTo>
                    <a:lnTo>
                      <a:pt x="0" y="101"/>
                    </a:lnTo>
                    <a:lnTo>
                      <a:pt x="151" y="201"/>
                    </a:lnTo>
                    <a:lnTo>
                      <a:pt x="704" y="201"/>
                    </a:lnTo>
                    <a:lnTo>
                      <a:pt x="804" y="151"/>
                    </a:lnTo>
                    <a:lnTo>
                      <a:pt x="70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" name="Google Shape;5813;p47">
                <a:extLst>
                  <a:ext uri="{FF2B5EF4-FFF2-40B4-BE49-F238E27FC236}">
                    <a16:creationId xmlns:a16="http://schemas.microsoft.com/office/drawing/2014/main" id="{62C44C40-1067-5214-F473-CAD2BA9F2EF0}"/>
                  </a:ext>
                </a:extLst>
              </p:cNvPr>
              <p:cNvSpPr/>
              <p:nvPr/>
            </p:nvSpPr>
            <p:spPr>
              <a:xfrm>
                <a:off x="1792525" y="3779175"/>
                <a:ext cx="15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03" extrusionOk="0">
                    <a:moveTo>
                      <a:pt x="302" y="1"/>
                    </a:moveTo>
                    <a:lnTo>
                      <a:pt x="201" y="101"/>
                    </a:lnTo>
                    <a:lnTo>
                      <a:pt x="151" y="152"/>
                    </a:lnTo>
                    <a:lnTo>
                      <a:pt x="51" y="252"/>
                    </a:lnTo>
                    <a:lnTo>
                      <a:pt x="0" y="302"/>
                    </a:lnTo>
                    <a:lnTo>
                      <a:pt x="0" y="403"/>
                    </a:lnTo>
                    <a:lnTo>
                      <a:pt x="503" y="403"/>
                    </a:lnTo>
                    <a:lnTo>
                      <a:pt x="604" y="353"/>
                    </a:lnTo>
                    <a:lnTo>
                      <a:pt x="453" y="101"/>
                    </a:lnTo>
                    <a:lnTo>
                      <a:pt x="3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" name="Google Shape;5814;p47">
                <a:extLst>
                  <a:ext uri="{FF2B5EF4-FFF2-40B4-BE49-F238E27FC236}">
                    <a16:creationId xmlns:a16="http://schemas.microsoft.com/office/drawing/2014/main" id="{9145A3DF-AFF8-87FF-D1EC-A89CA3A5D098}"/>
                  </a:ext>
                </a:extLst>
              </p:cNvPr>
              <p:cNvSpPr/>
              <p:nvPr/>
            </p:nvSpPr>
            <p:spPr>
              <a:xfrm>
                <a:off x="2150650" y="3784200"/>
                <a:ext cx="15100" cy="101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04" extrusionOk="0">
                    <a:moveTo>
                      <a:pt x="302" y="1"/>
                    </a:moveTo>
                    <a:lnTo>
                      <a:pt x="202" y="101"/>
                    </a:lnTo>
                    <a:lnTo>
                      <a:pt x="1" y="303"/>
                    </a:lnTo>
                    <a:lnTo>
                      <a:pt x="151" y="403"/>
                    </a:lnTo>
                    <a:lnTo>
                      <a:pt x="302" y="403"/>
                    </a:lnTo>
                    <a:lnTo>
                      <a:pt x="403" y="303"/>
                    </a:lnTo>
                    <a:lnTo>
                      <a:pt x="604" y="101"/>
                    </a:lnTo>
                    <a:lnTo>
                      <a:pt x="503" y="51"/>
                    </a:lnTo>
                    <a:lnTo>
                      <a:pt x="4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" name="Google Shape;5815;p47">
                <a:extLst>
                  <a:ext uri="{FF2B5EF4-FFF2-40B4-BE49-F238E27FC236}">
                    <a16:creationId xmlns:a16="http://schemas.microsoft.com/office/drawing/2014/main" id="{9F4A5D48-B05F-E853-4C48-50D3E1657231}"/>
                  </a:ext>
                </a:extLst>
              </p:cNvPr>
              <p:cNvSpPr/>
              <p:nvPr/>
            </p:nvSpPr>
            <p:spPr>
              <a:xfrm>
                <a:off x="1482150" y="3799300"/>
                <a:ext cx="1132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654" extrusionOk="0">
                    <a:moveTo>
                      <a:pt x="101" y="0"/>
                    </a:moveTo>
                    <a:lnTo>
                      <a:pt x="50" y="101"/>
                    </a:lnTo>
                    <a:lnTo>
                      <a:pt x="0" y="201"/>
                    </a:lnTo>
                    <a:lnTo>
                      <a:pt x="0" y="352"/>
                    </a:lnTo>
                    <a:lnTo>
                      <a:pt x="101" y="452"/>
                    </a:lnTo>
                    <a:lnTo>
                      <a:pt x="302" y="654"/>
                    </a:lnTo>
                    <a:lnTo>
                      <a:pt x="453" y="452"/>
                    </a:lnTo>
                    <a:lnTo>
                      <a:pt x="402" y="352"/>
                    </a:lnTo>
                    <a:lnTo>
                      <a:pt x="302" y="2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" name="Google Shape;5816;p47">
                <a:extLst>
                  <a:ext uri="{FF2B5EF4-FFF2-40B4-BE49-F238E27FC236}">
                    <a16:creationId xmlns:a16="http://schemas.microsoft.com/office/drawing/2014/main" id="{5AC14FB5-F0E7-9F4A-ECC6-F7DDA4B4D563}"/>
                  </a:ext>
                </a:extLst>
              </p:cNvPr>
              <p:cNvSpPr/>
              <p:nvPr/>
            </p:nvSpPr>
            <p:spPr>
              <a:xfrm>
                <a:off x="857625" y="3120725"/>
                <a:ext cx="13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253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0" y="152"/>
                    </a:lnTo>
                    <a:lnTo>
                      <a:pt x="50" y="202"/>
                    </a:lnTo>
                    <a:lnTo>
                      <a:pt x="151" y="252"/>
                    </a:lnTo>
                    <a:lnTo>
                      <a:pt x="452" y="252"/>
                    </a:lnTo>
                    <a:lnTo>
                      <a:pt x="553" y="152"/>
                    </a:lnTo>
                    <a:lnTo>
                      <a:pt x="503" y="101"/>
                    </a:lnTo>
                    <a:lnTo>
                      <a:pt x="452" y="5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" name="Google Shape;5817;p47">
                <a:extLst>
                  <a:ext uri="{FF2B5EF4-FFF2-40B4-BE49-F238E27FC236}">
                    <a16:creationId xmlns:a16="http://schemas.microsoft.com/office/drawing/2014/main" id="{EA69BDC0-3DA9-D9A2-636C-988F5BFFCE2D}"/>
                  </a:ext>
                </a:extLst>
              </p:cNvPr>
              <p:cNvSpPr/>
              <p:nvPr/>
            </p:nvSpPr>
            <p:spPr>
              <a:xfrm>
                <a:off x="1840275" y="3411000"/>
                <a:ext cx="100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03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252" y="403"/>
                    </a:lnTo>
                    <a:lnTo>
                      <a:pt x="403" y="403"/>
                    </a:lnTo>
                    <a:lnTo>
                      <a:pt x="403" y="302"/>
                    </a:lnTo>
                    <a:lnTo>
                      <a:pt x="403" y="151"/>
                    </a:lnTo>
                    <a:lnTo>
                      <a:pt x="352" y="51"/>
                    </a:lnTo>
                    <a:lnTo>
                      <a:pt x="3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" name="Google Shape;5818;p47">
                <a:extLst>
                  <a:ext uri="{FF2B5EF4-FFF2-40B4-BE49-F238E27FC236}">
                    <a16:creationId xmlns:a16="http://schemas.microsoft.com/office/drawing/2014/main" id="{C8754481-1905-3B2C-E360-BC8A48E65BE8}"/>
                  </a:ext>
                </a:extLst>
              </p:cNvPr>
              <p:cNvSpPr/>
              <p:nvPr/>
            </p:nvSpPr>
            <p:spPr>
              <a:xfrm>
                <a:off x="783475" y="3127025"/>
                <a:ext cx="138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554" h="202" extrusionOk="0">
                    <a:moveTo>
                      <a:pt x="51" y="0"/>
                    </a:moveTo>
                    <a:lnTo>
                      <a:pt x="1" y="50"/>
                    </a:lnTo>
                    <a:lnTo>
                      <a:pt x="51" y="151"/>
                    </a:lnTo>
                    <a:lnTo>
                      <a:pt x="101" y="201"/>
                    </a:lnTo>
                    <a:lnTo>
                      <a:pt x="503" y="201"/>
                    </a:lnTo>
                    <a:lnTo>
                      <a:pt x="553" y="101"/>
                    </a:lnTo>
                    <a:lnTo>
                      <a:pt x="503" y="50"/>
                    </a:lnTo>
                    <a:lnTo>
                      <a:pt x="4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" name="Google Shape;5819;p47">
                <a:extLst>
                  <a:ext uri="{FF2B5EF4-FFF2-40B4-BE49-F238E27FC236}">
                    <a16:creationId xmlns:a16="http://schemas.microsoft.com/office/drawing/2014/main" id="{6180A0ED-0F25-C767-3F5F-8E21B210C18B}"/>
                  </a:ext>
                </a:extLst>
              </p:cNvPr>
              <p:cNvSpPr/>
              <p:nvPr/>
            </p:nvSpPr>
            <p:spPr>
              <a:xfrm>
                <a:off x="1914400" y="3478850"/>
                <a:ext cx="10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4" h="403" extrusionOk="0">
                    <a:moveTo>
                      <a:pt x="152" y="1"/>
                    </a:moveTo>
                    <a:lnTo>
                      <a:pt x="1" y="101"/>
                    </a:lnTo>
                    <a:lnTo>
                      <a:pt x="1" y="202"/>
                    </a:lnTo>
                    <a:lnTo>
                      <a:pt x="1" y="353"/>
                    </a:lnTo>
                    <a:lnTo>
                      <a:pt x="51" y="403"/>
                    </a:lnTo>
                    <a:lnTo>
                      <a:pt x="403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" name="Google Shape;5820;p47">
                <a:extLst>
                  <a:ext uri="{FF2B5EF4-FFF2-40B4-BE49-F238E27FC236}">
                    <a16:creationId xmlns:a16="http://schemas.microsoft.com/office/drawing/2014/main" id="{E4077537-D109-EAFD-9C0F-C35E0C7F090C}"/>
                  </a:ext>
                </a:extLst>
              </p:cNvPr>
              <p:cNvSpPr/>
              <p:nvPr/>
            </p:nvSpPr>
            <p:spPr>
              <a:xfrm>
                <a:off x="1851575" y="3079275"/>
                <a:ext cx="138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554" h="202" extrusionOk="0">
                    <a:moveTo>
                      <a:pt x="51" y="0"/>
                    </a:moveTo>
                    <a:lnTo>
                      <a:pt x="1" y="50"/>
                    </a:lnTo>
                    <a:lnTo>
                      <a:pt x="1" y="151"/>
                    </a:lnTo>
                    <a:lnTo>
                      <a:pt x="51" y="201"/>
                    </a:lnTo>
                    <a:lnTo>
                      <a:pt x="453" y="201"/>
                    </a:lnTo>
                    <a:lnTo>
                      <a:pt x="503" y="151"/>
                    </a:lnTo>
                    <a:lnTo>
                      <a:pt x="554" y="50"/>
                    </a:lnTo>
                    <a:lnTo>
                      <a:pt x="4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" name="Google Shape;5821;p47">
                <a:extLst>
                  <a:ext uri="{FF2B5EF4-FFF2-40B4-BE49-F238E27FC236}">
                    <a16:creationId xmlns:a16="http://schemas.microsoft.com/office/drawing/2014/main" id="{B1953A66-5FA8-C6ED-7DB8-730B0204530C}"/>
                  </a:ext>
                </a:extLst>
              </p:cNvPr>
              <p:cNvSpPr/>
              <p:nvPr/>
            </p:nvSpPr>
            <p:spPr>
              <a:xfrm>
                <a:off x="1913150" y="3578125"/>
                <a:ext cx="100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03" extrusionOk="0">
                    <a:moveTo>
                      <a:pt x="202" y="1"/>
                    </a:moveTo>
                    <a:lnTo>
                      <a:pt x="1" y="151"/>
                    </a:lnTo>
                    <a:lnTo>
                      <a:pt x="101" y="202"/>
                    </a:lnTo>
                    <a:lnTo>
                      <a:pt x="202" y="353"/>
                    </a:lnTo>
                    <a:lnTo>
                      <a:pt x="353" y="403"/>
                    </a:lnTo>
                    <a:lnTo>
                      <a:pt x="403" y="252"/>
                    </a:lnTo>
                    <a:lnTo>
                      <a:pt x="403" y="151"/>
                    </a:lnTo>
                    <a:lnTo>
                      <a:pt x="302" y="51"/>
                    </a:lnTo>
                    <a:lnTo>
                      <a:pt x="2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" name="Google Shape;5822;p47">
                <a:extLst>
                  <a:ext uri="{FF2B5EF4-FFF2-40B4-BE49-F238E27FC236}">
                    <a16:creationId xmlns:a16="http://schemas.microsoft.com/office/drawing/2014/main" id="{DA87FAA3-8557-B8C8-C58D-15BCF93FA70C}"/>
                  </a:ext>
                </a:extLst>
              </p:cNvPr>
              <p:cNvSpPr/>
              <p:nvPr/>
            </p:nvSpPr>
            <p:spPr>
              <a:xfrm>
                <a:off x="2013675" y="3615825"/>
                <a:ext cx="10075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353" extrusionOk="0">
                    <a:moveTo>
                      <a:pt x="152" y="1"/>
                    </a:moveTo>
                    <a:lnTo>
                      <a:pt x="51" y="51"/>
                    </a:lnTo>
                    <a:lnTo>
                      <a:pt x="1" y="101"/>
                    </a:lnTo>
                    <a:lnTo>
                      <a:pt x="51" y="151"/>
                    </a:lnTo>
                    <a:lnTo>
                      <a:pt x="202" y="302"/>
                    </a:lnTo>
                    <a:lnTo>
                      <a:pt x="353" y="352"/>
                    </a:lnTo>
                    <a:lnTo>
                      <a:pt x="403" y="202"/>
                    </a:lnTo>
                    <a:lnTo>
                      <a:pt x="403" y="101"/>
                    </a:lnTo>
                    <a:lnTo>
                      <a:pt x="353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" name="Google Shape;5823;p47">
                <a:extLst>
                  <a:ext uri="{FF2B5EF4-FFF2-40B4-BE49-F238E27FC236}">
                    <a16:creationId xmlns:a16="http://schemas.microsoft.com/office/drawing/2014/main" id="{72B7F440-F521-926A-6AAB-9E3D1B50CB72}"/>
                  </a:ext>
                </a:extLst>
              </p:cNvPr>
              <p:cNvSpPr/>
              <p:nvPr/>
            </p:nvSpPr>
            <p:spPr>
              <a:xfrm>
                <a:off x="1982275" y="3089325"/>
                <a:ext cx="88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453" extrusionOk="0">
                    <a:moveTo>
                      <a:pt x="201" y="0"/>
                    </a:moveTo>
                    <a:lnTo>
                      <a:pt x="101" y="50"/>
                    </a:lnTo>
                    <a:lnTo>
                      <a:pt x="0" y="50"/>
                    </a:lnTo>
                    <a:lnTo>
                      <a:pt x="0" y="151"/>
                    </a:lnTo>
                    <a:lnTo>
                      <a:pt x="0" y="352"/>
                    </a:lnTo>
                    <a:lnTo>
                      <a:pt x="0" y="453"/>
                    </a:lnTo>
                    <a:lnTo>
                      <a:pt x="101" y="453"/>
                    </a:lnTo>
                    <a:lnTo>
                      <a:pt x="352" y="151"/>
                    </a:lnTo>
                    <a:lnTo>
                      <a:pt x="352" y="101"/>
                    </a:lnTo>
                    <a:lnTo>
                      <a:pt x="2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5824;p47">
                <a:extLst>
                  <a:ext uri="{FF2B5EF4-FFF2-40B4-BE49-F238E27FC236}">
                    <a16:creationId xmlns:a16="http://schemas.microsoft.com/office/drawing/2014/main" id="{894C04C4-7F75-5040-234E-CA13DD54AD7C}"/>
                  </a:ext>
                </a:extLst>
              </p:cNvPr>
              <p:cNvSpPr/>
              <p:nvPr/>
            </p:nvSpPr>
            <p:spPr>
              <a:xfrm>
                <a:off x="2023725" y="3689975"/>
                <a:ext cx="10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4" h="403" extrusionOk="0">
                    <a:moveTo>
                      <a:pt x="152" y="0"/>
                    </a:moveTo>
                    <a:lnTo>
                      <a:pt x="51" y="50"/>
                    </a:lnTo>
                    <a:lnTo>
                      <a:pt x="1" y="151"/>
                    </a:lnTo>
                    <a:lnTo>
                      <a:pt x="51" y="302"/>
                    </a:lnTo>
                    <a:lnTo>
                      <a:pt x="152" y="352"/>
                    </a:lnTo>
                    <a:lnTo>
                      <a:pt x="303" y="402"/>
                    </a:lnTo>
                    <a:lnTo>
                      <a:pt x="353" y="352"/>
                    </a:lnTo>
                    <a:lnTo>
                      <a:pt x="403" y="302"/>
                    </a:lnTo>
                    <a:lnTo>
                      <a:pt x="403" y="201"/>
                    </a:lnTo>
                    <a:lnTo>
                      <a:pt x="353" y="151"/>
                    </a:lnTo>
                    <a:lnTo>
                      <a:pt x="252" y="151"/>
                    </a:lnTo>
                    <a:lnTo>
                      <a:pt x="2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5825;p47">
                <a:extLst>
                  <a:ext uri="{FF2B5EF4-FFF2-40B4-BE49-F238E27FC236}">
                    <a16:creationId xmlns:a16="http://schemas.microsoft.com/office/drawing/2014/main" id="{C075516F-0EB6-1DAC-3A80-43FC4D2E4BAC}"/>
                  </a:ext>
                </a:extLst>
              </p:cNvPr>
              <p:cNvSpPr/>
              <p:nvPr/>
            </p:nvSpPr>
            <p:spPr>
              <a:xfrm>
                <a:off x="593725" y="3137075"/>
                <a:ext cx="882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403" extrusionOk="0">
                    <a:moveTo>
                      <a:pt x="151" y="0"/>
                    </a:moveTo>
                    <a:lnTo>
                      <a:pt x="1" y="101"/>
                    </a:lnTo>
                    <a:lnTo>
                      <a:pt x="1" y="201"/>
                    </a:lnTo>
                    <a:lnTo>
                      <a:pt x="1" y="352"/>
                    </a:lnTo>
                    <a:lnTo>
                      <a:pt x="101" y="402"/>
                    </a:lnTo>
                    <a:lnTo>
                      <a:pt x="252" y="251"/>
                    </a:lnTo>
                    <a:lnTo>
                      <a:pt x="353" y="50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5826;p47">
                <a:extLst>
                  <a:ext uri="{FF2B5EF4-FFF2-40B4-BE49-F238E27FC236}">
                    <a16:creationId xmlns:a16="http://schemas.microsoft.com/office/drawing/2014/main" id="{6DE35B7E-C618-5401-01A0-72EE139F8A54}"/>
                  </a:ext>
                </a:extLst>
              </p:cNvPr>
              <p:cNvSpPr/>
              <p:nvPr/>
            </p:nvSpPr>
            <p:spPr>
              <a:xfrm>
                <a:off x="1776175" y="3252675"/>
                <a:ext cx="113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54" h="403" extrusionOk="0">
                    <a:moveTo>
                      <a:pt x="202" y="0"/>
                    </a:moveTo>
                    <a:lnTo>
                      <a:pt x="101" y="51"/>
                    </a:lnTo>
                    <a:lnTo>
                      <a:pt x="51" y="151"/>
                    </a:lnTo>
                    <a:lnTo>
                      <a:pt x="1" y="302"/>
                    </a:lnTo>
                    <a:lnTo>
                      <a:pt x="101" y="403"/>
                    </a:lnTo>
                    <a:lnTo>
                      <a:pt x="252" y="252"/>
                    </a:lnTo>
                    <a:lnTo>
                      <a:pt x="453" y="101"/>
                    </a:lnTo>
                    <a:lnTo>
                      <a:pt x="353" y="51"/>
                    </a:lnTo>
                    <a:lnTo>
                      <a:pt x="2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5827;p47">
                <a:extLst>
                  <a:ext uri="{FF2B5EF4-FFF2-40B4-BE49-F238E27FC236}">
                    <a16:creationId xmlns:a16="http://schemas.microsoft.com/office/drawing/2014/main" id="{D29B3453-CC48-48B1-8BC1-77992EE3BFB8}"/>
                  </a:ext>
                </a:extLst>
              </p:cNvPr>
              <p:cNvSpPr/>
              <p:nvPr/>
            </p:nvSpPr>
            <p:spPr>
              <a:xfrm>
                <a:off x="1645500" y="3795525"/>
                <a:ext cx="100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03" extrusionOk="0">
                    <a:moveTo>
                      <a:pt x="352" y="0"/>
                    </a:moveTo>
                    <a:lnTo>
                      <a:pt x="202" y="51"/>
                    </a:lnTo>
                    <a:lnTo>
                      <a:pt x="51" y="201"/>
                    </a:lnTo>
                    <a:lnTo>
                      <a:pt x="1" y="302"/>
                    </a:lnTo>
                    <a:lnTo>
                      <a:pt x="51" y="352"/>
                    </a:lnTo>
                    <a:lnTo>
                      <a:pt x="151" y="402"/>
                    </a:lnTo>
                    <a:lnTo>
                      <a:pt x="252" y="402"/>
                    </a:lnTo>
                    <a:lnTo>
                      <a:pt x="352" y="352"/>
                    </a:lnTo>
                    <a:lnTo>
                      <a:pt x="403" y="302"/>
                    </a:lnTo>
                    <a:lnTo>
                      <a:pt x="403" y="151"/>
                    </a:lnTo>
                    <a:lnTo>
                      <a:pt x="3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" name="Google Shape;5828;p47">
                <a:extLst>
                  <a:ext uri="{FF2B5EF4-FFF2-40B4-BE49-F238E27FC236}">
                    <a16:creationId xmlns:a16="http://schemas.microsoft.com/office/drawing/2014/main" id="{FCC56E5B-8282-DEC3-A37F-BA57CF19AAA4}"/>
                  </a:ext>
                </a:extLst>
              </p:cNvPr>
              <p:cNvSpPr/>
              <p:nvPr/>
            </p:nvSpPr>
            <p:spPr>
              <a:xfrm>
                <a:off x="1825200" y="3079275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0"/>
                    </a:moveTo>
                    <a:lnTo>
                      <a:pt x="0" y="50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252" y="201"/>
                    </a:lnTo>
                    <a:lnTo>
                      <a:pt x="352" y="151"/>
                    </a:lnTo>
                    <a:lnTo>
                      <a:pt x="352" y="50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" name="Google Shape;5829;p47">
                <a:extLst>
                  <a:ext uri="{FF2B5EF4-FFF2-40B4-BE49-F238E27FC236}">
                    <a16:creationId xmlns:a16="http://schemas.microsoft.com/office/drawing/2014/main" id="{2BB3E6F6-894C-5BCF-9CE0-56AF3C41A6F8}"/>
                  </a:ext>
                </a:extLst>
              </p:cNvPr>
              <p:cNvSpPr/>
              <p:nvPr/>
            </p:nvSpPr>
            <p:spPr>
              <a:xfrm>
                <a:off x="1678175" y="3084300"/>
                <a:ext cx="755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2" extrusionOk="0">
                    <a:moveTo>
                      <a:pt x="51" y="0"/>
                    </a:moveTo>
                    <a:lnTo>
                      <a:pt x="0" y="101"/>
                    </a:lnTo>
                    <a:lnTo>
                      <a:pt x="51" y="151"/>
                    </a:lnTo>
                    <a:lnTo>
                      <a:pt x="101" y="251"/>
                    </a:lnTo>
                    <a:lnTo>
                      <a:pt x="302" y="151"/>
                    </a:lnTo>
                    <a:lnTo>
                      <a:pt x="302" y="50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5830;p47">
                <a:extLst>
                  <a:ext uri="{FF2B5EF4-FFF2-40B4-BE49-F238E27FC236}">
                    <a16:creationId xmlns:a16="http://schemas.microsoft.com/office/drawing/2014/main" id="{CE3E87E8-C27D-0D42-A991-5C6A5A2322E6}"/>
                  </a:ext>
                </a:extLst>
              </p:cNvPr>
              <p:cNvSpPr/>
              <p:nvPr/>
            </p:nvSpPr>
            <p:spPr>
              <a:xfrm>
                <a:off x="1813875" y="309560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51" y="0"/>
                    </a:moveTo>
                    <a:lnTo>
                      <a:pt x="1" y="101"/>
                    </a:lnTo>
                    <a:lnTo>
                      <a:pt x="51" y="151"/>
                    </a:lnTo>
                    <a:lnTo>
                      <a:pt x="252" y="202"/>
                    </a:lnTo>
                    <a:lnTo>
                      <a:pt x="353" y="151"/>
                    </a:lnTo>
                    <a:lnTo>
                      <a:pt x="403" y="51"/>
                    </a:lnTo>
                    <a:lnTo>
                      <a:pt x="4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5831;p47">
                <a:extLst>
                  <a:ext uri="{FF2B5EF4-FFF2-40B4-BE49-F238E27FC236}">
                    <a16:creationId xmlns:a16="http://schemas.microsoft.com/office/drawing/2014/main" id="{269AB831-37FF-4666-0F19-F0E4DB66AE34}"/>
                  </a:ext>
                </a:extLst>
              </p:cNvPr>
              <p:cNvSpPr/>
              <p:nvPr/>
            </p:nvSpPr>
            <p:spPr>
              <a:xfrm>
                <a:off x="2030025" y="3105650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151" y="1"/>
                    </a:moveTo>
                    <a:lnTo>
                      <a:pt x="51" y="51"/>
                    </a:lnTo>
                    <a:lnTo>
                      <a:pt x="0" y="151"/>
                    </a:lnTo>
                    <a:lnTo>
                      <a:pt x="51" y="202"/>
                    </a:lnTo>
                    <a:lnTo>
                      <a:pt x="252" y="202"/>
                    </a:lnTo>
                    <a:lnTo>
                      <a:pt x="352" y="151"/>
                    </a:lnTo>
                    <a:lnTo>
                      <a:pt x="352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5832;p47">
                <a:extLst>
                  <a:ext uri="{FF2B5EF4-FFF2-40B4-BE49-F238E27FC236}">
                    <a16:creationId xmlns:a16="http://schemas.microsoft.com/office/drawing/2014/main" id="{B41C84BB-7684-5D93-0EB5-A88DBB4E20C5}"/>
                  </a:ext>
                </a:extLst>
              </p:cNvPr>
              <p:cNvSpPr/>
              <p:nvPr/>
            </p:nvSpPr>
            <p:spPr>
              <a:xfrm>
                <a:off x="1088825" y="3110675"/>
                <a:ext cx="88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2" extrusionOk="0">
                    <a:moveTo>
                      <a:pt x="51" y="1"/>
                    </a:moveTo>
                    <a:lnTo>
                      <a:pt x="1" y="101"/>
                    </a:lnTo>
                    <a:lnTo>
                      <a:pt x="51" y="151"/>
                    </a:lnTo>
                    <a:lnTo>
                      <a:pt x="151" y="252"/>
                    </a:lnTo>
                    <a:lnTo>
                      <a:pt x="352" y="151"/>
                    </a:lnTo>
                    <a:lnTo>
                      <a:pt x="352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5833;p47">
                <a:extLst>
                  <a:ext uri="{FF2B5EF4-FFF2-40B4-BE49-F238E27FC236}">
                    <a16:creationId xmlns:a16="http://schemas.microsoft.com/office/drawing/2014/main" id="{CC2E0320-D994-6A85-321C-8D683F479516}"/>
                  </a:ext>
                </a:extLst>
              </p:cNvPr>
              <p:cNvSpPr/>
              <p:nvPr/>
            </p:nvSpPr>
            <p:spPr>
              <a:xfrm>
                <a:off x="877725" y="312072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151" y="1"/>
                    </a:moveTo>
                    <a:lnTo>
                      <a:pt x="101" y="51"/>
                    </a:lnTo>
                    <a:lnTo>
                      <a:pt x="0" y="101"/>
                    </a:lnTo>
                    <a:lnTo>
                      <a:pt x="0" y="152"/>
                    </a:lnTo>
                    <a:lnTo>
                      <a:pt x="101" y="202"/>
                    </a:lnTo>
                    <a:lnTo>
                      <a:pt x="201" y="252"/>
                    </a:lnTo>
                    <a:lnTo>
                      <a:pt x="302" y="202"/>
                    </a:lnTo>
                    <a:lnTo>
                      <a:pt x="352" y="152"/>
                    </a:lnTo>
                    <a:lnTo>
                      <a:pt x="352" y="101"/>
                    </a:lnTo>
                    <a:lnTo>
                      <a:pt x="302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5834;p47">
                <a:extLst>
                  <a:ext uri="{FF2B5EF4-FFF2-40B4-BE49-F238E27FC236}">
                    <a16:creationId xmlns:a16="http://schemas.microsoft.com/office/drawing/2014/main" id="{93100427-1D69-F0F9-E33F-824E0093763B}"/>
                  </a:ext>
                </a:extLst>
              </p:cNvPr>
              <p:cNvSpPr/>
              <p:nvPr/>
            </p:nvSpPr>
            <p:spPr>
              <a:xfrm>
                <a:off x="2114200" y="312072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202" y="1"/>
                    </a:moveTo>
                    <a:lnTo>
                      <a:pt x="101" y="51"/>
                    </a:lnTo>
                    <a:lnTo>
                      <a:pt x="1" y="101"/>
                    </a:lnTo>
                    <a:lnTo>
                      <a:pt x="1" y="152"/>
                    </a:lnTo>
                    <a:lnTo>
                      <a:pt x="51" y="202"/>
                    </a:lnTo>
                    <a:lnTo>
                      <a:pt x="152" y="252"/>
                    </a:lnTo>
                    <a:lnTo>
                      <a:pt x="252" y="202"/>
                    </a:lnTo>
                    <a:lnTo>
                      <a:pt x="353" y="152"/>
                    </a:lnTo>
                    <a:lnTo>
                      <a:pt x="353" y="101"/>
                    </a:lnTo>
                    <a:lnTo>
                      <a:pt x="303" y="51"/>
                    </a:lnTo>
                    <a:lnTo>
                      <a:pt x="2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" name="Google Shape;5835;p47">
                <a:extLst>
                  <a:ext uri="{FF2B5EF4-FFF2-40B4-BE49-F238E27FC236}">
                    <a16:creationId xmlns:a16="http://schemas.microsoft.com/office/drawing/2014/main" id="{1472F9B8-CD87-F985-0A24-2AEB114D6CE4}"/>
                  </a:ext>
                </a:extLst>
              </p:cNvPr>
              <p:cNvSpPr/>
              <p:nvPr/>
            </p:nvSpPr>
            <p:spPr>
              <a:xfrm>
                <a:off x="755825" y="3127025"/>
                <a:ext cx="126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504" h="202" extrusionOk="0">
                    <a:moveTo>
                      <a:pt x="101" y="0"/>
                    </a:moveTo>
                    <a:lnTo>
                      <a:pt x="1" y="101"/>
                    </a:lnTo>
                    <a:lnTo>
                      <a:pt x="101" y="151"/>
                    </a:lnTo>
                    <a:lnTo>
                      <a:pt x="151" y="201"/>
                    </a:lnTo>
                    <a:lnTo>
                      <a:pt x="302" y="151"/>
                    </a:lnTo>
                    <a:lnTo>
                      <a:pt x="503" y="10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" name="Google Shape;5836;p47">
                <a:extLst>
                  <a:ext uri="{FF2B5EF4-FFF2-40B4-BE49-F238E27FC236}">
                    <a16:creationId xmlns:a16="http://schemas.microsoft.com/office/drawing/2014/main" id="{BBBAA99F-DF84-8FCA-4592-A6CD22193D20}"/>
                  </a:ext>
                </a:extLst>
              </p:cNvPr>
              <p:cNvSpPr/>
              <p:nvPr/>
            </p:nvSpPr>
            <p:spPr>
              <a:xfrm>
                <a:off x="724425" y="313205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151" y="0"/>
                    </a:moveTo>
                    <a:lnTo>
                      <a:pt x="0" y="101"/>
                    </a:lnTo>
                    <a:lnTo>
                      <a:pt x="101" y="151"/>
                    </a:lnTo>
                    <a:lnTo>
                      <a:pt x="151" y="201"/>
                    </a:lnTo>
                    <a:lnTo>
                      <a:pt x="302" y="151"/>
                    </a:lnTo>
                    <a:lnTo>
                      <a:pt x="402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5837;p47">
                <a:extLst>
                  <a:ext uri="{FF2B5EF4-FFF2-40B4-BE49-F238E27FC236}">
                    <a16:creationId xmlns:a16="http://schemas.microsoft.com/office/drawing/2014/main" id="{C698014E-BD82-DF67-2D1F-17CA99317F78}"/>
                  </a:ext>
                </a:extLst>
              </p:cNvPr>
              <p:cNvSpPr/>
              <p:nvPr/>
            </p:nvSpPr>
            <p:spPr>
              <a:xfrm>
                <a:off x="387650" y="3147125"/>
                <a:ext cx="11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202" extrusionOk="0">
                    <a:moveTo>
                      <a:pt x="151" y="0"/>
                    </a:moveTo>
                    <a:lnTo>
                      <a:pt x="101" y="51"/>
                    </a:lnTo>
                    <a:lnTo>
                      <a:pt x="0" y="101"/>
                    </a:lnTo>
                    <a:lnTo>
                      <a:pt x="101" y="201"/>
                    </a:lnTo>
                    <a:lnTo>
                      <a:pt x="302" y="201"/>
                    </a:lnTo>
                    <a:lnTo>
                      <a:pt x="453" y="101"/>
                    </a:lnTo>
                    <a:lnTo>
                      <a:pt x="302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5838;p47">
                <a:extLst>
                  <a:ext uri="{FF2B5EF4-FFF2-40B4-BE49-F238E27FC236}">
                    <a16:creationId xmlns:a16="http://schemas.microsoft.com/office/drawing/2014/main" id="{85B541D6-45FC-E77C-549D-F25CFF62D427}"/>
                  </a:ext>
                </a:extLst>
              </p:cNvPr>
              <p:cNvSpPr/>
              <p:nvPr/>
            </p:nvSpPr>
            <p:spPr>
              <a:xfrm>
                <a:off x="393925" y="3163450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51" y="151"/>
                    </a:lnTo>
                    <a:lnTo>
                      <a:pt x="152" y="202"/>
                    </a:lnTo>
                    <a:lnTo>
                      <a:pt x="353" y="151"/>
                    </a:lnTo>
                    <a:lnTo>
                      <a:pt x="353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5839;p47">
                <a:extLst>
                  <a:ext uri="{FF2B5EF4-FFF2-40B4-BE49-F238E27FC236}">
                    <a16:creationId xmlns:a16="http://schemas.microsoft.com/office/drawing/2014/main" id="{F48F6757-17D7-F16A-C352-4384EC78A38D}"/>
                  </a:ext>
                </a:extLst>
              </p:cNvPr>
              <p:cNvSpPr/>
              <p:nvPr/>
            </p:nvSpPr>
            <p:spPr>
              <a:xfrm>
                <a:off x="2040075" y="3204925"/>
                <a:ext cx="100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52" extrusionOk="0">
                    <a:moveTo>
                      <a:pt x="101" y="0"/>
                    </a:moveTo>
                    <a:lnTo>
                      <a:pt x="51" y="51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252" y="252"/>
                    </a:lnTo>
                    <a:lnTo>
                      <a:pt x="352" y="201"/>
                    </a:lnTo>
                    <a:lnTo>
                      <a:pt x="402" y="101"/>
                    </a:lnTo>
                    <a:lnTo>
                      <a:pt x="4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" name="Google Shape;5840;p47">
                <a:extLst>
                  <a:ext uri="{FF2B5EF4-FFF2-40B4-BE49-F238E27FC236}">
                    <a16:creationId xmlns:a16="http://schemas.microsoft.com/office/drawing/2014/main" id="{8212796D-CB2D-A865-89EC-F8A67A1F1C4C}"/>
                  </a:ext>
                </a:extLst>
              </p:cNvPr>
              <p:cNvSpPr/>
              <p:nvPr/>
            </p:nvSpPr>
            <p:spPr>
              <a:xfrm>
                <a:off x="1845300" y="3336875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101" y="0"/>
                    </a:moveTo>
                    <a:lnTo>
                      <a:pt x="0" y="50"/>
                    </a:lnTo>
                    <a:lnTo>
                      <a:pt x="51" y="151"/>
                    </a:lnTo>
                    <a:lnTo>
                      <a:pt x="101" y="201"/>
                    </a:lnTo>
                    <a:lnTo>
                      <a:pt x="302" y="201"/>
                    </a:lnTo>
                    <a:lnTo>
                      <a:pt x="352" y="151"/>
                    </a:lnTo>
                    <a:lnTo>
                      <a:pt x="352" y="50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5841;p47">
                <a:extLst>
                  <a:ext uri="{FF2B5EF4-FFF2-40B4-BE49-F238E27FC236}">
                    <a16:creationId xmlns:a16="http://schemas.microsoft.com/office/drawing/2014/main" id="{ECBD08BE-17B1-E417-E781-DD343714B9D2}"/>
                  </a:ext>
                </a:extLst>
              </p:cNvPr>
              <p:cNvSpPr/>
              <p:nvPr/>
            </p:nvSpPr>
            <p:spPr>
              <a:xfrm>
                <a:off x="1940800" y="3368275"/>
                <a:ext cx="88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2" extrusionOk="0">
                    <a:moveTo>
                      <a:pt x="151" y="1"/>
                    </a:moveTo>
                    <a:lnTo>
                      <a:pt x="51" y="51"/>
                    </a:lnTo>
                    <a:lnTo>
                      <a:pt x="1" y="151"/>
                    </a:lnTo>
                    <a:lnTo>
                      <a:pt x="51" y="202"/>
                    </a:lnTo>
                    <a:lnTo>
                      <a:pt x="151" y="252"/>
                    </a:lnTo>
                    <a:lnTo>
                      <a:pt x="252" y="202"/>
                    </a:lnTo>
                    <a:lnTo>
                      <a:pt x="352" y="151"/>
                    </a:lnTo>
                    <a:lnTo>
                      <a:pt x="352" y="10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5842;p47">
                <a:extLst>
                  <a:ext uri="{FF2B5EF4-FFF2-40B4-BE49-F238E27FC236}">
                    <a16:creationId xmlns:a16="http://schemas.microsoft.com/office/drawing/2014/main" id="{71A4906D-8388-125B-4066-AC23BCEEC6CD}"/>
                  </a:ext>
                </a:extLst>
              </p:cNvPr>
              <p:cNvSpPr/>
              <p:nvPr/>
            </p:nvSpPr>
            <p:spPr>
              <a:xfrm>
                <a:off x="1893050" y="3373300"/>
                <a:ext cx="380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454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152"/>
                    </a:lnTo>
                    <a:lnTo>
                      <a:pt x="0" y="302"/>
                    </a:lnTo>
                    <a:lnTo>
                      <a:pt x="101" y="453"/>
                    </a:lnTo>
                    <a:lnTo>
                      <a:pt x="151" y="302"/>
                    </a:lnTo>
                    <a:lnTo>
                      <a:pt x="151" y="152"/>
                    </a:lnTo>
                    <a:lnTo>
                      <a:pt x="151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5843;p47">
                <a:extLst>
                  <a:ext uri="{FF2B5EF4-FFF2-40B4-BE49-F238E27FC236}">
                    <a16:creationId xmlns:a16="http://schemas.microsoft.com/office/drawing/2014/main" id="{F04BBE4E-A7CF-146A-65C3-013686F42A16}"/>
                  </a:ext>
                </a:extLst>
              </p:cNvPr>
              <p:cNvSpPr/>
              <p:nvPr/>
            </p:nvSpPr>
            <p:spPr>
              <a:xfrm>
                <a:off x="1945825" y="344745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151" y="0"/>
                    </a:moveTo>
                    <a:lnTo>
                      <a:pt x="1" y="101"/>
                    </a:lnTo>
                    <a:lnTo>
                      <a:pt x="51" y="151"/>
                    </a:lnTo>
                    <a:lnTo>
                      <a:pt x="101" y="201"/>
                    </a:lnTo>
                    <a:lnTo>
                      <a:pt x="403" y="201"/>
                    </a:lnTo>
                    <a:lnTo>
                      <a:pt x="403" y="101"/>
                    </a:lnTo>
                    <a:lnTo>
                      <a:pt x="302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" name="Google Shape;5844;p47">
                <a:extLst>
                  <a:ext uri="{FF2B5EF4-FFF2-40B4-BE49-F238E27FC236}">
                    <a16:creationId xmlns:a16="http://schemas.microsoft.com/office/drawing/2014/main" id="{ED3AA44F-E9C8-5474-8236-AFBB9C5D4E92}"/>
                  </a:ext>
                </a:extLst>
              </p:cNvPr>
              <p:cNvSpPr/>
              <p:nvPr/>
            </p:nvSpPr>
            <p:spPr>
              <a:xfrm>
                <a:off x="1929500" y="3610800"/>
                <a:ext cx="505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353" extrusionOk="0">
                    <a:moveTo>
                      <a:pt x="101" y="1"/>
                    </a:moveTo>
                    <a:lnTo>
                      <a:pt x="50" y="51"/>
                    </a:lnTo>
                    <a:lnTo>
                      <a:pt x="0" y="101"/>
                    </a:lnTo>
                    <a:lnTo>
                      <a:pt x="0" y="202"/>
                    </a:lnTo>
                    <a:lnTo>
                      <a:pt x="0" y="302"/>
                    </a:lnTo>
                    <a:lnTo>
                      <a:pt x="50" y="352"/>
                    </a:lnTo>
                    <a:lnTo>
                      <a:pt x="151" y="302"/>
                    </a:lnTo>
                    <a:lnTo>
                      <a:pt x="201" y="202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" name="Google Shape;5845;p47">
                <a:extLst>
                  <a:ext uri="{FF2B5EF4-FFF2-40B4-BE49-F238E27FC236}">
                    <a16:creationId xmlns:a16="http://schemas.microsoft.com/office/drawing/2014/main" id="{332614BD-E00D-782D-7C4A-02DCF85D4EE7}"/>
                  </a:ext>
                </a:extLst>
              </p:cNvPr>
              <p:cNvSpPr/>
              <p:nvPr/>
            </p:nvSpPr>
            <p:spPr>
              <a:xfrm>
                <a:off x="2066450" y="362587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101" y="1"/>
                    </a:moveTo>
                    <a:lnTo>
                      <a:pt x="1" y="101"/>
                    </a:lnTo>
                    <a:lnTo>
                      <a:pt x="51" y="152"/>
                    </a:lnTo>
                    <a:lnTo>
                      <a:pt x="152" y="252"/>
                    </a:lnTo>
                    <a:lnTo>
                      <a:pt x="353" y="152"/>
                    </a:lnTo>
                    <a:lnTo>
                      <a:pt x="353" y="101"/>
                    </a:lnTo>
                    <a:lnTo>
                      <a:pt x="3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" name="Google Shape;5846;p47">
                <a:extLst>
                  <a:ext uri="{FF2B5EF4-FFF2-40B4-BE49-F238E27FC236}">
                    <a16:creationId xmlns:a16="http://schemas.microsoft.com/office/drawing/2014/main" id="{1404B81F-27C7-A3BB-896D-8202861A3342}"/>
                  </a:ext>
                </a:extLst>
              </p:cNvPr>
              <p:cNvSpPr/>
              <p:nvPr/>
            </p:nvSpPr>
            <p:spPr>
              <a:xfrm>
                <a:off x="2087825" y="362587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51" y="1"/>
                    </a:moveTo>
                    <a:lnTo>
                      <a:pt x="0" y="101"/>
                    </a:lnTo>
                    <a:lnTo>
                      <a:pt x="51" y="152"/>
                    </a:lnTo>
                    <a:lnTo>
                      <a:pt x="151" y="252"/>
                    </a:lnTo>
                    <a:lnTo>
                      <a:pt x="352" y="152"/>
                    </a:lnTo>
                    <a:lnTo>
                      <a:pt x="352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5847;p47">
                <a:extLst>
                  <a:ext uri="{FF2B5EF4-FFF2-40B4-BE49-F238E27FC236}">
                    <a16:creationId xmlns:a16="http://schemas.microsoft.com/office/drawing/2014/main" id="{14BF4C86-AEB6-61B1-BCBC-5FF8B9D43061}"/>
                  </a:ext>
                </a:extLst>
              </p:cNvPr>
              <p:cNvSpPr/>
              <p:nvPr/>
            </p:nvSpPr>
            <p:spPr>
              <a:xfrm>
                <a:off x="1883000" y="3642225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0"/>
                    </a:moveTo>
                    <a:lnTo>
                      <a:pt x="0" y="50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252" y="201"/>
                    </a:lnTo>
                    <a:lnTo>
                      <a:pt x="352" y="151"/>
                    </a:lnTo>
                    <a:lnTo>
                      <a:pt x="352" y="50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5848;p47">
                <a:extLst>
                  <a:ext uri="{FF2B5EF4-FFF2-40B4-BE49-F238E27FC236}">
                    <a16:creationId xmlns:a16="http://schemas.microsoft.com/office/drawing/2014/main" id="{290B6861-DA8E-DF51-3830-AB2DC7D1D02F}"/>
                  </a:ext>
                </a:extLst>
              </p:cNvPr>
              <p:cNvSpPr/>
              <p:nvPr/>
            </p:nvSpPr>
            <p:spPr>
              <a:xfrm>
                <a:off x="1929500" y="3643475"/>
                <a:ext cx="505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353" extrusionOk="0">
                    <a:moveTo>
                      <a:pt x="50" y="0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50" y="302"/>
                    </a:lnTo>
                    <a:lnTo>
                      <a:pt x="101" y="352"/>
                    </a:lnTo>
                    <a:lnTo>
                      <a:pt x="201" y="252"/>
                    </a:lnTo>
                    <a:lnTo>
                      <a:pt x="201" y="151"/>
                    </a:lnTo>
                    <a:lnTo>
                      <a:pt x="201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8" name="Google Shape;5849;p47">
                <a:extLst>
                  <a:ext uri="{FF2B5EF4-FFF2-40B4-BE49-F238E27FC236}">
                    <a16:creationId xmlns:a16="http://schemas.microsoft.com/office/drawing/2014/main" id="{BE3CC385-BB19-A57E-A2F3-D321E53E5B64}"/>
                  </a:ext>
                </a:extLst>
              </p:cNvPr>
              <p:cNvSpPr/>
              <p:nvPr/>
            </p:nvSpPr>
            <p:spPr>
              <a:xfrm>
                <a:off x="1908125" y="3663575"/>
                <a:ext cx="50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03" extrusionOk="0">
                    <a:moveTo>
                      <a:pt x="101" y="1"/>
                    </a:moveTo>
                    <a:lnTo>
                      <a:pt x="1" y="151"/>
                    </a:lnTo>
                    <a:lnTo>
                      <a:pt x="101" y="403"/>
                    </a:lnTo>
                    <a:lnTo>
                      <a:pt x="151" y="252"/>
                    </a:lnTo>
                    <a:lnTo>
                      <a:pt x="202" y="151"/>
                    </a:lnTo>
                    <a:lnTo>
                      <a:pt x="15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9" name="Google Shape;5850;p47">
                <a:extLst>
                  <a:ext uri="{FF2B5EF4-FFF2-40B4-BE49-F238E27FC236}">
                    <a16:creationId xmlns:a16="http://schemas.microsoft.com/office/drawing/2014/main" id="{B8BDCA5C-037E-2D77-ABCC-18EDDF9ED9CB}"/>
                  </a:ext>
                </a:extLst>
              </p:cNvPr>
              <p:cNvSpPr/>
              <p:nvPr/>
            </p:nvSpPr>
            <p:spPr>
              <a:xfrm>
                <a:off x="2192125" y="375280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252" y="0"/>
                    </a:moveTo>
                    <a:lnTo>
                      <a:pt x="151" y="51"/>
                    </a:lnTo>
                    <a:lnTo>
                      <a:pt x="0" y="101"/>
                    </a:lnTo>
                    <a:lnTo>
                      <a:pt x="252" y="201"/>
                    </a:lnTo>
                    <a:lnTo>
                      <a:pt x="402" y="101"/>
                    </a:lnTo>
                    <a:lnTo>
                      <a:pt x="352" y="51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0" name="Google Shape;5851;p47">
                <a:extLst>
                  <a:ext uri="{FF2B5EF4-FFF2-40B4-BE49-F238E27FC236}">
                    <a16:creationId xmlns:a16="http://schemas.microsoft.com/office/drawing/2014/main" id="{442A5FE2-D9E5-13C2-A17C-2576EA191E73}"/>
                  </a:ext>
                </a:extLst>
              </p:cNvPr>
              <p:cNvSpPr/>
              <p:nvPr/>
            </p:nvSpPr>
            <p:spPr>
              <a:xfrm>
                <a:off x="2139350" y="3779175"/>
                <a:ext cx="630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353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0" y="302"/>
                    </a:lnTo>
                    <a:lnTo>
                      <a:pt x="101" y="353"/>
                    </a:lnTo>
                    <a:lnTo>
                      <a:pt x="151" y="353"/>
                    </a:lnTo>
                    <a:lnTo>
                      <a:pt x="201" y="302"/>
                    </a:lnTo>
                    <a:lnTo>
                      <a:pt x="252" y="202"/>
                    </a:lnTo>
                    <a:lnTo>
                      <a:pt x="201" y="10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1" name="Google Shape;5852;p47">
                <a:extLst>
                  <a:ext uri="{FF2B5EF4-FFF2-40B4-BE49-F238E27FC236}">
                    <a16:creationId xmlns:a16="http://schemas.microsoft.com/office/drawing/2014/main" id="{7548314D-0FF8-0D58-BA16-02A72F416632}"/>
                  </a:ext>
                </a:extLst>
              </p:cNvPr>
              <p:cNvSpPr/>
              <p:nvPr/>
            </p:nvSpPr>
            <p:spPr>
              <a:xfrm>
                <a:off x="1514825" y="3784200"/>
                <a:ext cx="8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02" extrusionOk="0">
                    <a:moveTo>
                      <a:pt x="151" y="1"/>
                    </a:moveTo>
                    <a:lnTo>
                      <a:pt x="50" y="51"/>
                    </a:lnTo>
                    <a:lnTo>
                      <a:pt x="0" y="152"/>
                    </a:lnTo>
                    <a:lnTo>
                      <a:pt x="50" y="202"/>
                    </a:lnTo>
                    <a:lnTo>
                      <a:pt x="251" y="202"/>
                    </a:lnTo>
                    <a:lnTo>
                      <a:pt x="352" y="152"/>
                    </a:lnTo>
                    <a:lnTo>
                      <a:pt x="352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2" name="Google Shape;5853;p47">
                <a:extLst>
                  <a:ext uri="{FF2B5EF4-FFF2-40B4-BE49-F238E27FC236}">
                    <a16:creationId xmlns:a16="http://schemas.microsoft.com/office/drawing/2014/main" id="{E560390B-1669-A994-1DB7-2F967E38E7FB}"/>
                  </a:ext>
                </a:extLst>
              </p:cNvPr>
              <p:cNvSpPr/>
              <p:nvPr/>
            </p:nvSpPr>
            <p:spPr>
              <a:xfrm>
                <a:off x="1782475" y="3815625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0" y="1"/>
                    </a:moveTo>
                    <a:lnTo>
                      <a:pt x="0" y="101"/>
                    </a:lnTo>
                    <a:lnTo>
                      <a:pt x="51" y="151"/>
                    </a:lnTo>
                    <a:lnTo>
                      <a:pt x="151" y="202"/>
                    </a:lnTo>
                    <a:lnTo>
                      <a:pt x="352" y="202"/>
                    </a:lnTo>
                    <a:lnTo>
                      <a:pt x="402" y="101"/>
                    </a:lnTo>
                    <a:lnTo>
                      <a:pt x="35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" name="Google Shape;5854;p47">
                <a:extLst>
                  <a:ext uri="{FF2B5EF4-FFF2-40B4-BE49-F238E27FC236}">
                    <a16:creationId xmlns:a16="http://schemas.microsoft.com/office/drawing/2014/main" id="{CF2A17E3-F32A-7AE8-2CEA-F2F5DE782895}"/>
                  </a:ext>
                </a:extLst>
              </p:cNvPr>
              <p:cNvSpPr/>
              <p:nvPr/>
            </p:nvSpPr>
            <p:spPr>
              <a:xfrm>
                <a:off x="1477125" y="3831950"/>
                <a:ext cx="505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353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0" y="303"/>
                    </a:lnTo>
                    <a:lnTo>
                      <a:pt x="50" y="353"/>
                    </a:lnTo>
                    <a:lnTo>
                      <a:pt x="151" y="303"/>
                    </a:lnTo>
                    <a:lnTo>
                      <a:pt x="201" y="202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4" name="Google Shape;5855;p47">
                <a:extLst>
                  <a:ext uri="{FF2B5EF4-FFF2-40B4-BE49-F238E27FC236}">
                    <a16:creationId xmlns:a16="http://schemas.microsoft.com/office/drawing/2014/main" id="{7DA2CF93-A3C1-612B-68E1-CB9441F7564E}"/>
                  </a:ext>
                </a:extLst>
              </p:cNvPr>
              <p:cNvSpPr/>
              <p:nvPr/>
            </p:nvSpPr>
            <p:spPr>
              <a:xfrm>
                <a:off x="1465800" y="3837000"/>
                <a:ext cx="50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03" extrusionOk="0">
                    <a:moveTo>
                      <a:pt x="101" y="0"/>
                    </a:moveTo>
                    <a:lnTo>
                      <a:pt x="51" y="50"/>
                    </a:lnTo>
                    <a:lnTo>
                      <a:pt x="1" y="251"/>
                    </a:lnTo>
                    <a:lnTo>
                      <a:pt x="51" y="352"/>
                    </a:lnTo>
                    <a:lnTo>
                      <a:pt x="152" y="402"/>
                    </a:lnTo>
                    <a:lnTo>
                      <a:pt x="202" y="402"/>
                    </a:lnTo>
                    <a:lnTo>
                      <a:pt x="202" y="101"/>
                    </a:lnTo>
                    <a:lnTo>
                      <a:pt x="202" y="50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5" name="Google Shape;5856;p47">
                <a:extLst>
                  <a:ext uri="{FF2B5EF4-FFF2-40B4-BE49-F238E27FC236}">
                    <a16:creationId xmlns:a16="http://schemas.microsoft.com/office/drawing/2014/main" id="{F78D610F-27FC-3AB1-C778-311250191BA7}"/>
                  </a:ext>
                </a:extLst>
              </p:cNvPr>
              <p:cNvSpPr/>
              <p:nvPr/>
            </p:nvSpPr>
            <p:spPr>
              <a:xfrm>
                <a:off x="440425" y="3911125"/>
                <a:ext cx="630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353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51" y="352"/>
                    </a:lnTo>
                    <a:lnTo>
                      <a:pt x="151" y="352"/>
                    </a:lnTo>
                    <a:lnTo>
                      <a:pt x="252" y="151"/>
                    </a:lnTo>
                    <a:lnTo>
                      <a:pt x="15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6" name="Google Shape;5857;p47">
                <a:extLst>
                  <a:ext uri="{FF2B5EF4-FFF2-40B4-BE49-F238E27FC236}">
                    <a16:creationId xmlns:a16="http://schemas.microsoft.com/office/drawing/2014/main" id="{6C56E151-E22E-06E6-C877-0DD1CBC735B5}"/>
                  </a:ext>
                </a:extLst>
              </p:cNvPr>
              <p:cNvSpPr/>
              <p:nvPr/>
            </p:nvSpPr>
            <p:spPr>
              <a:xfrm>
                <a:off x="1602775" y="30855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51" y="0"/>
                    </a:moveTo>
                    <a:lnTo>
                      <a:pt x="1" y="51"/>
                    </a:lnTo>
                    <a:lnTo>
                      <a:pt x="101" y="151"/>
                    </a:lnTo>
                    <a:lnTo>
                      <a:pt x="202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7" name="Google Shape;5858;p47">
                <a:extLst>
                  <a:ext uri="{FF2B5EF4-FFF2-40B4-BE49-F238E27FC236}">
                    <a16:creationId xmlns:a16="http://schemas.microsoft.com/office/drawing/2014/main" id="{3539F018-3992-190B-7DA8-D142F331652C}"/>
                  </a:ext>
                </a:extLst>
              </p:cNvPr>
              <p:cNvSpPr/>
              <p:nvPr/>
            </p:nvSpPr>
            <p:spPr>
              <a:xfrm>
                <a:off x="1229575" y="31006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151" y="151"/>
                    </a:lnTo>
                    <a:lnTo>
                      <a:pt x="201" y="10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8" name="Google Shape;5859;p47">
                <a:extLst>
                  <a:ext uri="{FF2B5EF4-FFF2-40B4-BE49-F238E27FC236}">
                    <a16:creationId xmlns:a16="http://schemas.microsoft.com/office/drawing/2014/main" id="{CB8B2F80-6470-5EBA-585B-A3A09286D8A7}"/>
                  </a:ext>
                </a:extLst>
              </p:cNvPr>
              <p:cNvSpPr/>
              <p:nvPr/>
            </p:nvSpPr>
            <p:spPr>
              <a:xfrm>
                <a:off x="1975975" y="3100625"/>
                <a:ext cx="6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202" extrusionOk="0">
                    <a:moveTo>
                      <a:pt x="152" y="1"/>
                    </a:moveTo>
                    <a:lnTo>
                      <a:pt x="51" y="51"/>
                    </a:lnTo>
                    <a:lnTo>
                      <a:pt x="51" y="101"/>
                    </a:lnTo>
                    <a:lnTo>
                      <a:pt x="1" y="202"/>
                    </a:lnTo>
                    <a:lnTo>
                      <a:pt x="101" y="202"/>
                    </a:lnTo>
                    <a:lnTo>
                      <a:pt x="202" y="151"/>
                    </a:lnTo>
                    <a:lnTo>
                      <a:pt x="202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" name="Google Shape;5860;p47">
                <a:extLst>
                  <a:ext uri="{FF2B5EF4-FFF2-40B4-BE49-F238E27FC236}">
                    <a16:creationId xmlns:a16="http://schemas.microsoft.com/office/drawing/2014/main" id="{72250EE3-E771-F075-3C68-B11B4DD3E226}"/>
                  </a:ext>
                </a:extLst>
              </p:cNvPr>
              <p:cNvSpPr/>
              <p:nvPr/>
            </p:nvSpPr>
            <p:spPr>
              <a:xfrm>
                <a:off x="1183075" y="31056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1"/>
                    </a:moveTo>
                    <a:lnTo>
                      <a:pt x="0" y="151"/>
                    </a:lnTo>
                    <a:lnTo>
                      <a:pt x="51" y="202"/>
                    </a:lnTo>
                    <a:lnTo>
                      <a:pt x="151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0" name="Google Shape;5861;p47">
                <a:extLst>
                  <a:ext uri="{FF2B5EF4-FFF2-40B4-BE49-F238E27FC236}">
                    <a16:creationId xmlns:a16="http://schemas.microsoft.com/office/drawing/2014/main" id="{EA901391-779F-1A64-BF61-ABEC39588FEF}"/>
                  </a:ext>
                </a:extLst>
              </p:cNvPr>
              <p:cNvSpPr/>
              <p:nvPr/>
            </p:nvSpPr>
            <p:spPr>
              <a:xfrm>
                <a:off x="1787500" y="31056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101" y="202"/>
                    </a:lnTo>
                    <a:lnTo>
                      <a:pt x="151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1" name="Google Shape;5862;p47">
                <a:extLst>
                  <a:ext uri="{FF2B5EF4-FFF2-40B4-BE49-F238E27FC236}">
                    <a16:creationId xmlns:a16="http://schemas.microsoft.com/office/drawing/2014/main" id="{4C174562-59B5-B353-15DD-82A4DFF8BA8D}"/>
                  </a:ext>
                </a:extLst>
              </p:cNvPr>
              <p:cNvSpPr/>
              <p:nvPr/>
            </p:nvSpPr>
            <p:spPr>
              <a:xfrm>
                <a:off x="2092850" y="31056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101" y="20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2" name="Google Shape;5863;p47">
                <a:extLst>
                  <a:ext uri="{FF2B5EF4-FFF2-40B4-BE49-F238E27FC236}">
                    <a16:creationId xmlns:a16="http://schemas.microsoft.com/office/drawing/2014/main" id="{52B458F4-D9B1-5897-8524-073EBEE054A6}"/>
                  </a:ext>
                </a:extLst>
              </p:cNvPr>
              <p:cNvSpPr/>
              <p:nvPr/>
            </p:nvSpPr>
            <p:spPr>
              <a:xfrm>
                <a:off x="831225" y="3120725"/>
                <a:ext cx="2550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53" extrusionOk="0">
                    <a:moveTo>
                      <a:pt x="51" y="1"/>
                    </a:moveTo>
                    <a:lnTo>
                      <a:pt x="1" y="101"/>
                    </a:lnTo>
                    <a:lnTo>
                      <a:pt x="51" y="252"/>
                    </a:lnTo>
                    <a:lnTo>
                      <a:pt x="101" y="152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3" name="Google Shape;5864;p47">
                <a:extLst>
                  <a:ext uri="{FF2B5EF4-FFF2-40B4-BE49-F238E27FC236}">
                    <a16:creationId xmlns:a16="http://schemas.microsoft.com/office/drawing/2014/main" id="{3218FDD0-DE01-F903-8C3E-5A72810D0DEA}"/>
                  </a:ext>
                </a:extLst>
              </p:cNvPr>
              <p:cNvSpPr/>
              <p:nvPr/>
            </p:nvSpPr>
            <p:spPr>
              <a:xfrm>
                <a:off x="577400" y="31383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0"/>
                    </a:moveTo>
                    <a:lnTo>
                      <a:pt x="0" y="51"/>
                    </a:lnTo>
                    <a:lnTo>
                      <a:pt x="151" y="151"/>
                    </a:lnTo>
                    <a:lnTo>
                      <a:pt x="201" y="51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4" name="Google Shape;5865;p47">
                <a:extLst>
                  <a:ext uri="{FF2B5EF4-FFF2-40B4-BE49-F238E27FC236}">
                    <a16:creationId xmlns:a16="http://schemas.microsoft.com/office/drawing/2014/main" id="{EF353EA5-18A9-16E0-A06D-4977BF7FCFEB}"/>
                  </a:ext>
                </a:extLst>
              </p:cNvPr>
              <p:cNvSpPr/>
              <p:nvPr/>
            </p:nvSpPr>
            <p:spPr>
              <a:xfrm>
                <a:off x="1945825" y="31370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1" y="151"/>
                    </a:lnTo>
                    <a:lnTo>
                      <a:pt x="51" y="201"/>
                    </a:lnTo>
                    <a:lnTo>
                      <a:pt x="151" y="50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5" name="Google Shape;5866;p47">
                <a:extLst>
                  <a:ext uri="{FF2B5EF4-FFF2-40B4-BE49-F238E27FC236}">
                    <a16:creationId xmlns:a16="http://schemas.microsoft.com/office/drawing/2014/main" id="{B3BED0B4-E4E5-2FAB-97D0-25A41AB1D534}"/>
                  </a:ext>
                </a:extLst>
              </p:cNvPr>
              <p:cNvSpPr/>
              <p:nvPr/>
            </p:nvSpPr>
            <p:spPr>
              <a:xfrm>
                <a:off x="415300" y="3163450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50" y="1"/>
                    </a:moveTo>
                    <a:lnTo>
                      <a:pt x="0" y="51"/>
                    </a:lnTo>
                    <a:lnTo>
                      <a:pt x="50" y="202"/>
                    </a:lnTo>
                    <a:lnTo>
                      <a:pt x="151" y="15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6" name="Google Shape;5867;p47">
                <a:extLst>
                  <a:ext uri="{FF2B5EF4-FFF2-40B4-BE49-F238E27FC236}">
                    <a16:creationId xmlns:a16="http://schemas.microsoft.com/office/drawing/2014/main" id="{2B02827B-6833-6BDA-FD33-2F07BEA4E5DE}"/>
                  </a:ext>
                </a:extLst>
              </p:cNvPr>
              <p:cNvSpPr/>
              <p:nvPr/>
            </p:nvSpPr>
            <p:spPr>
              <a:xfrm>
                <a:off x="1361500" y="31634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" y="1"/>
                    </a:moveTo>
                    <a:lnTo>
                      <a:pt x="1" y="101"/>
                    </a:lnTo>
                    <a:lnTo>
                      <a:pt x="101" y="202"/>
                    </a:lnTo>
                    <a:lnTo>
                      <a:pt x="152" y="10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7" name="Google Shape;5868;p47">
                <a:extLst>
                  <a:ext uri="{FF2B5EF4-FFF2-40B4-BE49-F238E27FC236}">
                    <a16:creationId xmlns:a16="http://schemas.microsoft.com/office/drawing/2014/main" id="{24E9EF9F-E37A-722F-EDAC-2C061C3DADDD}"/>
                  </a:ext>
                </a:extLst>
              </p:cNvPr>
              <p:cNvSpPr/>
              <p:nvPr/>
            </p:nvSpPr>
            <p:spPr>
              <a:xfrm>
                <a:off x="2081550" y="3169750"/>
                <a:ext cx="50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1" extrusionOk="0">
                    <a:moveTo>
                      <a:pt x="151" y="0"/>
                    </a:moveTo>
                    <a:lnTo>
                      <a:pt x="0" y="50"/>
                    </a:lnTo>
                    <a:lnTo>
                      <a:pt x="101" y="101"/>
                    </a:lnTo>
                    <a:lnTo>
                      <a:pt x="201" y="50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8" name="Google Shape;5869;p47">
                <a:extLst>
                  <a:ext uri="{FF2B5EF4-FFF2-40B4-BE49-F238E27FC236}">
                    <a16:creationId xmlns:a16="http://schemas.microsoft.com/office/drawing/2014/main" id="{154BCA5E-39EF-9BCF-994D-583E54F024C6}"/>
                  </a:ext>
                </a:extLst>
              </p:cNvPr>
              <p:cNvSpPr/>
              <p:nvPr/>
            </p:nvSpPr>
            <p:spPr>
              <a:xfrm>
                <a:off x="2008650" y="318482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0"/>
                    </a:moveTo>
                    <a:lnTo>
                      <a:pt x="1" y="101"/>
                    </a:lnTo>
                    <a:lnTo>
                      <a:pt x="1" y="201"/>
                    </a:lnTo>
                    <a:lnTo>
                      <a:pt x="51" y="201"/>
                    </a:lnTo>
                    <a:lnTo>
                      <a:pt x="152" y="50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9" name="Google Shape;5870;p47">
                <a:extLst>
                  <a:ext uri="{FF2B5EF4-FFF2-40B4-BE49-F238E27FC236}">
                    <a16:creationId xmlns:a16="http://schemas.microsoft.com/office/drawing/2014/main" id="{EEE6773F-7635-EBDC-B3A2-9440246474E4}"/>
                  </a:ext>
                </a:extLst>
              </p:cNvPr>
              <p:cNvSpPr/>
              <p:nvPr/>
            </p:nvSpPr>
            <p:spPr>
              <a:xfrm>
                <a:off x="2050125" y="32011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151"/>
                    </a:lnTo>
                    <a:lnTo>
                      <a:pt x="101" y="151"/>
                    </a:lnTo>
                    <a:lnTo>
                      <a:pt x="20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0" name="Google Shape;5871;p47">
                <a:extLst>
                  <a:ext uri="{FF2B5EF4-FFF2-40B4-BE49-F238E27FC236}">
                    <a16:creationId xmlns:a16="http://schemas.microsoft.com/office/drawing/2014/main" id="{95179E6A-4682-D196-AAA6-62E99EA09454}"/>
                  </a:ext>
                </a:extLst>
              </p:cNvPr>
              <p:cNvSpPr/>
              <p:nvPr/>
            </p:nvSpPr>
            <p:spPr>
              <a:xfrm>
                <a:off x="346175" y="32061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202"/>
                    </a:lnTo>
                    <a:lnTo>
                      <a:pt x="202" y="202"/>
                    </a:lnTo>
                    <a:lnTo>
                      <a:pt x="151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1" name="Google Shape;5872;p47">
                <a:extLst>
                  <a:ext uri="{FF2B5EF4-FFF2-40B4-BE49-F238E27FC236}">
                    <a16:creationId xmlns:a16="http://schemas.microsoft.com/office/drawing/2014/main" id="{7CCB493D-C727-F226-1D06-2DC7B1B1F848}"/>
                  </a:ext>
                </a:extLst>
              </p:cNvPr>
              <p:cNvSpPr/>
              <p:nvPr/>
            </p:nvSpPr>
            <p:spPr>
              <a:xfrm>
                <a:off x="1903100" y="322755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151" y="0"/>
                    </a:moveTo>
                    <a:lnTo>
                      <a:pt x="1" y="50"/>
                    </a:lnTo>
                    <a:lnTo>
                      <a:pt x="51" y="151"/>
                    </a:lnTo>
                    <a:lnTo>
                      <a:pt x="202" y="50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2" name="Google Shape;5873;p47">
                <a:extLst>
                  <a:ext uri="{FF2B5EF4-FFF2-40B4-BE49-F238E27FC236}">
                    <a16:creationId xmlns:a16="http://schemas.microsoft.com/office/drawing/2014/main" id="{5DDF4E62-6CAE-93CF-8D8A-B77497E2736F}"/>
                  </a:ext>
                </a:extLst>
              </p:cNvPr>
              <p:cNvSpPr/>
              <p:nvPr/>
            </p:nvSpPr>
            <p:spPr>
              <a:xfrm>
                <a:off x="1850325" y="32476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" y="0"/>
                    </a:moveTo>
                    <a:lnTo>
                      <a:pt x="1" y="101"/>
                    </a:lnTo>
                    <a:lnTo>
                      <a:pt x="101" y="201"/>
                    </a:lnTo>
                    <a:lnTo>
                      <a:pt x="202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3" name="Google Shape;5874;p47">
                <a:extLst>
                  <a:ext uri="{FF2B5EF4-FFF2-40B4-BE49-F238E27FC236}">
                    <a16:creationId xmlns:a16="http://schemas.microsoft.com/office/drawing/2014/main" id="{E89F0DD0-A498-DFA3-B1D5-7E56D20033A8}"/>
                  </a:ext>
                </a:extLst>
              </p:cNvPr>
              <p:cNvSpPr/>
              <p:nvPr/>
            </p:nvSpPr>
            <p:spPr>
              <a:xfrm>
                <a:off x="1624150" y="330042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01" y="0"/>
                    </a:moveTo>
                    <a:lnTo>
                      <a:pt x="0" y="101"/>
                    </a:lnTo>
                    <a:lnTo>
                      <a:pt x="0" y="201"/>
                    </a:lnTo>
                    <a:lnTo>
                      <a:pt x="101" y="201"/>
                    </a:lnTo>
                    <a:lnTo>
                      <a:pt x="201" y="5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4" name="Google Shape;5875;p47">
                <a:extLst>
                  <a:ext uri="{FF2B5EF4-FFF2-40B4-BE49-F238E27FC236}">
                    <a16:creationId xmlns:a16="http://schemas.microsoft.com/office/drawing/2014/main" id="{C9E4AF7C-92D6-B3D8-C4CB-8154A9E7B3C4}"/>
                  </a:ext>
                </a:extLst>
              </p:cNvPr>
              <p:cNvSpPr/>
              <p:nvPr/>
            </p:nvSpPr>
            <p:spPr>
              <a:xfrm>
                <a:off x="1828975" y="333185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101" y="0"/>
                    </a:moveTo>
                    <a:lnTo>
                      <a:pt x="0" y="101"/>
                    </a:lnTo>
                    <a:lnTo>
                      <a:pt x="151" y="151"/>
                    </a:lnTo>
                    <a:lnTo>
                      <a:pt x="201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05" name="Google Shape;5876;p47">
                <a:extLst>
                  <a:ext uri="{FF2B5EF4-FFF2-40B4-BE49-F238E27FC236}">
                    <a16:creationId xmlns:a16="http://schemas.microsoft.com/office/drawing/2014/main" id="{0B2CCC25-8C4C-18E9-FD07-EB4AFA4980D2}"/>
                  </a:ext>
                </a:extLst>
              </p:cNvPr>
              <p:cNvSpPr/>
              <p:nvPr/>
            </p:nvSpPr>
            <p:spPr>
              <a:xfrm>
                <a:off x="1914400" y="33632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51" y="202"/>
                    </a:lnTo>
                    <a:lnTo>
                      <a:pt x="152" y="1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6" name="Google Shape;5877;p47">
                <a:extLst>
                  <a:ext uri="{FF2B5EF4-FFF2-40B4-BE49-F238E27FC236}">
                    <a16:creationId xmlns:a16="http://schemas.microsoft.com/office/drawing/2014/main" id="{4F85C833-3ADE-D4D0-FF93-384625F65CDF}"/>
                  </a:ext>
                </a:extLst>
              </p:cNvPr>
              <p:cNvSpPr/>
              <p:nvPr/>
            </p:nvSpPr>
            <p:spPr>
              <a:xfrm>
                <a:off x="1987300" y="33645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0" y="51"/>
                    </a:lnTo>
                    <a:lnTo>
                      <a:pt x="101" y="152"/>
                    </a:lnTo>
                    <a:lnTo>
                      <a:pt x="201" y="152"/>
                    </a:lnTo>
                    <a:lnTo>
                      <a:pt x="20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7" name="Google Shape;5878;p47">
                <a:extLst>
                  <a:ext uri="{FF2B5EF4-FFF2-40B4-BE49-F238E27FC236}">
                    <a16:creationId xmlns:a16="http://schemas.microsoft.com/office/drawing/2014/main" id="{9F2FA9D0-038F-3599-B61E-E66228BFAB88}"/>
                  </a:ext>
                </a:extLst>
              </p:cNvPr>
              <p:cNvSpPr/>
              <p:nvPr/>
            </p:nvSpPr>
            <p:spPr>
              <a:xfrm>
                <a:off x="1818900" y="33682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1" y="151"/>
                    </a:lnTo>
                    <a:lnTo>
                      <a:pt x="101" y="202"/>
                    </a:lnTo>
                    <a:lnTo>
                      <a:pt x="152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8" name="Google Shape;5879;p47">
                <a:extLst>
                  <a:ext uri="{FF2B5EF4-FFF2-40B4-BE49-F238E27FC236}">
                    <a16:creationId xmlns:a16="http://schemas.microsoft.com/office/drawing/2014/main" id="{72C98308-0C4A-6ADE-D934-BC00D3D54B62}"/>
                  </a:ext>
                </a:extLst>
              </p:cNvPr>
              <p:cNvSpPr/>
              <p:nvPr/>
            </p:nvSpPr>
            <p:spPr>
              <a:xfrm>
                <a:off x="1992325" y="33682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0" y="1"/>
                    </a:moveTo>
                    <a:lnTo>
                      <a:pt x="0" y="101"/>
                    </a:lnTo>
                    <a:lnTo>
                      <a:pt x="101" y="202"/>
                    </a:lnTo>
                    <a:lnTo>
                      <a:pt x="20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9" name="Google Shape;5880;p47">
                <a:extLst>
                  <a:ext uri="{FF2B5EF4-FFF2-40B4-BE49-F238E27FC236}">
                    <a16:creationId xmlns:a16="http://schemas.microsoft.com/office/drawing/2014/main" id="{8ACE409B-C24E-C499-328A-FCE80451A340}"/>
                  </a:ext>
                </a:extLst>
              </p:cNvPr>
              <p:cNvSpPr/>
              <p:nvPr/>
            </p:nvSpPr>
            <p:spPr>
              <a:xfrm>
                <a:off x="1797550" y="33745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151" y="152"/>
                    </a:lnTo>
                    <a:lnTo>
                      <a:pt x="20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0" name="Google Shape;5881;p47">
                <a:extLst>
                  <a:ext uri="{FF2B5EF4-FFF2-40B4-BE49-F238E27FC236}">
                    <a16:creationId xmlns:a16="http://schemas.microsoft.com/office/drawing/2014/main" id="{0E8F01F6-570D-3983-C089-CB8D9B9EF181}"/>
                  </a:ext>
                </a:extLst>
              </p:cNvPr>
              <p:cNvSpPr/>
              <p:nvPr/>
            </p:nvSpPr>
            <p:spPr>
              <a:xfrm>
                <a:off x="1777450" y="341602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0" y="1"/>
                    </a:moveTo>
                    <a:lnTo>
                      <a:pt x="0" y="151"/>
                    </a:lnTo>
                    <a:lnTo>
                      <a:pt x="50" y="202"/>
                    </a:lnTo>
                    <a:lnTo>
                      <a:pt x="151" y="5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1" name="Google Shape;5882;p47">
                <a:extLst>
                  <a:ext uri="{FF2B5EF4-FFF2-40B4-BE49-F238E27FC236}">
                    <a16:creationId xmlns:a16="http://schemas.microsoft.com/office/drawing/2014/main" id="{CE12AEF5-E3E9-F92A-1617-8149F7689E8B}"/>
                  </a:ext>
                </a:extLst>
              </p:cNvPr>
              <p:cNvSpPr/>
              <p:nvPr/>
            </p:nvSpPr>
            <p:spPr>
              <a:xfrm>
                <a:off x="1793775" y="3416025"/>
                <a:ext cx="25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02" extrusionOk="0">
                    <a:moveTo>
                      <a:pt x="51" y="1"/>
                    </a:moveTo>
                    <a:lnTo>
                      <a:pt x="1" y="151"/>
                    </a:lnTo>
                    <a:lnTo>
                      <a:pt x="51" y="202"/>
                    </a:lnTo>
                    <a:lnTo>
                      <a:pt x="101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2" name="Google Shape;5883;p47">
                <a:extLst>
                  <a:ext uri="{FF2B5EF4-FFF2-40B4-BE49-F238E27FC236}">
                    <a16:creationId xmlns:a16="http://schemas.microsoft.com/office/drawing/2014/main" id="{B7A1420A-9CAB-BB2F-C3D1-0D010888DE8D}"/>
                  </a:ext>
                </a:extLst>
              </p:cNvPr>
              <p:cNvSpPr/>
              <p:nvPr/>
            </p:nvSpPr>
            <p:spPr>
              <a:xfrm>
                <a:off x="1808850" y="341602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1" y="151"/>
                    </a:lnTo>
                    <a:lnTo>
                      <a:pt x="101" y="202"/>
                    </a:lnTo>
                    <a:lnTo>
                      <a:pt x="15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3" name="Google Shape;5884;p47">
                <a:extLst>
                  <a:ext uri="{FF2B5EF4-FFF2-40B4-BE49-F238E27FC236}">
                    <a16:creationId xmlns:a16="http://schemas.microsoft.com/office/drawing/2014/main" id="{05862C25-6317-5D08-00A4-5AC911F7A5E3}"/>
                  </a:ext>
                </a:extLst>
              </p:cNvPr>
              <p:cNvSpPr/>
              <p:nvPr/>
            </p:nvSpPr>
            <p:spPr>
              <a:xfrm>
                <a:off x="1876725" y="343740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0" y="0"/>
                    </a:moveTo>
                    <a:lnTo>
                      <a:pt x="0" y="50"/>
                    </a:lnTo>
                    <a:lnTo>
                      <a:pt x="101" y="151"/>
                    </a:lnTo>
                    <a:lnTo>
                      <a:pt x="201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4" name="Google Shape;5885;p47">
                <a:extLst>
                  <a:ext uri="{FF2B5EF4-FFF2-40B4-BE49-F238E27FC236}">
                    <a16:creationId xmlns:a16="http://schemas.microsoft.com/office/drawing/2014/main" id="{17643205-77A2-5E00-8BCC-1615872E220E}"/>
                  </a:ext>
                </a:extLst>
              </p:cNvPr>
              <p:cNvSpPr/>
              <p:nvPr/>
            </p:nvSpPr>
            <p:spPr>
              <a:xfrm>
                <a:off x="1924475" y="3447450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101" y="201"/>
                    </a:lnTo>
                    <a:lnTo>
                      <a:pt x="151" y="101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5" name="Google Shape;5886;p47">
                <a:extLst>
                  <a:ext uri="{FF2B5EF4-FFF2-40B4-BE49-F238E27FC236}">
                    <a16:creationId xmlns:a16="http://schemas.microsoft.com/office/drawing/2014/main" id="{355252CA-DC36-4F31-F36C-BFA1B5965B18}"/>
                  </a:ext>
                </a:extLst>
              </p:cNvPr>
              <p:cNvSpPr/>
              <p:nvPr/>
            </p:nvSpPr>
            <p:spPr>
              <a:xfrm>
                <a:off x="1997350" y="34474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0"/>
                    </a:moveTo>
                    <a:lnTo>
                      <a:pt x="0" y="101"/>
                    </a:lnTo>
                    <a:lnTo>
                      <a:pt x="0" y="201"/>
                    </a:lnTo>
                    <a:lnTo>
                      <a:pt x="101" y="201"/>
                    </a:lnTo>
                    <a:lnTo>
                      <a:pt x="201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6" name="Google Shape;5887;p47">
                <a:extLst>
                  <a:ext uri="{FF2B5EF4-FFF2-40B4-BE49-F238E27FC236}">
                    <a16:creationId xmlns:a16="http://schemas.microsoft.com/office/drawing/2014/main" id="{6050E794-9317-3B74-2C22-12D392DB7ADF}"/>
                  </a:ext>
                </a:extLst>
              </p:cNvPr>
              <p:cNvSpPr/>
              <p:nvPr/>
            </p:nvSpPr>
            <p:spPr>
              <a:xfrm>
                <a:off x="2025000" y="3453725"/>
                <a:ext cx="3775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152" extrusionOk="0">
                    <a:moveTo>
                      <a:pt x="50" y="1"/>
                    </a:moveTo>
                    <a:lnTo>
                      <a:pt x="0" y="51"/>
                    </a:lnTo>
                    <a:lnTo>
                      <a:pt x="50" y="151"/>
                    </a:lnTo>
                    <a:lnTo>
                      <a:pt x="151" y="151"/>
                    </a:lnTo>
                    <a:lnTo>
                      <a:pt x="15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7" name="Google Shape;5888;p47">
                <a:extLst>
                  <a:ext uri="{FF2B5EF4-FFF2-40B4-BE49-F238E27FC236}">
                    <a16:creationId xmlns:a16="http://schemas.microsoft.com/office/drawing/2014/main" id="{448EAD91-487D-6E19-5CCA-A2F79FC1265B}"/>
                  </a:ext>
                </a:extLst>
              </p:cNvPr>
              <p:cNvSpPr/>
              <p:nvPr/>
            </p:nvSpPr>
            <p:spPr>
              <a:xfrm>
                <a:off x="2008650" y="34587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01" y="151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8" name="Google Shape;5889;p47">
                <a:extLst>
                  <a:ext uri="{FF2B5EF4-FFF2-40B4-BE49-F238E27FC236}">
                    <a16:creationId xmlns:a16="http://schemas.microsoft.com/office/drawing/2014/main" id="{FFF8AE07-D6F4-1FBF-B3A2-D2AA11A3AC18}"/>
                  </a:ext>
                </a:extLst>
              </p:cNvPr>
              <p:cNvSpPr/>
              <p:nvPr/>
            </p:nvSpPr>
            <p:spPr>
              <a:xfrm>
                <a:off x="2087825" y="35102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0" y="101"/>
                    </a:lnTo>
                    <a:lnTo>
                      <a:pt x="51" y="202"/>
                    </a:lnTo>
                    <a:lnTo>
                      <a:pt x="151" y="151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9" name="Google Shape;5890;p47">
                <a:extLst>
                  <a:ext uri="{FF2B5EF4-FFF2-40B4-BE49-F238E27FC236}">
                    <a16:creationId xmlns:a16="http://schemas.microsoft.com/office/drawing/2014/main" id="{4A958987-51FB-079A-C23F-99686FE81615}"/>
                  </a:ext>
                </a:extLst>
              </p:cNvPr>
              <p:cNvSpPr/>
              <p:nvPr/>
            </p:nvSpPr>
            <p:spPr>
              <a:xfrm>
                <a:off x="2003625" y="3515300"/>
                <a:ext cx="38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52" extrusionOk="0">
                    <a:moveTo>
                      <a:pt x="51" y="1"/>
                    </a:moveTo>
                    <a:lnTo>
                      <a:pt x="1" y="151"/>
                    </a:lnTo>
                    <a:lnTo>
                      <a:pt x="51" y="252"/>
                    </a:lnTo>
                    <a:lnTo>
                      <a:pt x="152" y="10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0" name="Google Shape;5891;p47">
                <a:extLst>
                  <a:ext uri="{FF2B5EF4-FFF2-40B4-BE49-F238E27FC236}">
                    <a16:creationId xmlns:a16="http://schemas.microsoft.com/office/drawing/2014/main" id="{AFC8700D-11DB-F742-3FDF-24139031AF32}"/>
                  </a:ext>
                </a:extLst>
              </p:cNvPr>
              <p:cNvSpPr/>
              <p:nvPr/>
            </p:nvSpPr>
            <p:spPr>
              <a:xfrm>
                <a:off x="1977250" y="352157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01"/>
                    </a:lnTo>
                    <a:lnTo>
                      <a:pt x="50" y="152"/>
                    </a:lnTo>
                    <a:lnTo>
                      <a:pt x="201" y="51"/>
                    </a:lnTo>
                    <a:lnTo>
                      <a:pt x="2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1" name="Google Shape;5892;p47">
                <a:extLst>
                  <a:ext uri="{FF2B5EF4-FFF2-40B4-BE49-F238E27FC236}">
                    <a16:creationId xmlns:a16="http://schemas.microsoft.com/office/drawing/2014/main" id="{22DCDC04-E8B9-BFA6-471D-E2CA455116EC}"/>
                  </a:ext>
                </a:extLst>
              </p:cNvPr>
              <p:cNvSpPr/>
              <p:nvPr/>
            </p:nvSpPr>
            <p:spPr>
              <a:xfrm>
                <a:off x="1924475" y="3568075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101" y="20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" name="Google Shape;5893;p47">
                <a:extLst>
                  <a:ext uri="{FF2B5EF4-FFF2-40B4-BE49-F238E27FC236}">
                    <a16:creationId xmlns:a16="http://schemas.microsoft.com/office/drawing/2014/main" id="{7997AAEA-DB8D-111B-6E1C-F3804CC41A66}"/>
                  </a:ext>
                </a:extLst>
              </p:cNvPr>
              <p:cNvSpPr/>
              <p:nvPr/>
            </p:nvSpPr>
            <p:spPr>
              <a:xfrm>
                <a:off x="1782475" y="35743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51" y="152"/>
                    </a:lnTo>
                    <a:lnTo>
                      <a:pt x="201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3" name="Google Shape;5894;p47">
                <a:extLst>
                  <a:ext uri="{FF2B5EF4-FFF2-40B4-BE49-F238E27FC236}">
                    <a16:creationId xmlns:a16="http://schemas.microsoft.com/office/drawing/2014/main" id="{616C5779-45A1-5FA7-0036-444D3C2F5B53}"/>
                  </a:ext>
                </a:extLst>
              </p:cNvPr>
              <p:cNvSpPr/>
              <p:nvPr/>
            </p:nvSpPr>
            <p:spPr>
              <a:xfrm>
                <a:off x="1975975" y="3584425"/>
                <a:ext cx="6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202" extrusionOk="0">
                    <a:moveTo>
                      <a:pt x="152" y="0"/>
                    </a:moveTo>
                    <a:lnTo>
                      <a:pt x="51" y="50"/>
                    </a:lnTo>
                    <a:lnTo>
                      <a:pt x="51" y="101"/>
                    </a:lnTo>
                    <a:lnTo>
                      <a:pt x="1" y="201"/>
                    </a:lnTo>
                    <a:lnTo>
                      <a:pt x="101" y="201"/>
                    </a:lnTo>
                    <a:lnTo>
                      <a:pt x="202" y="151"/>
                    </a:lnTo>
                    <a:lnTo>
                      <a:pt x="202" y="101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4" name="Google Shape;5895;p47">
                <a:extLst>
                  <a:ext uri="{FF2B5EF4-FFF2-40B4-BE49-F238E27FC236}">
                    <a16:creationId xmlns:a16="http://schemas.microsoft.com/office/drawing/2014/main" id="{1F0D348D-478A-12B2-3DEE-626E7E9706CB}"/>
                  </a:ext>
                </a:extLst>
              </p:cNvPr>
              <p:cNvSpPr/>
              <p:nvPr/>
            </p:nvSpPr>
            <p:spPr>
              <a:xfrm>
                <a:off x="1972225" y="3589450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101" y="0"/>
                    </a:moveTo>
                    <a:lnTo>
                      <a:pt x="0" y="101"/>
                    </a:lnTo>
                    <a:lnTo>
                      <a:pt x="0" y="151"/>
                    </a:lnTo>
                    <a:lnTo>
                      <a:pt x="50" y="201"/>
                    </a:lnTo>
                    <a:lnTo>
                      <a:pt x="151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5" name="Google Shape;5896;p47">
                <a:extLst>
                  <a:ext uri="{FF2B5EF4-FFF2-40B4-BE49-F238E27FC236}">
                    <a16:creationId xmlns:a16="http://schemas.microsoft.com/office/drawing/2014/main" id="{9DA25716-83AB-7940-7117-8742C503B95D}"/>
                  </a:ext>
                </a:extLst>
              </p:cNvPr>
              <p:cNvSpPr/>
              <p:nvPr/>
            </p:nvSpPr>
            <p:spPr>
              <a:xfrm>
                <a:off x="1935775" y="3594475"/>
                <a:ext cx="25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2" extrusionOk="0">
                    <a:moveTo>
                      <a:pt x="51" y="0"/>
                    </a:moveTo>
                    <a:lnTo>
                      <a:pt x="0" y="151"/>
                    </a:lnTo>
                    <a:lnTo>
                      <a:pt x="51" y="201"/>
                    </a:lnTo>
                    <a:lnTo>
                      <a:pt x="101" y="101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6" name="Google Shape;5897;p47">
                <a:extLst>
                  <a:ext uri="{FF2B5EF4-FFF2-40B4-BE49-F238E27FC236}">
                    <a16:creationId xmlns:a16="http://schemas.microsoft.com/office/drawing/2014/main" id="{89E34763-30D9-F8E3-A1A1-3CAE52272C24}"/>
                  </a:ext>
                </a:extLst>
              </p:cNvPr>
              <p:cNvSpPr/>
              <p:nvPr/>
            </p:nvSpPr>
            <p:spPr>
              <a:xfrm>
                <a:off x="1761100" y="36108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1" y="51"/>
                    </a:lnTo>
                    <a:lnTo>
                      <a:pt x="1" y="101"/>
                    </a:lnTo>
                    <a:lnTo>
                      <a:pt x="101" y="151"/>
                    </a:lnTo>
                    <a:lnTo>
                      <a:pt x="202" y="101"/>
                    </a:lnTo>
                    <a:lnTo>
                      <a:pt x="2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7" name="Google Shape;5898;p47">
                <a:extLst>
                  <a:ext uri="{FF2B5EF4-FFF2-40B4-BE49-F238E27FC236}">
                    <a16:creationId xmlns:a16="http://schemas.microsoft.com/office/drawing/2014/main" id="{FC03DD84-944C-F6F3-2496-ACD9A2E86802}"/>
                  </a:ext>
                </a:extLst>
              </p:cNvPr>
              <p:cNvSpPr/>
              <p:nvPr/>
            </p:nvSpPr>
            <p:spPr>
              <a:xfrm>
                <a:off x="2192125" y="3617075"/>
                <a:ext cx="50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2" extrusionOk="0">
                    <a:moveTo>
                      <a:pt x="151" y="1"/>
                    </a:moveTo>
                    <a:lnTo>
                      <a:pt x="0" y="51"/>
                    </a:lnTo>
                    <a:lnTo>
                      <a:pt x="51" y="101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8" name="Google Shape;5899;p47">
                <a:extLst>
                  <a:ext uri="{FF2B5EF4-FFF2-40B4-BE49-F238E27FC236}">
                    <a16:creationId xmlns:a16="http://schemas.microsoft.com/office/drawing/2014/main" id="{417F6BE1-04AD-F328-5905-F2E5B27763CD}"/>
                  </a:ext>
                </a:extLst>
              </p:cNvPr>
              <p:cNvSpPr/>
              <p:nvPr/>
            </p:nvSpPr>
            <p:spPr>
              <a:xfrm>
                <a:off x="2107925" y="36271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1" y="51"/>
                    </a:lnTo>
                    <a:lnTo>
                      <a:pt x="151" y="152"/>
                    </a:lnTo>
                    <a:lnTo>
                      <a:pt x="20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9" name="Google Shape;5900;p47">
                <a:extLst>
                  <a:ext uri="{FF2B5EF4-FFF2-40B4-BE49-F238E27FC236}">
                    <a16:creationId xmlns:a16="http://schemas.microsoft.com/office/drawing/2014/main" id="{347D5BFD-381F-B386-685C-0F5502D92B6A}"/>
                  </a:ext>
                </a:extLst>
              </p:cNvPr>
              <p:cNvSpPr/>
              <p:nvPr/>
            </p:nvSpPr>
            <p:spPr>
              <a:xfrm>
                <a:off x="2139350" y="364222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0"/>
                    </a:moveTo>
                    <a:lnTo>
                      <a:pt x="0" y="101"/>
                    </a:lnTo>
                    <a:lnTo>
                      <a:pt x="0" y="201"/>
                    </a:lnTo>
                    <a:lnTo>
                      <a:pt x="101" y="201"/>
                    </a:lnTo>
                    <a:lnTo>
                      <a:pt x="201" y="50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0" name="Google Shape;5901;p47">
                <a:extLst>
                  <a:ext uri="{FF2B5EF4-FFF2-40B4-BE49-F238E27FC236}">
                    <a16:creationId xmlns:a16="http://schemas.microsoft.com/office/drawing/2014/main" id="{A27B98A5-3704-6B05-8059-53B848923855}"/>
                  </a:ext>
                </a:extLst>
              </p:cNvPr>
              <p:cNvSpPr/>
              <p:nvPr/>
            </p:nvSpPr>
            <p:spPr>
              <a:xfrm>
                <a:off x="2172025" y="3642225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50" y="0"/>
                    </a:moveTo>
                    <a:lnTo>
                      <a:pt x="0" y="50"/>
                    </a:lnTo>
                    <a:lnTo>
                      <a:pt x="50" y="201"/>
                    </a:lnTo>
                    <a:lnTo>
                      <a:pt x="151" y="151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1" name="Google Shape;5902;p47">
                <a:extLst>
                  <a:ext uri="{FF2B5EF4-FFF2-40B4-BE49-F238E27FC236}">
                    <a16:creationId xmlns:a16="http://schemas.microsoft.com/office/drawing/2014/main" id="{00D7CBC2-D631-2CC8-2BBF-7B5ACD8C96C5}"/>
                  </a:ext>
                </a:extLst>
              </p:cNvPr>
              <p:cNvSpPr/>
              <p:nvPr/>
            </p:nvSpPr>
            <p:spPr>
              <a:xfrm>
                <a:off x="2135575" y="36472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0" y="101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151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2" name="Google Shape;5903;p47">
                <a:extLst>
                  <a:ext uri="{FF2B5EF4-FFF2-40B4-BE49-F238E27FC236}">
                    <a16:creationId xmlns:a16="http://schemas.microsoft.com/office/drawing/2014/main" id="{D5632939-AFE9-067D-2278-BE2B8A847A45}"/>
                  </a:ext>
                </a:extLst>
              </p:cNvPr>
              <p:cNvSpPr/>
              <p:nvPr/>
            </p:nvSpPr>
            <p:spPr>
              <a:xfrm>
                <a:off x="1908125" y="36535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51" y="151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3" name="Google Shape;5904;p47">
                <a:extLst>
                  <a:ext uri="{FF2B5EF4-FFF2-40B4-BE49-F238E27FC236}">
                    <a16:creationId xmlns:a16="http://schemas.microsoft.com/office/drawing/2014/main" id="{66FF20C4-C704-E061-6D37-505DE7A406EF}"/>
                  </a:ext>
                </a:extLst>
              </p:cNvPr>
              <p:cNvSpPr/>
              <p:nvPr/>
            </p:nvSpPr>
            <p:spPr>
              <a:xfrm>
                <a:off x="1787500" y="366860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101" y="20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4" name="Google Shape;5905;p47">
                <a:extLst>
                  <a:ext uri="{FF2B5EF4-FFF2-40B4-BE49-F238E27FC236}">
                    <a16:creationId xmlns:a16="http://schemas.microsoft.com/office/drawing/2014/main" id="{C881ED1C-AAFF-C024-B1EA-7D59A920C648}"/>
                  </a:ext>
                </a:extLst>
              </p:cNvPr>
              <p:cNvSpPr/>
              <p:nvPr/>
            </p:nvSpPr>
            <p:spPr>
              <a:xfrm>
                <a:off x="1960900" y="3669850"/>
                <a:ext cx="50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52" y="101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5" name="Google Shape;5906;p47">
                <a:extLst>
                  <a:ext uri="{FF2B5EF4-FFF2-40B4-BE49-F238E27FC236}">
                    <a16:creationId xmlns:a16="http://schemas.microsoft.com/office/drawing/2014/main" id="{936EC4A3-10EB-55BD-4232-4808A474D00F}"/>
                  </a:ext>
                </a:extLst>
              </p:cNvPr>
              <p:cNvSpPr/>
              <p:nvPr/>
            </p:nvSpPr>
            <p:spPr>
              <a:xfrm>
                <a:off x="1803825" y="36899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1" y="101"/>
                    </a:lnTo>
                    <a:lnTo>
                      <a:pt x="51" y="201"/>
                    </a:lnTo>
                    <a:lnTo>
                      <a:pt x="152" y="50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6" name="Google Shape;5907;p47">
                <a:extLst>
                  <a:ext uri="{FF2B5EF4-FFF2-40B4-BE49-F238E27FC236}">
                    <a16:creationId xmlns:a16="http://schemas.microsoft.com/office/drawing/2014/main" id="{FE760E41-3FAE-A0F2-8EE8-FCE91A73802A}"/>
                  </a:ext>
                </a:extLst>
              </p:cNvPr>
              <p:cNvSpPr/>
              <p:nvPr/>
            </p:nvSpPr>
            <p:spPr>
              <a:xfrm>
                <a:off x="2013675" y="37163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01" y="202"/>
                    </a:lnTo>
                    <a:lnTo>
                      <a:pt x="202" y="202"/>
                    </a:lnTo>
                    <a:lnTo>
                      <a:pt x="202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7" name="Google Shape;5908;p47">
                <a:extLst>
                  <a:ext uri="{FF2B5EF4-FFF2-40B4-BE49-F238E27FC236}">
                    <a16:creationId xmlns:a16="http://schemas.microsoft.com/office/drawing/2014/main" id="{6CA76789-C8D9-D326-BB5B-C9A8FAA99B4E}"/>
                  </a:ext>
                </a:extLst>
              </p:cNvPr>
              <p:cNvSpPr/>
              <p:nvPr/>
            </p:nvSpPr>
            <p:spPr>
              <a:xfrm>
                <a:off x="2003625" y="37213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01" y="202"/>
                    </a:lnTo>
                    <a:lnTo>
                      <a:pt x="152" y="202"/>
                    </a:lnTo>
                    <a:lnTo>
                      <a:pt x="152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8" name="Google Shape;5909;p47">
                <a:extLst>
                  <a:ext uri="{FF2B5EF4-FFF2-40B4-BE49-F238E27FC236}">
                    <a16:creationId xmlns:a16="http://schemas.microsoft.com/office/drawing/2014/main" id="{E90EDB27-1E26-965F-A306-2493361D6268}"/>
                  </a:ext>
                </a:extLst>
              </p:cNvPr>
              <p:cNvSpPr/>
              <p:nvPr/>
            </p:nvSpPr>
            <p:spPr>
              <a:xfrm>
                <a:off x="1787500" y="373270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51" y="0"/>
                    </a:moveTo>
                    <a:lnTo>
                      <a:pt x="0" y="50"/>
                    </a:lnTo>
                    <a:lnTo>
                      <a:pt x="101" y="151"/>
                    </a:lnTo>
                    <a:lnTo>
                      <a:pt x="201" y="151"/>
                    </a:lnTo>
                    <a:lnTo>
                      <a:pt x="201" y="50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9" name="Google Shape;5910;p47">
                <a:extLst>
                  <a:ext uri="{FF2B5EF4-FFF2-40B4-BE49-F238E27FC236}">
                    <a16:creationId xmlns:a16="http://schemas.microsoft.com/office/drawing/2014/main" id="{76CE2EF8-453D-05C3-DE21-8FC0FE4181BA}"/>
                  </a:ext>
                </a:extLst>
              </p:cNvPr>
              <p:cNvSpPr/>
              <p:nvPr/>
            </p:nvSpPr>
            <p:spPr>
              <a:xfrm>
                <a:off x="1860375" y="373142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1"/>
                    </a:moveTo>
                    <a:lnTo>
                      <a:pt x="1" y="101"/>
                    </a:lnTo>
                    <a:lnTo>
                      <a:pt x="1" y="202"/>
                    </a:lnTo>
                    <a:lnTo>
                      <a:pt x="101" y="202"/>
                    </a:lnTo>
                    <a:lnTo>
                      <a:pt x="202" y="10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0" name="Google Shape;5911;p47">
                <a:extLst>
                  <a:ext uri="{FF2B5EF4-FFF2-40B4-BE49-F238E27FC236}">
                    <a16:creationId xmlns:a16="http://schemas.microsoft.com/office/drawing/2014/main" id="{8437DAB4-3B05-24C6-BBE9-31148A703BBB}"/>
                  </a:ext>
                </a:extLst>
              </p:cNvPr>
              <p:cNvSpPr/>
              <p:nvPr/>
            </p:nvSpPr>
            <p:spPr>
              <a:xfrm>
                <a:off x="1997350" y="37540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0" y="151"/>
                    </a:lnTo>
                    <a:lnTo>
                      <a:pt x="201" y="151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1" name="Google Shape;5912;p47">
                <a:extLst>
                  <a:ext uri="{FF2B5EF4-FFF2-40B4-BE49-F238E27FC236}">
                    <a16:creationId xmlns:a16="http://schemas.microsoft.com/office/drawing/2014/main" id="{62D44E37-C485-D0C8-273D-5561A2732F83}"/>
                  </a:ext>
                </a:extLst>
              </p:cNvPr>
              <p:cNvSpPr/>
              <p:nvPr/>
            </p:nvSpPr>
            <p:spPr>
              <a:xfrm>
                <a:off x="2050125" y="3754050"/>
                <a:ext cx="50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2" extrusionOk="0">
                    <a:moveTo>
                      <a:pt x="151" y="1"/>
                    </a:moveTo>
                    <a:lnTo>
                      <a:pt x="0" y="51"/>
                    </a:lnTo>
                    <a:lnTo>
                      <a:pt x="101" y="101"/>
                    </a:lnTo>
                    <a:lnTo>
                      <a:pt x="202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2" name="Google Shape;5913;p47">
                <a:extLst>
                  <a:ext uri="{FF2B5EF4-FFF2-40B4-BE49-F238E27FC236}">
                    <a16:creationId xmlns:a16="http://schemas.microsoft.com/office/drawing/2014/main" id="{A3C5A9B7-3127-81E5-4AA5-D048EA89CD1E}"/>
                  </a:ext>
                </a:extLst>
              </p:cNvPr>
              <p:cNvSpPr/>
              <p:nvPr/>
            </p:nvSpPr>
            <p:spPr>
              <a:xfrm>
                <a:off x="2144375" y="37528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151" y="151"/>
                    </a:lnTo>
                    <a:lnTo>
                      <a:pt x="201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3" name="Google Shape;5914;p47">
                <a:extLst>
                  <a:ext uri="{FF2B5EF4-FFF2-40B4-BE49-F238E27FC236}">
                    <a16:creationId xmlns:a16="http://schemas.microsoft.com/office/drawing/2014/main" id="{B9DD7066-7DEE-EDB9-CEC0-44D766B4EF96}"/>
                  </a:ext>
                </a:extLst>
              </p:cNvPr>
              <p:cNvSpPr/>
              <p:nvPr/>
            </p:nvSpPr>
            <p:spPr>
              <a:xfrm>
                <a:off x="2109175" y="3764100"/>
                <a:ext cx="380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5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51" y="152"/>
                    </a:lnTo>
                    <a:lnTo>
                      <a:pt x="152" y="152"/>
                    </a:lnTo>
                    <a:lnTo>
                      <a:pt x="15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4" name="Google Shape;5915;p47">
                <a:extLst>
                  <a:ext uri="{FF2B5EF4-FFF2-40B4-BE49-F238E27FC236}">
                    <a16:creationId xmlns:a16="http://schemas.microsoft.com/office/drawing/2014/main" id="{2F49F163-FB87-F941-90B0-0426DE64C310}"/>
                  </a:ext>
                </a:extLst>
              </p:cNvPr>
              <p:cNvSpPr/>
              <p:nvPr/>
            </p:nvSpPr>
            <p:spPr>
              <a:xfrm>
                <a:off x="2112950" y="37678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" y="1"/>
                    </a:moveTo>
                    <a:lnTo>
                      <a:pt x="1" y="101"/>
                    </a:lnTo>
                    <a:lnTo>
                      <a:pt x="151" y="202"/>
                    </a:lnTo>
                    <a:lnTo>
                      <a:pt x="202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5" name="Google Shape;5916;p47">
                <a:extLst>
                  <a:ext uri="{FF2B5EF4-FFF2-40B4-BE49-F238E27FC236}">
                    <a16:creationId xmlns:a16="http://schemas.microsoft.com/office/drawing/2014/main" id="{C8539226-309F-7F5E-428F-AEFABC215075}"/>
                  </a:ext>
                </a:extLst>
              </p:cNvPr>
              <p:cNvSpPr/>
              <p:nvPr/>
            </p:nvSpPr>
            <p:spPr>
              <a:xfrm>
                <a:off x="2167000" y="3767875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50" y="202"/>
                    </a:lnTo>
                    <a:lnTo>
                      <a:pt x="151" y="15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6" name="Google Shape;5917;p47">
                <a:extLst>
                  <a:ext uri="{FF2B5EF4-FFF2-40B4-BE49-F238E27FC236}">
                    <a16:creationId xmlns:a16="http://schemas.microsoft.com/office/drawing/2014/main" id="{967D1972-1DD5-99EE-7725-F4F4D78D1315}"/>
                  </a:ext>
                </a:extLst>
              </p:cNvPr>
              <p:cNvSpPr/>
              <p:nvPr/>
            </p:nvSpPr>
            <p:spPr>
              <a:xfrm>
                <a:off x="1582675" y="3772900"/>
                <a:ext cx="38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5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101" y="25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7" name="Google Shape;5918;p47">
                <a:extLst>
                  <a:ext uri="{FF2B5EF4-FFF2-40B4-BE49-F238E27FC236}">
                    <a16:creationId xmlns:a16="http://schemas.microsoft.com/office/drawing/2014/main" id="{D58BB565-3AE0-04CA-4828-1C6F10773E8B}"/>
                  </a:ext>
                </a:extLst>
              </p:cNvPr>
              <p:cNvSpPr/>
              <p:nvPr/>
            </p:nvSpPr>
            <p:spPr>
              <a:xfrm>
                <a:off x="1465800" y="3784200"/>
                <a:ext cx="6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202" extrusionOk="0">
                    <a:moveTo>
                      <a:pt x="152" y="1"/>
                    </a:moveTo>
                    <a:lnTo>
                      <a:pt x="51" y="51"/>
                    </a:lnTo>
                    <a:lnTo>
                      <a:pt x="51" y="101"/>
                    </a:lnTo>
                    <a:lnTo>
                      <a:pt x="1" y="202"/>
                    </a:lnTo>
                    <a:lnTo>
                      <a:pt x="101" y="202"/>
                    </a:lnTo>
                    <a:lnTo>
                      <a:pt x="202" y="152"/>
                    </a:lnTo>
                    <a:lnTo>
                      <a:pt x="202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8" name="Google Shape;5919;p47">
                <a:extLst>
                  <a:ext uri="{FF2B5EF4-FFF2-40B4-BE49-F238E27FC236}">
                    <a16:creationId xmlns:a16="http://schemas.microsoft.com/office/drawing/2014/main" id="{9F4FBE05-ADAC-A768-7E3D-EABE5379DE43}"/>
                  </a:ext>
                </a:extLst>
              </p:cNvPr>
              <p:cNvSpPr/>
              <p:nvPr/>
            </p:nvSpPr>
            <p:spPr>
              <a:xfrm>
                <a:off x="2130550" y="3789225"/>
                <a:ext cx="2525" cy="507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3" extrusionOk="0">
                    <a:moveTo>
                      <a:pt x="51" y="1"/>
                    </a:moveTo>
                    <a:lnTo>
                      <a:pt x="0" y="51"/>
                    </a:lnTo>
                    <a:lnTo>
                      <a:pt x="51" y="202"/>
                    </a:lnTo>
                    <a:lnTo>
                      <a:pt x="101" y="152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9" name="Google Shape;5920;p47">
                <a:extLst>
                  <a:ext uri="{FF2B5EF4-FFF2-40B4-BE49-F238E27FC236}">
                    <a16:creationId xmlns:a16="http://schemas.microsoft.com/office/drawing/2014/main" id="{D9ED7006-8B94-02F5-8A53-3C1A73B3FC79}"/>
                  </a:ext>
                </a:extLst>
              </p:cNvPr>
              <p:cNvSpPr/>
              <p:nvPr/>
            </p:nvSpPr>
            <p:spPr>
              <a:xfrm>
                <a:off x="1571350" y="3800550"/>
                <a:ext cx="5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3" h="202" extrusionOk="0">
                    <a:moveTo>
                      <a:pt x="152" y="0"/>
                    </a:moveTo>
                    <a:lnTo>
                      <a:pt x="1" y="101"/>
                    </a:lnTo>
                    <a:lnTo>
                      <a:pt x="1" y="201"/>
                    </a:lnTo>
                    <a:lnTo>
                      <a:pt x="101" y="201"/>
                    </a:lnTo>
                    <a:lnTo>
                      <a:pt x="202" y="51"/>
                    </a:lnTo>
                    <a:lnTo>
                      <a:pt x="1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" name="Google Shape;5921;p47">
                <a:extLst>
                  <a:ext uri="{FF2B5EF4-FFF2-40B4-BE49-F238E27FC236}">
                    <a16:creationId xmlns:a16="http://schemas.microsoft.com/office/drawing/2014/main" id="{63AF65CA-B6DD-52AD-CA88-AB53E35BA4CA}"/>
                  </a:ext>
                </a:extLst>
              </p:cNvPr>
              <p:cNvSpPr/>
              <p:nvPr/>
            </p:nvSpPr>
            <p:spPr>
              <a:xfrm>
                <a:off x="1582675" y="38055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0"/>
                    </a:moveTo>
                    <a:lnTo>
                      <a:pt x="0" y="51"/>
                    </a:lnTo>
                    <a:lnTo>
                      <a:pt x="101" y="201"/>
                    </a:lnTo>
                    <a:lnTo>
                      <a:pt x="151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1" name="Google Shape;5922;p47">
                <a:extLst>
                  <a:ext uri="{FF2B5EF4-FFF2-40B4-BE49-F238E27FC236}">
                    <a16:creationId xmlns:a16="http://schemas.microsoft.com/office/drawing/2014/main" id="{8A539991-6ED9-3142-A4B0-91CB3934D5C6}"/>
                  </a:ext>
                </a:extLst>
              </p:cNvPr>
              <p:cNvSpPr/>
              <p:nvPr/>
            </p:nvSpPr>
            <p:spPr>
              <a:xfrm>
                <a:off x="1997350" y="38219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51" y="1"/>
                    </a:moveTo>
                    <a:lnTo>
                      <a:pt x="0" y="51"/>
                    </a:lnTo>
                    <a:lnTo>
                      <a:pt x="101" y="152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2" name="Google Shape;5923;p47">
                <a:extLst>
                  <a:ext uri="{FF2B5EF4-FFF2-40B4-BE49-F238E27FC236}">
                    <a16:creationId xmlns:a16="http://schemas.microsoft.com/office/drawing/2014/main" id="{C6E7AB83-851C-08CB-FF77-76C05C4DA41F}"/>
                  </a:ext>
                </a:extLst>
              </p:cNvPr>
              <p:cNvSpPr/>
              <p:nvPr/>
            </p:nvSpPr>
            <p:spPr>
              <a:xfrm>
                <a:off x="1472100" y="38470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50" y="151"/>
                    </a:lnTo>
                    <a:lnTo>
                      <a:pt x="101" y="201"/>
                    </a:lnTo>
                    <a:lnTo>
                      <a:pt x="201" y="201"/>
                    </a:lnTo>
                    <a:lnTo>
                      <a:pt x="201" y="101"/>
                    </a:lnTo>
                    <a:lnTo>
                      <a:pt x="151" y="50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3" name="Google Shape;5924;p47">
                <a:extLst>
                  <a:ext uri="{FF2B5EF4-FFF2-40B4-BE49-F238E27FC236}">
                    <a16:creationId xmlns:a16="http://schemas.microsoft.com/office/drawing/2014/main" id="{BC4B9B22-4DF9-6681-A03A-278CE5E1EBEE}"/>
                  </a:ext>
                </a:extLst>
              </p:cNvPr>
              <p:cNvSpPr/>
              <p:nvPr/>
            </p:nvSpPr>
            <p:spPr>
              <a:xfrm>
                <a:off x="2040075" y="38483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0"/>
                    </a:moveTo>
                    <a:lnTo>
                      <a:pt x="0" y="51"/>
                    </a:lnTo>
                    <a:lnTo>
                      <a:pt x="101" y="151"/>
                    </a:lnTo>
                    <a:lnTo>
                      <a:pt x="201" y="51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" name="Google Shape;5925;p47">
                <a:extLst>
                  <a:ext uri="{FF2B5EF4-FFF2-40B4-BE49-F238E27FC236}">
                    <a16:creationId xmlns:a16="http://schemas.microsoft.com/office/drawing/2014/main" id="{657B0401-999F-038F-E36E-52EEF56781B8}"/>
                  </a:ext>
                </a:extLst>
              </p:cNvPr>
              <p:cNvSpPr/>
              <p:nvPr/>
            </p:nvSpPr>
            <p:spPr>
              <a:xfrm>
                <a:off x="1604025" y="3853325"/>
                <a:ext cx="380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52" extrusionOk="0">
                    <a:moveTo>
                      <a:pt x="51" y="0"/>
                    </a:moveTo>
                    <a:lnTo>
                      <a:pt x="1" y="51"/>
                    </a:lnTo>
                    <a:lnTo>
                      <a:pt x="101" y="151"/>
                    </a:lnTo>
                    <a:lnTo>
                      <a:pt x="152" y="151"/>
                    </a:lnTo>
                    <a:lnTo>
                      <a:pt x="152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" name="Google Shape;5926;p47">
                <a:extLst>
                  <a:ext uri="{FF2B5EF4-FFF2-40B4-BE49-F238E27FC236}">
                    <a16:creationId xmlns:a16="http://schemas.microsoft.com/office/drawing/2014/main" id="{B87ADCD6-2FA2-CE38-48F9-350424B74B35}"/>
                  </a:ext>
                </a:extLst>
              </p:cNvPr>
              <p:cNvSpPr/>
              <p:nvPr/>
            </p:nvSpPr>
            <p:spPr>
              <a:xfrm>
                <a:off x="468075" y="3899825"/>
                <a:ext cx="25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2" extrusionOk="0">
                    <a:moveTo>
                      <a:pt x="51" y="0"/>
                    </a:moveTo>
                    <a:lnTo>
                      <a:pt x="0" y="151"/>
                    </a:lnTo>
                    <a:lnTo>
                      <a:pt x="51" y="201"/>
                    </a:lnTo>
                    <a:lnTo>
                      <a:pt x="101" y="50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" name="Google Shape;5927;p47">
                <a:extLst>
                  <a:ext uri="{FF2B5EF4-FFF2-40B4-BE49-F238E27FC236}">
                    <a16:creationId xmlns:a16="http://schemas.microsoft.com/office/drawing/2014/main" id="{F886B4C5-5EB8-187E-6EDA-42366DEE15E3}"/>
                  </a:ext>
                </a:extLst>
              </p:cNvPr>
              <p:cNvSpPr/>
              <p:nvPr/>
            </p:nvSpPr>
            <p:spPr>
              <a:xfrm>
                <a:off x="463050" y="3909875"/>
                <a:ext cx="25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52" extrusionOk="0">
                    <a:moveTo>
                      <a:pt x="50" y="0"/>
                    </a:moveTo>
                    <a:lnTo>
                      <a:pt x="0" y="101"/>
                    </a:lnTo>
                    <a:lnTo>
                      <a:pt x="50" y="252"/>
                    </a:lnTo>
                    <a:lnTo>
                      <a:pt x="101" y="151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5928;p47">
                <a:extLst>
                  <a:ext uri="{FF2B5EF4-FFF2-40B4-BE49-F238E27FC236}">
                    <a16:creationId xmlns:a16="http://schemas.microsoft.com/office/drawing/2014/main" id="{2F4D7A74-94D3-A708-537B-522E077C0FF2}"/>
                  </a:ext>
                </a:extLst>
              </p:cNvPr>
              <p:cNvSpPr/>
              <p:nvPr/>
            </p:nvSpPr>
            <p:spPr>
              <a:xfrm>
                <a:off x="1634200" y="3257700"/>
                <a:ext cx="113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252" extrusionOk="0">
                    <a:moveTo>
                      <a:pt x="0" y="0"/>
                    </a:moveTo>
                    <a:lnTo>
                      <a:pt x="101" y="151"/>
                    </a:lnTo>
                    <a:lnTo>
                      <a:pt x="151" y="202"/>
                    </a:lnTo>
                    <a:lnTo>
                      <a:pt x="302" y="252"/>
                    </a:lnTo>
                    <a:lnTo>
                      <a:pt x="453" y="202"/>
                    </a:lnTo>
                    <a:lnTo>
                      <a:pt x="352" y="10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5929;p47">
                <a:extLst>
                  <a:ext uri="{FF2B5EF4-FFF2-40B4-BE49-F238E27FC236}">
                    <a16:creationId xmlns:a16="http://schemas.microsoft.com/office/drawing/2014/main" id="{A974FA74-F1CE-D6BE-C1F7-8B7C9A965615}"/>
                  </a:ext>
                </a:extLst>
              </p:cNvPr>
              <p:cNvSpPr/>
              <p:nvPr/>
            </p:nvSpPr>
            <p:spPr>
              <a:xfrm>
                <a:off x="1693250" y="3726400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152"/>
                    </a:lnTo>
                    <a:lnTo>
                      <a:pt x="101" y="202"/>
                    </a:lnTo>
                    <a:lnTo>
                      <a:pt x="302" y="202"/>
                    </a:lnTo>
                    <a:lnTo>
                      <a:pt x="352" y="152"/>
                    </a:lnTo>
                    <a:lnTo>
                      <a:pt x="352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5930;p47">
                <a:extLst>
                  <a:ext uri="{FF2B5EF4-FFF2-40B4-BE49-F238E27FC236}">
                    <a16:creationId xmlns:a16="http://schemas.microsoft.com/office/drawing/2014/main" id="{634BFB82-83DC-0CF5-D68F-75E93E7C075A}"/>
                  </a:ext>
                </a:extLst>
              </p:cNvPr>
              <p:cNvSpPr/>
              <p:nvPr/>
            </p:nvSpPr>
            <p:spPr>
              <a:xfrm>
                <a:off x="1708325" y="372137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1" y="101"/>
                    </a:lnTo>
                    <a:lnTo>
                      <a:pt x="152" y="152"/>
                    </a:lnTo>
                    <a:lnTo>
                      <a:pt x="202" y="10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5931;p47">
                <a:extLst>
                  <a:ext uri="{FF2B5EF4-FFF2-40B4-BE49-F238E27FC236}">
                    <a16:creationId xmlns:a16="http://schemas.microsoft.com/office/drawing/2014/main" id="{703BB963-377E-29F5-09D5-BC28CCFC20FC}"/>
                  </a:ext>
                </a:extLst>
              </p:cNvPr>
              <p:cNvSpPr/>
              <p:nvPr/>
            </p:nvSpPr>
            <p:spPr>
              <a:xfrm>
                <a:off x="1213225" y="3143350"/>
                <a:ext cx="6325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52" extrusionOk="0">
                    <a:moveTo>
                      <a:pt x="101" y="0"/>
                    </a:moveTo>
                    <a:lnTo>
                      <a:pt x="1" y="51"/>
                    </a:lnTo>
                    <a:lnTo>
                      <a:pt x="152" y="151"/>
                    </a:lnTo>
                    <a:lnTo>
                      <a:pt x="252" y="5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5932;p47">
                <a:extLst>
                  <a:ext uri="{FF2B5EF4-FFF2-40B4-BE49-F238E27FC236}">
                    <a16:creationId xmlns:a16="http://schemas.microsoft.com/office/drawing/2014/main" id="{606C090C-F560-3543-5CAD-51008F9AC3B1}"/>
                  </a:ext>
                </a:extLst>
              </p:cNvPr>
              <p:cNvSpPr/>
              <p:nvPr/>
            </p:nvSpPr>
            <p:spPr>
              <a:xfrm>
                <a:off x="1229575" y="31433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0" y="0"/>
                    </a:moveTo>
                    <a:lnTo>
                      <a:pt x="0" y="51"/>
                    </a:lnTo>
                    <a:lnTo>
                      <a:pt x="151" y="151"/>
                    </a:lnTo>
                    <a:lnTo>
                      <a:pt x="201" y="51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5933;p47">
                <a:extLst>
                  <a:ext uri="{FF2B5EF4-FFF2-40B4-BE49-F238E27FC236}">
                    <a16:creationId xmlns:a16="http://schemas.microsoft.com/office/drawing/2014/main" id="{4C4C7A59-6870-6B49-90A0-5D49F7CBEC79}"/>
                  </a:ext>
                </a:extLst>
              </p:cNvPr>
              <p:cNvSpPr/>
              <p:nvPr/>
            </p:nvSpPr>
            <p:spPr>
              <a:xfrm>
                <a:off x="1629175" y="34637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101" y="202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5934;p47">
                <a:extLst>
                  <a:ext uri="{FF2B5EF4-FFF2-40B4-BE49-F238E27FC236}">
                    <a16:creationId xmlns:a16="http://schemas.microsoft.com/office/drawing/2014/main" id="{1CE9FB69-7FA8-EC92-E8C3-45CD710CADE5}"/>
                  </a:ext>
                </a:extLst>
              </p:cNvPr>
              <p:cNvSpPr/>
              <p:nvPr/>
            </p:nvSpPr>
            <p:spPr>
              <a:xfrm>
                <a:off x="1625400" y="3468800"/>
                <a:ext cx="380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52" extrusionOk="0">
                    <a:moveTo>
                      <a:pt x="51" y="1"/>
                    </a:moveTo>
                    <a:lnTo>
                      <a:pt x="0" y="51"/>
                    </a:lnTo>
                    <a:lnTo>
                      <a:pt x="0" y="101"/>
                    </a:lnTo>
                    <a:lnTo>
                      <a:pt x="51" y="152"/>
                    </a:lnTo>
                    <a:lnTo>
                      <a:pt x="151" y="10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5935;p47">
                <a:extLst>
                  <a:ext uri="{FF2B5EF4-FFF2-40B4-BE49-F238E27FC236}">
                    <a16:creationId xmlns:a16="http://schemas.microsoft.com/office/drawing/2014/main" id="{31E7CC75-337E-7D1B-3730-EE5A425FF993}"/>
                  </a:ext>
                </a:extLst>
              </p:cNvPr>
              <p:cNvSpPr/>
              <p:nvPr/>
            </p:nvSpPr>
            <p:spPr>
              <a:xfrm>
                <a:off x="902850" y="3505250"/>
                <a:ext cx="63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403" extrusionOk="0">
                    <a:moveTo>
                      <a:pt x="1" y="0"/>
                    </a:moveTo>
                    <a:lnTo>
                      <a:pt x="1" y="51"/>
                    </a:lnTo>
                    <a:lnTo>
                      <a:pt x="51" y="201"/>
                    </a:lnTo>
                    <a:lnTo>
                      <a:pt x="51" y="302"/>
                    </a:lnTo>
                    <a:lnTo>
                      <a:pt x="151" y="403"/>
                    </a:lnTo>
                    <a:lnTo>
                      <a:pt x="252" y="252"/>
                    </a:lnTo>
                    <a:lnTo>
                      <a:pt x="252" y="151"/>
                    </a:lnTo>
                    <a:lnTo>
                      <a:pt x="202" y="5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5936;p47">
                <a:extLst>
                  <a:ext uri="{FF2B5EF4-FFF2-40B4-BE49-F238E27FC236}">
                    <a16:creationId xmlns:a16="http://schemas.microsoft.com/office/drawing/2014/main" id="{151AE9B8-3C5D-1F85-6D39-3E9B0E03DB47}"/>
                  </a:ext>
                </a:extLst>
              </p:cNvPr>
              <p:cNvSpPr/>
              <p:nvPr/>
            </p:nvSpPr>
            <p:spPr>
              <a:xfrm>
                <a:off x="1945825" y="375280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101" y="0"/>
                    </a:moveTo>
                    <a:lnTo>
                      <a:pt x="51" y="51"/>
                    </a:lnTo>
                    <a:lnTo>
                      <a:pt x="1" y="101"/>
                    </a:lnTo>
                    <a:lnTo>
                      <a:pt x="51" y="201"/>
                    </a:lnTo>
                    <a:lnTo>
                      <a:pt x="252" y="201"/>
                    </a:lnTo>
                    <a:lnTo>
                      <a:pt x="302" y="151"/>
                    </a:lnTo>
                    <a:lnTo>
                      <a:pt x="403" y="101"/>
                    </a:lnTo>
                    <a:lnTo>
                      <a:pt x="4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" name="Google Shape;5937;p47">
              <a:extLst>
                <a:ext uri="{FF2B5EF4-FFF2-40B4-BE49-F238E27FC236}">
                  <a16:creationId xmlns:a16="http://schemas.microsoft.com/office/drawing/2014/main" id="{DB1F6508-9C5F-93CB-59E3-403C967F3CCC}"/>
                </a:ext>
              </a:extLst>
            </p:cNvPr>
            <p:cNvSpPr/>
            <p:nvPr/>
          </p:nvSpPr>
          <p:spPr>
            <a:xfrm>
              <a:off x="3366475" y="2083400"/>
              <a:ext cx="2201400" cy="7404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659" name="مربع نص 1658">
            <a:extLst>
              <a:ext uri="{FF2B5EF4-FFF2-40B4-BE49-F238E27FC236}">
                <a16:creationId xmlns:a16="http://schemas.microsoft.com/office/drawing/2014/main" id="{BDB5AEE2-29AF-43DC-D0D2-A9163132C33F}"/>
              </a:ext>
            </a:extLst>
          </p:cNvPr>
          <p:cNvSpPr txBox="1"/>
          <p:nvPr/>
        </p:nvSpPr>
        <p:spPr>
          <a:xfrm>
            <a:off x="950814" y="2403335"/>
            <a:ext cx="1662913" cy="307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Amasis MT Pro" panose="02040504050005020304" pitchFamily="18" charset="0"/>
              </a:rPr>
              <a:t>Listen &amp; Answer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1631C2A9-FB4C-36EE-3940-F6F084D218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4" t="25958" r="18761" b="13786"/>
          <a:stretch/>
        </p:blipFill>
        <p:spPr>
          <a:xfrm>
            <a:off x="234670" y="825389"/>
            <a:ext cx="5405480" cy="34067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فقاعة الكلام: مستطيلة مستديرة الزوايا 5">
            <a:extLst>
              <a:ext uri="{FF2B5EF4-FFF2-40B4-BE49-F238E27FC236}">
                <a16:creationId xmlns:a16="http://schemas.microsoft.com/office/drawing/2014/main" id="{D8253B36-DEF0-FC95-62CE-A7454B944808}"/>
              </a:ext>
            </a:extLst>
          </p:cNvPr>
          <p:cNvSpPr/>
          <p:nvPr/>
        </p:nvSpPr>
        <p:spPr>
          <a:xfrm>
            <a:off x="5779559" y="605932"/>
            <a:ext cx="3008391" cy="526953"/>
          </a:xfrm>
          <a:prstGeom prst="wedgeRoundRectCallout">
            <a:avLst>
              <a:gd name="adj1" fmla="val -56751"/>
              <a:gd name="adj2" fmla="val 22245"/>
              <a:gd name="adj3" fmla="val 16667"/>
            </a:avLst>
          </a:prstGeom>
          <a:solidFill>
            <a:srgbClr val="EDAF65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Amasis MT Pro" panose="02040504050005020304" pitchFamily="18" charset="0"/>
              </a:rPr>
              <a:t>Do they like their jobs?</a:t>
            </a:r>
          </a:p>
        </p:txBody>
      </p:sp>
      <p:sp>
        <p:nvSpPr>
          <p:cNvPr id="7" name="فقاعة الكلام: مستطيلة مستديرة الزوايا 6">
            <a:extLst>
              <a:ext uri="{FF2B5EF4-FFF2-40B4-BE49-F238E27FC236}">
                <a16:creationId xmlns:a16="http://schemas.microsoft.com/office/drawing/2014/main" id="{4CDDA0E3-67C0-EF81-4EFB-6CD1A51DEA56}"/>
              </a:ext>
            </a:extLst>
          </p:cNvPr>
          <p:cNvSpPr/>
          <p:nvPr/>
        </p:nvSpPr>
        <p:spPr>
          <a:xfrm>
            <a:off x="5790849" y="1212200"/>
            <a:ext cx="3005194" cy="487127"/>
          </a:xfrm>
          <a:prstGeom prst="wedgeRoundRectCallout">
            <a:avLst>
              <a:gd name="adj1" fmla="val -56751"/>
              <a:gd name="adj2" fmla="val 22245"/>
              <a:gd name="adj3" fmla="val 16667"/>
            </a:avLst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Khalid does, Yousef doesn’t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8" name="فقاعة الكلام: مستطيلة مستديرة الزوايا 7">
            <a:extLst>
              <a:ext uri="{FF2B5EF4-FFF2-40B4-BE49-F238E27FC236}">
                <a16:creationId xmlns:a16="http://schemas.microsoft.com/office/drawing/2014/main" id="{FE24D646-33C0-134B-0CD5-F1B9BAA761BE}"/>
              </a:ext>
            </a:extLst>
          </p:cNvPr>
          <p:cNvSpPr/>
          <p:nvPr/>
        </p:nvSpPr>
        <p:spPr>
          <a:xfrm>
            <a:off x="5753934" y="1802206"/>
            <a:ext cx="3017832" cy="528301"/>
          </a:xfrm>
          <a:prstGeom prst="wedgeRoundRectCallout">
            <a:avLst>
              <a:gd name="adj1" fmla="val -56751"/>
              <a:gd name="adj2" fmla="val 22245"/>
              <a:gd name="adj3" fmla="val 16667"/>
            </a:avLst>
          </a:prstGeom>
          <a:solidFill>
            <a:srgbClr val="EDAF65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Amasis MT Pro" panose="02040504050005020304" pitchFamily="18" charset="0"/>
              </a:rPr>
              <a:t>What is Khalid’s job?</a:t>
            </a:r>
          </a:p>
        </p:txBody>
      </p:sp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id="{CC1A27DA-627F-4F67-D345-0CDE13606C23}"/>
              </a:ext>
            </a:extLst>
          </p:cNvPr>
          <p:cNvSpPr/>
          <p:nvPr/>
        </p:nvSpPr>
        <p:spPr>
          <a:xfrm>
            <a:off x="5846143" y="2440839"/>
            <a:ext cx="2925624" cy="496570"/>
          </a:xfrm>
          <a:prstGeom prst="wedgeRoundRectCallout">
            <a:avLst>
              <a:gd name="adj1" fmla="val -56751"/>
              <a:gd name="adj2" fmla="val 22245"/>
              <a:gd name="adj3" fmla="val 16667"/>
            </a:avLst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He’s a TV reporter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0" name="فقاعة الكلام: مستطيلة مستديرة الزوايا 9">
            <a:extLst>
              <a:ext uri="{FF2B5EF4-FFF2-40B4-BE49-F238E27FC236}">
                <a16:creationId xmlns:a16="http://schemas.microsoft.com/office/drawing/2014/main" id="{4F67E52D-2C91-CB3F-B8CC-EF8F847E255A}"/>
              </a:ext>
            </a:extLst>
          </p:cNvPr>
          <p:cNvSpPr/>
          <p:nvPr/>
        </p:nvSpPr>
        <p:spPr>
          <a:xfrm>
            <a:off x="5736401" y="3063214"/>
            <a:ext cx="2986813" cy="586294"/>
          </a:xfrm>
          <a:prstGeom prst="wedgeRoundRectCallout">
            <a:avLst>
              <a:gd name="adj1" fmla="val -56751"/>
              <a:gd name="adj2" fmla="val 22245"/>
              <a:gd name="adj3" fmla="val 16667"/>
            </a:avLst>
          </a:prstGeom>
          <a:solidFill>
            <a:srgbClr val="EDAF65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Amasis MT Pro" panose="02040504050005020304" pitchFamily="18" charset="0"/>
              </a:rPr>
              <a:t>Why does Khalid like his job?</a:t>
            </a:r>
          </a:p>
        </p:txBody>
      </p:sp>
      <p:sp>
        <p:nvSpPr>
          <p:cNvPr id="11" name="فقاعة الكلام: مستطيلة مستديرة الزوايا 10">
            <a:extLst>
              <a:ext uri="{FF2B5EF4-FFF2-40B4-BE49-F238E27FC236}">
                <a16:creationId xmlns:a16="http://schemas.microsoft.com/office/drawing/2014/main" id="{F165BBA2-CEDF-AC24-175C-D5CE1BFBBCDA}"/>
              </a:ext>
            </a:extLst>
          </p:cNvPr>
          <p:cNvSpPr/>
          <p:nvPr/>
        </p:nvSpPr>
        <p:spPr>
          <a:xfrm>
            <a:off x="5642493" y="3709941"/>
            <a:ext cx="3040262" cy="538377"/>
          </a:xfrm>
          <a:prstGeom prst="wedgeRoundRectCallout">
            <a:avLst>
              <a:gd name="adj1" fmla="val -58517"/>
              <a:gd name="adj2" fmla="val 8262"/>
              <a:gd name="adj3" fmla="val 16667"/>
            </a:avLst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He enjoys being out talking to people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2" name="فقاعة الكلام: مستطيلة مستديرة الزوايا 11">
            <a:extLst>
              <a:ext uri="{FF2B5EF4-FFF2-40B4-BE49-F238E27FC236}">
                <a16:creationId xmlns:a16="http://schemas.microsoft.com/office/drawing/2014/main" id="{978650FB-26A7-51B3-F204-69A97766CA6B}"/>
              </a:ext>
            </a:extLst>
          </p:cNvPr>
          <p:cNvSpPr/>
          <p:nvPr/>
        </p:nvSpPr>
        <p:spPr>
          <a:xfrm>
            <a:off x="4895681" y="4343103"/>
            <a:ext cx="3745265" cy="520210"/>
          </a:xfrm>
          <a:prstGeom prst="wedgeRoundRectCallout">
            <a:avLst>
              <a:gd name="adj1" fmla="val 58523"/>
              <a:gd name="adj2" fmla="val -23824"/>
              <a:gd name="adj3" fmla="val 16667"/>
            </a:avLst>
          </a:prstGeom>
          <a:solidFill>
            <a:srgbClr val="EDAF65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Amasis MT Pro" panose="02040504050005020304" pitchFamily="18" charset="0"/>
              </a:rPr>
              <a:t>What skills does he say he has?</a:t>
            </a:r>
          </a:p>
        </p:txBody>
      </p:sp>
      <p:sp>
        <p:nvSpPr>
          <p:cNvPr id="13" name="فقاعة الكلام: مستطيلة مستديرة الزوايا 12">
            <a:extLst>
              <a:ext uri="{FF2B5EF4-FFF2-40B4-BE49-F238E27FC236}">
                <a16:creationId xmlns:a16="http://schemas.microsoft.com/office/drawing/2014/main" id="{7B953D59-5316-0CF1-43F8-C40865ADBE80}"/>
              </a:ext>
            </a:extLst>
          </p:cNvPr>
          <p:cNvSpPr/>
          <p:nvPr/>
        </p:nvSpPr>
        <p:spPr>
          <a:xfrm>
            <a:off x="568787" y="4357302"/>
            <a:ext cx="3849464" cy="489827"/>
          </a:xfrm>
          <a:prstGeom prst="wedgeRoundRectCallout">
            <a:avLst>
              <a:gd name="adj1" fmla="val -56751"/>
              <a:gd name="adj2" fmla="val 22245"/>
              <a:gd name="adj3" fmla="val 16667"/>
            </a:avLst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500" b="1" dirty="0">
                <a:solidFill>
                  <a:schemeClr val="bg1"/>
                </a:solidFill>
              </a:rPr>
              <a:t>He is good at solving problems, organized, reliable, and hardworking</a:t>
            </a:r>
          </a:p>
        </p:txBody>
      </p:sp>
      <p:sp>
        <p:nvSpPr>
          <p:cNvPr id="14" name="فقاعة الكلام: مستطيلة مستديرة الزوايا 13">
            <a:extLst>
              <a:ext uri="{FF2B5EF4-FFF2-40B4-BE49-F238E27FC236}">
                <a16:creationId xmlns:a16="http://schemas.microsoft.com/office/drawing/2014/main" id="{D5536A69-ACF6-B1B8-9639-B27B6BE7B829}"/>
              </a:ext>
            </a:extLst>
          </p:cNvPr>
          <p:cNvSpPr/>
          <p:nvPr/>
        </p:nvSpPr>
        <p:spPr>
          <a:xfrm>
            <a:off x="5743144" y="3053772"/>
            <a:ext cx="2988162" cy="586294"/>
          </a:xfrm>
          <a:prstGeom prst="wedgeRoundRectCallout">
            <a:avLst>
              <a:gd name="adj1" fmla="val -56751"/>
              <a:gd name="adj2" fmla="val 22245"/>
              <a:gd name="adj3" fmla="val 16667"/>
            </a:avLst>
          </a:prstGeom>
          <a:solidFill>
            <a:srgbClr val="EDAF65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Amasis MT Pro" panose="02040504050005020304" pitchFamily="18" charset="0"/>
              </a:rPr>
              <a:t>Why doesn’t Yousef like his job?</a:t>
            </a:r>
          </a:p>
        </p:txBody>
      </p:sp>
      <p:sp>
        <p:nvSpPr>
          <p:cNvPr id="15" name="فقاعة الكلام: مستطيلة مستديرة الزوايا 14">
            <a:extLst>
              <a:ext uri="{FF2B5EF4-FFF2-40B4-BE49-F238E27FC236}">
                <a16:creationId xmlns:a16="http://schemas.microsoft.com/office/drawing/2014/main" id="{B430A80F-CA8B-C56C-DC25-DF37858B9CDE}"/>
              </a:ext>
            </a:extLst>
          </p:cNvPr>
          <p:cNvSpPr/>
          <p:nvPr/>
        </p:nvSpPr>
        <p:spPr>
          <a:xfrm>
            <a:off x="5681604" y="3700501"/>
            <a:ext cx="3065887" cy="538377"/>
          </a:xfrm>
          <a:prstGeom prst="wedgeRoundRectCallout">
            <a:avLst>
              <a:gd name="adj1" fmla="val -58517"/>
              <a:gd name="adj2" fmla="val 8262"/>
              <a:gd name="adj3" fmla="val 16667"/>
            </a:avLst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It’s boring</a:t>
            </a:r>
            <a:endParaRPr lang="en-US" sz="1800" b="1" dirty="0">
              <a:solidFill>
                <a:schemeClr val="bg1"/>
              </a:solidFill>
            </a:endParaRP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2EDD9BEB-7434-759C-30F4-6F78A0E337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3267" y="509799"/>
            <a:ext cx="1553237" cy="1721032"/>
          </a:xfrm>
          <a:prstGeom prst="rect">
            <a:avLst/>
          </a:prstGeom>
          <a:ln w="38100" cap="sq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!!BOX">
            <a:extLst>
              <a:ext uri="{FF2B5EF4-FFF2-40B4-BE49-F238E27FC236}">
                <a16:creationId xmlns:a16="http://schemas.microsoft.com/office/drawing/2014/main" id="{77F8C769-DD63-4E30-97B1-095F8A6EA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100" y="1622513"/>
            <a:ext cx="5870148" cy="3113414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35DDABC4-7D64-D52E-805A-836D5F462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9745" y="2273862"/>
            <a:ext cx="1844985" cy="2168665"/>
          </a:xfrm>
          <a:prstGeom prst="rect">
            <a:avLst/>
          </a:prstGeom>
          <a:ln w="38100" cap="sq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03" name="صورة 1302">
            <a:extLst>
              <a:ext uri="{FF2B5EF4-FFF2-40B4-BE49-F238E27FC236}">
                <a16:creationId xmlns:a16="http://schemas.microsoft.com/office/drawing/2014/main" id="{79C26455-CE93-9BAB-CCC7-B2FE06A72B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708" t="67808" r="10531" b="15988"/>
          <a:stretch/>
        </p:blipFill>
        <p:spPr>
          <a:xfrm>
            <a:off x="1027688" y="720192"/>
            <a:ext cx="7201912" cy="8334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04" name="مستطيل 1303">
            <a:extLst>
              <a:ext uri="{FF2B5EF4-FFF2-40B4-BE49-F238E27FC236}">
                <a16:creationId xmlns:a16="http://schemas.microsoft.com/office/drawing/2014/main" id="{762B54A2-6F28-99A9-F360-843349517310}"/>
              </a:ext>
            </a:extLst>
          </p:cNvPr>
          <p:cNvSpPr/>
          <p:nvPr/>
        </p:nvSpPr>
        <p:spPr>
          <a:xfrm>
            <a:off x="7152039" y="926484"/>
            <a:ext cx="834800" cy="214493"/>
          </a:xfrm>
          <a:prstGeom prst="rect">
            <a:avLst/>
          </a:prstGeom>
          <a:solidFill>
            <a:schemeClr val="bg2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305" name="مستطيل 1304">
            <a:extLst>
              <a:ext uri="{FF2B5EF4-FFF2-40B4-BE49-F238E27FC236}">
                <a16:creationId xmlns:a16="http://schemas.microsoft.com/office/drawing/2014/main" id="{E72C79A3-7CC1-E843-2A61-B532E02587FE}"/>
              </a:ext>
            </a:extLst>
          </p:cNvPr>
          <p:cNvSpPr/>
          <p:nvPr/>
        </p:nvSpPr>
        <p:spPr>
          <a:xfrm>
            <a:off x="1932676" y="1120692"/>
            <a:ext cx="1158482" cy="238770"/>
          </a:xfrm>
          <a:prstGeom prst="rect">
            <a:avLst/>
          </a:prstGeom>
          <a:solidFill>
            <a:schemeClr val="bg2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306" name="فقاعة التفكير: على شكل سحابة 1305">
            <a:extLst>
              <a:ext uri="{FF2B5EF4-FFF2-40B4-BE49-F238E27FC236}">
                <a16:creationId xmlns:a16="http://schemas.microsoft.com/office/drawing/2014/main" id="{C6B54FD8-0B6A-AB12-1B55-9724EB5176C1}"/>
              </a:ext>
            </a:extLst>
          </p:cNvPr>
          <p:cNvSpPr/>
          <p:nvPr/>
        </p:nvSpPr>
        <p:spPr>
          <a:xfrm>
            <a:off x="5052948" y="1221898"/>
            <a:ext cx="2626394" cy="857756"/>
          </a:xfrm>
          <a:prstGeom prst="cloudCallout">
            <a:avLst>
              <a:gd name="adj1" fmla="val 27898"/>
              <a:gd name="adj2" fmla="val 8328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" b="1" dirty="0"/>
          </a:p>
          <a:p>
            <a:pPr algn="ctr"/>
            <a:r>
              <a:rPr lang="en-US" sz="1600" b="1" dirty="0">
                <a:solidFill>
                  <a:schemeClr val="accent3"/>
                </a:solidFill>
              </a:rPr>
              <a:t>Ask for </a:t>
            </a:r>
            <a:r>
              <a:rPr lang="en-US" sz="1600" b="1" dirty="0">
                <a:solidFill>
                  <a:srgbClr val="C00000"/>
                </a:solidFill>
              </a:rPr>
              <a:t>advice..</a:t>
            </a:r>
            <a:endParaRPr lang="ar-SA" sz="1100" b="1" dirty="0">
              <a:solidFill>
                <a:srgbClr val="C00000"/>
              </a:solidFill>
              <a:latin typeface="Handlee" panose="02000000000000000000" pitchFamily="2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83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4" grpId="0" animBg="1"/>
      <p:bldP spid="1305" grpId="0" animBg="1"/>
      <p:bldP spid="130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" name="Google Shape;1474;p51"/>
          <p:cNvSpPr/>
          <p:nvPr/>
        </p:nvSpPr>
        <p:spPr>
          <a:xfrm rot="165351">
            <a:off x="2476869" y="1121452"/>
            <a:ext cx="3754945" cy="3353011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0B7FA5F0-849C-9299-1A6F-03B260F480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3213">
            <a:off x="2435703" y="1197657"/>
            <a:ext cx="3854670" cy="3346994"/>
          </a:xfrm>
          <a:prstGeom prst="rect">
            <a:avLst/>
          </a:prstGeom>
        </p:spPr>
      </p:pic>
      <p:sp>
        <p:nvSpPr>
          <p:cNvPr id="1478" name="Google Shape;1478;p51"/>
          <p:cNvSpPr/>
          <p:nvPr/>
        </p:nvSpPr>
        <p:spPr>
          <a:xfrm rot="-1713903">
            <a:off x="2269780" y="1160952"/>
            <a:ext cx="1268623" cy="358972"/>
          </a:xfrm>
          <a:prstGeom prst="rect">
            <a:avLst/>
          </a:prstGeom>
          <a:solidFill>
            <a:srgbClr val="EDAF65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9" name="Google Shape;1479;p51"/>
          <p:cNvSpPr/>
          <p:nvPr/>
        </p:nvSpPr>
        <p:spPr>
          <a:xfrm rot="2699425">
            <a:off x="5322544" y="1332063"/>
            <a:ext cx="1268762" cy="358927"/>
          </a:xfrm>
          <a:prstGeom prst="rect">
            <a:avLst/>
          </a:prstGeom>
          <a:solidFill>
            <a:srgbClr val="EDAF65">
              <a:alpha val="51765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80" name="Google Shape;1480;p51"/>
          <p:cNvGrpSpPr/>
          <p:nvPr/>
        </p:nvGrpSpPr>
        <p:grpSpPr>
          <a:xfrm flipH="1">
            <a:off x="669088" y="3815201"/>
            <a:ext cx="815744" cy="843802"/>
            <a:chOff x="3572753" y="2894178"/>
            <a:chExt cx="260422" cy="269387"/>
          </a:xfrm>
        </p:grpSpPr>
        <p:sp>
          <p:nvSpPr>
            <p:cNvPr id="1481" name="Google Shape;1481;p51"/>
            <p:cNvSpPr/>
            <p:nvPr/>
          </p:nvSpPr>
          <p:spPr>
            <a:xfrm>
              <a:off x="3608996" y="2894178"/>
              <a:ext cx="224178" cy="206935"/>
            </a:xfrm>
            <a:custGeom>
              <a:avLst/>
              <a:gdLst/>
              <a:ahLst/>
              <a:cxnLst/>
              <a:rect l="l" t="t" r="r" b="b"/>
              <a:pathLst>
                <a:path w="12377" h="11425" extrusionOk="0">
                  <a:moveTo>
                    <a:pt x="5982" y="1048"/>
                  </a:moveTo>
                  <a:cubicBezTo>
                    <a:pt x="6448" y="1048"/>
                    <a:pt x="6917" y="1118"/>
                    <a:pt x="7373" y="1262"/>
                  </a:cubicBezTo>
                  <a:cubicBezTo>
                    <a:pt x="7400" y="1268"/>
                    <a:pt x="7426" y="1270"/>
                    <a:pt x="7452" y="1270"/>
                  </a:cubicBezTo>
                  <a:cubicBezTo>
                    <a:pt x="7501" y="1270"/>
                    <a:pt x="7547" y="1261"/>
                    <a:pt x="7589" y="1244"/>
                  </a:cubicBezTo>
                  <a:lnTo>
                    <a:pt x="7589" y="1244"/>
                  </a:lnTo>
                  <a:cubicBezTo>
                    <a:pt x="8410" y="1607"/>
                    <a:pt x="9209" y="2102"/>
                    <a:pt x="9908" y="2697"/>
                  </a:cubicBezTo>
                  <a:cubicBezTo>
                    <a:pt x="10842" y="3497"/>
                    <a:pt x="11376" y="4365"/>
                    <a:pt x="11342" y="5632"/>
                  </a:cubicBezTo>
                  <a:cubicBezTo>
                    <a:pt x="11242" y="7600"/>
                    <a:pt x="9874" y="9468"/>
                    <a:pt x="8073" y="10169"/>
                  </a:cubicBezTo>
                  <a:cubicBezTo>
                    <a:pt x="7504" y="10390"/>
                    <a:pt x="6894" y="10498"/>
                    <a:pt x="6285" y="10498"/>
                  </a:cubicBezTo>
                  <a:cubicBezTo>
                    <a:pt x="4966" y="10498"/>
                    <a:pt x="3648" y="9993"/>
                    <a:pt x="2736" y="9035"/>
                  </a:cubicBezTo>
                  <a:cubicBezTo>
                    <a:pt x="1335" y="7634"/>
                    <a:pt x="935" y="5265"/>
                    <a:pt x="1869" y="3497"/>
                  </a:cubicBezTo>
                  <a:cubicBezTo>
                    <a:pt x="2653" y="1956"/>
                    <a:pt x="4296" y="1048"/>
                    <a:pt x="5982" y="1048"/>
                  </a:cubicBezTo>
                  <a:close/>
                  <a:moveTo>
                    <a:pt x="6952" y="0"/>
                  </a:moveTo>
                  <a:cubicBezTo>
                    <a:pt x="6849" y="0"/>
                    <a:pt x="6761" y="40"/>
                    <a:pt x="6692" y="104"/>
                  </a:cubicBezTo>
                  <a:lnTo>
                    <a:pt x="6692" y="104"/>
                  </a:lnTo>
                  <a:cubicBezTo>
                    <a:pt x="6448" y="70"/>
                    <a:pt x="6201" y="53"/>
                    <a:pt x="5955" y="53"/>
                  </a:cubicBezTo>
                  <a:cubicBezTo>
                    <a:pt x="4202" y="53"/>
                    <a:pt x="2450" y="891"/>
                    <a:pt x="1402" y="2296"/>
                  </a:cubicBezTo>
                  <a:cubicBezTo>
                    <a:pt x="1" y="4198"/>
                    <a:pt x="34" y="7100"/>
                    <a:pt x="1435" y="9035"/>
                  </a:cubicBezTo>
                  <a:cubicBezTo>
                    <a:pt x="2562" y="10564"/>
                    <a:pt x="4402" y="11425"/>
                    <a:pt x="6242" y="11425"/>
                  </a:cubicBezTo>
                  <a:cubicBezTo>
                    <a:pt x="6689" y="11425"/>
                    <a:pt x="7136" y="11374"/>
                    <a:pt x="7573" y="11270"/>
                  </a:cubicBezTo>
                  <a:cubicBezTo>
                    <a:pt x="9874" y="10702"/>
                    <a:pt x="11742" y="8701"/>
                    <a:pt x="12109" y="6366"/>
                  </a:cubicBezTo>
                  <a:cubicBezTo>
                    <a:pt x="12376" y="4932"/>
                    <a:pt x="12076" y="3531"/>
                    <a:pt x="11042" y="2463"/>
                  </a:cubicBezTo>
                  <a:cubicBezTo>
                    <a:pt x="9941" y="1329"/>
                    <a:pt x="8574" y="529"/>
                    <a:pt x="7106" y="28"/>
                  </a:cubicBezTo>
                  <a:cubicBezTo>
                    <a:pt x="7052" y="9"/>
                    <a:pt x="7000" y="0"/>
                    <a:pt x="69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51"/>
            <p:cNvSpPr/>
            <p:nvPr/>
          </p:nvSpPr>
          <p:spPr>
            <a:xfrm>
              <a:off x="3677280" y="2951214"/>
              <a:ext cx="21753" cy="40409"/>
            </a:xfrm>
            <a:custGeom>
              <a:avLst/>
              <a:gdLst/>
              <a:ahLst/>
              <a:cxnLst/>
              <a:rect l="l" t="t" r="r" b="b"/>
              <a:pathLst>
                <a:path w="1201" h="2231" extrusionOk="0">
                  <a:moveTo>
                    <a:pt x="490" y="1"/>
                  </a:moveTo>
                  <a:cubicBezTo>
                    <a:pt x="448" y="1"/>
                    <a:pt x="406" y="5"/>
                    <a:pt x="367" y="15"/>
                  </a:cubicBezTo>
                  <a:cubicBezTo>
                    <a:pt x="267" y="48"/>
                    <a:pt x="167" y="148"/>
                    <a:pt x="100" y="215"/>
                  </a:cubicBezTo>
                  <a:cubicBezTo>
                    <a:pt x="100" y="282"/>
                    <a:pt x="67" y="315"/>
                    <a:pt x="67" y="348"/>
                  </a:cubicBezTo>
                  <a:cubicBezTo>
                    <a:pt x="0" y="448"/>
                    <a:pt x="0" y="515"/>
                    <a:pt x="67" y="615"/>
                  </a:cubicBezTo>
                  <a:cubicBezTo>
                    <a:pt x="134" y="1015"/>
                    <a:pt x="167" y="1449"/>
                    <a:pt x="267" y="1883"/>
                  </a:cubicBezTo>
                  <a:cubicBezTo>
                    <a:pt x="267" y="2016"/>
                    <a:pt x="400" y="2116"/>
                    <a:pt x="467" y="2183"/>
                  </a:cubicBezTo>
                  <a:cubicBezTo>
                    <a:pt x="538" y="2207"/>
                    <a:pt x="642" y="2230"/>
                    <a:pt x="732" y="2230"/>
                  </a:cubicBezTo>
                  <a:cubicBezTo>
                    <a:pt x="770" y="2230"/>
                    <a:pt x="805" y="2226"/>
                    <a:pt x="834" y="2216"/>
                  </a:cubicBezTo>
                  <a:cubicBezTo>
                    <a:pt x="967" y="2183"/>
                    <a:pt x="1068" y="2083"/>
                    <a:pt x="1134" y="2016"/>
                  </a:cubicBezTo>
                  <a:cubicBezTo>
                    <a:pt x="1134" y="1983"/>
                    <a:pt x="1168" y="1949"/>
                    <a:pt x="1168" y="1883"/>
                  </a:cubicBezTo>
                  <a:cubicBezTo>
                    <a:pt x="1201" y="1816"/>
                    <a:pt x="1201" y="1716"/>
                    <a:pt x="1168" y="1649"/>
                  </a:cubicBezTo>
                  <a:cubicBezTo>
                    <a:pt x="1101" y="1216"/>
                    <a:pt x="1034" y="815"/>
                    <a:pt x="967" y="348"/>
                  </a:cubicBezTo>
                  <a:cubicBezTo>
                    <a:pt x="967" y="215"/>
                    <a:pt x="834" y="148"/>
                    <a:pt x="767" y="48"/>
                  </a:cubicBezTo>
                  <a:cubicBezTo>
                    <a:pt x="697" y="25"/>
                    <a:pt x="592" y="1"/>
                    <a:pt x="4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51"/>
            <p:cNvSpPr/>
            <p:nvPr/>
          </p:nvSpPr>
          <p:spPr>
            <a:xfrm>
              <a:off x="3715932" y="2939731"/>
              <a:ext cx="26010" cy="49139"/>
            </a:xfrm>
            <a:custGeom>
              <a:avLst/>
              <a:gdLst/>
              <a:ahLst/>
              <a:cxnLst/>
              <a:rect l="l" t="t" r="r" b="b"/>
              <a:pathLst>
                <a:path w="1436" h="2713" extrusionOk="0">
                  <a:moveTo>
                    <a:pt x="544" y="0"/>
                  </a:moveTo>
                  <a:cubicBezTo>
                    <a:pt x="507" y="0"/>
                    <a:pt x="470" y="5"/>
                    <a:pt x="435" y="15"/>
                  </a:cubicBezTo>
                  <a:cubicBezTo>
                    <a:pt x="168" y="115"/>
                    <a:pt x="1" y="315"/>
                    <a:pt x="101" y="615"/>
                  </a:cubicBezTo>
                  <a:lnTo>
                    <a:pt x="468" y="2350"/>
                  </a:lnTo>
                  <a:cubicBezTo>
                    <a:pt x="495" y="2563"/>
                    <a:pt x="692" y="2713"/>
                    <a:pt x="890" y="2713"/>
                  </a:cubicBezTo>
                  <a:cubicBezTo>
                    <a:pt x="939" y="2713"/>
                    <a:pt x="988" y="2704"/>
                    <a:pt x="1035" y="2684"/>
                  </a:cubicBezTo>
                  <a:cubicBezTo>
                    <a:pt x="1302" y="2617"/>
                    <a:pt x="1435" y="2350"/>
                    <a:pt x="1369" y="2116"/>
                  </a:cubicBezTo>
                  <a:lnTo>
                    <a:pt x="1002" y="349"/>
                  </a:lnTo>
                  <a:cubicBezTo>
                    <a:pt x="973" y="150"/>
                    <a:pt x="753" y="0"/>
                    <a:pt x="5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51"/>
            <p:cNvSpPr/>
            <p:nvPr/>
          </p:nvSpPr>
          <p:spPr>
            <a:xfrm>
              <a:off x="3666395" y="2995644"/>
              <a:ext cx="92464" cy="50860"/>
            </a:xfrm>
            <a:custGeom>
              <a:avLst/>
              <a:gdLst/>
              <a:ahLst/>
              <a:cxnLst/>
              <a:rect l="l" t="t" r="r" b="b"/>
              <a:pathLst>
                <a:path w="5105" h="2808" extrusionOk="0">
                  <a:moveTo>
                    <a:pt x="4605" y="1"/>
                  </a:moveTo>
                  <a:cubicBezTo>
                    <a:pt x="4416" y="1"/>
                    <a:pt x="4197" y="150"/>
                    <a:pt x="4170" y="364"/>
                  </a:cubicBezTo>
                  <a:cubicBezTo>
                    <a:pt x="4037" y="1064"/>
                    <a:pt x="3537" y="1665"/>
                    <a:pt x="2836" y="1831"/>
                  </a:cubicBezTo>
                  <a:cubicBezTo>
                    <a:pt x="2710" y="1865"/>
                    <a:pt x="2577" y="1881"/>
                    <a:pt x="2440" y="1881"/>
                  </a:cubicBezTo>
                  <a:cubicBezTo>
                    <a:pt x="1887" y="1881"/>
                    <a:pt x="1282" y="1619"/>
                    <a:pt x="935" y="1164"/>
                  </a:cubicBezTo>
                  <a:cubicBezTo>
                    <a:pt x="825" y="1011"/>
                    <a:pt x="687" y="930"/>
                    <a:pt x="548" y="930"/>
                  </a:cubicBezTo>
                  <a:cubicBezTo>
                    <a:pt x="476" y="930"/>
                    <a:pt x="403" y="952"/>
                    <a:pt x="334" y="998"/>
                  </a:cubicBezTo>
                  <a:cubicBezTo>
                    <a:pt x="101" y="1098"/>
                    <a:pt x="1" y="1431"/>
                    <a:pt x="167" y="1665"/>
                  </a:cubicBezTo>
                  <a:cubicBezTo>
                    <a:pt x="708" y="2367"/>
                    <a:pt x="1533" y="2807"/>
                    <a:pt x="2412" y="2807"/>
                  </a:cubicBezTo>
                  <a:cubicBezTo>
                    <a:pt x="2618" y="2807"/>
                    <a:pt x="2827" y="2783"/>
                    <a:pt x="3036" y="2732"/>
                  </a:cubicBezTo>
                  <a:cubicBezTo>
                    <a:pt x="4037" y="2499"/>
                    <a:pt x="4871" y="1598"/>
                    <a:pt x="5071" y="597"/>
                  </a:cubicBezTo>
                  <a:cubicBezTo>
                    <a:pt x="5104" y="364"/>
                    <a:pt x="5004" y="97"/>
                    <a:pt x="4737" y="30"/>
                  </a:cubicBezTo>
                  <a:cubicBezTo>
                    <a:pt x="4697" y="10"/>
                    <a:pt x="4652" y="1"/>
                    <a:pt x="46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51"/>
            <p:cNvSpPr/>
            <p:nvPr/>
          </p:nvSpPr>
          <p:spPr>
            <a:xfrm>
              <a:off x="3572753" y="3046939"/>
              <a:ext cx="21771" cy="16935"/>
            </a:xfrm>
            <a:custGeom>
              <a:avLst/>
              <a:gdLst/>
              <a:ahLst/>
              <a:cxnLst/>
              <a:rect l="l" t="t" r="r" b="b"/>
              <a:pathLst>
                <a:path w="1202" h="935" extrusionOk="0">
                  <a:moveTo>
                    <a:pt x="567" y="0"/>
                  </a:moveTo>
                  <a:cubicBezTo>
                    <a:pt x="0" y="34"/>
                    <a:pt x="0" y="934"/>
                    <a:pt x="567" y="934"/>
                  </a:cubicBezTo>
                  <a:cubicBezTo>
                    <a:pt x="1168" y="934"/>
                    <a:pt x="1201" y="0"/>
                    <a:pt x="5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51"/>
            <p:cNvSpPr/>
            <p:nvPr/>
          </p:nvSpPr>
          <p:spPr>
            <a:xfrm>
              <a:off x="3597513" y="3099501"/>
              <a:ext cx="21771" cy="17533"/>
            </a:xfrm>
            <a:custGeom>
              <a:avLst/>
              <a:gdLst/>
              <a:ahLst/>
              <a:cxnLst/>
              <a:rect l="l" t="t" r="r" b="b"/>
              <a:pathLst>
                <a:path w="1202" h="968" extrusionOk="0">
                  <a:moveTo>
                    <a:pt x="568" y="0"/>
                  </a:moveTo>
                  <a:cubicBezTo>
                    <a:pt x="1" y="34"/>
                    <a:pt x="1" y="968"/>
                    <a:pt x="568" y="968"/>
                  </a:cubicBezTo>
                  <a:cubicBezTo>
                    <a:pt x="1168" y="968"/>
                    <a:pt x="1202" y="0"/>
                    <a:pt x="5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51"/>
            <p:cNvSpPr/>
            <p:nvPr/>
          </p:nvSpPr>
          <p:spPr>
            <a:xfrm>
              <a:off x="3649477" y="3133335"/>
              <a:ext cx="18746" cy="18131"/>
            </a:xfrm>
            <a:custGeom>
              <a:avLst/>
              <a:gdLst/>
              <a:ahLst/>
              <a:cxnLst/>
              <a:rect l="l" t="t" r="r" b="b"/>
              <a:pathLst>
                <a:path w="1035" h="1001" extrusionOk="0">
                  <a:moveTo>
                    <a:pt x="501" y="0"/>
                  </a:moveTo>
                  <a:cubicBezTo>
                    <a:pt x="434" y="0"/>
                    <a:pt x="368" y="0"/>
                    <a:pt x="334" y="67"/>
                  </a:cubicBezTo>
                  <a:cubicBezTo>
                    <a:pt x="301" y="67"/>
                    <a:pt x="201" y="100"/>
                    <a:pt x="167" y="134"/>
                  </a:cubicBezTo>
                  <a:cubicBezTo>
                    <a:pt x="134" y="167"/>
                    <a:pt x="134" y="234"/>
                    <a:pt x="67" y="234"/>
                  </a:cubicBezTo>
                  <a:cubicBezTo>
                    <a:pt x="34" y="300"/>
                    <a:pt x="1" y="401"/>
                    <a:pt x="1" y="467"/>
                  </a:cubicBezTo>
                  <a:lnTo>
                    <a:pt x="1" y="601"/>
                  </a:lnTo>
                  <a:cubicBezTo>
                    <a:pt x="34" y="667"/>
                    <a:pt x="101" y="767"/>
                    <a:pt x="134" y="801"/>
                  </a:cubicBezTo>
                  <a:lnTo>
                    <a:pt x="201" y="868"/>
                  </a:lnTo>
                  <a:cubicBezTo>
                    <a:pt x="234" y="934"/>
                    <a:pt x="301" y="968"/>
                    <a:pt x="368" y="968"/>
                  </a:cubicBezTo>
                  <a:cubicBezTo>
                    <a:pt x="434" y="1001"/>
                    <a:pt x="501" y="1001"/>
                    <a:pt x="534" y="1001"/>
                  </a:cubicBezTo>
                  <a:cubicBezTo>
                    <a:pt x="634" y="1001"/>
                    <a:pt x="668" y="1001"/>
                    <a:pt x="701" y="968"/>
                  </a:cubicBezTo>
                  <a:cubicBezTo>
                    <a:pt x="768" y="968"/>
                    <a:pt x="835" y="934"/>
                    <a:pt x="868" y="868"/>
                  </a:cubicBezTo>
                  <a:cubicBezTo>
                    <a:pt x="935" y="834"/>
                    <a:pt x="935" y="801"/>
                    <a:pt x="968" y="801"/>
                  </a:cubicBezTo>
                  <a:cubicBezTo>
                    <a:pt x="1001" y="734"/>
                    <a:pt x="1035" y="634"/>
                    <a:pt x="1035" y="567"/>
                  </a:cubicBezTo>
                  <a:lnTo>
                    <a:pt x="1035" y="434"/>
                  </a:lnTo>
                  <a:cubicBezTo>
                    <a:pt x="1001" y="334"/>
                    <a:pt x="1001" y="267"/>
                    <a:pt x="901" y="234"/>
                  </a:cubicBezTo>
                  <a:lnTo>
                    <a:pt x="835" y="134"/>
                  </a:lnTo>
                  <a:cubicBezTo>
                    <a:pt x="801" y="100"/>
                    <a:pt x="768" y="67"/>
                    <a:pt x="668" y="67"/>
                  </a:cubicBezTo>
                  <a:cubicBezTo>
                    <a:pt x="634" y="0"/>
                    <a:pt x="534" y="0"/>
                    <a:pt x="5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51"/>
            <p:cNvSpPr/>
            <p:nvPr/>
          </p:nvSpPr>
          <p:spPr>
            <a:xfrm>
              <a:off x="3701442" y="3146630"/>
              <a:ext cx="22369" cy="16935"/>
            </a:xfrm>
            <a:custGeom>
              <a:avLst/>
              <a:gdLst/>
              <a:ahLst/>
              <a:cxnLst/>
              <a:rect l="l" t="t" r="r" b="b"/>
              <a:pathLst>
                <a:path w="1235" h="935" extrusionOk="0">
                  <a:moveTo>
                    <a:pt x="601" y="0"/>
                  </a:moveTo>
                  <a:cubicBezTo>
                    <a:pt x="0" y="0"/>
                    <a:pt x="0" y="934"/>
                    <a:pt x="601" y="934"/>
                  </a:cubicBezTo>
                  <a:cubicBezTo>
                    <a:pt x="1168" y="934"/>
                    <a:pt x="1235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51"/>
            <p:cNvSpPr/>
            <p:nvPr/>
          </p:nvSpPr>
          <p:spPr>
            <a:xfrm>
              <a:off x="3746144" y="3135146"/>
              <a:ext cx="22985" cy="17533"/>
            </a:xfrm>
            <a:custGeom>
              <a:avLst/>
              <a:gdLst/>
              <a:ahLst/>
              <a:cxnLst/>
              <a:rect l="l" t="t" r="r" b="b"/>
              <a:pathLst>
                <a:path w="1269" h="968" extrusionOk="0">
                  <a:moveTo>
                    <a:pt x="635" y="0"/>
                  </a:moveTo>
                  <a:cubicBezTo>
                    <a:pt x="1" y="0"/>
                    <a:pt x="1" y="968"/>
                    <a:pt x="635" y="968"/>
                  </a:cubicBezTo>
                  <a:cubicBezTo>
                    <a:pt x="1202" y="968"/>
                    <a:pt x="1268" y="0"/>
                    <a:pt x="6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51"/>
            <p:cNvSpPr/>
            <p:nvPr/>
          </p:nvSpPr>
          <p:spPr>
            <a:xfrm>
              <a:off x="3794486" y="3107344"/>
              <a:ext cx="17533" cy="18149"/>
            </a:xfrm>
            <a:custGeom>
              <a:avLst/>
              <a:gdLst/>
              <a:ahLst/>
              <a:cxnLst/>
              <a:rect l="l" t="t" r="r" b="b"/>
              <a:pathLst>
                <a:path w="968" h="1002" extrusionOk="0">
                  <a:moveTo>
                    <a:pt x="367" y="1"/>
                  </a:moveTo>
                  <a:cubicBezTo>
                    <a:pt x="301" y="34"/>
                    <a:pt x="201" y="34"/>
                    <a:pt x="167" y="101"/>
                  </a:cubicBezTo>
                  <a:cubicBezTo>
                    <a:pt x="134" y="168"/>
                    <a:pt x="134" y="201"/>
                    <a:pt x="100" y="201"/>
                  </a:cubicBezTo>
                  <a:cubicBezTo>
                    <a:pt x="34" y="268"/>
                    <a:pt x="0" y="368"/>
                    <a:pt x="0" y="435"/>
                  </a:cubicBezTo>
                  <a:lnTo>
                    <a:pt x="0" y="535"/>
                  </a:lnTo>
                  <a:cubicBezTo>
                    <a:pt x="0" y="601"/>
                    <a:pt x="0" y="668"/>
                    <a:pt x="34" y="701"/>
                  </a:cubicBezTo>
                  <a:cubicBezTo>
                    <a:pt x="34" y="735"/>
                    <a:pt x="100" y="835"/>
                    <a:pt x="134" y="868"/>
                  </a:cubicBezTo>
                  <a:cubicBezTo>
                    <a:pt x="167" y="902"/>
                    <a:pt x="201" y="935"/>
                    <a:pt x="301" y="935"/>
                  </a:cubicBezTo>
                  <a:cubicBezTo>
                    <a:pt x="334" y="1002"/>
                    <a:pt x="434" y="1002"/>
                    <a:pt x="467" y="1002"/>
                  </a:cubicBezTo>
                  <a:lnTo>
                    <a:pt x="601" y="1002"/>
                  </a:lnTo>
                  <a:cubicBezTo>
                    <a:pt x="668" y="935"/>
                    <a:pt x="768" y="935"/>
                    <a:pt x="801" y="868"/>
                  </a:cubicBezTo>
                  <a:cubicBezTo>
                    <a:pt x="834" y="835"/>
                    <a:pt x="834" y="768"/>
                    <a:pt x="868" y="768"/>
                  </a:cubicBezTo>
                  <a:cubicBezTo>
                    <a:pt x="968" y="701"/>
                    <a:pt x="968" y="601"/>
                    <a:pt x="968" y="535"/>
                  </a:cubicBezTo>
                  <a:lnTo>
                    <a:pt x="968" y="435"/>
                  </a:lnTo>
                  <a:cubicBezTo>
                    <a:pt x="968" y="368"/>
                    <a:pt x="968" y="334"/>
                    <a:pt x="934" y="268"/>
                  </a:cubicBezTo>
                  <a:cubicBezTo>
                    <a:pt x="934" y="234"/>
                    <a:pt x="868" y="168"/>
                    <a:pt x="834" y="101"/>
                  </a:cubicBezTo>
                  <a:cubicBezTo>
                    <a:pt x="801" y="68"/>
                    <a:pt x="768" y="34"/>
                    <a:pt x="668" y="34"/>
                  </a:cubicBezTo>
                  <a:cubicBezTo>
                    <a:pt x="634" y="1"/>
                    <a:pt x="534" y="1"/>
                    <a:pt x="5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17EDF52-5DEA-8C85-F6E3-344E8466F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683" y="2984803"/>
            <a:ext cx="1775012" cy="196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11835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8B75E640-8EA9-F84A-BCC0-C6CEC386F3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rcRect l="22124" t="25958" r="18761" b="13786"/>
          <a:stretch/>
        </p:blipFill>
        <p:spPr>
          <a:xfrm>
            <a:off x="485523" y="995321"/>
            <a:ext cx="5405480" cy="30992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8F5FBBF2-83AC-2B1A-5857-FBF35EF05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622" y="3358195"/>
            <a:ext cx="2525120" cy="163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فقاعة التفكير: على شكل سحابة 5">
            <a:extLst>
              <a:ext uri="{FF2B5EF4-FFF2-40B4-BE49-F238E27FC236}">
                <a16:creationId xmlns:a16="http://schemas.microsoft.com/office/drawing/2014/main" id="{A8089B81-C20C-7A07-6EF4-DBF6F5C05FF1}"/>
              </a:ext>
            </a:extLst>
          </p:cNvPr>
          <p:cNvSpPr/>
          <p:nvPr/>
        </p:nvSpPr>
        <p:spPr>
          <a:xfrm>
            <a:off x="5441365" y="1352707"/>
            <a:ext cx="3339971" cy="1397538"/>
          </a:xfrm>
          <a:prstGeom prst="cloudCallout">
            <a:avLst>
              <a:gd name="adj1" fmla="val 27898"/>
              <a:gd name="adj2" fmla="val 8328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" b="1" dirty="0"/>
          </a:p>
          <a:p>
            <a:pPr algn="ctr"/>
            <a:r>
              <a:rPr lang="en-US" sz="1800" b="1" dirty="0">
                <a:solidFill>
                  <a:schemeClr val="tx1"/>
                </a:solidFill>
              </a:rPr>
              <a:t>Who says </a:t>
            </a:r>
            <a:r>
              <a:rPr lang="en-US" b="1" dirty="0">
                <a:solidFill>
                  <a:schemeClr val="tx1"/>
                </a:solidFill>
              </a:rPr>
              <a:t>………</a:t>
            </a:r>
          </a:p>
          <a:p>
            <a:pPr algn="ctr"/>
            <a:r>
              <a:rPr lang="en-US" sz="1800" b="1" dirty="0">
                <a:solidFill>
                  <a:srgbClr val="C00000"/>
                </a:solidFill>
                <a:latin typeface="Handlee" panose="02000000000000000000" pitchFamily="2" charset="0"/>
                <a:cs typeface="Cavolini" panose="03000502040302020204" pitchFamily="66" charset="0"/>
              </a:rPr>
              <a:t>day after day, day in and day out?</a:t>
            </a:r>
            <a:endParaRPr lang="ar-SA" sz="1200" b="1" dirty="0">
              <a:solidFill>
                <a:srgbClr val="C00000"/>
              </a:solidFill>
              <a:latin typeface="Handlee" panose="02000000000000000000" pitchFamily="2" charset="0"/>
              <a:cs typeface="Cavolini" panose="03000502040302020204" pitchFamily="66" charset="0"/>
            </a:endParaRPr>
          </a:p>
        </p:txBody>
      </p:sp>
      <p:sp>
        <p:nvSpPr>
          <p:cNvPr id="7" name="فقاعة التفكير: على شكل سحابة 6">
            <a:extLst>
              <a:ext uri="{FF2B5EF4-FFF2-40B4-BE49-F238E27FC236}">
                <a16:creationId xmlns:a16="http://schemas.microsoft.com/office/drawing/2014/main" id="{012939F3-14AD-3564-518C-5B172D11777D}"/>
              </a:ext>
            </a:extLst>
          </p:cNvPr>
          <p:cNvSpPr/>
          <p:nvPr/>
        </p:nvSpPr>
        <p:spPr>
          <a:xfrm>
            <a:off x="1978038" y="2767451"/>
            <a:ext cx="3057638" cy="987235"/>
          </a:xfrm>
          <a:prstGeom prst="cloudCallout">
            <a:avLst>
              <a:gd name="adj1" fmla="val 74877"/>
              <a:gd name="adj2" fmla="val 52046"/>
            </a:avLst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00" b="1" dirty="0"/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Yousef </a:t>
            </a:r>
            <a:endParaRPr lang="ar-SA" b="1" dirty="0"/>
          </a:p>
        </p:txBody>
      </p:sp>
      <p:sp>
        <p:nvSpPr>
          <p:cNvPr id="8" name="فقاعة التفكير: على شكل سحابة 7">
            <a:extLst>
              <a:ext uri="{FF2B5EF4-FFF2-40B4-BE49-F238E27FC236}">
                <a16:creationId xmlns:a16="http://schemas.microsoft.com/office/drawing/2014/main" id="{A9C4FDB0-EC9A-033F-B525-06EBE762E867}"/>
              </a:ext>
            </a:extLst>
          </p:cNvPr>
          <p:cNvSpPr/>
          <p:nvPr/>
        </p:nvSpPr>
        <p:spPr>
          <a:xfrm>
            <a:off x="5440017" y="1335173"/>
            <a:ext cx="3339971" cy="1397538"/>
          </a:xfrm>
          <a:prstGeom prst="cloudCallout">
            <a:avLst>
              <a:gd name="adj1" fmla="val 27898"/>
              <a:gd name="adj2" fmla="val 8328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" b="1" dirty="0"/>
          </a:p>
          <a:p>
            <a:pPr algn="ctr"/>
            <a:r>
              <a:rPr lang="en-US" sz="1800" b="1" dirty="0">
                <a:solidFill>
                  <a:schemeClr val="tx1"/>
                </a:solidFill>
                <a:latin typeface="Amasis MT Pro" panose="02040504050005020304" pitchFamily="18" charset="0"/>
              </a:rPr>
              <a:t>What does he mean ?</a:t>
            </a:r>
            <a:endParaRPr lang="ar-SA" sz="1200" b="1" dirty="0">
              <a:solidFill>
                <a:srgbClr val="C00000"/>
              </a:solidFill>
              <a:latin typeface="Amasis MT Pro" panose="02040504050005020304" pitchFamily="18" charset="0"/>
              <a:cs typeface="Cavolini" panose="03000502040302020204" pitchFamily="66" charset="0"/>
            </a:endParaRPr>
          </a:p>
        </p:txBody>
      </p:sp>
      <p:sp>
        <p:nvSpPr>
          <p:cNvPr id="10" name="فقاعة التفكير: على شكل سحابة 9">
            <a:extLst>
              <a:ext uri="{FF2B5EF4-FFF2-40B4-BE49-F238E27FC236}">
                <a16:creationId xmlns:a16="http://schemas.microsoft.com/office/drawing/2014/main" id="{78F32D72-6BAD-D7F9-6135-1CD41182D43A}"/>
              </a:ext>
            </a:extLst>
          </p:cNvPr>
          <p:cNvSpPr/>
          <p:nvPr/>
        </p:nvSpPr>
        <p:spPr>
          <a:xfrm>
            <a:off x="1976689" y="2725642"/>
            <a:ext cx="3057638" cy="987235"/>
          </a:xfrm>
          <a:prstGeom prst="cloudCallout">
            <a:avLst>
              <a:gd name="adj1" fmla="val 74877"/>
              <a:gd name="adj2" fmla="val 52046"/>
            </a:avLst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00" b="1" dirty="0"/>
          </a:p>
          <a:p>
            <a:pPr algn="ctr"/>
            <a:r>
              <a:rPr lang="en-US" sz="1600" b="1" dirty="0">
                <a:solidFill>
                  <a:schemeClr val="accent3"/>
                </a:solidFill>
              </a:rPr>
              <a:t>It’s the same thing </a:t>
            </a:r>
          </a:p>
          <a:p>
            <a:pPr algn="ctr"/>
            <a:r>
              <a:rPr lang="en-US" sz="1600" b="1" dirty="0">
                <a:solidFill>
                  <a:schemeClr val="accent3"/>
                </a:solidFill>
              </a:rPr>
              <a:t>all the time. </a:t>
            </a:r>
            <a:endParaRPr lang="ar-SA" sz="11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34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8B75E640-8EA9-F84A-BCC0-C6CEC386F3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rcRect l="22124" t="25958" r="18761" b="13786"/>
          <a:stretch/>
        </p:blipFill>
        <p:spPr>
          <a:xfrm>
            <a:off x="485523" y="995321"/>
            <a:ext cx="5405480" cy="30992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8F5FBBF2-83AC-2B1A-5857-FBF35EF05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622" y="3358195"/>
            <a:ext cx="2525120" cy="163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فقاعة التفكير: على شكل سحابة 5">
            <a:extLst>
              <a:ext uri="{FF2B5EF4-FFF2-40B4-BE49-F238E27FC236}">
                <a16:creationId xmlns:a16="http://schemas.microsoft.com/office/drawing/2014/main" id="{A8089B81-C20C-7A07-6EF4-DBF6F5C05FF1}"/>
              </a:ext>
            </a:extLst>
          </p:cNvPr>
          <p:cNvSpPr/>
          <p:nvPr/>
        </p:nvSpPr>
        <p:spPr>
          <a:xfrm>
            <a:off x="5441365" y="1352707"/>
            <a:ext cx="3339971" cy="1397538"/>
          </a:xfrm>
          <a:prstGeom prst="cloudCallout">
            <a:avLst>
              <a:gd name="adj1" fmla="val 27898"/>
              <a:gd name="adj2" fmla="val 8328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" b="1" dirty="0"/>
          </a:p>
          <a:p>
            <a:pPr algn="ctr"/>
            <a:r>
              <a:rPr lang="en-US" sz="1800" b="1" dirty="0">
                <a:solidFill>
                  <a:schemeClr val="tx1"/>
                </a:solidFill>
              </a:rPr>
              <a:t>Who says </a:t>
            </a:r>
            <a:r>
              <a:rPr lang="en-US" b="1" dirty="0">
                <a:solidFill>
                  <a:schemeClr val="tx1"/>
                </a:solidFill>
              </a:rPr>
              <a:t>………</a:t>
            </a:r>
          </a:p>
          <a:p>
            <a:pPr algn="ctr"/>
            <a:r>
              <a:rPr lang="en-US" sz="1800" b="1" dirty="0">
                <a:solidFill>
                  <a:srgbClr val="C00000"/>
                </a:solidFill>
                <a:latin typeface="Handlee" panose="02000000000000000000" pitchFamily="2" charset="0"/>
                <a:cs typeface="Cavolini" panose="03000502040302020204" pitchFamily="66" charset="0"/>
              </a:rPr>
              <a:t>bored to death??</a:t>
            </a:r>
            <a:endParaRPr lang="ar-SA" sz="1200" b="1" dirty="0">
              <a:solidFill>
                <a:srgbClr val="C00000"/>
              </a:solidFill>
              <a:latin typeface="Handlee" panose="02000000000000000000" pitchFamily="2" charset="0"/>
              <a:cs typeface="Cavolini" panose="03000502040302020204" pitchFamily="66" charset="0"/>
            </a:endParaRPr>
          </a:p>
        </p:txBody>
      </p:sp>
      <p:sp>
        <p:nvSpPr>
          <p:cNvPr id="7" name="فقاعة التفكير: على شكل سحابة 6">
            <a:extLst>
              <a:ext uri="{FF2B5EF4-FFF2-40B4-BE49-F238E27FC236}">
                <a16:creationId xmlns:a16="http://schemas.microsoft.com/office/drawing/2014/main" id="{012939F3-14AD-3564-518C-5B172D11777D}"/>
              </a:ext>
            </a:extLst>
          </p:cNvPr>
          <p:cNvSpPr/>
          <p:nvPr/>
        </p:nvSpPr>
        <p:spPr>
          <a:xfrm>
            <a:off x="1978038" y="2767451"/>
            <a:ext cx="3057638" cy="987235"/>
          </a:xfrm>
          <a:prstGeom prst="cloudCallout">
            <a:avLst>
              <a:gd name="adj1" fmla="val 74877"/>
              <a:gd name="adj2" fmla="val 52046"/>
            </a:avLst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00" b="1" dirty="0"/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Yousef </a:t>
            </a:r>
            <a:endParaRPr lang="ar-SA" b="1" dirty="0"/>
          </a:p>
        </p:txBody>
      </p:sp>
      <p:sp>
        <p:nvSpPr>
          <p:cNvPr id="2" name="فقاعة التفكير: على شكل سحابة 1">
            <a:extLst>
              <a:ext uri="{FF2B5EF4-FFF2-40B4-BE49-F238E27FC236}">
                <a16:creationId xmlns:a16="http://schemas.microsoft.com/office/drawing/2014/main" id="{86DE8D5F-BF52-00FC-61D1-9D0E9B068555}"/>
              </a:ext>
            </a:extLst>
          </p:cNvPr>
          <p:cNvSpPr/>
          <p:nvPr/>
        </p:nvSpPr>
        <p:spPr>
          <a:xfrm>
            <a:off x="5440017" y="1335173"/>
            <a:ext cx="3339971" cy="1397538"/>
          </a:xfrm>
          <a:prstGeom prst="cloudCallout">
            <a:avLst>
              <a:gd name="adj1" fmla="val 27898"/>
              <a:gd name="adj2" fmla="val 8328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" b="1" dirty="0"/>
          </a:p>
          <a:p>
            <a:pPr algn="ctr"/>
            <a:r>
              <a:rPr lang="en-US" sz="1800" b="1" dirty="0">
                <a:solidFill>
                  <a:schemeClr val="tx1"/>
                </a:solidFill>
                <a:latin typeface="Amasis MT Pro" panose="02040504050005020304" pitchFamily="18" charset="0"/>
              </a:rPr>
              <a:t>What does he mean ?</a:t>
            </a:r>
            <a:endParaRPr lang="ar-SA" sz="1200" b="1" dirty="0">
              <a:solidFill>
                <a:srgbClr val="C00000"/>
              </a:solidFill>
              <a:latin typeface="Amasis MT Pro" panose="02040504050005020304" pitchFamily="18" charset="0"/>
              <a:cs typeface="Cavolini" panose="03000502040302020204" pitchFamily="66" charset="0"/>
            </a:endParaRPr>
          </a:p>
        </p:txBody>
      </p:sp>
      <p:sp>
        <p:nvSpPr>
          <p:cNvPr id="3" name="فقاعة التفكير: على شكل سحابة 2">
            <a:extLst>
              <a:ext uri="{FF2B5EF4-FFF2-40B4-BE49-F238E27FC236}">
                <a16:creationId xmlns:a16="http://schemas.microsoft.com/office/drawing/2014/main" id="{0FFE63FF-76A1-2A3B-7640-4BA40DF2A0CF}"/>
              </a:ext>
            </a:extLst>
          </p:cNvPr>
          <p:cNvSpPr/>
          <p:nvPr/>
        </p:nvSpPr>
        <p:spPr>
          <a:xfrm>
            <a:off x="2000966" y="2758010"/>
            <a:ext cx="3057638" cy="987235"/>
          </a:xfrm>
          <a:prstGeom prst="cloudCallout">
            <a:avLst>
              <a:gd name="adj1" fmla="val 74877"/>
              <a:gd name="adj2" fmla="val 52046"/>
            </a:avLst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00" b="1" dirty="0"/>
          </a:p>
          <a:p>
            <a:pPr algn="ctr"/>
            <a:r>
              <a:rPr lang="en-US" sz="1600" b="1" dirty="0">
                <a:solidFill>
                  <a:schemeClr val="accent3"/>
                </a:solidFill>
              </a:rPr>
              <a:t>to show he’s extremely bored</a:t>
            </a:r>
            <a:endParaRPr lang="ar-SA" sz="11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179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" grpId="0" animBg="1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8B75E640-8EA9-F84A-BCC0-C6CEC386F3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rcRect l="22124" t="25958" r="18761" b="13786"/>
          <a:stretch/>
        </p:blipFill>
        <p:spPr>
          <a:xfrm>
            <a:off x="485523" y="995321"/>
            <a:ext cx="5405480" cy="30992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8F5FBBF2-83AC-2B1A-5857-FBF35EF05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622" y="3358195"/>
            <a:ext cx="2525120" cy="163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فقاعة التفكير: على شكل سحابة 5">
            <a:extLst>
              <a:ext uri="{FF2B5EF4-FFF2-40B4-BE49-F238E27FC236}">
                <a16:creationId xmlns:a16="http://schemas.microsoft.com/office/drawing/2014/main" id="{A8089B81-C20C-7A07-6EF4-DBF6F5C05FF1}"/>
              </a:ext>
            </a:extLst>
          </p:cNvPr>
          <p:cNvSpPr/>
          <p:nvPr/>
        </p:nvSpPr>
        <p:spPr>
          <a:xfrm>
            <a:off x="5441365" y="1352707"/>
            <a:ext cx="3339971" cy="1397538"/>
          </a:xfrm>
          <a:prstGeom prst="cloudCallout">
            <a:avLst>
              <a:gd name="adj1" fmla="val 27898"/>
              <a:gd name="adj2" fmla="val 8328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" b="1" dirty="0"/>
          </a:p>
          <a:p>
            <a:pPr algn="ctr"/>
            <a:r>
              <a:rPr lang="en-US" sz="1800" b="1" dirty="0">
                <a:solidFill>
                  <a:schemeClr val="tx1"/>
                </a:solidFill>
              </a:rPr>
              <a:t>Who says </a:t>
            </a:r>
            <a:r>
              <a:rPr lang="en-US" b="1" dirty="0">
                <a:solidFill>
                  <a:schemeClr val="tx1"/>
                </a:solidFill>
              </a:rPr>
              <a:t>………</a:t>
            </a:r>
          </a:p>
          <a:p>
            <a:pPr algn="ctr"/>
            <a:r>
              <a:rPr lang="en-US" sz="1800" b="1" dirty="0">
                <a:solidFill>
                  <a:srgbClr val="C00000"/>
                </a:solidFill>
                <a:latin typeface="Handlee" panose="02000000000000000000" pitchFamily="2" charset="0"/>
                <a:cs typeface="Cavolini" panose="03000502040302020204" pitchFamily="66" charset="0"/>
              </a:rPr>
              <a:t>luckily??</a:t>
            </a:r>
            <a:endParaRPr lang="ar-SA" sz="1200" b="1" dirty="0">
              <a:solidFill>
                <a:srgbClr val="C00000"/>
              </a:solidFill>
              <a:latin typeface="Handlee" panose="02000000000000000000" pitchFamily="2" charset="0"/>
              <a:cs typeface="Cavolini" panose="03000502040302020204" pitchFamily="66" charset="0"/>
            </a:endParaRPr>
          </a:p>
        </p:txBody>
      </p:sp>
      <p:sp>
        <p:nvSpPr>
          <p:cNvPr id="7" name="فقاعة التفكير: على شكل سحابة 6">
            <a:extLst>
              <a:ext uri="{FF2B5EF4-FFF2-40B4-BE49-F238E27FC236}">
                <a16:creationId xmlns:a16="http://schemas.microsoft.com/office/drawing/2014/main" id="{012939F3-14AD-3564-518C-5B172D11777D}"/>
              </a:ext>
            </a:extLst>
          </p:cNvPr>
          <p:cNvSpPr/>
          <p:nvPr/>
        </p:nvSpPr>
        <p:spPr>
          <a:xfrm>
            <a:off x="1978038" y="2767451"/>
            <a:ext cx="3057638" cy="987235"/>
          </a:xfrm>
          <a:prstGeom prst="cloudCallout">
            <a:avLst>
              <a:gd name="adj1" fmla="val 74877"/>
              <a:gd name="adj2" fmla="val 52046"/>
            </a:avLst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00" b="1" dirty="0"/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Yousef </a:t>
            </a:r>
            <a:endParaRPr lang="ar-SA" b="1" dirty="0"/>
          </a:p>
        </p:txBody>
      </p:sp>
      <p:sp>
        <p:nvSpPr>
          <p:cNvPr id="2" name="فقاعة التفكير: على شكل سحابة 1">
            <a:extLst>
              <a:ext uri="{FF2B5EF4-FFF2-40B4-BE49-F238E27FC236}">
                <a16:creationId xmlns:a16="http://schemas.microsoft.com/office/drawing/2014/main" id="{92F58D2A-FD4F-A10C-EC53-14A726CA030B}"/>
              </a:ext>
            </a:extLst>
          </p:cNvPr>
          <p:cNvSpPr/>
          <p:nvPr/>
        </p:nvSpPr>
        <p:spPr>
          <a:xfrm>
            <a:off x="5448109" y="1335173"/>
            <a:ext cx="3339971" cy="1397538"/>
          </a:xfrm>
          <a:prstGeom prst="cloudCallout">
            <a:avLst>
              <a:gd name="adj1" fmla="val 27898"/>
              <a:gd name="adj2" fmla="val 8328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" b="1" dirty="0"/>
          </a:p>
          <a:p>
            <a:pPr algn="ctr"/>
            <a:r>
              <a:rPr lang="en-US" sz="1800" b="1" dirty="0">
                <a:solidFill>
                  <a:schemeClr val="tx1"/>
                </a:solidFill>
                <a:latin typeface="Amasis MT Pro" panose="02040504050005020304" pitchFamily="18" charset="0"/>
              </a:rPr>
              <a:t>What does he mean ?</a:t>
            </a:r>
            <a:endParaRPr lang="ar-SA" sz="1200" b="1" dirty="0">
              <a:solidFill>
                <a:srgbClr val="C00000"/>
              </a:solidFill>
              <a:latin typeface="Amasis MT Pro" panose="02040504050005020304" pitchFamily="18" charset="0"/>
              <a:cs typeface="Cavolini" panose="03000502040302020204" pitchFamily="66" charset="0"/>
            </a:endParaRPr>
          </a:p>
        </p:txBody>
      </p:sp>
      <p:sp>
        <p:nvSpPr>
          <p:cNvPr id="3" name="فقاعة التفكير: على شكل سحابة 2">
            <a:extLst>
              <a:ext uri="{FF2B5EF4-FFF2-40B4-BE49-F238E27FC236}">
                <a16:creationId xmlns:a16="http://schemas.microsoft.com/office/drawing/2014/main" id="{D85DB4C0-7BC5-CFD3-EC65-756EF2CC67F1}"/>
              </a:ext>
            </a:extLst>
          </p:cNvPr>
          <p:cNvSpPr/>
          <p:nvPr/>
        </p:nvSpPr>
        <p:spPr>
          <a:xfrm>
            <a:off x="2009058" y="2749918"/>
            <a:ext cx="3057638" cy="987235"/>
          </a:xfrm>
          <a:prstGeom prst="cloudCallout">
            <a:avLst>
              <a:gd name="adj1" fmla="val 74877"/>
              <a:gd name="adj2" fmla="val 52046"/>
            </a:avLst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00" b="1" dirty="0"/>
          </a:p>
          <a:p>
            <a:pPr algn="ctr"/>
            <a:r>
              <a:rPr lang="en-US" sz="1600" b="1" dirty="0">
                <a:solidFill>
                  <a:schemeClr val="accent3"/>
                </a:solidFill>
              </a:rPr>
              <a:t>He’s happy he changed his mind</a:t>
            </a:r>
            <a:endParaRPr lang="ar-SA" sz="11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872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34"/>
          <p:cNvSpPr/>
          <p:nvPr/>
        </p:nvSpPr>
        <p:spPr>
          <a:xfrm>
            <a:off x="844202" y="1841320"/>
            <a:ext cx="817533" cy="810542"/>
          </a:xfrm>
          <a:custGeom>
            <a:avLst/>
            <a:gdLst/>
            <a:ahLst/>
            <a:cxnLst/>
            <a:rect l="l" t="t" r="r" b="b"/>
            <a:pathLst>
              <a:path w="28883" h="28636" extrusionOk="0">
                <a:moveTo>
                  <a:pt x="16372" y="28636"/>
                </a:moveTo>
                <a:cubicBezTo>
                  <a:pt x="8070" y="28636"/>
                  <a:pt x="-1646" y="17728"/>
                  <a:pt x="255" y="9646"/>
                </a:cubicBezTo>
                <a:cubicBezTo>
                  <a:pt x="1685" y="3563"/>
                  <a:pt x="10149" y="-496"/>
                  <a:pt x="16372" y="71"/>
                </a:cubicBezTo>
                <a:cubicBezTo>
                  <a:pt x="23442" y="716"/>
                  <a:pt x="30052" y="10505"/>
                  <a:pt x="28660" y="17466"/>
                </a:cubicBezTo>
                <a:cubicBezTo>
                  <a:pt x="27241" y="24564"/>
                  <a:pt x="16908" y="27998"/>
                  <a:pt x="9670" y="27998"/>
                </a:cubicBezTo>
              </a:path>
            </a:pathLst>
          </a:cu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48" name="Google Shape;948;p34"/>
          <p:cNvSpPr/>
          <p:nvPr/>
        </p:nvSpPr>
        <p:spPr>
          <a:xfrm>
            <a:off x="4730312" y="1795168"/>
            <a:ext cx="801004" cy="862127"/>
          </a:xfrm>
          <a:custGeom>
            <a:avLst/>
            <a:gdLst/>
            <a:ahLst/>
            <a:cxnLst/>
            <a:rect l="l" t="t" r="r" b="b"/>
            <a:pathLst>
              <a:path w="27507" h="29606" extrusionOk="0">
                <a:moveTo>
                  <a:pt x="26430" y="8230"/>
                </a:moveTo>
                <a:cubicBezTo>
                  <a:pt x="27437" y="1203"/>
                  <a:pt x="12070" y="-2250"/>
                  <a:pt x="6163" y="1687"/>
                </a:cubicBezTo>
                <a:cubicBezTo>
                  <a:pt x="-279" y="5980"/>
                  <a:pt x="-2090" y="18676"/>
                  <a:pt x="2812" y="24667"/>
                </a:cubicBezTo>
                <a:cubicBezTo>
                  <a:pt x="6852" y="29605"/>
                  <a:pt x="17291" y="31572"/>
                  <a:pt x="21802" y="27061"/>
                </a:cubicBezTo>
                <a:cubicBezTo>
                  <a:pt x="27896" y="20967"/>
                  <a:pt x="29452" y="8541"/>
                  <a:pt x="24675" y="1368"/>
                </a:cubicBezTo>
              </a:path>
            </a:pathLst>
          </a:cu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49" name="Google Shape;949;p34"/>
          <p:cNvSpPr/>
          <p:nvPr/>
        </p:nvSpPr>
        <p:spPr>
          <a:xfrm>
            <a:off x="4705570" y="3478993"/>
            <a:ext cx="850491" cy="810546"/>
          </a:xfrm>
          <a:custGeom>
            <a:avLst/>
            <a:gdLst/>
            <a:ahLst/>
            <a:cxnLst/>
            <a:rect l="l" t="t" r="r" b="b"/>
            <a:pathLst>
              <a:path w="29383" h="28568" extrusionOk="0">
                <a:moveTo>
                  <a:pt x="29383" y="6632"/>
                </a:moveTo>
                <a:cubicBezTo>
                  <a:pt x="25305" y="-508"/>
                  <a:pt x="11283" y="-2143"/>
                  <a:pt x="4967" y="3121"/>
                </a:cubicBezTo>
                <a:cubicBezTo>
                  <a:pt x="-340" y="7544"/>
                  <a:pt x="-1742" y="18313"/>
                  <a:pt x="2574" y="23707"/>
                </a:cubicBezTo>
                <a:cubicBezTo>
                  <a:pt x="7593" y="29979"/>
                  <a:pt x="21584" y="30243"/>
                  <a:pt x="26671" y="24026"/>
                </a:cubicBezTo>
                <a:cubicBezTo>
                  <a:pt x="31589" y="18015"/>
                  <a:pt x="27458" y="6026"/>
                  <a:pt x="21245" y="1366"/>
                </a:cubicBezTo>
              </a:path>
            </a:pathLst>
          </a:cu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50" name="Google Shape;950;p34"/>
          <p:cNvSpPr/>
          <p:nvPr/>
        </p:nvSpPr>
        <p:spPr>
          <a:xfrm>
            <a:off x="844219" y="3483688"/>
            <a:ext cx="817500" cy="806525"/>
          </a:xfrm>
          <a:custGeom>
            <a:avLst/>
            <a:gdLst/>
            <a:ahLst/>
            <a:cxnLst/>
            <a:rect l="l" t="t" r="r" b="b"/>
            <a:pathLst>
              <a:path w="32700" h="32261" extrusionOk="0">
                <a:moveTo>
                  <a:pt x="30383" y="7447"/>
                </a:moveTo>
                <a:cubicBezTo>
                  <a:pt x="27959" y="-1015"/>
                  <a:pt x="10435" y="-2288"/>
                  <a:pt x="4211" y="3936"/>
                </a:cubicBezTo>
                <a:cubicBezTo>
                  <a:pt x="-1281" y="9428"/>
                  <a:pt x="-1570" y="22233"/>
                  <a:pt x="4371" y="27235"/>
                </a:cubicBezTo>
                <a:cubicBezTo>
                  <a:pt x="10646" y="32518"/>
                  <a:pt x="23456" y="34605"/>
                  <a:pt x="28946" y="28511"/>
                </a:cubicBezTo>
                <a:cubicBezTo>
                  <a:pt x="35175" y="21597"/>
                  <a:pt x="33438" y="4358"/>
                  <a:pt x="24797" y="904"/>
                </a:cubicBezTo>
              </a:path>
            </a:pathLst>
          </a:cu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51" name="Google Shape;951;p34"/>
          <p:cNvSpPr txBox="1">
            <a:spLocks noGrp="1"/>
          </p:cNvSpPr>
          <p:nvPr>
            <p:ph type="title" idx="5"/>
          </p:nvPr>
        </p:nvSpPr>
        <p:spPr>
          <a:xfrm>
            <a:off x="5666849" y="3502356"/>
            <a:ext cx="2743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Listen</a:t>
            </a:r>
            <a:endParaRPr dirty="0"/>
          </a:p>
        </p:txBody>
      </p:sp>
      <p:sp>
        <p:nvSpPr>
          <p:cNvPr id="952" name="Google Shape;952;p34"/>
          <p:cNvSpPr txBox="1">
            <a:spLocks noGrp="1"/>
          </p:cNvSpPr>
          <p:nvPr>
            <p:ph type="title"/>
          </p:nvPr>
        </p:nvSpPr>
        <p:spPr>
          <a:xfrm>
            <a:off x="1245983" y="677064"/>
            <a:ext cx="6651844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/>
              <a:t>Lesson Objectives</a:t>
            </a:r>
            <a:endParaRPr sz="4400" b="1" dirty="0"/>
          </a:p>
        </p:txBody>
      </p:sp>
      <p:sp>
        <p:nvSpPr>
          <p:cNvPr id="953" name="Google Shape;953;p34"/>
          <p:cNvSpPr txBox="1">
            <a:spLocks noGrp="1"/>
          </p:cNvSpPr>
          <p:nvPr>
            <p:ph type="subTitle" idx="6"/>
          </p:nvPr>
        </p:nvSpPr>
        <p:spPr>
          <a:xfrm>
            <a:off x="5602113" y="4008500"/>
            <a:ext cx="2743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</a:t>
            </a:r>
            <a:r>
              <a:rPr lang="en" dirty="0"/>
              <a:t>or specific information about the conversation</a:t>
            </a:r>
            <a:endParaRPr dirty="0">
              <a:solidFill>
                <a:srgbClr val="666666"/>
              </a:solidFill>
            </a:endParaRPr>
          </a:p>
        </p:txBody>
      </p:sp>
      <p:sp>
        <p:nvSpPr>
          <p:cNvPr id="954" name="Google Shape;954;p34"/>
          <p:cNvSpPr txBox="1">
            <a:spLocks noGrp="1"/>
          </p:cNvSpPr>
          <p:nvPr>
            <p:ph type="title" idx="2"/>
          </p:nvPr>
        </p:nvSpPr>
        <p:spPr>
          <a:xfrm>
            <a:off x="1730875" y="1882417"/>
            <a:ext cx="2743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Creat</a:t>
            </a:r>
            <a:endParaRPr dirty="0"/>
          </a:p>
        </p:txBody>
      </p:sp>
      <p:sp>
        <p:nvSpPr>
          <p:cNvPr id="955" name="Google Shape;955;p34"/>
          <p:cNvSpPr txBox="1">
            <a:spLocks noGrp="1"/>
          </p:cNvSpPr>
          <p:nvPr>
            <p:ph type="subTitle" idx="1"/>
          </p:nvPr>
        </p:nvSpPr>
        <p:spPr>
          <a:xfrm>
            <a:off x="1722472" y="2296990"/>
            <a:ext cx="2739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 </a:t>
            </a:r>
            <a:r>
              <a:rPr lang="en" dirty="0"/>
              <a:t>job profile</a:t>
            </a:r>
            <a:endParaRPr dirty="0"/>
          </a:p>
        </p:txBody>
      </p:sp>
      <p:sp>
        <p:nvSpPr>
          <p:cNvPr id="956" name="Google Shape;956;p34"/>
          <p:cNvSpPr txBox="1">
            <a:spLocks noGrp="1"/>
          </p:cNvSpPr>
          <p:nvPr>
            <p:ph type="title" idx="3"/>
          </p:nvPr>
        </p:nvSpPr>
        <p:spPr>
          <a:xfrm>
            <a:off x="1730564" y="3356692"/>
            <a:ext cx="2739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Complete</a:t>
            </a:r>
            <a:endParaRPr dirty="0"/>
          </a:p>
        </p:txBody>
      </p:sp>
      <p:sp>
        <p:nvSpPr>
          <p:cNvPr id="957" name="Google Shape;957;p34"/>
          <p:cNvSpPr txBox="1">
            <a:spLocks noGrp="1"/>
          </p:cNvSpPr>
          <p:nvPr>
            <p:ph type="subTitle" idx="4"/>
          </p:nvPr>
        </p:nvSpPr>
        <p:spPr>
          <a:xfrm>
            <a:off x="1730564" y="4008476"/>
            <a:ext cx="2739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 chart from a job interview</a:t>
            </a:r>
          </a:p>
        </p:txBody>
      </p:sp>
      <p:sp>
        <p:nvSpPr>
          <p:cNvPr id="958" name="Google Shape;958;p34"/>
          <p:cNvSpPr txBox="1">
            <a:spLocks noGrp="1"/>
          </p:cNvSpPr>
          <p:nvPr>
            <p:ph type="title" idx="7"/>
          </p:nvPr>
        </p:nvSpPr>
        <p:spPr>
          <a:xfrm>
            <a:off x="5610205" y="1841957"/>
            <a:ext cx="2789328" cy="52901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Differentiate</a:t>
            </a:r>
            <a:endParaRPr dirty="0"/>
          </a:p>
        </p:txBody>
      </p:sp>
      <p:sp>
        <p:nvSpPr>
          <p:cNvPr id="959" name="Google Shape;959;p34"/>
          <p:cNvSpPr txBox="1">
            <a:spLocks noGrp="1"/>
          </p:cNvSpPr>
          <p:nvPr>
            <p:ph type="subTitle" idx="8"/>
          </p:nvPr>
        </p:nvSpPr>
        <p:spPr>
          <a:xfrm>
            <a:off x="5602113" y="2345550"/>
            <a:ext cx="2743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sounds   /m/  ;  /n/  ;  /ŋ/</a:t>
            </a:r>
          </a:p>
        </p:txBody>
      </p:sp>
      <p:sp>
        <p:nvSpPr>
          <p:cNvPr id="960" name="Google Shape;960;p34"/>
          <p:cNvSpPr txBox="1">
            <a:spLocks noGrp="1"/>
          </p:cNvSpPr>
          <p:nvPr>
            <p:ph type="title" idx="13"/>
          </p:nvPr>
        </p:nvSpPr>
        <p:spPr>
          <a:xfrm>
            <a:off x="4673615" y="3623100"/>
            <a:ext cx="914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961" name="Google Shape;961;p34"/>
          <p:cNvSpPr txBox="1">
            <a:spLocks noGrp="1"/>
          </p:cNvSpPr>
          <p:nvPr>
            <p:ph type="title" idx="9"/>
          </p:nvPr>
        </p:nvSpPr>
        <p:spPr>
          <a:xfrm>
            <a:off x="795769" y="1960075"/>
            <a:ext cx="914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962" name="Google Shape;962;p34"/>
          <p:cNvSpPr txBox="1">
            <a:spLocks noGrp="1"/>
          </p:cNvSpPr>
          <p:nvPr>
            <p:ph type="title" idx="14"/>
          </p:nvPr>
        </p:nvSpPr>
        <p:spPr>
          <a:xfrm>
            <a:off x="795769" y="3623100"/>
            <a:ext cx="914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963" name="Google Shape;963;p34"/>
          <p:cNvSpPr txBox="1">
            <a:spLocks noGrp="1"/>
          </p:cNvSpPr>
          <p:nvPr>
            <p:ph type="title" idx="15"/>
          </p:nvPr>
        </p:nvSpPr>
        <p:spPr>
          <a:xfrm>
            <a:off x="4673615" y="1960100"/>
            <a:ext cx="914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0" name="Google Shape;1530;p54"/>
          <p:cNvSpPr txBox="1">
            <a:spLocks noGrp="1"/>
          </p:cNvSpPr>
          <p:nvPr>
            <p:ph type="title"/>
          </p:nvPr>
        </p:nvSpPr>
        <p:spPr>
          <a:xfrm>
            <a:off x="436970" y="725617"/>
            <a:ext cx="7962754" cy="5727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</a:t>
            </a:r>
            <a:r>
              <a:rPr lang="en-US" sz="3200" b="1" dirty="0">
                <a:solidFill>
                  <a:schemeClr val="tx1"/>
                </a:solidFill>
              </a:rPr>
              <a:t>Read the phrases and their meaning:</a:t>
            </a:r>
            <a:endParaRPr b="1" dirty="0">
              <a:solidFill>
                <a:schemeClr val="tx1"/>
              </a:solidFill>
            </a:endParaRPr>
          </a:p>
        </p:txBody>
      </p:sp>
      <p:pic>
        <p:nvPicPr>
          <p:cNvPr id="2" name="!!BOX">
            <a:extLst>
              <a:ext uri="{FF2B5EF4-FFF2-40B4-BE49-F238E27FC236}">
                <a16:creationId xmlns:a16="http://schemas.microsoft.com/office/drawing/2014/main" id="{2F825181-E029-1EEC-725A-55DB83061F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848" y="2081481"/>
            <a:ext cx="7161960" cy="22477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فقاعة التفكير: على شكل سحابة 4">
            <a:extLst>
              <a:ext uri="{FF2B5EF4-FFF2-40B4-BE49-F238E27FC236}">
                <a16:creationId xmlns:a16="http://schemas.microsoft.com/office/drawing/2014/main" id="{7F7115C6-BEFE-E711-A4F9-07BA3A16ED82}"/>
              </a:ext>
            </a:extLst>
          </p:cNvPr>
          <p:cNvSpPr/>
          <p:nvPr/>
        </p:nvSpPr>
        <p:spPr>
          <a:xfrm>
            <a:off x="5251730" y="1432291"/>
            <a:ext cx="3479576" cy="1060056"/>
          </a:xfrm>
          <a:prstGeom prst="cloudCallout">
            <a:avLst>
              <a:gd name="adj1" fmla="val -68042"/>
              <a:gd name="adj2" fmla="val 27386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</a:rPr>
              <a:t>Yousef</a:t>
            </a:r>
            <a:r>
              <a:rPr lang="en-US" dirty="0">
                <a:solidFill>
                  <a:schemeClr val="tx1"/>
                </a:solidFill>
              </a:rPr>
              <a:t> is the one who uses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all these expressions</a:t>
            </a:r>
            <a:r>
              <a:rPr lang="en-US" dirty="0"/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FCB7724-5FFA-D268-44C4-63D0F6839C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2770"/>
          <a:stretch/>
        </p:blipFill>
        <p:spPr>
          <a:xfrm>
            <a:off x="1401719" y="1039094"/>
            <a:ext cx="6512291" cy="33409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1"/>
            </a:solidFill>
            <a:miter lim="800000"/>
          </a:ln>
          <a:effectLst>
            <a:glow rad="228600">
              <a:srgbClr val="C00000">
                <a:alpha val="40000"/>
              </a:srgb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EBBA7D14-D524-43DC-6FF9-04ACA5149184}"/>
              </a:ext>
            </a:extLst>
          </p:cNvPr>
          <p:cNvSpPr txBox="1"/>
          <p:nvPr/>
        </p:nvSpPr>
        <p:spPr>
          <a:xfrm>
            <a:off x="1865712" y="2041273"/>
            <a:ext cx="63862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2000" b="1" dirty="0">
                <a:solidFill>
                  <a:srgbClr val="0070C0"/>
                </a:solidFill>
                <a:latin typeface="+mj-lt"/>
              </a:rPr>
              <a:t>T</a:t>
            </a:r>
          </a:p>
          <a:p>
            <a:pPr algn="ctr" rtl="0"/>
            <a:r>
              <a:rPr lang="en-US" sz="2000" b="1" dirty="0">
                <a:solidFill>
                  <a:srgbClr val="C00000"/>
                </a:solidFill>
              </a:rPr>
              <a:t>F</a:t>
            </a:r>
          </a:p>
          <a:p>
            <a:pPr algn="ctr" rtl="0"/>
            <a:r>
              <a:rPr lang="en-US" sz="2000" b="1" dirty="0">
                <a:solidFill>
                  <a:srgbClr val="C00000"/>
                </a:solidFill>
              </a:rPr>
              <a:t>F</a:t>
            </a:r>
          </a:p>
          <a:p>
            <a:pPr algn="ctr" rtl="0"/>
            <a:endParaRPr lang="en-US" sz="2000" b="1" dirty="0">
              <a:solidFill>
                <a:srgbClr val="0070C0"/>
              </a:solidFill>
            </a:endParaRPr>
          </a:p>
          <a:p>
            <a:pPr algn="ctr" rtl="0"/>
            <a:r>
              <a:rPr lang="en-US" sz="2000" b="1" dirty="0">
                <a:solidFill>
                  <a:srgbClr val="0070C0"/>
                </a:solidFill>
              </a:rPr>
              <a:t>T</a:t>
            </a:r>
          </a:p>
          <a:p>
            <a:pPr algn="ctr" rtl="0"/>
            <a:r>
              <a:rPr lang="en-US" sz="2000" b="1" dirty="0">
                <a:solidFill>
                  <a:srgbClr val="0070C0"/>
                </a:solidFill>
              </a:rPr>
              <a:t>T</a:t>
            </a:r>
          </a:p>
        </p:txBody>
      </p:sp>
      <p:grpSp>
        <p:nvGrpSpPr>
          <p:cNvPr id="7" name="Google Shape;1511;p53">
            <a:extLst>
              <a:ext uri="{FF2B5EF4-FFF2-40B4-BE49-F238E27FC236}">
                <a16:creationId xmlns:a16="http://schemas.microsoft.com/office/drawing/2014/main" id="{56565684-99D6-9AA8-6941-303717554F74}"/>
              </a:ext>
            </a:extLst>
          </p:cNvPr>
          <p:cNvGrpSpPr/>
          <p:nvPr/>
        </p:nvGrpSpPr>
        <p:grpSpPr>
          <a:xfrm>
            <a:off x="5717309" y="1174515"/>
            <a:ext cx="548820" cy="548651"/>
            <a:chOff x="7593859" y="2953179"/>
            <a:chExt cx="548820" cy="548651"/>
          </a:xfrm>
        </p:grpSpPr>
        <p:sp>
          <p:nvSpPr>
            <p:cNvPr id="8" name="Google Shape;1512;p53">
              <a:extLst>
                <a:ext uri="{FF2B5EF4-FFF2-40B4-BE49-F238E27FC236}">
                  <a16:creationId xmlns:a16="http://schemas.microsoft.com/office/drawing/2014/main" id="{7D1C2233-D077-1C00-86DB-753C6FCCBCFB}"/>
                </a:ext>
              </a:extLst>
            </p:cNvPr>
            <p:cNvSpPr/>
            <p:nvPr/>
          </p:nvSpPr>
          <p:spPr>
            <a:xfrm>
              <a:off x="7593859" y="2953179"/>
              <a:ext cx="548635" cy="548651"/>
            </a:xfrm>
            <a:custGeom>
              <a:avLst/>
              <a:gdLst/>
              <a:ahLst/>
              <a:cxnLst/>
              <a:rect l="l" t="t" r="r" b="b"/>
              <a:pathLst>
                <a:path w="9860" h="9985" extrusionOk="0">
                  <a:moveTo>
                    <a:pt x="4964" y="832"/>
                  </a:moveTo>
                  <a:cubicBezTo>
                    <a:pt x="5851" y="832"/>
                    <a:pt x="6754" y="1049"/>
                    <a:pt x="7530" y="1457"/>
                  </a:cubicBezTo>
                  <a:lnTo>
                    <a:pt x="7530" y="1457"/>
                  </a:lnTo>
                  <a:cubicBezTo>
                    <a:pt x="7423" y="1720"/>
                    <a:pt x="7656" y="2086"/>
                    <a:pt x="7975" y="2086"/>
                  </a:cubicBezTo>
                  <a:cubicBezTo>
                    <a:pt x="7991" y="2086"/>
                    <a:pt x="8008" y="2085"/>
                    <a:pt x="8025" y="2083"/>
                  </a:cubicBezTo>
                  <a:lnTo>
                    <a:pt x="8025" y="2083"/>
                  </a:lnTo>
                  <a:cubicBezTo>
                    <a:pt x="8267" y="2279"/>
                    <a:pt x="8449" y="2859"/>
                    <a:pt x="8507" y="3089"/>
                  </a:cubicBezTo>
                  <a:cubicBezTo>
                    <a:pt x="8607" y="3489"/>
                    <a:pt x="8673" y="3856"/>
                    <a:pt x="8673" y="4290"/>
                  </a:cubicBezTo>
                  <a:cubicBezTo>
                    <a:pt x="8673" y="5124"/>
                    <a:pt x="8507" y="5958"/>
                    <a:pt x="8206" y="6758"/>
                  </a:cubicBezTo>
                  <a:cubicBezTo>
                    <a:pt x="7906" y="7592"/>
                    <a:pt x="7406" y="8326"/>
                    <a:pt x="6539" y="8626"/>
                  </a:cubicBezTo>
                  <a:cubicBezTo>
                    <a:pt x="5868" y="8868"/>
                    <a:pt x="5112" y="8980"/>
                    <a:pt x="4390" y="8980"/>
                  </a:cubicBezTo>
                  <a:cubicBezTo>
                    <a:pt x="4214" y="8980"/>
                    <a:pt x="4040" y="8973"/>
                    <a:pt x="3870" y="8960"/>
                  </a:cubicBezTo>
                  <a:cubicBezTo>
                    <a:pt x="2069" y="8693"/>
                    <a:pt x="934" y="7159"/>
                    <a:pt x="934" y="5424"/>
                  </a:cubicBezTo>
                  <a:cubicBezTo>
                    <a:pt x="934" y="3690"/>
                    <a:pt x="1902" y="1455"/>
                    <a:pt x="3703" y="988"/>
                  </a:cubicBezTo>
                  <a:cubicBezTo>
                    <a:pt x="4109" y="883"/>
                    <a:pt x="4534" y="832"/>
                    <a:pt x="4964" y="832"/>
                  </a:cubicBezTo>
                  <a:close/>
                  <a:moveTo>
                    <a:pt x="5039" y="1"/>
                  </a:moveTo>
                  <a:cubicBezTo>
                    <a:pt x="4609" y="1"/>
                    <a:pt x="4182" y="41"/>
                    <a:pt x="3770" y="120"/>
                  </a:cubicBezTo>
                  <a:cubicBezTo>
                    <a:pt x="1435" y="521"/>
                    <a:pt x="101" y="3156"/>
                    <a:pt x="67" y="5324"/>
                  </a:cubicBezTo>
                  <a:cubicBezTo>
                    <a:pt x="0" y="7526"/>
                    <a:pt x="1435" y="9560"/>
                    <a:pt x="3670" y="9894"/>
                  </a:cubicBezTo>
                  <a:cubicBezTo>
                    <a:pt x="4000" y="9954"/>
                    <a:pt x="4345" y="9984"/>
                    <a:pt x="4696" y="9984"/>
                  </a:cubicBezTo>
                  <a:cubicBezTo>
                    <a:pt x="5513" y="9984"/>
                    <a:pt x="6358" y="9821"/>
                    <a:pt x="7106" y="9494"/>
                  </a:cubicBezTo>
                  <a:cubicBezTo>
                    <a:pt x="8106" y="9027"/>
                    <a:pt x="8740" y="8193"/>
                    <a:pt x="9174" y="7159"/>
                  </a:cubicBezTo>
                  <a:cubicBezTo>
                    <a:pt x="9574" y="6025"/>
                    <a:pt x="9774" y="4790"/>
                    <a:pt x="9607" y="3623"/>
                  </a:cubicBezTo>
                  <a:cubicBezTo>
                    <a:pt x="9580" y="3402"/>
                    <a:pt x="9514" y="3080"/>
                    <a:pt x="9409" y="2741"/>
                  </a:cubicBezTo>
                  <a:lnTo>
                    <a:pt x="9409" y="2741"/>
                  </a:lnTo>
                  <a:cubicBezTo>
                    <a:pt x="9688" y="2652"/>
                    <a:pt x="9860" y="2271"/>
                    <a:pt x="9607" y="1955"/>
                  </a:cubicBezTo>
                  <a:cubicBezTo>
                    <a:pt x="8539" y="646"/>
                    <a:pt x="6765" y="1"/>
                    <a:pt x="5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513;p53">
              <a:extLst>
                <a:ext uri="{FF2B5EF4-FFF2-40B4-BE49-F238E27FC236}">
                  <a16:creationId xmlns:a16="http://schemas.microsoft.com/office/drawing/2014/main" id="{93B15642-D549-A02C-8657-07167C6280C3}"/>
                </a:ext>
              </a:extLst>
            </p:cNvPr>
            <p:cNvSpPr/>
            <p:nvPr/>
          </p:nvSpPr>
          <p:spPr>
            <a:xfrm>
              <a:off x="7748925" y="3076837"/>
              <a:ext cx="393755" cy="301321"/>
            </a:xfrm>
            <a:custGeom>
              <a:avLst/>
              <a:gdLst/>
              <a:ahLst/>
              <a:cxnLst/>
              <a:rect l="l" t="t" r="r" b="b"/>
              <a:pathLst>
                <a:path w="8579" h="6648" extrusionOk="0">
                  <a:moveTo>
                    <a:pt x="7840" y="1"/>
                  </a:moveTo>
                  <a:cubicBezTo>
                    <a:pt x="7739" y="1"/>
                    <a:pt x="7635" y="32"/>
                    <a:pt x="7540" y="107"/>
                  </a:cubicBezTo>
                  <a:cubicBezTo>
                    <a:pt x="5330" y="1810"/>
                    <a:pt x="3093" y="3539"/>
                    <a:pt x="901" y="5246"/>
                  </a:cubicBezTo>
                  <a:lnTo>
                    <a:pt x="901" y="5246"/>
                  </a:lnTo>
                  <a:lnTo>
                    <a:pt x="901" y="3276"/>
                  </a:lnTo>
                  <a:cubicBezTo>
                    <a:pt x="935" y="2976"/>
                    <a:pt x="710" y="2826"/>
                    <a:pt x="476" y="2826"/>
                  </a:cubicBezTo>
                  <a:cubicBezTo>
                    <a:pt x="243" y="2826"/>
                    <a:pt x="1" y="2976"/>
                    <a:pt x="1" y="3276"/>
                  </a:cubicBezTo>
                  <a:lnTo>
                    <a:pt x="1" y="6178"/>
                  </a:lnTo>
                  <a:cubicBezTo>
                    <a:pt x="1" y="6485"/>
                    <a:pt x="217" y="6648"/>
                    <a:pt x="450" y="6648"/>
                  </a:cubicBezTo>
                  <a:cubicBezTo>
                    <a:pt x="572" y="6648"/>
                    <a:pt x="698" y="6603"/>
                    <a:pt x="801" y="6512"/>
                  </a:cubicBezTo>
                  <a:cubicBezTo>
                    <a:pt x="3236" y="4611"/>
                    <a:pt x="5738" y="2676"/>
                    <a:pt x="8207" y="774"/>
                  </a:cubicBezTo>
                  <a:cubicBezTo>
                    <a:pt x="8578" y="483"/>
                    <a:pt x="8232" y="1"/>
                    <a:pt x="78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" name="Google Shape;1507;p53">
            <a:extLst>
              <a:ext uri="{FF2B5EF4-FFF2-40B4-BE49-F238E27FC236}">
                <a16:creationId xmlns:a16="http://schemas.microsoft.com/office/drawing/2014/main" id="{52EADE07-B340-8339-0CD6-B0DCCEC217E3}"/>
              </a:ext>
            </a:extLst>
          </p:cNvPr>
          <p:cNvGrpSpPr/>
          <p:nvPr/>
        </p:nvGrpSpPr>
        <p:grpSpPr>
          <a:xfrm>
            <a:off x="6366210" y="1191303"/>
            <a:ext cx="609124" cy="540393"/>
            <a:chOff x="6889781" y="3722246"/>
            <a:chExt cx="545742" cy="492165"/>
          </a:xfrm>
        </p:grpSpPr>
        <p:sp>
          <p:nvSpPr>
            <p:cNvPr id="17" name="Google Shape;1508;p53">
              <a:extLst>
                <a:ext uri="{FF2B5EF4-FFF2-40B4-BE49-F238E27FC236}">
                  <a16:creationId xmlns:a16="http://schemas.microsoft.com/office/drawing/2014/main" id="{82F6C550-7E49-86D4-6539-E4C5186C9DB9}"/>
                </a:ext>
              </a:extLst>
            </p:cNvPr>
            <p:cNvSpPr/>
            <p:nvPr/>
          </p:nvSpPr>
          <p:spPr>
            <a:xfrm>
              <a:off x="6889781" y="3722246"/>
              <a:ext cx="545742" cy="492165"/>
            </a:xfrm>
            <a:custGeom>
              <a:avLst/>
              <a:gdLst/>
              <a:ahLst/>
              <a:cxnLst/>
              <a:rect l="l" t="t" r="r" b="b"/>
              <a:pathLst>
                <a:path w="9808" h="8957" extrusionOk="0">
                  <a:moveTo>
                    <a:pt x="4538" y="957"/>
                  </a:moveTo>
                  <a:cubicBezTo>
                    <a:pt x="5270" y="957"/>
                    <a:pt x="6023" y="1121"/>
                    <a:pt x="6672" y="1337"/>
                  </a:cubicBezTo>
                  <a:cubicBezTo>
                    <a:pt x="7339" y="1537"/>
                    <a:pt x="8607" y="1971"/>
                    <a:pt x="8474" y="2838"/>
                  </a:cubicBezTo>
                  <a:cubicBezTo>
                    <a:pt x="8474" y="3020"/>
                    <a:pt x="8556" y="3147"/>
                    <a:pt x="8674" y="3218"/>
                  </a:cubicBezTo>
                  <a:lnTo>
                    <a:pt x="8674" y="3218"/>
                  </a:lnTo>
                  <a:lnTo>
                    <a:pt x="8674" y="3272"/>
                  </a:lnTo>
                  <a:cubicBezTo>
                    <a:pt x="8674" y="3772"/>
                    <a:pt x="8607" y="4206"/>
                    <a:pt x="8507" y="4673"/>
                  </a:cubicBezTo>
                  <a:cubicBezTo>
                    <a:pt x="8340" y="5474"/>
                    <a:pt x="8140" y="6341"/>
                    <a:pt x="7606" y="6975"/>
                  </a:cubicBezTo>
                  <a:cubicBezTo>
                    <a:pt x="6898" y="7758"/>
                    <a:pt x="5846" y="8063"/>
                    <a:pt x="4811" y="8063"/>
                  </a:cubicBezTo>
                  <a:cubicBezTo>
                    <a:pt x="4481" y="8063"/>
                    <a:pt x="4152" y="8032"/>
                    <a:pt x="3837" y="7975"/>
                  </a:cubicBezTo>
                  <a:cubicBezTo>
                    <a:pt x="3103" y="7842"/>
                    <a:pt x="2336" y="7542"/>
                    <a:pt x="1802" y="7008"/>
                  </a:cubicBezTo>
                  <a:cubicBezTo>
                    <a:pt x="1168" y="6441"/>
                    <a:pt x="968" y="5607"/>
                    <a:pt x="1001" y="4806"/>
                  </a:cubicBezTo>
                  <a:cubicBezTo>
                    <a:pt x="1035" y="3973"/>
                    <a:pt x="1468" y="3172"/>
                    <a:pt x="1935" y="2471"/>
                  </a:cubicBezTo>
                  <a:cubicBezTo>
                    <a:pt x="2369" y="1838"/>
                    <a:pt x="2936" y="1204"/>
                    <a:pt x="3703" y="1037"/>
                  </a:cubicBezTo>
                  <a:cubicBezTo>
                    <a:pt x="3974" y="981"/>
                    <a:pt x="4254" y="957"/>
                    <a:pt x="4538" y="957"/>
                  </a:cubicBezTo>
                  <a:close/>
                  <a:moveTo>
                    <a:pt x="4515" y="0"/>
                  </a:moveTo>
                  <a:cubicBezTo>
                    <a:pt x="4456" y="0"/>
                    <a:pt x="4396" y="1"/>
                    <a:pt x="4337" y="3"/>
                  </a:cubicBezTo>
                  <a:cubicBezTo>
                    <a:pt x="2136" y="103"/>
                    <a:pt x="468" y="2305"/>
                    <a:pt x="168" y="4373"/>
                  </a:cubicBezTo>
                  <a:cubicBezTo>
                    <a:pt x="1" y="5440"/>
                    <a:pt x="268" y="6541"/>
                    <a:pt x="935" y="7342"/>
                  </a:cubicBezTo>
                  <a:cubicBezTo>
                    <a:pt x="1602" y="8176"/>
                    <a:pt x="2636" y="8643"/>
                    <a:pt x="3670" y="8843"/>
                  </a:cubicBezTo>
                  <a:cubicBezTo>
                    <a:pt x="4069" y="8917"/>
                    <a:pt x="4480" y="8956"/>
                    <a:pt x="4890" y="8956"/>
                  </a:cubicBezTo>
                  <a:cubicBezTo>
                    <a:pt x="6328" y="8956"/>
                    <a:pt x="7750" y="8469"/>
                    <a:pt x="8607" y="7275"/>
                  </a:cubicBezTo>
                  <a:cubicBezTo>
                    <a:pt x="9341" y="6207"/>
                    <a:pt x="9541" y="4706"/>
                    <a:pt x="9641" y="3472"/>
                  </a:cubicBezTo>
                  <a:cubicBezTo>
                    <a:pt x="9674" y="2938"/>
                    <a:pt x="9808" y="2038"/>
                    <a:pt x="9508" y="1604"/>
                  </a:cubicBezTo>
                  <a:cubicBezTo>
                    <a:pt x="9367" y="1370"/>
                    <a:pt x="9131" y="1252"/>
                    <a:pt x="8903" y="1252"/>
                  </a:cubicBezTo>
                  <a:cubicBezTo>
                    <a:pt x="8843" y="1252"/>
                    <a:pt x="8785" y="1260"/>
                    <a:pt x="8728" y="1276"/>
                  </a:cubicBezTo>
                  <a:lnTo>
                    <a:pt x="8728" y="1276"/>
                  </a:lnTo>
                  <a:cubicBezTo>
                    <a:pt x="8445" y="1043"/>
                    <a:pt x="8116" y="852"/>
                    <a:pt x="7806" y="704"/>
                  </a:cubicBezTo>
                  <a:cubicBezTo>
                    <a:pt x="6761" y="292"/>
                    <a:pt x="5626" y="0"/>
                    <a:pt x="45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509;p53">
              <a:extLst>
                <a:ext uri="{FF2B5EF4-FFF2-40B4-BE49-F238E27FC236}">
                  <a16:creationId xmlns:a16="http://schemas.microsoft.com/office/drawing/2014/main" id="{7157F755-D1FE-DE45-071B-7520A754A9E8}"/>
                </a:ext>
              </a:extLst>
            </p:cNvPr>
            <p:cNvSpPr/>
            <p:nvPr/>
          </p:nvSpPr>
          <p:spPr>
            <a:xfrm>
              <a:off x="7047557" y="3852090"/>
              <a:ext cx="230193" cy="218471"/>
            </a:xfrm>
            <a:custGeom>
              <a:avLst/>
              <a:gdLst/>
              <a:ahLst/>
              <a:cxnLst/>
              <a:rect l="l" t="t" r="r" b="b"/>
              <a:pathLst>
                <a:path w="4137" h="3976" extrusionOk="0">
                  <a:moveTo>
                    <a:pt x="570" y="1"/>
                  </a:moveTo>
                  <a:cubicBezTo>
                    <a:pt x="414" y="1"/>
                    <a:pt x="255" y="82"/>
                    <a:pt x="167" y="235"/>
                  </a:cubicBezTo>
                  <a:cubicBezTo>
                    <a:pt x="0" y="502"/>
                    <a:pt x="33" y="769"/>
                    <a:pt x="300" y="903"/>
                  </a:cubicBezTo>
                  <a:cubicBezTo>
                    <a:pt x="467" y="1003"/>
                    <a:pt x="601" y="1069"/>
                    <a:pt x="701" y="1169"/>
                  </a:cubicBezTo>
                  <a:lnTo>
                    <a:pt x="767" y="1203"/>
                  </a:lnTo>
                  <a:cubicBezTo>
                    <a:pt x="801" y="1236"/>
                    <a:pt x="834" y="1236"/>
                    <a:pt x="867" y="1269"/>
                  </a:cubicBezTo>
                  <a:lnTo>
                    <a:pt x="1034" y="1436"/>
                  </a:lnTo>
                  <a:cubicBezTo>
                    <a:pt x="1301" y="1703"/>
                    <a:pt x="1501" y="1937"/>
                    <a:pt x="1701" y="2203"/>
                  </a:cubicBezTo>
                  <a:cubicBezTo>
                    <a:pt x="2168" y="2771"/>
                    <a:pt x="2669" y="3338"/>
                    <a:pt x="3269" y="3838"/>
                  </a:cubicBezTo>
                  <a:cubicBezTo>
                    <a:pt x="3374" y="3925"/>
                    <a:pt x="3487" y="3976"/>
                    <a:pt x="3605" y="3976"/>
                  </a:cubicBezTo>
                  <a:cubicBezTo>
                    <a:pt x="3713" y="3976"/>
                    <a:pt x="3825" y="3934"/>
                    <a:pt x="3936" y="3838"/>
                  </a:cubicBezTo>
                  <a:cubicBezTo>
                    <a:pt x="4103" y="3671"/>
                    <a:pt x="4136" y="3338"/>
                    <a:pt x="3936" y="3171"/>
                  </a:cubicBezTo>
                  <a:cubicBezTo>
                    <a:pt x="3336" y="2670"/>
                    <a:pt x="2802" y="2103"/>
                    <a:pt x="2335" y="1503"/>
                  </a:cubicBezTo>
                  <a:cubicBezTo>
                    <a:pt x="1935" y="936"/>
                    <a:pt x="1468" y="402"/>
                    <a:pt x="801" y="69"/>
                  </a:cubicBezTo>
                  <a:cubicBezTo>
                    <a:pt x="732" y="23"/>
                    <a:pt x="652" y="1"/>
                    <a:pt x="5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510;p53">
              <a:extLst>
                <a:ext uri="{FF2B5EF4-FFF2-40B4-BE49-F238E27FC236}">
                  <a16:creationId xmlns:a16="http://schemas.microsoft.com/office/drawing/2014/main" id="{22BB8FAB-59F3-9B92-8284-0F663C5AC36D}"/>
                </a:ext>
              </a:extLst>
            </p:cNvPr>
            <p:cNvSpPr/>
            <p:nvPr/>
          </p:nvSpPr>
          <p:spPr>
            <a:xfrm>
              <a:off x="7032700" y="3852112"/>
              <a:ext cx="259906" cy="232428"/>
            </a:xfrm>
            <a:custGeom>
              <a:avLst/>
              <a:gdLst/>
              <a:ahLst/>
              <a:cxnLst/>
              <a:rect l="l" t="t" r="r" b="b"/>
              <a:pathLst>
                <a:path w="4671" h="4230" extrusionOk="0">
                  <a:moveTo>
                    <a:pt x="4194" y="0"/>
                  </a:moveTo>
                  <a:cubicBezTo>
                    <a:pt x="4060" y="0"/>
                    <a:pt x="3928" y="52"/>
                    <a:pt x="3836" y="143"/>
                  </a:cubicBezTo>
                  <a:cubicBezTo>
                    <a:pt x="2720" y="1198"/>
                    <a:pt x="1603" y="2195"/>
                    <a:pt x="487" y="3241"/>
                  </a:cubicBezTo>
                  <a:lnTo>
                    <a:pt x="487" y="3241"/>
                  </a:lnTo>
                  <a:cubicBezTo>
                    <a:pt x="387" y="3290"/>
                    <a:pt x="297" y="3361"/>
                    <a:pt x="234" y="3446"/>
                  </a:cubicBezTo>
                  <a:cubicBezTo>
                    <a:pt x="67" y="3646"/>
                    <a:pt x="0" y="3879"/>
                    <a:pt x="234" y="4080"/>
                  </a:cubicBezTo>
                  <a:cubicBezTo>
                    <a:pt x="317" y="4180"/>
                    <a:pt x="426" y="4230"/>
                    <a:pt x="542" y="4230"/>
                  </a:cubicBezTo>
                  <a:cubicBezTo>
                    <a:pt x="647" y="4230"/>
                    <a:pt x="758" y="4190"/>
                    <a:pt x="864" y="4109"/>
                  </a:cubicBezTo>
                  <a:lnTo>
                    <a:pt x="864" y="4109"/>
                  </a:lnTo>
                  <a:lnTo>
                    <a:pt x="901" y="4146"/>
                  </a:lnTo>
                  <a:cubicBezTo>
                    <a:pt x="910" y="4134"/>
                    <a:pt x="914" y="4124"/>
                    <a:pt x="916" y="4117"/>
                  </a:cubicBezTo>
                  <a:lnTo>
                    <a:pt x="916" y="4117"/>
                  </a:lnTo>
                  <a:cubicBezTo>
                    <a:pt x="922" y="4116"/>
                    <a:pt x="928" y="4115"/>
                    <a:pt x="934" y="4113"/>
                  </a:cubicBezTo>
                  <a:cubicBezTo>
                    <a:pt x="1095" y="4067"/>
                    <a:pt x="1208" y="3927"/>
                    <a:pt x="1252" y="3758"/>
                  </a:cubicBezTo>
                  <a:lnTo>
                    <a:pt x="1252" y="3758"/>
                  </a:lnTo>
                  <a:cubicBezTo>
                    <a:pt x="2336" y="2764"/>
                    <a:pt x="3420" y="1767"/>
                    <a:pt x="4504" y="744"/>
                  </a:cubicBezTo>
                  <a:cubicBezTo>
                    <a:pt x="4670" y="577"/>
                    <a:pt x="4670" y="277"/>
                    <a:pt x="4504" y="110"/>
                  </a:cubicBezTo>
                  <a:cubicBezTo>
                    <a:pt x="4413" y="35"/>
                    <a:pt x="4303" y="0"/>
                    <a:pt x="41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F117CC0C-5453-52CB-BE02-D463C0E715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674" b="21623"/>
          <a:stretch/>
        </p:blipFill>
        <p:spPr>
          <a:xfrm>
            <a:off x="873940" y="1144291"/>
            <a:ext cx="5271510" cy="2618506"/>
          </a:xfrm>
          <a:prstGeom prst="roundRect">
            <a:avLst>
              <a:gd name="adj" fmla="val 16667"/>
            </a:avLst>
          </a:prstGeom>
          <a:ln w="76200">
            <a:solidFill>
              <a:srgbClr val="C0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0" name="Picture 2" descr="Illustration De Vecteur De Concept De Choix Duniversité Vecteurs libres de  droits et plus d'images vectorielles de Métier - iStock">
            <a:extLst>
              <a:ext uri="{FF2B5EF4-FFF2-40B4-BE49-F238E27FC236}">
                <a16:creationId xmlns:a16="http://schemas.microsoft.com/office/drawing/2014/main" id="{4863ED25-7ACF-03C1-3875-26D47886F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275" y="641673"/>
            <a:ext cx="2480756" cy="15836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areers Jobs Thinking Person Thought Clouds Options Stock Illustration -  Illustration of adviser, advisor: 72277255">
            <a:extLst>
              <a:ext uri="{FF2B5EF4-FFF2-40B4-BE49-F238E27FC236}">
                <a16:creationId xmlns:a16="http://schemas.microsoft.com/office/drawing/2014/main" id="{C4E3F985-53B2-D370-7111-F96C8E558C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20"/>
          <a:stretch/>
        </p:blipFill>
        <p:spPr bwMode="auto">
          <a:xfrm>
            <a:off x="6384616" y="2128205"/>
            <a:ext cx="2166488" cy="2621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8" name="Google Shape;968;p35"/>
          <p:cNvGrpSpPr/>
          <p:nvPr/>
        </p:nvGrpSpPr>
        <p:grpSpPr>
          <a:xfrm>
            <a:off x="5582190" y="1216488"/>
            <a:ext cx="2474669" cy="3222299"/>
            <a:chOff x="5582190" y="1216488"/>
            <a:chExt cx="2474669" cy="3222299"/>
          </a:xfrm>
        </p:grpSpPr>
        <p:grpSp>
          <p:nvGrpSpPr>
            <p:cNvPr id="969" name="Google Shape;969;p35"/>
            <p:cNvGrpSpPr/>
            <p:nvPr/>
          </p:nvGrpSpPr>
          <p:grpSpPr>
            <a:xfrm rot="1031193">
              <a:off x="6490612" y="1394136"/>
              <a:ext cx="1402219" cy="1322137"/>
              <a:chOff x="4899897" y="2736925"/>
              <a:chExt cx="1402142" cy="1322065"/>
            </a:xfrm>
          </p:grpSpPr>
          <p:sp>
            <p:nvSpPr>
              <p:cNvPr id="970" name="Google Shape;970;p35"/>
              <p:cNvSpPr/>
              <p:nvPr/>
            </p:nvSpPr>
            <p:spPr>
              <a:xfrm>
                <a:off x="4899897" y="2736925"/>
                <a:ext cx="1342647" cy="797848"/>
              </a:xfrm>
              <a:custGeom>
                <a:avLst/>
                <a:gdLst/>
                <a:ahLst/>
                <a:cxnLst/>
                <a:rect l="l" t="t" r="r" b="b"/>
                <a:pathLst>
                  <a:path w="30116" h="17897" extrusionOk="0">
                    <a:moveTo>
                      <a:pt x="27150" y="1733"/>
                    </a:moveTo>
                    <a:cubicBezTo>
                      <a:pt x="24389" y="4101"/>
                      <a:pt x="21909" y="6810"/>
                      <a:pt x="19642" y="9690"/>
                    </a:cubicBezTo>
                    <a:cubicBezTo>
                      <a:pt x="18308" y="11392"/>
                      <a:pt x="17007" y="13193"/>
                      <a:pt x="15806" y="15027"/>
                    </a:cubicBezTo>
                    <a:cubicBezTo>
                      <a:pt x="15539" y="15428"/>
                      <a:pt x="15272" y="15861"/>
                      <a:pt x="14972" y="16262"/>
                    </a:cubicBezTo>
                    <a:cubicBezTo>
                      <a:pt x="14572" y="16795"/>
                      <a:pt x="14038" y="16762"/>
                      <a:pt x="13404" y="16795"/>
                    </a:cubicBezTo>
                    <a:cubicBezTo>
                      <a:pt x="12104" y="16895"/>
                      <a:pt x="10769" y="16929"/>
                      <a:pt x="9468" y="16929"/>
                    </a:cubicBezTo>
                    <a:cubicBezTo>
                      <a:pt x="9112" y="16933"/>
                      <a:pt x="8756" y="16935"/>
                      <a:pt x="8399" y="16935"/>
                    </a:cubicBezTo>
                    <a:cubicBezTo>
                      <a:pt x="6247" y="16935"/>
                      <a:pt x="4079" y="16859"/>
                      <a:pt x="1909" y="16682"/>
                    </a:cubicBezTo>
                    <a:lnTo>
                      <a:pt x="1909" y="16682"/>
                    </a:lnTo>
                    <a:cubicBezTo>
                      <a:pt x="3348" y="15703"/>
                      <a:pt x="4857" y="14803"/>
                      <a:pt x="6366" y="13860"/>
                    </a:cubicBezTo>
                    <a:cubicBezTo>
                      <a:pt x="8201" y="12626"/>
                      <a:pt x="9902" y="11291"/>
                      <a:pt x="11770" y="10191"/>
                    </a:cubicBezTo>
                    <a:cubicBezTo>
                      <a:pt x="13738" y="9023"/>
                      <a:pt x="15806" y="8089"/>
                      <a:pt x="17774" y="6955"/>
                    </a:cubicBezTo>
                    <a:cubicBezTo>
                      <a:pt x="19576" y="5921"/>
                      <a:pt x="21310" y="4787"/>
                      <a:pt x="23145" y="3753"/>
                    </a:cubicBezTo>
                    <a:cubicBezTo>
                      <a:pt x="24459" y="3023"/>
                      <a:pt x="25785" y="2306"/>
                      <a:pt x="27150" y="1733"/>
                    </a:cubicBezTo>
                    <a:close/>
                    <a:moveTo>
                      <a:pt x="29520" y="0"/>
                    </a:moveTo>
                    <a:cubicBezTo>
                      <a:pt x="29477" y="0"/>
                      <a:pt x="29431" y="5"/>
                      <a:pt x="29383" y="17"/>
                    </a:cubicBezTo>
                    <a:cubicBezTo>
                      <a:pt x="29352" y="24"/>
                      <a:pt x="29322" y="32"/>
                      <a:pt x="29292" y="40"/>
                    </a:cubicBezTo>
                    <a:lnTo>
                      <a:pt x="29292" y="40"/>
                    </a:lnTo>
                    <a:lnTo>
                      <a:pt x="29282" y="17"/>
                    </a:lnTo>
                    <a:cubicBezTo>
                      <a:pt x="29265" y="30"/>
                      <a:pt x="29248" y="42"/>
                      <a:pt x="29231" y="55"/>
                    </a:cubicBezTo>
                    <a:lnTo>
                      <a:pt x="29231" y="55"/>
                    </a:lnTo>
                    <a:cubicBezTo>
                      <a:pt x="25158" y="1112"/>
                      <a:pt x="21600" y="3579"/>
                      <a:pt x="18074" y="5721"/>
                    </a:cubicBezTo>
                    <a:cubicBezTo>
                      <a:pt x="16140" y="6888"/>
                      <a:pt x="14105" y="7789"/>
                      <a:pt x="12137" y="8890"/>
                    </a:cubicBezTo>
                    <a:cubicBezTo>
                      <a:pt x="10202" y="9957"/>
                      <a:pt x="8401" y="11358"/>
                      <a:pt x="6566" y="12592"/>
                    </a:cubicBezTo>
                    <a:cubicBezTo>
                      <a:pt x="4556" y="13943"/>
                      <a:pt x="2449" y="15197"/>
                      <a:pt x="437" y="16577"/>
                    </a:cubicBezTo>
                    <a:lnTo>
                      <a:pt x="437" y="16577"/>
                    </a:lnTo>
                    <a:cubicBezTo>
                      <a:pt x="1" y="16697"/>
                      <a:pt x="54" y="17439"/>
                      <a:pt x="595" y="17529"/>
                    </a:cubicBezTo>
                    <a:cubicBezTo>
                      <a:pt x="3264" y="17763"/>
                      <a:pt x="5932" y="17896"/>
                      <a:pt x="8634" y="17896"/>
                    </a:cubicBezTo>
                    <a:cubicBezTo>
                      <a:pt x="9935" y="17896"/>
                      <a:pt x="11270" y="17863"/>
                      <a:pt x="12571" y="17796"/>
                    </a:cubicBezTo>
                    <a:cubicBezTo>
                      <a:pt x="13638" y="17763"/>
                      <a:pt x="14872" y="17896"/>
                      <a:pt x="15606" y="16962"/>
                    </a:cubicBezTo>
                    <a:cubicBezTo>
                      <a:pt x="16273" y="16195"/>
                      <a:pt x="16807" y="15228"/>
                      <a:pt x="17407" y="14394"/>
                    </a:cubicBezTo>
                    <a:cubicBezTo>
                      <a:pt x="18074" y="13460"/>
                      <a:pt x="18708" y="12559"/>
                      <a:pt x="19409" y="11625"/>
                    </a:cubicBezTo>
                    <a:cubicBezTo>
                      <a:pt x="20776" y="9790"/>
                      <a:pt x="22244" y="8022"/>
                      <a:pt x="23779" y="6355"/>
                    </a:cubicBezTo>
                    <a:cubicBezTo>
                      <a:pt x="25613" y="4353"/>
                      <a:pt x="27615" y="2519"/>
                      <a:pt x="29749" y="884"/>
                    </a:cubicBezTo>
                    <a:cubicBezTo>
                      <a:pt x="30116" y="609"/>
                      <a:pt x="29979" y="0"/>
                      <a:pt x="295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35"/>
              <p:cNvSpPr/>
              <p:nvPr/>
            </p:nvSpPr>
            <p:spPr>
              <a:xfrm>
                <a:off x="5542089" y="3473011"/>
                <a:ext cx="72625" cy="366180"/>
              </a:xfrm>
              <a:custGeom>
                <a:avLst/>
                <a:gdLst/>
                <a:ahLst/>
                <a:cxnLst/>
                <a:rect l="l" t="t" r="r" b="b"/>
                <a:pathLst>
                  <a:path w="1629" h="8214" extrusionOk="0">
                    <a:moveTo>
                      <a:pt x="480" y="1"/>
                    </a:moveTo>
                    <a:cubicBezTo>
                      <a:pt x="242" y="1"/>
                      <a:pt x="0" y="151"/>
                      <a:pt x="0" y="451"/>
                    </a:cubicBezTo>
                    <a:cubicBezTo>
                      <a:pt x="0" y="2953"/>
                      <a:pt x="200" y="5421"/>
                      <a:pt x="667" y="7890"/>
                    </a:cubicBezTo>
                    <a:cubicBezTo>
                      <a:pt x="720" y="8115"/>
                      <a:pt x="889" y="8214"/>
                      <a:pt x="1067" y="8214"/>
                    </a:cubicBezTo>
                    <a:cubicBezTo>
                      <a:pt x="1337" y="8214"/>
                      <a:pt x="1628" y="7985"/>
                      <a:pt x="1568" y="7623"/>
                    </a:cubicBezTo>
                    <a:cubicBezTo>
                      <a:pt x="1168" y="5255"/>
                      <a:pt x="934" y="2886"/>
                      <a:pt x="934" y="451"/>
                    </a:cubicBezTo>
                    <a:cubicBezTo>
                      <a:pt x="951" y="151"/>
                      <a:pt x="717" y="1"/>
                      <a:pt x="4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" name="Google Shape;972;p35"/>
              <p:cNvSpPr/>
              <p:nvPr/>
            </p:nvSpPr>
            <p:spPr>
              <a:xfrm>
                <a:off x="5553636" y="3556735"/>
                <a:ext cx="272577" cy="420746"/>
              </a:xfrm>
              <a:custGeom>
                <a:avLst/>
                <a:gdLst/>
                <a:ahLst/>
                <a:cxnLst/>
                <a:rect l="l" t="t" r="r" b="b"/>
                <a:pathLst>
                  <a:path w="6114" h="9438" extrusionOk="0">
                    <a:moveTo>
                      <a:pt x="3647" y="1"/>
                    </a:moveTo>
                    <a:cubicBezTo>
                      <a:pt x="3459" y="1"/>
                      <a:pt x="3277" y="102"/>
                      <a:pt x="3210" y="341"/>
                    </a:cubicBezTo>
                    <a:cubicBezTo>
                      <a:pt x="2243" y="3210"/>
                      <a:pt x="1242" y="6045"/>
                      <a:pt x="108" y="8847"/>
                    </a:cubicBezTo>
                    <a:cubicBezTo>
                      <a:pt x="1" y="9142"/>
                      <a:pt x="304" y="9438"/>
                      <a:pt x="600" y="9438"/>
                    </a:cubicBezTo>
                    <a:cubicBezTo>
                      <a:pt x="672" y="9438"/>
                      <a:pt x="743" y="9420"/>
                      <a:pt x="809" y="9381"/>
                    </a:cubicBezTo>
                    <a:cubicBezTo>
                      <a:pt x="2577" y="8080"/>
                      <a:pt x="4211" y="6679"/>
                      <a:pt x="5779" y="5178"/>
                    </a:cubicBezTo>
                    <a:cubicBezTo>
                      <a:pt x="6113" y="4843"/>
                      <a:pt x="5793" y="4370"/>
                      <a:pt x="5430" y="4370"/>
                    </a:cubicBezTo>
                    <a:cubicBezTo>
                      <a:pt x="5322" y="4370"/>
                      <a:pt x="5211" y="4412"/>
                      <a:pt x="5112" y="4511"/>
                    </a:cubicBezTo>
                    <a:cubicBezTo>
                      <a:pt x="4007" y="5591"/>
                      <a:pt x="2866" y="6599"/>
                      <a:pt x="1676" y="7548"/>
                    </a:cubicBezTo>
                    <a:lnTo>
                      <a:pt x="1676" y="7548"/>
                    </a:lnTo>
                    <a:cubicBezTo>
                      <a:pt x="2562" y="5252"/>
                      <a:pt x="3409" y="2891"/>
                      <a:pt x="4144" y="575"/>
                    </a:cubicBezTo>
                    <a:cubicBezTo>
                      <a:pt x="4225" y="233"/>
                      <a:pt x="3930" y="1"/>
                      <a:pt x="36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" name="Google Shape;973;p35"/>
              <p:cNvSpPr/>
              <p:nvPr/>
            </p:nvSpPr>
            <p:spPr>
              <a:xfrm>
                <a:off x="5311560" y="3513937"/>
                <a:ext cx="252872" cy="455073"/>
              </a:xfrm>
              <a:custGeom>
                <a:avLst/>
                <a:gdLst/>
                <a:ahLst/>
                <a:cxnLst/>
                <a:rect l="l" t="t" r="r" b="b"/>
                <a:pathLst>
                  <a:path w="5672" h="10208" extrusionOk="0">
                    <a:moveTo>
                      <a:pt x="1" y="0"/>
                    </a:moveTo>
                    <a:cubicBezTo>
                      <a:pt x="1368" y="3636"/>
                      <a:pt x="3537" y="6938"/>
                      <a:pt x="5672" y="10207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" name="Google Shape;974;p35"/>
              <p:cNvSpPr/>
              <p:nvPr/>
            </p:nvSpPr>
            <p:spPr>
              <a:xfrm>
                <a:off x="5285391" y="3493518"/>
                <a:ext cx="305747" cy="495462"/>
              </a:xfrm>
              <a:custGeom>
                <a:avLst/>
                <a:gdLst/>
                <a:ahLst/>
                <a:cxnLst/>
                <a:rect l="l" t="t" r="r" b="b"/>
                <a:pathLst>
                  <a:path w="6858" h="11114" extrusionOk="0">
                    <a:moveTo>
                      <a:pt x="558" y="1"/>
                    </a:moveTo>
                    <a:cubicBezTo>
                      <a:pt x="280" y="1"/>
                      <a:pt x="0" y="229"/>
                      <a:pt x="121" y="592"/>
                    </a:cubicBezTo>
                    <a:cubicBezTo>
                      <a:pt x="1555" y="4294"/>
                      <a:pt x="3657" y="7597"/>
                      <a:pt x="5825" y="10899"/>
                    </a:cubicBezTo>
                    <a:cubicBezTo>
                      <a:pt x="5926" y="11051"/>
                      <a:pt x="6070" y="11113"/>
                      <a:pt x="6212" y="11113"/>
                    </a:cubicBezTo>
                    <a:cubicBezTo>
                      <a:pt x="6539" y="11113"/>
                      <a:pt x="6858" y="10781"/>
                      <a:pt x="6625" y="10432"/>
                    </a:cubicBezTo>
                    <a:cubicBezTo>
                      <a:pt x="4491" y="7230"/>
                      <a:pt x="2389" y="3961"/>
                      <a:pt x="988" y="325"/>
                    </a:cubicBezTo>
                    <a:cubicBezTo>
                      <a:pt x="922" y="100"/>
                      <a:pt x="740" y="1"/>
                      <a:pt x="5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5" name="Google Shape;975;p35"/>
              <p:cNvSpPr/>
              <p:nvPr/>
            </p:nvSpPr>
            <p:spPr>
              <a:xfrm>
                <a:off x="6040240" y="2843430"/>
                <a:ext cx="59562" cy="104451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2343" extrusionOk="0">
                    <a:moveTo>
                      <a:pt x="211" y="1492"/>
                    </a:moveTo>
                    <a:lnTo>
                      <a:pt x="211" y="1492"/>
                    </a:lnTo>
                    <a:cubicBezTo>
                      <a:pt x="208" y="1505"/>
                      <a:pt x="204" y="1518"/>
                      <a:pt x="201" y="1531"/>
                    </a:cubicBezTo>
                    <a:cubicBezTo>
                      <a:pt x="201" y="1518"/>
                      <a:pt x="206" y="1506"/>
                      <a:pt x="211" y="1492"/>
                    </a:cubicBezTo>
                    <a:close/>
                    <a:moveTo>
                      <a:pt x="763" y="0"/>
                    </a:moveTo>
                    <a:cubicBezTo>
                      <a:pt x="709" y="0"/>
                      <a:pt x="655" y="9"/>
                      <a:pt x="601" y="29"/>
                    </a:cubicBezTo>
                    <a:cubicBezTo>
                      <a:pt x="401" y="163"/>
                      <a:pt x="301" y="396"/>
                      <a:pt x="334" y="663"/>
                    </a:cubicBezTo>
                    <a:cubicBezTo>
                      <a:pt x="368" y="830"/>
                      <a:pt x="368" y="1030"/>
                      <a:pt x="334" y="1197"/>
                    </a:cubicBezTo>
                    <a:lnTo>
                      <a:pt x="334" y="1064"/>
                    </a:lnTo>
                    <a:cubicBezTo>
                      <a:pt x="310" y="1186"/>
                      <a:pt x="267" y="1309"/>
                      <a:pt x="233" y="1418"/>
                    </a:cubicBezTo>
                    <a:lnTo>
                      <a:pt x="233" y="1418"/>
                    </a:lnTo>
                    <a:cubicBezTo>
                      <a:pt x="234" y="1412"/>
                      <a:pt x="234" y="1405"/>
                      <a:pt x="234" y="1397"/>
                    </a:cubicBezTo>
                    <a:lnTo>
                      <a:pt x="234" y="1397"/>
                    </a:lnTo>
                    <a:lnTo>
                      <a:pt x="101" y="1664"/>
                    </a:lnTo>
                    <a:cubicBezTo>
                      <a:pt x="1" y="1864"/>
                      <a:pt x="68" y="2198"/>
                      <a:pt x="268" y="2298"/>
                    </a:cubicBezTo>
                    <a:cubicBezTo>
                      <a:pt x="348" y="2328"/>
                      <a:pt x="425" y="2343"/>
                      <a:pt x="497" y="2343"/>
                    </a:cubicBezTo>
                    <a:cubicBezTo>
                      <a:pt x="666" y="2343"/>
                      <a:pt x="808" y="2261"/>
                      <a:pt x="901" y="2098"/>
                    </a:cubicBezTo>
                    <a:cubicBezTo>
                      <a:pt x="1235" y="1564"/>
                      <a:pt x="1335" y="930"/>
                      <a:pt x="1202" y="363"/>
                    </a:cubicBezTo>
                    <a:cubicBezTo>
                      <a:pt x="1175" y="150"/>
                      <a:pt x="978" y="0"/>
                      <a:pt x="7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6" name="Google Shape;976;p35"/>
              <p:cNvSpPr/>
              <p:nvPr/>
            </p:nvSpPr>
            <p:spPr>
              <a:xfrm>
                <a:off x="5967394" y="2932326"/>
                <a:ext cx="41685" cy="135657"/>
              </a:xfrm>
              <a:custGeom>
                <a:avLst/>
                <a:gdLst/>
                <a:ahLst/>
                <a:cxnLst/>
                <a:rect l="l" t="t" r="r" b="b"/>
                <a:pathLst>
                  <a:path w="935" h="3043" extrusionOk="0">
                    <a:moveTo>
                      <a:pt x="512" y="0"/>
                    </a:moveTo>
                    <a:cubicBezTo>
                      <a:pt x="497" y="0"/>
                      <a:pt x="482" y="1"/>
                      <a:pt x="467" y="4"/>
                    </a:cubicBezTo>
                    <a:cubicBezTo>
                      <a:pt x="200" y="4"/>
                      <a:pt x="0" y="204"/>
                      <a:pt x="0" y="471"/>
                    </a:cubicBezTo>
                    <a:lnTo>
                      <a:pt x="0" y="2572"/>
                    </a:lnTo>
                    <a:cubicBezTo>
                      <a:pt x="0" y="2822"/>
                      <a:pt x="176" y="3042"/>
                      <a:pt x="417" y="3042"/>
                    </a:cubicBezTo>
                    <a:cubicBezTo>
                      <a:pt x="433" y="3042"/>
                      <a:pt x="450" y="3041"/>
                      <a:pt x="467" y="3039"/>
                    </a:cubicBezTo>
                    <a:cubicBezTo>
                      <a:pt x="701" y="3039"/>
                      <a:pt x="934" y="2839"/>
                      <a:pt x="934" y="2572"/>
                    </a:cubicBezTo>
                    <a:lnTo>
                      <a:pt x="934" y="471"/>
                    </a:lnTo>
                    <a:cubicBezTo>
                      <a:pt x="934" y="221"/>
                      <a:pt x="73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" name="Google Shape;977;p35"/>
              <p:cNvSpPr/>
              <p:nvPr/>
            </p:nvSpPr>
            <p:spPr>
              <a:xfrm>
                <a:off x="5890046" y="3019750"/>
                <a:ext cx="55059" cy="180638"/>
              </a:xfrm>
              <a:custGeom>
                <a:avLst/>
                <a:gdLst/>
                <a:ahLst/>
                <a:cxnLst/>
                <a:rect l="l" t="t" r="r" b="b"/>
                <a:pathLst>
                  <a:path w="1235" h="4052" extrusionOk="0">
                    <a:moveTo>
                      <a:pt x="574" y="0"/>
                    </a:moveTo>
                    <a:cubicBezTo>
                      <a:pt x="550" y="0"/>
                      <a:pt x="526" y="4"/>
                      <a:pt x="501" y="11"/>
                    </a:cubicBezTo>
                    <a:cubicBezTo>
                      <a:pt x="234" y="11"/>
                      <a:pt x="1" y="211"/>
                      <a:pt x="1" y="444"/>
                    </a:cubicBezTo>
                    <a:cubicBezTo>
                      <a:pt x="1" y="1545"/>
                      <a:pt x="101" y="2612"/>
                      <a:pt x="268" y="3713"/>
                    </a:cubicBezTo>
                    <a:cubicBezTo>
                      <a:pt x="328" y="3923"/>
                      <a:pt x="549" y="4052"/>
                      <a:pt x="787" y="4052"/>
                    </a:cubicBezTo>
                    <a:cubicBezTo>
                      <a:pt x="814" y="4052"/>
                      <a:pt x="841" y="4050"/>
                      <a:pt x="868" y="4047"/>
                    </a:cubicBezTo>
                    <a:cubicBezTo>
                      <a:pt x="1102" y="3947"/>
                      <a:pt x="1235" y="3713"/>
                      <a:pt x="1202" y="3446"/>
                    </a:cubicBezTo>
                    <a:cubicBezTo>
                      <a:pt x="1035" y="2446"/>
                      <a:pt x="935" y="1445"/>
                      <a:pt x="935" y="444"/>
                    </a:cubicBezTo>
                    <a:cubicBezTo>
                      <a:pt x="935" y="236"/>
                      <a:pt x="775" y="0"/>
                      <a:pt x="5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35"/>
              <p:cNvSpPr/>
              <p:nvPr/>
            </p:nvSpPr>
            <p:spPr>
              <a:xfrm>
                <a:off x="5839491" y="3102003"/>
                <a:ext cx="72937" cy="186567"/>
              </a:xfrm>
              <a:custGeom>
                <a:avLst/>
                <a:gdLst/>
                <a:ahLst/>
                <a:cxnLst/>
                <a:rect l="l" t="t" r="r" b="b"/>
                <a:pathLst>
                  <a:path w="1636" h="4185" extrusionOk="0">
                    <a:moveTo>
                      <a:pt x="468" y="0"/>
                    </a:moveTo>
                    <a:cubicBezTo>
                      <a:pt x="234" y="0"/>
                      <a:pt x="1" y="200"/>
                      <a:pt x="1" y="434"/>
                    </a:cubicBezTo>
                    <a:cubicBezTo>
                      <a:pt x="1" y="1601"/>
                      <a:pt x="201" y="2736"/>
                      <a:pt x="634" y="3836"/>
                    </a:cubicBezTo>
                    <a:cubicBezTo>
                      <a:pt x="691" y="4035"/>
                      <a:pt x="844" y="4185"/>
                      <a:pt x="1072" y="4185"/>
                    </a:cubicBezTo>
                    <a:cubicBezTo>
                      <a:pt x="1113" y="4185"/>
                      <a:pt x="1156" y="4180"/>
                      <a:pt x="1201" y="4170"/>
                    </a:cubicBezTo>
                    <a:cubicBezTo>
                      <a:pt x="1402" y="4103"/>
                      <a:pt x="1635" y="3836"/>
                      <a:pt x="1535" y="3569"/>
                    </a:cubicBezTo>
                    <a:cubicBezTo>
                      <a:pt x="1135" y="2569"/>
                      <a:pt x="901" y="1535"/>
                      <a:pt x="901" y="434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979;p35"/>
              <p:cNvSpPr/>
              <p:nvPr/>
            </p:nvSpPr>
            <p:spPr>
              <a:xfrm>
                <a:off x="5772931" y="3159647"/>
                <a:ext cx="79981" cy="221964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4979" extrusionOk="0">
                    <a:moveTo>
                      <a:pt x="563" y="1"/>
                    </a:moveTo>
                    <a:cubicBezTo>
                      <a:pt x="289" y="1"/>
                      <a:pt x="0" y="235"/>
                      <a:pt x="59" y="609"/>
                    </a:cubicBezTo>
                    <a:cubicBezTo>
                      <a:pt x="359" y="1910"/>
                      <a:pt x="626" y="3210"/>
                      <a:pt x="826" y="4545"/>
                    </a:cubicBezTo>
                    <a:cubicBezTo>
                      <a:pt x="860" y="4778"/>
                      <a:pt x="1027" y="4978"/>
                      <a:pt x="1293" y="4978"/>
                    </a:cubicBezTo>
                    <a:cubicBezTo>
                      <a:pt x="1494" y="4978"/>
                      <a:pt x="1794" y="4778"/>
                      <a:pt x="1727" y="4545"/>
                    </a:cubicBezTo>
                    <a:cubicBezTo>
                      <a:pt x="1560" y="3110"/>
                      <a:pt x="1293" y="1743"/>
                      <a:pt x="993" y="375"/>
                    </a:cubicBezTo>
                    <a:cubicBezTo>
                      <a:pt x="938" y="115"/>
                      <a:pt x="754" y="1"/>
                      <a:pt x="5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980;p35"/>
              <p:cNvSpPr/>
              <p:nvPr/>
            </p:nvSpPr>
            <p:spPr>
              <a:xfrm>
                <a:off x="5717561" y="3258485"/>
                <a:ext cx="84796" cy="219244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4918" extrusionOk="0">
                    <a:moveTo>
                      <a:pt x="1722" y="4297"/>
                    </a:moveTo>
                    <a:lnTo>
                      <a:pt x="1722" y="4297"/>
                    </a:lnTo>
                    <a:cubicBezTo>
                      <a:pt x="1727" y="4307"/>
                      <a:pt x="1731" y="4318"/>
                      <a:pt x="1735" y="4329"/>
                    </a:cubicBezTo>
                    <a:lnTo>
                      <a:pt x="1735" y="4496"/>
                    </a:lnTo>
                    <a:cubicBezTo>
                      <a:pt x="1722" y="4523"/>
                      <a:pt x="1703" y="4544"/>
                      <a:pt x="1683" y="4567"/>
                    </a:cubicBezTo>
                    <a:lnTo>
                      <a:pt x="1683" y="4567"/>
                    </a:lnTo>
                    <a:cubicBezTo>
                      <a:pt x="1718" y="4483"/>
                      <a:pt x="1732" y="4389"/>
                      <a:pt x="1722" y="4297"/>
                    </a:cubicBezTo>
                    <a:close/>
                    <a:moveTo>
                      <a:pt x="555" y="0"/>
                    </a:moveTo>
                    <a:cubicBezTo>
                      <a:pt x="272" y="0"/>
                      <a:pt x="1" y="220"/>
                      <a:pt x="100" y="560"/>
                    </a:cubicBezTo>
                    <a:cubicBezTo>
                      <a:pt x="301" y="1227"/>
                      <a:pt x="434" y="1894"/>
                      <a:pt x="567" y="2595"/>
                    </a:cubicBezTo>
                    <a:cubicBezTo>
                      <a:pt x="601" y="2928"/>
                      <a:pt x="634" y="3228"/>
                      <a:pt x="701" y="3562"/>
                    </a:cubicBezTo>
                    <a:cubicBezTo>
                      <a:pt x="701" y="3729"/>
                      <a:pt x="734" y="3929"/>
                      <a:pt x="734" y="4096"/>
                    </a:cubicBezTo>
                    <a:cubicBezTo>
                      <a:pt x="734" y="4189"/>
                      <a:pt x="751" y="4266"/>
                      <a:pt x="772" y="4327"/>
                    </a:cubicBezTo>
                    <a:lnTo>
                      <a:pt x="772" y="4327"/>
                    </a:lnTo>
                    <a:cubicBezTo>
                      <a:pt x="769" y="4350"/>
                      <a:pt x="768" y="4373"/>
                      <a:pt x="768" y="4396"/>
                    </a:cubicBezTo>
                    <a:cubicBezTo>
                      <a:pt x="768" y="4681"/>
                      <a:pt x="1011" y="4918"/>
                      <a:pt x="1270" y="4918"/>
                    </a:cubicBezTo>
                    <a:cubicBezTo>
                      <a:pt x="1314" y="4918"/>
                      <a:pt x="1358" y="4911"/>
                      <a:pt x="1401" y="4896"/>
                    </a:cubicBezTo>
                    <a:cubicBezTo>
                      <a:pt x="1735" y="4830"/>
                      <a:pt x="1902" y="4396"/>
                      <a:pt x="1735" y="4062"/>
                    </a:cubicBezTo>
                    <a:cubicBezTo>
                      <a:pt x="1735" y="4029"/>
                      <a:pt x="1702" y="3996"/>
                      <a:pt x="1702" y="3996"/>
                    </a:cubicBezTo>
                    <a:lnTo>
                      <a:pt x="1702" y="3929"/>
                    </a:lnTo>
                    <a:cubicBezTo>
                      <a:pt x="1702" y="3829"/>
                      <a:pt x="1635" y="3662"/>
                      <a:pt x="1635" y="3529"/>
                    </a:cubicBezTo>
                    <a:cubicBezTo>
                      <a:pt x="1568" y="2428"/>
                      <a:pt x="1368" y="1360"/>
                      <a:pt x="1034" y="326"/>
                    </a:cubicBezTo>
                    <a:cubicBezTo>
                      <a:pt x="941" y="99"/>
                      <a:pt x="745" y="0"/>
                      <a:pt x="5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981;p35"/>
              <p:cNvSpPr/>
              <p:nvPr/>
            </p:nvSpPr>
            <p:spPr>
              <a:xfrm>
                <a:off x="5668745" y="3341094"/>
                <a:ext cx="75612" cy="230880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5179" extrusionOk="0">
                    <a:moveTo>
                      <a:pt x="561" y="1"/>
                    </a:moveTo>
                    <a:cubicBezTo>
                      <a:pt x="291" y="1"/>
                      <a:pt x="1" y="233"/>
                      <a:pt x="61" y="575"/>
                    </a:cubicBezTo>
                    <a:cubicBezTo>
                      <a:pt x="395" y="1976"/>
                      <a:pt x="628" y="3343"/>
                      <a:pt x="728" y="4711"/>
                    </a:cubicBezTo>
                    <a:cubicBezTo>
                      <a:pt x="795" y="4978"/>
                      <a:pt x="962" y="5178"/>
                      <a:pt x="1195" y="5178"/>
                    </a:cubicBezTo>
                    <a:cubicBezTo>
                      <a:pt x="1429" y="5178"/>
                      <a:pt x="1696" y="4978"/>
                      <a:pt x="1662" y="4711"/>
                    </a:cubicBezTo>
                    <a:cubicBezTo>
                      <a:pt x="1529" y="3243"/>
                      <a:pt x="1262" y="1809"/>
                      <a:pt x="962" y="341"/>
                    </a:cubicBezTo>
                    <a:cubicBezTo>
                      <a:pt x="909" y="102"/>
                      <a:pt x="740" y="1"/>
                      <a:pt x="5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2" name="Google Shape;982;p35"/>
              <p:cNvSpPr/>
              <p:nvPr/>
            </p:nvSpPr>
            <p:spPr>
              <a:xfrm>
                <a:off x="5610477" y="3422946"/>
                <a:ext cx="78866" cy="281567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6316" extrusionOk="0">
                    <a:moveTo>
                      <a:pt x="458" y="0"/>
                    </a:moveTo>
                    <a:cubicBezTo>
                      <a:pt x="427" y="0"/>
                      <a:pt x="396" y="2"/>
                      <a:pt x="368" y="6"/>
                    </a:cubicBezTo>
                    <a:cubicBezTo>
                      <a:pt x="101" y="73"/>
                      <a:pt x="1" y="340"/>
                      <a:pt x="34" y="573"/>
                    </a:cubicBezTo>
                    <a:lnTo>
                      <a:pt x="801" y="5977"/>
                    </a:lnTo>
                    <a:cubicBezTo>
                      <a:pt x="831" y="6187"/>
                      <a:pt x="1103" y="6316"/>
                      <a:pt x="1303" y="6316"/>
                    </a:cubicBezTo>
                    <a:cubicBezTo>
                      <a:pt x="1326" y="6316"/>
                      <a:pt x="1348" y="6314"/>
                      <a:pt x="1368" y="6311"/>
                    </a:cubicBezTo>
                    <a:cubicBezTo>
                      <a:pt x="1635" y="6211"/>
                      <a:pt x="1769" y="5977"/>
                      <a:pt x="1702" y="5710"/>
                    </a:cubicBezTo>
                    <a:lnTo>
                      <a:pt x="968" y="340"/>
                    </a:lnTo>
                    <a:cubicBezTo>
                      <a:pt x="939" y="106"/>
                      <a:pt x="679" y="0"/>
                      <a:pt x="4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3" name="Google Shape;983;p35"/>
              <p:cNvSpPr/>
              <p:nvPr/>
            </p:nvSpPr>
            <p:spPr>
              <a:xfrm>
                <a:off x="5681851" y="2740046"/>
                <a:ext cx="620187" cy="1318944"/>
              </a:xfrm>
              <a:custGeom>
                <a:avLst/>
                <a:gdLst/>
                <a:ahLst/>
                <a:cxnLst/>
                <a:rect l="l" t="t" r="r" b="b"/>
                <a:pathLst>
                  <a:path w="13911" h="29586" extrusionOk="0">
                    <a:moveTo>
                      <a:pt x="12568" y="1031"/>
                    </a:moveTo>
                    <a:cubicBezTo>
                      <a:pt x="12567" y="1065"/>
                      <a:pt x="12576" y="1111"/>
                      <a:pt x="12576" y="1148"/>
                    </a:cubicBezTo>
                    <a:cubicBezTo>
                      <a:pt x="12576" y="1381"/>
                      <a:pt x="12510" y="1681"/>
                      <a:pt x="12443" y="1915"/>
                    </a:cubicBezTo>
                    <a:cubicBezTo>
                      <a:pt x="12343" y="2982"/>
                      <a:pt x="12176" y="4016"/>
                      <a:pt x="12043" y="5050"/>
                    </a:cubicBezTo>
                    <a:cubicBezTo>
                      <a:pt x="11742" y="7052"/>
                      <a:pt x="11542" y="9087"/>
                      <a:pt x="11042" y="11055"/>
                    </a:cubicBezTo>
                    <a:cubicBezTo>
                      <a:pt x="10575" y="12923"/>
                      <a:pt x="9908" y="14757"/>
                      <a:pt x="9407" y="16692"/>
                    </a:cubicBezTo>
                    <a:cubicBezTo>
                      <a:pt x="8907" y="18593"/>
                      <a:pt x="8507" y="20561"/>
                      <a:pt x="8073" y="22496"/>
                    </a:cubicBezTo>
                    <a:cubicBezTo>
                      <a:pt x="7652" y="24348"/>
                      <a:pt x="7208" y="26176"/>
                      <a:pt x="6621" y="27981"/>
                    </a:cubicBezTo>
                    <a:lnTo>
                      <a:pt x="6621" y="27981"/>
                    </a:lnTo>
                    <a:cubicBezTo>
                      <a:pt x="5662" y="26450"/>
                      <a:pt x="4688" y="24935"/>
                      <a:pt x="3737" y="23397"/>
                    </a:cubicBezTo>
                    <a:cubicBezTo>
                      <a:pt x="3170" y="22496"/>
                      <a:pt x="2603" y="21562"/>
                      <a:pt x="2036" y="20662"/>
                    </a:cubicBezTo>
                    <a:cubicBezTo>
                      <a:pt x="1769" y="20228"/>
                      <a:pt x="1402" y="19828"/>
                      <a:pt x="1235" y="19394"/>
                    </a:cubicBezTo>
                    <a:cubicBezTo>
                      <a:pt x="1035" y="18927"/>
                      <a:pt x="1502" y="18393"/>
                      <a:pt x="1735" y="17993"/>
                    </a:cubicBezTo>
                    <a:cubicBezTo>
                      <a:pt x="3703" y="14424"/>
                      <a:pt x="5605" y="10855"/>
                      <a:pt x="7773" y="7385"/>
                    </a:cubicBezTo>
                    <a:cubicBezTo>
                      <a:pt x="8839" y="5744"/>
                      <a:pt x="9904" y="4102"/>
                      <a:pt x="11056" y="2546"/>
                    </a:cubicBezTo>
                    <a:lnTo>
                      <a:pt x="11056" y="2546"/>
                    </a:lnTo>
                    <a:cubicBezTo>
                      <a:pt x="11090" y="2553"/>
                      <a:pt x="11125" y="2557"/>
                      <a:pt x="11160" y="2557"/>
                    </a:cubicBezTo>
                    <a:cubicBezTo>
                      <a:pt x="11302" y="2557"/>
                      <a:pt x="11444" y="2496"/>
                      <a:pt x="11542" y="2348"/>
                    </a:cubicBezTo>
                    <a:cubicBezTo>
                      <a:pt x="11843" y="1982"/>
                      <a:pt x="12109" y="1548"/>
                      <a:pt x="12443" y="1181"/>
                    </a:cubicBezTo>
                    <a:lnTo>
                      <a:pt x="12568" y="1031"/>
                    </a:lnTo>
                    <a:close/>
                    <a:moveTo>
                      <a:pt x="12688" y="0"/>
                    </a:moveTo>
                    <a:cubicBezTo>
                      <a:pt x="12381" y="0"/>
                      <a:pt x="12093" y="172"/>
                      <a:pt x="11876" y="414"/>
                    </a:cubicBezTo>
                    <a:cubicBezTo>
                      <a:pt x="11638" y="670"/>
                      <a:pt x="11429" y="937"/>
                      <a:pt x="11229" y="1209"/>
                    </a:cubicBezTo>
                    <a:lnTo>
                      <a:pt x="11229" y="1209"/>
                    </a:lnTo>
                    <a:cubicBezTo>
                      <a:pt x="11199" y="1204"/>
                      <a:pt x="11168" y="1201"/>
                      <a:pt x="11137" y="1201"/>
                    </a:cubicBezTo>
                    <a:cubicBezTo>
                      <a:pt x="10994" y="1201"/>
                      <a:pt x="10849" y="1254"/>
                      <a:pt x="10742" y="1381"/>
                    </a:cubicBezTo>
                    <a:cubicBezTo>
                      <a:pt x="8207" y="4717"/>
                      <a:pt x="6038" y="8353"/>
                      <a:pt x="4004" y="11989"/>
                    </a:cubicBezTo>
                    <a:lnTo>
                      <a:pt x="868" y="17626"/>
                    </a:lnTo>
                    <a:cubicBezTo>
                      <a:pt x="401" y="18460"/>
                      <a:pt x="1" y="19094"/>
                      <a:pt x="501" y="19994"/>
                    </a:cubicBezTo>
                    <a:cubicBezTo>
                      <a:pt x="1068" y="20962"/>
                      <a:pt x="1669" y="21862"/>
                      <a:pt x="2236" y="22830"/>
                    </a:cubicBezTo>
                    <a:cubicBezTo>
                      <a:pt x="3603" y="24998"/>
                      <a:pt x="4938" y="27166"/>
                      <a:pt x="6339" y="29368"/>
                    </a:cubicBezTo>
                    <a:cubicBezTo>
                      <a:pt x="6421" y="29519"/>
                      <a:pt x="6554" y="29585"/>
                      <a:pt x="6694" y="29585"/>
                    </a:cubicBezTo>
                    <a:cubicBezTo>
                      <a:pt x="6894" y="29585"/>
                      <a:pt x="7108" y="29450"/>
                      <a:pt x="7206" y="29234"/>
                    </a:cubicBezTo>
                    <a:cubicBezTo>
                      <a:pt x="8707" y="24998"/>
                      <a:pt x="9341" y="20528"/>
                      <a:pt x="10542" y="16192"/>
                    </a:cubicBezTo>
                    <a:cubicBezTo>
                      <a:pt x="11175" y="14023"/>
                      <a:pt x="11909" y="11889"/>
                      <a:pt x="12276" y="9687"/>
                    </a:cubicBezTo>
                    <a:cubicBezTo>
                      <a:pt x="12710" y="7385"/>
                      <a:pt x="12943" y="5084"/>
                      <a:pt x="13277" y="2815"/>
                    </a:cubicBezTo>
                    <a:cubicBezTo>
                      <a:pt x="13377" y="2082"/>
                      <a:pt x="13911" y="514"/>
                      <a:pt x="13043" y="80"/>
                    </a:cubicBezTo>
                    <a:cubicBezTo>
                      <a:pt x="12924" y="25"/>
                      <a:pt x="12805" y="0"/>
                      <a:pt x="126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84" name="Google Shape;984;p35"/>
            <p:cNvSpPr/>
            <p:nvPr/>
          </p:nvSpPr>
          <p:spPr>
            <a:xfrm rot="1031193">
              <a:off x="5837862" y="2480046"/>
              <a:ext cx="903074" cy="1867002"/>
            </a:xfrm>
            <a:custGeom>
              <a:avLst/>
              <a:gdLst/>
              <a:ahLst/>
              <a:cxnLst/>
              <a:rect l="l" t="t" r="r" b="b"/>
              <a:pathLst>
                <a:path w="36121" h="74676" extrusionOk="0">
                  <a:moveTo>
                    <a:pt x="28087" y="0"/>
                  </a:moveTo>
                  <a:cubicBezTo>
                    <a:pt x="16833" y="9847"/>
                    <a:pt x="3113" y="29947"/>
                    <a:pt x="12085" y="41910"/>
                  </a:cubicBezTo>
                  <a:cubicBezTo>
                    <a:pt x="16262" y="47479"/>
                    <a:pt x="27127" y="51927"/>
                    <a:pt x="32278" y="47244"/>
                  </a:cubicBezTo>
                  <a:cubicBezTo>
                    <a:pt x="36886" y="43054"/>
                    <a:pt x="37444" y="32979"/>
                    <a:pt x="33040" y="28575"/>
                  </a:cubicBezTo>
                  <a:cubicBezTo>
                    <a:pt x="24886" y="20421"/>
                    <a:pt x="6955" y="33120"/>
                    <a:pt x="1798" y="43434"/>
                  </a:cubicBezTo>
                  <a:cubicBezTo>
                    <a:pt x="-2937" y="52903"/>
                    <a:pt x="2778" y="65207"/>
                    <a:pt x="7513" y="74676"/>
                  </a:cubicBezTo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  <p:grpSp>
        <p:nvGrpSpPr>
          <p:cNvPr id="985" name="Google Shape;985;p35"/>
          <p:cNvGrpSpPr/>
          <p:nvPr/>
        </p:nvGrpSpPr>
        <p:grpSpPr>
          <a:xfrm>
            <a:off x="5349470" y="1516174"/>
            <a:ext cx="680877" cy="505836"/>
            <a:chOff x="5349470" y="1516174"/>
            <a:chExt cx="680877" cy="505836"/>
          </a:xfrm>
        </p:grpSpPr>
        <p:grpSp>
          <p:nvGrpSpPr>
            <p:cNvPr id="986" name="Google Shape;986;p35"/>
            <p:cNvGrpSpPr/>
            <p:nvPr/>
          </p:nvGrpSpPr>
          <p:grpSpPr>
            <a:xfrm>
              <a:off x="5349470" y="1516174"/>
              <a:ext cx="398786" cy="433404"/>
              <a:chOff x="5454270" y="1797174"/>
              <a:chExt cx="398786" cy="433404"/>
            </a:xfrm>
          </p:grpSpPr>
          <p:sp>
            <p:nvSpPr>
              <p:cNvPr id="987" name="Google Shape;987;p35"/>
              <p:cNvSpPr/>
              <p:nvPr/>
            </p:nvSpPr>
            <p:spPr>
              <a:xfrm>
                <a:off x="5620165" y="1797174"/>
                <a:ext cx="58820" cy="433404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1443" extrusionOk="0">
                    <a:moveTo>
                      <a:pt x="451" y="1"/>
                    </a:moveTo>
                    <a:cubicBezTo>
                      <a:pt x="218" y="1"/>
                      <a:pt x="1" y="151"/>
                      <a:pt x="18" y="451"/>
                    </a:cubicBezTo>
                    <a:cubicBezTo>
                      <a:pt x="351" y="3954"/>
                      <a:pt x="518" y="7456"/>
                      <a:pt x="585" y="10992"/>
                    </a:cubicBezTo>
                    <a:cubicBezTo>
                      <a:pt x="585" y="11283"/>
                      <a:pt x="840" y="11443"/>
                      <a:pt x="1088" y="11443"/>
                    </a:cubicBezTo>
                    <a:cubicBezTo>
                      <a:pt x="1323" y="11443"/>
                      <a:pt x="1552" y="11300"/>
                      <a:pt x="1552" y="10992"/>
                    </a:cubicBezTo>
                    <a:cubicBezTo>
                      <a:pt x="1519" y="7490"/>
                      <a:pt x="1319" y="3954"/>
                      <a:pt x="985" y="451"/>
                    </a:cubicBezTo>
                    <a:cubicBezTo>
                      <a:pt x="935" y="151"/>
                      <a:pt x="685" y="1"/>
                      <a:pt x="4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8" name="Google Shape;988;p35"/>
              <p:cNvSpPr/>
              <p:nvPr/>
            </p:nvSpPr>
            <p:spPr>
              <a:xfrm>
                <a:off x="5454270" y="1929963"/>
                <a:ext cx="398786" cy="108436"/>
              </a:xfrm>
              <a:custGeom>
                <a:avLst/>
                <a:gdLst/>
                <a:ahLst/>
                <a:cxnLst/>
                <a:rect l="l" t="t" r="r" b="b"/>
                <a:pathLst>
                  <a:path w="10529" h="2863" extrusionOk="0">
                    <a:moveTo>
                      <a:pt x="9844" y="1"/>
                    </a:moveTo>
                    <a:cubicBezTo>
                      <a:pt x="9809" y="1"/>
                      <a:pt x="9772" y="5"/>
                      <a:pt x="9735" y="14"/>
                    </a:cubicBezTo>
                    <a:cubicBezTo>
                      <a:pt x="6666" y="648"/>
                      <a:pt x="3630" y="1282"/>
                      <a:pt x="562" y="1915"/>
                    </a:cubicBezTo>
                    <a:cubicBezTo>
                      <a:pt x="1" y="2040"/>
                      <a:pt x="196" y="2862"/>
                      <a:pt x="686" y="2862"/>
                    </a:cubicBezTo>
                    <a:cubicBezTo>
                      <a:pt x="721" y="2862"/>
                      <a:pt x="757" y="2858"/>
                      <a:pt x="795" y="2849"/>
                    </a:cubicBezTo>
                    <a:cubicBezTo>
                      <a:pt x="3864" y="2216"/>
                      <a:pt x="6899" y="1582"/>
                      <a:pt x="9968" y="948"/>
                    </a:cubicBezTo>
                    <a:cubicBezTo>
                      <a:pt x="10529" y="823"/>
                      <a:pt x="10333" y="1"/>
                      <a:pt x="98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9" name="Google Shape;989;p35"/>
              <p:cNvSpPr/>
              <p:nvPr/>
            </p:nvSpPr>
            <p:spPr>
              <a:xfrm>
                <a:off x="5526044" y="1880839"/>
                <a:ext cx="231719" cy="213615"/>
              </a:xfrm>
              <a:custGeom>
                <a:avLst/>
                <a:gdLst/>
                <a:ahLst/>
                <a:cxnLst/>
                <a:rect l="l" t="t" r="r" b="b"/>
                <a:pathLst>
                  <a:path w="6118" h="5640" extrusionOk="0">
                    <a:moveTo>
                      <a:pt x="488" y="1"/>
                    </a:moveTo>
                    <a:cubicBezTo>
                      <a:pt x="391" y="1"/>
                      <a:pt x="296" y="27"/>
                      <a:pt x="234" y="77"/>
                    </a:cubicBezTo>
                    <a:cubicBezTo>
                      <a:pt x="34" y="177"/>
                      <a:pt x="1" y="477"/>
                      <a:pt x="68" y="677"/>
                    </a:cubicBezTo>
                    <a:cubicBezTo>
                      <a:pt x="535" y="1745"/>
                      <a:pt x="1669" y="2278"/>
                      <a:pt x="2503" y="2945"/>
                    </a:cubicBezTo>
                    <a:cubicBezTo>
                      <a:pt x="3470" y="3679"/>
                      <a:pt x="4371" y="4580"/>
                      <a:pt x="5171" y="5481"/>
                    </a:cubicBezTo>
                    <a:cubicBezTo>
                      <a:pt x="5267" y="5593"/>
                      <a:pt x="5377" y="5639"/>
                      <a:pt x="5482" y="5639"/>
                    </a:cubicBezTo>
                    <a:cubicBezTo>
                      <a:pt x="5818" y="5639"/>
                      <a:pt x="6117" y="5169"/>
                      <a:pt x="5838" y="4814"/>
                    </a:cubicBezTo>
                    <a:cubicBezTo>
                      <a:pt x="5038" y="3913"/>
                      <a:pt x="4171" y="3079"/>
                      <a:pt x="3203" y="2312"/>
                    </a:cubicBezTo>
                    <a:lnTo>
                      <a:pt x="1835" y="1311"/>
                    </a:lnTo>
                    <a:cubicBezTo>
                      <a:pt x="1402" y="1011"/>
                      <a:pt x="1068" y="677"/>
                      <a:pt x="868" y="244"/>
                    </a:cubicBezTo>
                    <a:cubicBezTo>
                      <a:pt x="826" y="76"/>
                      <a:pt x="653" y="1"/>
                      <a:pt x="4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990;p35"/>
              <p:cNvSpPr/>
              <p:nvPr/>
            </p:nvSpPr>
            <p:spPr>
              <a:xfrm>
                <a:off x="5544717" y="1857660"/>
                <a:ext cx="220016" cy="316332"/>
              </a:xfrm>
              <a:custGeom>
                <a:avLst/>
                <a:gdLst/>
                <a:ahLst/>
                <a:cxnLst/>
                <a:rect l="l" t="t" r="r" b="b"/>
                <a:pathLst>
                  <a:path w="5809" h="8352" extrusionOk="0">
                    <a:moveTo>
                      <a:pt x="5151" y="1"/>
                    </a:moveTo>
                    <a:cubicBezTo>
                      <a:pt x="5001" y="1"/>
                      <a:pt x="4849" y="66"/>
                      <a:pt x="4745" y="222"/>
                    </a:cubicBezTo>
                    <a:cubicBezTo>
                      <a:pt x="3878" y="1523"/>
                      <a:pt x="3044" y="2790"/>
                      <a:pt x="2176" y="4091"/>
                    </a:cubicBezTo>
                    <a:cubicBezTo>
                      <a:pt x="1376" y="5259"/>
                      <a:pt x="575" y="6426"/>
                      <a:pt x="142" y="7761"/>
                    </a:cubicBezTo>
                    <a:cubicBezTo>
                      <a:pt x="1" y="8123"/>
                      <a:pt x="285" y="8351"/>
                      <a:pt x="576" y="8351"/>
                    </a:cubicBezTo>
                    <a:cubicBezTo>
                      <a:pt x="768" y="8351"/>
                      <a:pt x="963" y="8252"/>
                      <a:pt x="1042" y="8027"/>
                    </a:cubicBezTo>
                    <a:cubicBezTo>
                      <a:pt x="1509" y="6726"/>
                      <a:pt x="2343" y="5592"/>
                      <a:pt x="3077" y="4425"/>
                    </a:cubicBezTo>
                    <a:lnTo>
                      <a:pt x="5579" y="689"/>
                    </a:lnTo>
                    <a:cubicBezTo>
                      <a:pt x="5809" y="321"/>
                      <a:pt x="5484" y="1"/>
                      <a:pt x="5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91" name="Google Shape;991;p35"/>
            <p:cNvGrpSpPr/>
            <p:nvPr/>
          </p:nvGrpSpPr>
          <p:grpSpPr>
            <a:xfrm rot="1648226">
              <a:off x="5787718" y="1766806"/>
              <a:ext cx="203157" cy="220793"/>
              <a:chOff x="5454270" y="1797174"/>
              <a:chExt cx="398786" cy="433404"/>
            </a:xfrm>
          </p:grpSpPr>
          <p:sp>
            <p:nvSpPr>
              <p:cNvPr id="992" name="Google Shape;992;p35"/>
              <p:cNvSpPr/>
              <p:nvPr/>
            </p:nvSpPr>
            <p:spPr>
              <a:xfrm>
                <a:off x="5620165" y="1797174"/>
                <a:ext cx="58820" cy="433404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1443" extrusionOk="0">
                    <a:moveTo>
                      <a:pt x="451" y="1"/>
                    </a:moveTo>
                    <a:cubicBezTo>
                      <a:pt x="218" y="1"/>
                      <a:pt x="1" y="151"/>
                      <a:pt x="18" y="451"/>
                    </a:cubicBezTo>
                    <a:cubicBezTo>
                      <a:pt x="351" y="3954"/>
                      <a:pt x="518" y="7456"/>
                      <a:pt x="585" y="10992"/>
                    </a:cubicBezTo>
                    <a:cubicBezTo>
                      <a:pt x="585" y="11283"/>
                      <a:pt x="840" y="11443"/>
                      <a:pt x="1088" y="11443"/>
                    </a:cubicBezTo>
                    <a:cubicBezTo>
                      <a:pt x="1323" y="11443"/>
                      <a:pt x="1552" y="11300"/>
                      <a:pt x="1552" y="10992"/>
                    </a:cubicBezTo>
                    <a:cubicBezTo>
                      <a:pt x="1519" y="7490"/>
                      <a:pt x="1319" y="3954"/>
                      <a:pt x="985" y="451"/>
                    </a:cubicBezTo>
                    <a:cubicBezTo>
                      <a:pt x="935" y="151"/>
                      <a:pt x="685" y="1"/>
                      <a:pt x="4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3" name="Google Shape;993;p35"/>
              <p:cNvSpPr/>
              <p:nvPr/>
            </p:nvSpPr>
            <p:spPr>
              <a:xfrm>
                <a:off x="5454270" y="1929963"/>
                <a:ext cx="398786" cy="108436"/>
              </a:xfrm>
              <a:custGeom>
                <a:avLst/>
                <a:gdLst/>
                <a:ahLst/>
                <a:cxnLst/>
                <a:rect l="l" t="t" r="r" b="b"/>
                <a:pathLst>
                  <a:path w="10529" h="2863" extrusionOk="0">
                    <a:moveTo>
                      <a:pt x="9844" y="1"/>
                    </a:moveTo>
                    <a:cubicBezTo>
                      <a:pt x="9809" y="1"/>
                      <a:pt x="9772" y="5"/>
                      <a:pt x="9735" y="14"/>
                    </a:cubicBezTo>
                    <a:cubicBezTo>
                      <a:pt x="6666" y="648"/>
                      <a:pt x="3630" y="1282"/>
                      <a:pt x="562" y="1915"/>
                    </a:cubicBezTo>
                    <a:cubicBezTo>
                      <a:pt x="1" y="2040"/>
                      <a:pt x="196" y="2862"/>
                      <a:pt x="686" y="2862"/>
                    </a:cubicBezTo>
                    <a:cubicBezTo>
                      <a:pt x="721" y="2862"/>
                      <a:pt x="757" y="2858"/>
                      <a:pt x="795" y="2849"/>
                    </a:cubicBezTo>
                    <a:cubicBezTo>
                      <a:pt x="3864" y="2216"/>
                      <a:pt x="6899" y="1582"/>
                      <a:pt x="9968" y="948"/>
                    </a:cubicBezTo>
                    <a:cubicBezTo>
                      <a:pt x="10529" y="823"/>
                      <a:pt x="10333" y="1"/>
                      <a:pt x="98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4" name="Google Shape;994;p35"/>
              <p:cNvSpPr/>
              <p:nvPr/>
            </p:nvSpPr>
            <p:spPr>
              <a:xfrm>
                <a:off x="5526044" y="1880839"/>
                <a:ext cx="231719" cy="213615"/>
              </a:xfrm>
              <a:custGeom>
                <a:avLst/>
                <a:gdLst/>
                <a:ahLst/>
                <a:cxnLst/>
                <a:rect l="l" t="t" r="r" b="b"/>
                <a:pathLst>
                  <a:path w="6118" h="5640" extrusionOk="0">
                    <a:moveTo>
                      <a:pt x="488" y="1"/>
                    </a:moveTo>
                    <a:cubicBezTo>
                      <a:pt x="391" y="1"/>
                      <a:pt x="296" y="27"/>
                      <a:pt x="234" y="77"/>
                    </a:cubicBezTo>
                    <a:cubicBezTo>
                      <a:pt x="34" y="177"/>
                      <a:pt x="1" y="477"/>
                      <a:pt x="68" y="677"/>
                    </a:cubicBezTo>
                    <a:cubicBezTo>
                      <a:pt x="535" y="1745"/>
                      <a:pt x="1669" y="2278"/>
                      <a:pt x="2503" y="2945"/>
                    </a:cubicBezTo>
                    <a:cubicBezTo>
                      <a:pt x="3470" y="3679"/>
                      <a:pt x="4371" y="4580"/>
                      <a:pt x="5171" y="5481"/>
                    </a:cubicBezTo>
                    <a:cubicBezTo>
                      <a:pt x="5267" y="5593"/>
                      <a:pt x="5377" y="5639"/>
                      <a:pt x="5482" y="5639"/>
                    </a:cubicBezTo>
                    <a:cubicBezTo>
                      <a:pt x="5818" y="5639"/>
                      <a:pt x="6117" y="5169"/>
                      <a:pt x="5838" y="4814"/>
                    </a:cubicBezTo>
                    <a:cubicBezTo>
                      <a:pt x="5038" y="3913"/>
                      <a:pt x="4171" y="3079"/>
                      <a:pt x="3203" y="2312"/>
                    </a:cubicBezTo>
                    <a:lnTo>
                      <a:pt x="1835" y="1311"/>
                    </a:lnTo>
                    <a:cubicBezTo>
                      <a:pt x="1402" y="1011"/>
                      <a:pt x="1068" y="677"/>
                      <a:pt x="868" y="244"/>
                    </a:cubicBezTo>
                    <a:cubicBezTo>
                      <a:pt x="826" y="76"/>
                      <a:pt x="653" y="1"/>
                      <a:pt x="4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5" name="Google Shape;995;p35"/>
              <p:cNvSpPr/>
              <p:nvPr/>
            </p:nvSpPr>
            <p:spPr>
              <a:xfrm>
                <a:off x="5544717" y="1857660"/>
                <a:ext cx="220016" cy="316332"/>
              </a:xfrm>
              <a:custGeom>
                <a:avLst/>
                <a:gdLst/>
                <a:ahLst/>
                <a:cxnLst/>
                <a:rect l="l" t="t" r="r" b="b"/>
                <a:pathLst>
                  <a:path w="5809" h="8352" extrusionOk="0">
                    <a:moveTo>
                      <a:pt x="5151" y="1"/>
                    </a:moveTo>
                    <a:cubicBezTo>
                      <a:pt x="5001" y="1"/>
                      <a:pt x="4849" y="66"/>
                      <a:pt x="4745" y="222"/>
                    </a:cubicBezTo>
                    <a:cubicBezTo>
                      <a:pt x="3878" y="1523"/>
                      <a:pt x="3044" y="2790"/>
                      <a:pt x="2176" y="4091"/>
                    </a:cubicBezTo>
                    <a:cubicBezTo>
                      <a:pt x="1376" y="5259"/>
                      <a:pt x="575" y="6426"/>
                      <a:pt x="142" y="7761"/>
                    </a:cubicBezTo>
                    <a:cubicBezTo>
                      <a:pt x="1" y="8123"/>
                      <a:pt x="285" y="8351"/>
                      <a:pt x="576" y="8351"/>
                    </a:cubicBezTo>
                    <a:cubicBezTo>
                      <a:pt x="768" y="8351"/>
                      <a:pt x="963" y="8252"/>
                      <a:pt x="1042" y="8027"/>
                    </a:cubicBezTo>
                    <a:cubicBezTo>
                      <a:pt x="1509" y="6726"/>
                      <a:pt x="2343" y="5592"/>
                      <a:pt x="3077" y="4425"/>
                    </a:cubicBezTo>
                    <a:lnTo>
                      <a:pt x="5579" y="689"/>
                    </a:lnTo>
                    <a:cubicBezTo>
                      <a:pt x="5809" y="321"/>
                      <a:pt x="5484" y="1"/>
                      <a:pt x="5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96" name="Google Shape;996;p35"/>
          <p:cNvGrpSpPr/>
          <p:nvPr/>
        </p:nvGrpSpPr>
        <p:grpSpPr>
          <a:xfrm>
            <a:off x="7975133" y="2422077"/>
            <a:ext cx="398786" cy="842651"/>
            <a:chOff x="7975133" y="2422077"/>
            <a:chExt cx="398786" cy="842651"/>
          </a:xfrm>
        </p:grpSpPr>
        <p:grpSp>
          <p:nvGrpSpPr>
            <p:cNvPr id="997" name="Google Shape;997;p35"/>
            <p:cNvGrpSpPr/>
            <p:nvPr/>
          </p:nvGrpSpPr>
          <p:grpSpPr>
            <a:xfrm rot="-177540">
              <a:off x="8132818" y="2427174"/>
              <a:ext cx="203173" cy="220810"/>
              <a:chOff x="5454270" y="1797174"/>
              <a:chExt cx="398786" cy="433404"/>
            </a:xfrm>
          </p:grpSpPr>
          <p:sp>
            <p:nvSpPr>
              <p:cNvPr id="998" name="Google Shape;998;p35"/>
              <p:cNvSpPr/>
              <p:nvPr/>
            </p:nvSpPr>
            <p:spPr>
              <a:xfrm>
                <a:off x="5620165" y="1797174"/>
                <a:ext cx="58820" cy="433404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1443" extrusionOk="0">
                    <a:moveTo>
                      <a:pt x="451" y="1"/>
                    </a:moveTo>
                    <a:cubicBezTo>
                      <a:pt x="218" y="1"/>
                      <a:pt x="1" y="151"/>
                      <a:pt x="18" y="451"/>
                    </a:cubicBezTo>
                    <a:cubicBezTo>
                      <a:pt x="351" y="3954"/>
                      <a:pt x="518" y="7456"/>
                      <a:pt x="585" y="10992"/>
                    </a:cubicBezTo>
                    <a:cubicBezTo>
                      <a:pt x="585" y="11283"/>
                      <a:pt x="840" y="11443"/>
                      <a:pt x="1088" y="11443"/>
                    </a:cubicBezTo>
                    <a:cubicBezTo>
                      <a:pt x="1323" y="11443"/>
                      <a:pt x="1552" y="11300"/>
                      <a:pt x="1552" y="10992"/>
                    </a:cubicBezTo>
                    <a:cubicBezTo>
                      <a:pt x="1519" y="7490"/>
                      <a:pt x="1319" y="3954"/>
                      <a:pt x="985" y="451"/>
                    </a:cubicBezTo>
                    <a:cubicBezTo>
                      <a:pt x="935" y="151"/>
                      <a:pt x="685" y="1"/>
                      <a:pt x="4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9" name="Google Shape;999;p35"/>
              <p:cNvSpPr/>
              <p:nvPr/>
            </p:nvSpPr>
            <p:spPr>
              <a:xfrm>
                <a:off x="5454270" y="1929963"/>
                <a:ext cx="398786" cy="108436"/>
              </a:xfrm>
              <a:custGeom>
                <a:avLst/>
                <a:gdLst/>
                <a:ahLst/>
                <a:cxnLst/>
                <a:rect l="l" t="t" r="r" b="b"/>
                <a:pathLst>
                  <a:path w="10529" h="2863" extrusionOk="0">
                    <a:moveTo>
                      <a:pt x="9844" y="1"/>
                    </a:moveTo>
                    <a:cubicBezTo>
                      <a:pt x="9809" y="1"/>
                      <a:pt x="9772" y="5"/>
                      <a:pt x="9735" y="14"/>
                    </a:cubicBezTo>
                    <a:cubicBezTo>
                      <a:pt x="6666" y="648"/>
                      <a:pt x="3630" y="1282"/>
                      <a:pt x="562" y="1915"/>
                    </a:cubicBezTo>
                    <a:cubicBezTo>
                      <a:pt x="1" y="2040"/>
                      <a:pt x="196" y="2862"/>
                      <a:pt x="686" y="2862"/>
                    </a:cubicBezTo>
                    <a:cubicBezTo>
                      <a:pt x="721" y="2862"/>
                      <a:pt x="757" y="2858"/>
                      <a:pt x="795" y="2849"/>
                    </a:cubicBezTo>
                    <a:cubicBezTo>
                      <a:pt x="3864" y="2216"/>
                      <a:pt x="6899" y="1582"/>
                      <a:pt x="9968" y="948"/>
                    </a:cubicBezTo>
                    <a:cubicBezTo>
                      <a:pt x="10529" y="823"/>
                      <a:pt x="10333" y="1"/>
                      <a:pt x="98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" name="Google Shape;1000;p35"/>
              <p:cNvSpPr/>
              <p:nvPr/>
            </p:nvSpPr>
            <p:spPr>
              <a:xfrm>
                <a:off x="5526044" y="1880839"/>
                <a:ext cx="231719" cy="213615"/>
              </a:xfrm>
              <a:custGeom>
                <a:avLst/>
                <a:gdLst/>
                <a:ahLst/>
                <a:cxnLst/>
                <a:rect l="l" t="t" r="r" b="b"/>
                <a:pathLst>
                  <a:path w="6118" h="5640" extrusionOk="0">
                    <a:moveTo>
                      <a:pt x="488" y="1"/>
                    </a:moveTo>
                    <a:cubicBezTo>
                      <a:pt x="391" y="1"/>
                      <a:pt x="296" y="27"/>
                      <a:pt x="234" y="77"/>
                    </a:cubicBezTo>
                    <a:cubicBezTo>
                      <a:pt x="34" y="177"/>
                      <a:pt x="1" y="477"/>
                      <a:pt x="68" y="677"/>
                    </a:cubicBezTo>
                    <a:cubicBezTo>
                      <a:pt x="535" y="1745"/>
                      <a:pt x="1669" y="2278"/>
                      <a:pt x="2503" y="2945"/>
                    </a:cubicBezTo>
                    <a:cubicBezTo>
                      <a:pt x="3470" y="3679"/>
                      <a:pt x="4371" y="4580"/>
                      <a:pt x="5171" y="5481"/>
                    </a:cubicBezTo>
                    <a:cubicBezTo>
                      <a:pt x="5267" y="5593"/>
                      <a:pt x="5377" y="5639"/>
                      <a:pt x="5482" y="5639"/>
                    </a:cubicBezTo>
                    <a:cubicBezTo>
                      <a:pt x="5818" y="5639"/>
                      <a:pt x="6117" y="5169"/>
                      <a:pt x="5838" y="4814"/>
                    </a:cubicBezTo>
                    <a:cubicBezTo>
                      <a:pt x="5038" y="3913"/>
                      <a:pt x="4171" y="3079"/>
                      <a:pt x="3203" y="2312"/>
                    </a:cubicBezTo>
                    <a:lnTo>
                      <a:pt x="1835" y="1311"/>
                    </a:lnTo>
                    <a:cubicBezTo>
                      <a:pt x="1402" y="1011"/>
                      <a:pt x="1068" y="677"/>
                      <a:pt x="868" y="244"/>
                    </a:cubicBezTo>
                    <a:cubicBezTo>
                      <a:pt x="826" y="76"/>
                      <a:pt x="653" y="1"/>
                      <a:pt x="4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1" name="Google Shape;1001;p35"/>
              <p:cNvSpPr/>
              <p:nvPr/>
            </p:nvSpPr>
            <p:spPr>
              <a:xfrm>
                <a:off x="5544717" y="1857660"/>
                <a:ext cx="220016" cy="316332"/>
              </a:xfrm>
              <a:custGeom>
                <a:avLst/>
                <a:gdLst/>
                <a:ahLst/>
                <a:cxnLst/>
                <a:rect l="l" t="t" r="r" b="b"/>
                <a:pathLst>
                  <a:path w="5809" h="8352" extrusionOk="0">
                    <a:moveTo>
                      <a:pt x="5151" y="1"/>
                    </a:moveTo>
                    <a:cubicBezTo>
                      <a:pt x="5001" y="1"/>
                      <a:pt x="4849" y="66"/>
                      <a:pt x="4745" y="222"/>
                    </a:cubicBezTo>
                    <a:cubicBezTo>
                      <a:pt x="3878" y="1523"/>
                      <a:pt x="3044" y="2790"/>
                      <a:pt x="2176" y="4091"/>
                    </a:cubicBezTo>
                    <a:cubicBezTo>
                      <a:pt x="1376" y="5259"/>
                      <a:pt x="575" y="6426"/>
                      <a:pt x="142" y="7761"/>
                    </a:cubicBezTo>
                    <a:cubicBezTo>
                      <a:pt x="1" y="8123"/>
                      <a:pt x="285" y="8351"/>
                      <a:pt x="576" y="8351"/>
                    </a:cubicBezTo>
                    <a:cubicBezTo>
                      <a:pt x="768" y="8351"/>
                      <a:pt x="963" y="8252"/>
                      <a:pt x="1042" y="8027"/>
                    </a:cubicBezTo>
                    <a:cubicBezTo>
                      <a:pt x="1509" y="6726"/>
                      <a:pt x="2343" y="5592"/>
                      <a:pt x="3077" y="4425"/>
                    </a:cubicBezTo>
                    <a:lnTo>
                      <a:pt x="5579" y="689"/>
                    </a:lnTo>
                    <a:cubicBezTo>
                      <a:pt x="5809" y="321"/>
                      <a:pt x="5484" y="1"/>
                      <a:pt x="5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02" name="Google Shape;1002;p35"/>
            <p:cNvGrpSpPr/>
            <p:nvPr/>
          </p:nvGrpSpPr>
          <p:grpSpPr>
            <a:xfrm>
              <a:off x="7975133" y="2831324"/>
              <a:ext cx="398786" cy="433404"/>
              <a:chOff x="5454270" y="1797174"/>
              <a:chExt cx="398786" cy="433404"/>
            </a:xfrm>
          </p:grpSpPr>
          <p:sp>
            <p:nvSpPr>
              <p:cNvPr id="1003" name="Google Shape;1003;p35"/>
              <p:cNvSpPr/>
              <p:nvPr/>
            </p:nvSpPr>
            <p:spPr>
              <a:xfrm>
                <a:off x="5620165" y="1797174"/>
                <a:ext cx="58820" cy="433404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1443" extrusionOk="0">
                    <a:moveTo>
                      <a:pt x="451" y="1"/>
                    </a:moveTo>
                    <a:cubicBezTo>
                      <a:pt x="218" y="1"/>
                      <a:pt x="1" y="151"/>
                      <a:pt x="18" y="451"/>
                    </a:cubicBezTo>
                    <a:cubicBezTo>
                      <a:pt x="351" y="3954"/>
                      <a:pt x="518" y="7456"/>
                      <a:pt x="585" y="10992"/>
                    </a:cubicBezTo>
                    <a:cubicBezTo>
                      <a:pt x="585" y="11283"/>
                      <a:pt x="840" y="11443"/>
                      <a:pt x="1088" y="11443"/>
                    </a:cubicBezTo>
                    <a:cubicBezTo>
                      <a:pt x="1323" y="11443"/>
                      <a:pt x="1552" y="11300"/>
                      <a:pt x="1552" y="10992"/>
                    </a:cubicBezTo>
                    <a:cubicBezTo>
                      <a:pt x="1519" y="7490"/>
                      <a:pt x="1319" y="3954"/>
                      <a:pt x="985" y="451"/>
                    </a:cubicBezTo>
                    <a:cubicBezTo>
                      <a:pt x="935" y="151"/>
                      <a:pt x="685" y="1"/>
                      <a:pt x="4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4" name="Google Shape;1004;p35"/>
              <p:cNvSpPr/>
              <p:nvPr/>
            </p:nvSpPr>
            <p:spPr>
              <a:xfrm>
                <a:off x="5454270" y="1929963"/>
                <a:ext cx="398786" cy="108436"/>
              </a:xfrm>
              <a:custGeom>
                <a:avLst/>
                <a:gdLst/>
                <a:ahLst/>
                <a:cxnLst/>
                <a:rect l="l" t="t" r="r" b="b"/>
                <a:pathLst>
                  <a:path w="10529" h="2863" extrusionOk="0">
                    <a:moveTo>
                      <a:pt x="9844" y="1"/>
                    </a:moveTo>
                    <a:cubicBezTo>
                      <a:pt x="9809" y="1"/>
                      <a:pt x="9772" y="5"/>
                      <a:pt x="9735" y="14"/>
                    </a:cubicBezTo>
                    <a:cubicBezTo>
                      <a:pt x="6666" y="648"/>
                      <a:pt x="3630" y="1282"/>
                      <a:pt x="562" y="1915"/>
                    </a:cubicBezTo>
                    <a:cubicBezTo>
                      <a:pt x="1" y="2040"/>
                      <a:pt x="196" y="2862"/>
                      <a:pt x="686" y="2862"/>
                    </a:cubicBezTo>
                    <a:cubicBezTo>
                      <a:pt x="721" y="2862"/>
                      <a:pt x="757" y="2858"/>
                      <a:pt x="795" y="2849"/>
                    </a:cubicBezTo>
                    <a:cubicBezTo>
                      <a:pt x="3864" y="2216"/>
                      <a:pt x="6899" y="1582"/>
                      <a:pt x="9968" y="948"/>
                    </a:cubicBezTo>
                    <a:cubicBezTo>
                      <a:pt x="10529" y="823"/>
                      <a:pt x="10333" y="1"/>
                      <a:pt x="98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5" name="Google Shape;1005;p35"/>
              <p:cNvSpPr/>
              <p:nvPr/>
            </p:nvSpPr>
            <p:spPr>
              <a:xfrm>
                <a:off x="5526044" y="1880839"/>
                <a:ext cx="231719" cy="213615"/>
              </a:xfrm>
              <a:custGeom>
                <a:avLst/>
                <a:gdLst/>
                <a:ahLst/>
                <a:cxnLst/>
                <a:rect l="l" t="t" r="r" b="b"/>
                <a:pathLst>
                  <a:path w="6118" h="5640" extrusionOk="0">
                    <a:moveTo>
                      <a:pt x="488" y="1"/>
                    </a:moveTo>
                    <a:cubicBezTo>
                      <a:pt x="391" y="1"/>
                      <a:pt x="296" y="27"/>
                      <a:pt x="234" y="77"/>
                    </a:cubicBezTo>
                    <a:cubicBezTo>
                      <a:pt x="34" y="177"/>
                      <a:pt x="1" y="477"/>
                      <a:pt x="68" y="677"/>
                    </a:cubicBezTo>
                    <a:cubicBezTo>
                      <a:pt x="535" y="1745"/>
                      <a:pt x="1669" y="2278"/>
                      <a:pt x="2503" y="2945"/>
                    </a:cubicBezTo>
                    <a:cubicBezTo>
                      <a:pt x="3470" y="3679"/>
                      <a:pt x="4371" y="4580"/>
                      <a:pt x="5171" y="5481"/>
                    </a:cubicBezTo>
                    <a:cubicBezTo>
                      <a:pt x="5267" y="5593"/>
                      <a:pt x="5377" y="5639"/>
                      <a:pt x="5482" y="5639"/>
                    </a:cubicBezTo>
                    <a:cubicBezTo>
                      <a:pt x="5818" y="5639"/>
                      <a:pt x="6117" y="5169"/>
                      <a:pt x="5838" y="4814"/>
                    </a:cubicBezTo>
                    <a:cubicBezTo>
                      <a:pt x="5038" y="3913"/>
                      <a:pt x="4171" y="3079"/>
                      <a:pt x="3203" y="2312"/>
                    </a:cubicBezTo>
                    <a:lnTo>
                      <a:pt x="1835" y="1311"/>
                    </a:lnTo>
                    <a:cubicBezTo>
                      <a:pt x="1402" y="1011"/>
                      <a:pt x="1068" y="677"/>
                      <a:pt x="868" y="244"/>
                    </a:cubicBezTo>
                    <a:cubicBezTo>
                      <a:pt x="826" y="76"/>
                      <a:pt x="653" y="1"/>
                      <a:pt x="4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6" name="Google Shape;1006;p35"/>
              <p:cNvSpPr/>
              <p:nvPr/>
            </p:nvSpPr>
            <p:spPr>
              <a:xfrm>
                <a:off x="5544717" y="1857660"/>
                <a:ext cx="220016" cy="316332"/>
              </a:xfrm>
              <a:custGeom>
                <a:avLst/>
                <a:gdLst/>
                <a:ahLst/>
                <a:cxnLst/>
                <a:rect l="l" t="t" r="r" b="b"/>
                <a:pathLst>
                  <a:path w="5809" h="8352" extrusionOk="0">
                    <a:moveTo>
                      <a:pt x="5151" y="1"/>
                    </a:moveTo>
                    <a:cubicBezTo>
                      <a:pt x="5001" y="1"/>
                      <a:pt x="4849" y="66"/>
                      <a:pt x="4745" y="222"/>
                    </a:cubicBezTo>
                    <a:cubicBezTo>
                      <a:pt x="3878" y="1523"/>
                      <a:pt x="3044" y="2790"/>
                      <a:pt x="2176" y="4091"/>
                    </a:cubicBezTo>
                    <a:cubicBezTo>
                      <a:pt x="1376" y="5259"/>
                      <a:pt x="575" y="6426"/>
                      <a:pt x="142" y="7761"/>
                    </a:cubicBezTo>
                    <a:cubicBezTo>
                      <a:pt x="1" y="8123"/>
                      <a:pt x="285" y="8351"/>
                      <a:pt x="576" y="8351"/>
                    </a:cubicBezTo>
                    <a:cubicBezTo>
                      <a:pt x="768" y="8351"/>
                      <a:pt x="963" y="8252"/>
                      <a:pt x="1042" y="8027"/>
                    </a:cubicBezTo>
                    <a:cubicBezTo>
                      <a:pt x="1509" y="6726"/>
                      <a:pt x="2343" y="5592"/>
                      <a:pt x="3077" y="4425"/>
                    </a:cubicBezTo>
                    <a:lnTo>
                      <a:pt x="5579" y="689"/>
                    </a:lnTo>
                    <a:cubicBezTo>
                      <a:pt x="5809" y="321"/>
                      <a:pt x="5484" y="1"/>
                      <a:pt x="5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07" name="Google Shape;1007;p35"/>
          <p:cNvGrpSpPr/>
          <p:nvPr/>
        </p:nvGrpSpPr>
        <p:grpSpPr>
          <a:xfrm>
            <a:off x="5009163" y="3883551"/>
            <a:ext cx="600027" cy="658722"/>
            <a:chOff x="770538" y="3976576"/>
            <a:chExt cx="600027" cy="658722"/>
          </a:xfrm>
        </p:grpSpPr>
        <p:sp>
          <p:nvSpPr>
            <p:cNvPr id="1008" name="Google Shape;1008;p35"/>
            <p:cNvSpPr/>
            <p:nvPr/>
          </p:nvSpPr>
          <p:spPr>
            <a:xfrm rot="-5819644">
              <a:off x="830016" y="4094181"/>
              <a:ext cx="507198" cy="515980"/>
            </a:xfrm>
            <a:custGeom>
              <a:avLst/>
              <a:gdLst/>
              <a:ahLst/>
              <a:cxnLst/>
              <a:rect l="l" t="t" r="r" b="b"/>
              <a:pathLst>
                <a:path w="11609" h="11810" extrusionOk="0">
                  <a:moveTo>
                    <a:pt x="4379" y="4129"/>
                  </a:moveTo>
                  <a:cubicBezTo>
                    <a:pt x="4422" y="4586"/>
                    <a:pt x="4520" y="5185"/>
                    <a:pt x="4304" y="5555"/>
                  </a:cubicBezTo>
                  <a:cubicBezTo>
                    <a:pt x="4234" y="5695"/>
                    <a:pt x="4134" y="5753"/>
                    <a:pt x="4037" y="5753"/>
                  </a:cubicBezTo>
                  <a:cubicBezTo>
                    <a:pt x="3904" y="5753"/>
                    <a:pt x="3775" y="5643"/>
                    <a:pt x="3737" y="5488"/>
                  </a:cubicBezTo>
                  <a:cubicBezTo>
                    <a:pt x="3603" y="5188"/>
                    <a:pt x="3770" y="4755"/>
                    <a:pt x="3970" y="4521"/>
                  </a:cubicBezTo>
                  <a:cubicBezTo>
                    <a:pt x="4084" y="4367"/>
                    <a:pt x="4223" y="4236"/>
                    <a:pt x="4379" y="4129"/>
                  </a:cubicBezTo>
                  <a:close/>
                  <a:moveTo>
                    <a:pt x="7302" y="7418"/>
                  </a:moveTo>
                  <a:lnTo>
                    <a:pt x="7302" y="7418"/>
                  </a:lnTo>
                  <a:cubicBezTo>
                    <a:pt x="7254" y="7466"/>
                    <a:pt x="7200" y="7503"/>
                    <a:pt x="7139" y="7523"/>
                  </a:cubicBezTo>
                  <a:cubicBezTo>
                    <a:pt x="7106" y="7523"/>
                    <a:pt x="7072" y="7557"/>
                    <a:pt x="7039" y="7557"/>
                  </a:cubicBezTo>
                  <a:cubicBezTo>
                    <a:pt x="6906" y="7523"/>
                    <a:pt x="6906" y="7490"/>
                    <a:pt x="7039" y="7490"/>
                  </a:cubicBezTo>
                  <a:cubicBezTo>
                    <a:pt x="7074" y="7437"/>
                    <a:pt x="7186" y="7421"/>
                    <a:pt x="7302" y="7418"/>
                  </a:cubicBezTo>
                  <a:close/>
                  <a:moveTo>
                    <a:pt x="3127" y="917"/>
                  </a:moveTo>
                  <a:cubicBezTo>
                    <a:pt x="3765" y="917"/>
                    <a:pt x="4119" y="2166"/>
                    <a:pt x="4274" y="3106"/>
                  </a:cubicBezTo>
                  <a:lnTo>
                    <a:pt x="4274" y="3106"/>
                  </a:lnTo>
                  <a:cubicBezTo>
                    <a:pt x="3581" y="3440"/>
                    <a:pt x="3039" y="4039"/>
                    <a:pt x="2903" y="4855"/>
                  </a:cubicBezTo>
                  <a:cubicBezTo>
                    <a:pt x="2736" y="5655"/>
                    <a:pt x="3170" y="6589"/>
                    <a:pt x="4104" y="6689"/>
                  </a:cubicBezTo>
                  <a:cubicBezTo>
                    <a:pt x="4120" y="6690"/>
                    <a:pt x="4137" y="6690"/>
                    <a:pt x="4154" y="6690"/>
                  </a:cubicBezTo>
                  <a:cubicBezTo>
                    <a:pt x="4985" y="6690"/>
                    <a:pt x="5340" y="5874"/>
                    <a:pt x="5438" y="5155"/>
                  </a:cubicBezTo>
                  <a:cubicBezTo>
                    <a:pt x="5467" y="4712"/>
                    <a:pt x="5464" y="4244"/>
                    <a:pt x="5428" y="3775"/>
                  </a:cubicBezTo>
                  <a:lnTo>
                    <a:pt x="5428" y="3775"/>
                  </a:lnTo>
                  <a:cubicBezTo>
                    <a:pt x="5475" y="3773"/>
                    <a:pt x="5521" y="3771"/>
                    <a:pt x="5567" y="3771"/>
                  </a:cubicBezTo>
                  <a:cubicBezTo>
                    <a:pt x="5911" y="3771"/>
                    <a:pt x="6251" y="3853"/>
                    <a:pt x="6539" y="4021"/>
                  </a:cubicBezTo>
                  <a:cubicBezTo>
                    <a:pt x="7342" y="4515"/>
                    <a:pt x="7745" y="5553"/>
                    <a:pt x="7640" y="6473"/>
                  </a:cubicBezTo>
                  <a:lnTo>
                    <a:pt x="7640" y="6473"/>
                  </a:lnTo>
                  <a:cubicBezTo>
                    <a:pt x="7540" y="6462"/>
                    <a:pt x="7438" y="6455"/>
                    <a:pt x="7337" y="6455"/>
                  </a:cubicBezTo>
                  <a:cubicBezTo>
                    <a:pt x="6859" y="6455"/>
                    <a:pt x="6396" y="6594"/>
                    <a:pt x="6138" y="6989"/>
                  </a:cubicBezTo>
                  <a:cubicBezTo>
                    <a:pt x="5671" y="7590"/>
                    <a:pt x="6338" y="8491"/>
                    <a:pt x="7072" y="8491"/>
                  </a:cubicBezTo>
                  <a:cubicBezTo>
                    <a:pt x="7087" y="8491"/>
                    <a:pt x="7101" y="8491"/>
                    <a:pt x="7116" y="8491"/>
                  </a:cubicBezTo>
                  <a:cubicBezTo>
                    <a:pt x="7649" y="8491"/>
                    <a:pt x="8040" y="8110"/>
                    <a:pt x="8288" y="7655"/>
                  </a:cubicBezTo>
                  <a:lnTo>
                    <a:pt x="8288" y="7655"/>
                  </a:lnTo>
                  <a:cubicBezTo>
                    <a:pt x="8698" y="7863"/>
                    <a:pt x="9061" y="8180"/>
                    <a:pt x="9341" y="8524"/>
                  </a:cubicBezTo>
                  <a:cubicBezTo>
                    <a:pt x="9607" y="8824"/>
                    <a:pt x="9774" y="9158"/>
                    <a:pt x="9974" y="9491"/>
                  </a:cubicBezTo>
                  <a:cubicBezTo>
                    <a:pt x="10008" y="9591"/>
                    <a:pt x="10141" y="9725"/>
                    <a:pt x="10175" y="9858"/>
                  </a:cubicBezTo>
                  <a:cubicBezTo>
                    <a:pt x="10275" y="10092"/>
                    <a:pt x="10241" y="10092"/>
                    <a:pt x="9941" y="10192"/>
                  </a:cubicBezTo>
                  <a:cubicBezTo>
                    <a:pt x="9174" y="10525"/>
                    <a:pt x="8407" y="10692"/>
                    <a:pt x="7606" y="10725"/>
                  </a:cubicBezTo>
                  <a:cubicBezTo>
                    <a:pt x="7571" y="10727"/>
                    <a:pt x="7538" y="10732"/>
                    <a:pt x="7507" y="10740"/>
                  </a:cubicBezTo>
                  <a:lnTo>
                    <a:pt x="7507" y="10740"/>
                  </a:lnTo>
                  <a:cubicBezTo>
                    <a:pt x="7116" y="10768"/>
                    <a:pt x="6718" y="10790"/>
                    <a:pt x="6321" y="10790"/>
                  </a:cubicBezTo>
                  <a:cubicBezTo>
                    <a:pt x="5422" y="10790"/>
                    <a:pt x="4529" y="10676"/>
                    <a:pt x="3737" y="10258"/>
                  </a:cubicBezTo>
                  <a:cubicBezTo>
                    <a:pt x="2769" y="9758"/>
                    <a:pt x="2069" y="8924"/>
                    <a:pt x="1602" y="8024"/>
                  </a:cubicBezTo>
                  <a:cubicBezTo>
                    <a:pt x="1068" y="6889"/>
                    <a:pt x="935" y="5588"/>
                    <a:pt x="1135" y="4388"/>
                  </a:cubicBezTo>
                  <a:cubicBezTo>
                    <a:pt x="1268" y="3821"/>
                    <a:pt x="1435" y="3220"/>
                    <a:pt x="1702" y="2686"/>
                  </a:cubicBezTo>
                  <a:cubicBezTo>
                    <a:pt x="1935" y="2186"/>
                    <a:pt x="2236" y="1419"/>
                    <a:pt x="2703" y="1085"/>
                  </a:cubicBezTo>
                  <a:cubicBezTo>
                    <a:pt x="2856" y="969"/>
                    <a:pt x="2998" y="917"/>
                    <a:pt x="3127" y="917"/>
                  </a:cubicBezTo>
                  <a:close/>
                  <a:moveTo>
                    <a:pt x="3224" y="0"/>
                  </a:moveTo>
                  <a:cubicBezTo>
                    <a:pt x="2524" y="0"/>
                    <a:pt x="1942" y="528"/>
                    <a:pt x="1602" y="1152"/>
                  </a:cubicBezTo>
                  <a:cubicBezTo>
                    <a:pt x="1068" y="2019"/>
                    <a:pt x="634" y="3020"/>
                    <a:pt x="434" y="4021"/>
                  </a:cubicBezTo>
                  <a:cubicBezTo>
                    <a:pt x="1" y="6089"/>
                    <a:pt x="434" y="8257"/>
                    <a:pt x="1835" y="9892"/>
                  </a:cubicBezTo>
                  <a:cubicBezTo>
                    <a:pt x="2469" y="10592"/>
                    <a:pt x="3270" y="11159"/>
                    <a:pt x="4137" y="11493"/>
                  </a:cubicBezTo>
                  <a:cubicBezTo>
                    <a:pt x="4863" y="11742"/>
                    <a:pt x="5641" y="11810"/>
                    <a:pt x="6422" y="11810"/>
                  </a:cubicBezTo>
                  <a:cubicBezTo>
                    <a:pt x="6897" y="11810"/>
                    <a:pt x="7373" y="11785"/>
                    <a:pt x="7840" y="11760"/>
                  </a:cubicBezTo>
                  <a:cubicBezTo>
                    <a:pt x="7891" y="11740"/>
                    <a:pt x="7936" y="11710"/>
                    <a:pt x="7975" y="11672"/>
                  </a:cubicBezTo>
                  <a:lnTo>
                    <a:pt x="7975" y="11672"/>
                  </a:lnTo>
                  <a:cubicBezTo>
                    <a:pt x="8897" y="11600"/>
                    <a:pt x="9847" y="11363"/>
                    <a:pt x="10642" y="10892"/>
                  </a:cubicBezTo>
                  <a:cubicBezTo>
                    <a:pt x="11609" y="10359"/>
                    <a:pt x="11008" y="9391"/>
                    <a:pt x="10575" y="8657"/>
                  </a:cubicBezTo>
                  <a:cubicBezTo>
                    <a:pt x="10078" y="7863"/>
                    <a:pt x="9450" y="7101"/>
                    <a:pt x="8592" y="6731"/>
                  </a:cubicBezTo>
                  <a:lnTo>
                    <a:pt x="8592" y="6731"/>
                  </a:lnTo>
                  <a:cubicBezTo>
                    <a:pt x="8801" y="5160"/>
                    <a:pt x="8064" y="3407"/>
                    <a:pt x="6472" y="2920"/>
                  </a:cubicBezTo>
                  <a:cubicBezTo>
                    <a:pt x="6199" y="2839"/>
                    <a:pt x="5914" y="2800"/>
                    <a:pt x="5628" y="2800"/>
                  </a:cubicBezTo>
                  <a:cubicBezTo>
                    <a:pt x="5521" y="2800"/>
                    <a:pt x="5415" y="2806"/>
                    <a:pt x="5309" y="2816"/>
                  </a:cubicBezTo>
                  <a:lnTo>
                    <a:pt x="5309" y="2816"/>
                  </a:lnTo>
                  <a:cubicBezTo>
                    <a:pt x="5262" y="2554"/>
                    <a:pt x="5205" y="2298"/>
                    <a:pt x="5138" y="2053"/>
                  </a:cubicBezTo>
                  <a:cubicBezTo>
                    <a:pt x="4937" y="1252"/>
                    <a:pt x="4470" y="318"/>
                    <a:pt x="3603" y="51"/>
                  </a:cubicBezTo>
                  <a:cubicBezTo>
                    <a:pt x="3474" y="16"/>
                    <a:pt x="3347" y="0"/>
                    <a:pt x="3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5"/>
            <p:cNvSpPr/>
            <p:nvPr/>
          </p:nvSpPr>
          <p:spPr>
            <a:xfrm rot="-5819644">
              <a:off x="775838" y="4378676"/>
              <a:ext cx="43777" cy="49414"/>
            </a:xfrm>
            <a:custGeom>
              <a:avLst/>
              <a:gdLst/>
              <a:ahLst/>
              <a:cxnLst/>
              <a:rect l="l" t="t" r="r" b="b"/>
              <a:pathLst>
                <a:path w="1002" h="1131" extrusionOk="0">
                  <a:moveTo>
                    <a:pt x="433" y="0"/>
                  </a:moveTo>
                  <a:cubicBezTo>
                    <a:pt x="412" y="0"/>
                    <a:pt x="390" y="4"/>
                    <a:pt x="367" y="15"/>
                  </a:cubicBezTo>
                  <a:cubicBezTo>
                    <a:pt x="334" y="15"/>
                    <a:pt x="267" y="48"/>
                    <a:pt x="201" y="48"/>
                  </a:cubicBezTo>
                  <a:cubicBezTo>
                    <a:pt x="167" y="115"/>
                    <a:pt x="134" y="115"/>
                    <a:pt x="134" y="148"/>
                  </a:cubicBezTo>
                  <a:cubicBezTo>
                    <a:pt x="101" y="182"/>
                    <a:pt x="34" y="282"/>
                    <a:pt x="0" y="348"/>
                  </a:cubicBezTo>
                  <a:lnTo>
                    <a:pt x="0" y="482"/>
                  </a:lnTo>
                  <a:cubicBezTo>
                    <a:pt x="0" y="549"/>
                    <a:pt x="34" y="649"/>
                    <a:pt x="101" y="715"/>
                  </a:cubicBezTo>
                  <a:cubicBezTo>
                    <a:pt x="134" y="782"/>
                    <a:pt x="134" y="849"/>
                    <a:pt x="167" y="882"/>
                  </a:cubicBezTo>
                  <a:lnTo>
                    <a:pt x="301" y="1016"/>
                  </a:lnTo>
                  <a:cubicBezTo>
                    <a:pt x="334" y="1049"/>
                    <a:pt x="367" y="1116"/>
                    <a:pt x="467" y="1116"/>
                  </a:cubicBezTo>
                  <a:cubicBezTo>
                    <a:pt x="490" y="1116"/>
                    <a:pt x="542" y="1131"/>
                    <a:pt x="584" y="1131"/>
                  </a:cubicBezTo>
                  <a:cubicBezTo>
                    <a:pt x="605" y="1131"/>
                    <a:pt x="623" y="1127"/>
                    <a:pt x="634" y="1116"/>
                  </a:cubicBezTo>
                  <a:cubicBezTo>
                    <a:pt x="668" y="1116"/>
                    <a:pt x="768" y="1049"/>
                    <a:pt x="801" y="1049"/>
                  </a:cubicBezTo>
                  <a:cubicBezTo>
                    <a:pt x="834" y="1016"/>
                    <a:pt x="868" y="1016"/>
                    <a:pt x="868" y="982"/>
                  </a:cubicBezTo>
                  <a:cubicBezTo>
                    <a:pt x="901" y="916"/>
                    <a:pt x="968" y="849"/>
                    <a:pt x="1001" y="749"/>
                  </a:cubicBezTo>
                  <a:lnTo>
                    <a:pt x="1001" y="649"/>
                  </a:lnTo>
                  <a:cubicBezTo>
                    <a:pt x="1001" y="549"/>
                    <a:pt x="968" y="482"/>
                    <a:pt x="901" y="382"/>
                  </a:cubicBezTo>
                  <a:cubicBezTo>
                    <a:pt x="868" y="348"/>
                    <a:pt x="868" y="248"/>
                    <a:pt x="834" y="215"/>
                  </a:cubicBezTo>
                  <a:lnTo>
                    <a:pt x="701" y="82"/>
                  </a:lnTo>
                  <a:cubicBezTo>
                    <a:pt x="668" y="48"/>
                    <a:pt x="634" y="15"/>
                    <a:pt x="534" y="15"/>
                  </a:cubicBezTo>
                  <a:cubicBezTo>
                    <a:pt x="512" y="15"/>
                    <a:pt x="475" y="0"/>
                    <a:pt x="4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5"/>
            <p:cNvSpPr/>
            <p:nvPr/>
          </p:nvSpPr>
          <p:spPr>
            <a:xfrm rot="-5819644">
              <a:off x="928643" y="4186556"/>
              <a:ext cx="43777" cy="40850"/>
            </a:xfrm>
            <a:custGeom>
              <a:avLst/>
              <a:gdLst/>
              <a:ahLst/>
              <a:cxnLst/>
              <a:rect l="l" t="t" r="r" b="b"/>
              <a:pathLst>
                <a:path w="1002" h="935" extrusionOk="0">
                  <a:moveTo>
                    <a:pt x="468" y="1"/>
                  </a:moveTo>
                  <a:cubicBezTo>
                    <a:pt x="368" y="1"/>
                    <a:pt x="334" y="1"/>
                    <a:pt x="301" y="34"/>
                  </a:cubicBezTo>
                  <a:cubicBezTo>
                    <a:pt x="268" y="34"/>
                    <a:pt x="167" y="68"/>
                    <a:pt x="134" y="101"/>
                  </a:cubicBezTo>
                  <a:cubicBezTo>
                    <a:pt x="101" y="168"/>
                    <a:pt x="67" y="201"/>
                    <a:pt x="67" y="268"/>
                  </a:cubicBezTo>
                  <a:cubicBezTo>
                    <a:pt x="1" y="334"/>
                    <a:pt x="1" y="401"/>
                    <a:pt x="1" y="434"/>
                  </a:cubicBezTo>
                  <a:lnTo>
                    <a:pt x="1" y="568"/>
                  </a:lnTo>
                  <a:cubicBezTo>
                    <a:pt x="67" y="668"/>
                    <a:pt x="67" y="735"/>
                    <a:pt x="134" y="768"/>
                  </a:cubicBezTo>
                  <a:cubicBezTo>
                    <a:pt x="167" y="835"/>
                    <a:pt x="234" y="835"/>
                    <a:pt x="234" y="868"/>
                  </a:cubicBezTo>
                  <a:cubicBezTo>
                    <a:pt x="334" y="935"/>
                    <a:pt x="401" y="935"/>
                    <a:pt x="468" y="935"/>
                  </a:cubicBezTo>
                  <a:lnTo>
                    <a:pt x="568" y="935"/>
                  </a:lnTo>
                  <a:cubicBezTo>
                    <a:pt x="634" y="935"/>
                    <a:pt x="668" y="935"/>
                    <a:pt x="735" y="901"/>
                  </a:cubicBezTo>
                  <a:cubicBezTo>
                    <a:pt x="768" y="901"/>
                    <a:pt x="835" y="868"/>
                    <a:pt x="901" y="835"/>
                  </a:cubicBezTo>
                  <a:cubicBezTo>
                    <a:pt x="935" y="768"/>
                    <a:pt x="968" y="735"/>
                    <a:pt x="968" y="668"/>
                  </a:cubicBezTo>
                  <a:cubicBezTo>
                    <a:pt x="1001" y="601"/>
                    <a:pt x="1001" y="535"/>
                    <a:pt x="1001" y="501"/>
                  </a:cubicBezTo>
                  <a:lnTo>
                    <a:pt x="1001" y="368"/>
                  </a:lnTo>
                  <a:cubicBezTo>
                    <a:pt x="968" y="268"/>
                    <a:pt x="968" y="201"/>
                    <a:pt x="901" y="168"/>
                  </a:cubicBezTo>
                  <a:cubicBezTo>
                    <a:pt x="835" y="101"/>
                    <a:pt x="801" y="101"/>
                    <a:pt x="801" y="68"/>
                  </a:cubicBezTo>
                  <a:cubicBezTo>
                    <a:pt x="735" y="34"/>
                    <a:pt x="634" y="1"/>
                    <a:pt x="5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35"/>
            <p:cNvSpPr/>
            <p:nvPr/>
          </p:nvSpPr>
          <p:spPr>
            <a:xfrm rot="-5819644">
              <a:off x="1180739" y="3984045"/>
              <a:ext cx="52472" cy="42292"/>
            </a:xfrm>
            <a:custGeom>
              <a:avLst/>
              <a:gdLst/>
              <a:ahLst/>
              <a:cxnLst/>
              <a:rect l="l" t="t" r="r" b="b"/>
              <a:pathLst>
                <a:path w="1201" h="968" extrusionOk="0">
                  <a:moveTo>
                    <a:pt x="567" y="0"/>
                  </a:moveTo>
                  <a:cubicBezTo>
                    <a:pt x="0" y="33"/>
                    <a:pt x="0" y="967"/>
                    <a:pt x="567" y="967"/>
                  </a:cubicBezTo>
                  <a:cubicBezTo>
                    <a:pt x="1168" y="967"/>
                    <a:pt x="1201" y="0"/>
                    <a:pt x="5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2" name="Google Shape;1012;p35"/>
          <p:cNvGrpSpPr/>
          <p:nvPr/>
        </p:nvGrpSpPr>
        <p:grpSpPr>
          <a:xfrm>
            <a:off x="5834709" y="3913690"/>
            <a:ext cx="746868" cy="694896"/>
            <a:chOff x="1596084" y="4006715"/>
            <a:chExt cx="746868" cy="694896"/>
          </a:xfrm>
        </p:grpSpPr>
        <p:sp>
          <p:nvSpPr>
            <p:cNvPr id="1013" name="Google Shape;1013;p35"/>
            <p:cNvSpPr/>
            <p:nvPr/>
          </p:nvSpPr>
          <p:spPr>
            <a:xfrm rot="-1699924">
              <a:off x="1688146" y="4096166"/>
              <a:ext cx="507211" cy="515993"/>
            </a:xfrm>
            <a:custGeom>
              <a:avLst/>
              <a:gdLst/>
              <a:ahLst/>
              <a:cxnLst/>
              <a:rect l="l" t="t" r="r" b="b"/>
              <a:pathLst>
                <a:path w="11609" h="11810" extrusionOk="0">
                  <a:moveTo>
                    <a:pt x="4379" y="4129"/>
                  </a:moveTo>
                  <a:cubicBezTo>
                    <a:pt x="4422" y="4586"/>
                    <a:pt x="4520" y="5185"/>
                    <a:pt x="4304" y="5555"/>
                  </a:cubicBezTo>
                  <a:cubicBezTo>
                    <a:pt x="4234" y="5695"/>
                    <a:pt x="4134" y="5753"/>
                    <a:pt x="4037" y="5753"/>
                  </a:cubicBezTo>
                  <a:cubicBezTo>
                    <a:pt x="3904" y="5753"/>
                    <a:pt x="3775" y="5643"/>
                    <a:pt x="3737" y="5488"/>
                  </a:cubicBezTo>
                  <a:cubicBezTo>
                    <a:pt x="3603" y="5188"/>
                    <a:pt x="3770" y="4755"/>
                    <a:pt x="3970" y="4521"/>
                  </a:cubicBezTo>
                  <a:cubicBezTo>
                    <a:pt x="4084" y="4367"/>
                    <a:pt x="4223" y="4236"/>
                    <a:pt x="4379" y="4129"/>
                  </a:cubicBezTo>
                  <a:close/>
                  <a:moveTo>
                    <a:pt x="7302" y="7418"/>
                  </a:moveTo>
                  <a:lnTo>
                    <a:pt x="7302" y="7418"/>
                  </a:lnTo>
                  <a:cubicBezTo>
                    <a:pt x="7254" y="7466"/>
                    <a:pt x="7200" y="7503"/>
                    <a:pt x="7139" y="7523"/>
                  </a:cubicBezTo>
                  <a:cubicBezTo>
                    <a:pt x="7106" y="7523"/>
                    <a:pt x="7072" y="7557"/>
                    <a:pt x="7039" y="7557"/>
                  </a:cubicBezTo>
                  <a:cubicBezTo>
                    <a:pt x="6906" y="7523"/>
                    <a:pt x="6906" y="7490"/>
                    <a:pt x="7039" y="7490"/>
                  </a:cubicBezTo>
                  <a:cubicBezTo>
                    <a:pt x="7074" y="7437"/>
                    <a:pt x="7186" y="7421"/>
                    <a:pt x="7302" y="7418"/>
                  </a:cubicBezTo>
                  <a:close/>
                  <a:moveTo>
                    <a:pt x="3127" y="917"/>
                  </a:moveTo>
                  <a:cubicBezTo>
                    <a:pt x="3765" y="917"/>
                    <a:pt x="4119" y="2166"/>
                    <a:pt x="4274" y="3106"/>
                  </a:cubicBezTo>
                  <a:lnTo>
                    <a:pt x="4274" y="3106"/>
                  </a:lnTo>
                  <a:cubicBezTo>
                    <a:pt x="3581" y="3440"/>
                    <a:pt x="3039" y="4039"/>
                    <a:pt x="2903" y="4855"/>
                  </a:cubicBezTo>
                  <a:cubicBezTo>
                    <a:pt x="2736" y="5655"/>
                    <a:pt x="3170" y="6589"/>
                    <a:pt x="4104" y="6689"/>
                  </a:cubicBezTo>
                  <a:cubicBezTo>
                    <a:pt x="4120" y="6690"/>
                    <a:pt x="4137" y="6690"/>
                    <a:pt x="4154" y="6690"/>
                  </a:cubicBezTo>
                  <a:cubicBezTo>
                    <a:pt x="4985" y="6690"/>
                    <a:pt x="5340" y="5874"/>
                    <a:pt x="5438" y="5155"/>
                  </a:cubicBezTo>
                  <a:cubicBezTo>
                    <a:pt x="5467" y="4712"/>
                    <a:pt x="5464" y="4244"/>
                    <a:pt x="5428" y="3775"/>
                  </a:cubicBezTo>
                  <a:lnTo>
                    <a:pt x="5428" y="3775"/>
                  </a:lnTo>
                  <a:cubicBezTo>
                    <a:pt x="5475" y="3773"/>
                    <a:pt x="5521" y="3771"/>
                    <a:pt x="5567" y="3771"/>
                  </a:cubicBezTo>
                  <a:cubicBezTo>
                    <a:pt x="5911" y="3771"/>
                    <a:pt x="6251" y="3853"/>
                    <a:pt x="6539" y="4021"/>
                  </a:cubicBezTo>
                  <a:cubicBezTo>
                    <a:pt x="7342" y="4515"/>
                    <a:pt x="7745" y="5553"/>
                    <a:pt x="7640" y="6473"/>
                  </a:cubicBezTo>
                  <a:lnTo>
                    <a:pt x="7640" y="6473"/>
                  </a:lnTo>
                  <a:cubicBezTo>
                    <a:pt x="7540" y="6462"/>
                    <a:pt x="7438" y="6455"/>
                    <a:pt x="7337" y="6455"/>
                  </a:cubicBezTo>
                  <a:cubicBezTo>
                    <a:pt x="6859" y="6455"/>
                    <a:pt x="6396" y="6594"/>
                    <a:pt x="6138" y="6989"/>
                  </a:cubicBezTo>
                  <a:cubicBezTo>
                    <a:pt x="5671" y="7590"/>
                    <a:pt x="6338" y="8491"/>
                    <a:pt x="7072" y="8491"/>
                  </a:cubicBezTo>
                  <a:cubicBezTo>
                    <a:pt x="7087" y="8491"/>
                    <a:pt x="7101" y="8491"/>
                    <a:pt x="7116" y="8491"/>
                  </a:cubicBezTo>
                  <a:cubicBezTo>
                    <a:pt x="7649" y="8491"/>
                    <a:pt x="8040" y="8110"/>
                    <a:pt x="8288" y="7655"/>
                  </a:cubicBezTo>
                  <a:lnTo>
                    <a:pt x="8288" y="7655"/>
                  </a:lnTo>
                  <a:cubicBezTo>
                    <a:pt x="8698" y="7863"/>
                    <a:pt x="9061" y="8180"/>
                    <a:pt x="9341" y="8524"/>
                  </a:cubicBezTo>
                  <a:cubicBezTo>
                    <a:pt x="9607" y="8824"/>
                    <a:pt x="9774" y="9158"/>
                    <a:pt x="9974" y="9491"/>
                  </a:cubicBezTo>
                  <a:cubicBezTo>
                    <a:pt x="10008" y="9591"/>
                    <a:pt x="10141" y="9725"/>
                    <a:pt x="10175" y="9858"/>
                  </a:cubicBezTo>
                  <a:cubicBezTo>
                    <a:pt x="10275" y="10092"/>
                    <a:pt x="10241" y="10092"/>
                    <a:pt x="9941" y="10192"/>
                  </a:cubicBezTo>
                  <a:cubicBezTo>
                    <a:pt x="9174" y="10525"/>
                    <a:pt x="8407" y="10692"/>
                    <a:pt x="7606" y="10725"/>
                  </a:cubicBezTo>
                  <a:cubicBezTo>
                    <a:pt x="7571" y="10727"/>
                    <a:pt x="7538" y="10732"/>
                    <a:pt x="7507" y="10740"/>
                  </a:cubicBezTo>
                  <a:lnTo>
                    <a:pt x="7507" y="10740"/>
                  </a:lnTo>
                  <a:cubicBezTo>
                    <a:pt x="7116" y="10768"/>
                    <a:pt x="6718" y="10790"/>
                    <a:pt x="6321" y="10790"/>
                  </a:cubicBezTo>
                  <a:cubicBezTo>
                    <a:pt x="5422" y="10790"/>
                    <a:pt x="4529" y="10676"/>
                    <a:pt x="3737" y="10258"/>
                  </a:cubicBezTo>
                  <a:cubicBezTo>
                    <a:pt x="2769" y="9758"/>
                    <a:pt x="2069" y="8924"/>
                    <a:pt x="1602" y="8024"/>
                  </a:cubicBezTo>
                  <a:cubicBezTo>
                    <a:pt x="1068" y="6889"/>
                    <a:pt x="935" y="5588"/>
                    <a:pt x="1135" y="4388"/>
                  </a:cubicBezTo>
                  <a:cubicBezTo>
                    <a:pt x="1268" y="3821"/>
                    <a:pt x="1435" y="3220"/>
                    <a:pt x="1702" y="2686"/>
                  </a:cubicBezTo>
                  <a:cubicBezTo>
                    <a:pt x="1935" y="2186"/>
                    <a:pt x="2236" y="1419"/>
                    <a:pt x="2703" y="1085"/>
                  </a:cubicBezTo>
                  <a:cubicBezTo>
                    <a:pt x="2856" y="969"/>
                    <a:pt x="2998" y="917"/>
                    <a:pt x="3127" y="917"/>
                  </a:cubicBezTo>
                  <a:close/>
                  <a:moveTo>
                    <a:pt x="3224" y="0"/>
                  </a:moveTo>
                  <a:cubicBezTo>
                    <a:pt x="2524" y="0"/>
                    <a:pt x="1942" y="528"/>
                    <a:pt x="1602" y="1152"/>
                  </a:cubicBezTo>
                  <a:cubicBezTo>
                    <a:pt x="1068" y="2019"/>
                    <a:pt x="634" y="3020"/>
                    <a:pt x="434" y="4021"/>
                  </a:cubicBezTo>
                  <a:cubicBezTo>
                    <a:pt x="1" y="6089"/>
                    <a:pt x="434" y="8257"/>
                    <a:pt x="1835" y="9892"/>
                  </a:cubicBezTo>
                  <a:cubicBezTo>
                    <a:pt x="2469" y="10592"/>
                    <a:pt x="3270" y="11159"/>
                    <a:pt x="4137" y="11493"/>
                  </a:cubicBezTo>
                  <a:cubicBezTo>
                    <a:pt x="4863" y="11742"/>
                    <a:pt x="5641" y="11810"/>
                    <a:pt x="6422" y="11810"/>
                  </a:cubicBezTo>
                  <a:cubicBezTo>
                    <a:pt x="6897" y="11810"/>
                    <a:pt x="7373" y="11785"/>
                    <a:pt x="7840" y="11760"/>
                  </a:cubicBezTo>
                  <a:cubicBezTo>
                    <a:pt x="7891" y="11740"/>
                    <a:pt x="7936" y="11710"/>
                    <a:pt x="7975" y="11672"/>
                  </a:cubicBezTo>
                  <a:lnTo>
                    <a:pt x="7975" y="11672"/>
                  </a:lnTo>
                  <a:cubicBezTo>
                    <a:pt x="8897" y="11600"/>
                    <a:pt x="9847" y="11363"/>
                    <a:pt x="10642" y="10892"/>
                  </a:cubicBezTo>
                  <a:cubicBezTo>
                    <a:pt x="11609" y="10359"/>
                    <a:pt x="11008" y="9391"/>
                    <a:pt x="10575" y="8657"/>
                  </a:cubicBezTo>
                  <a:cubicBezTo>
                    <a:pt x="10078" y="7863"/>
                    <a:pt x="9450" y="7101"/>
                    <a:pt x="8592" y="6731"/>
                  </a:cubicBezTo>
                  <a:lnTo>
                    <a:pt x="8592" y="6731"/>
                  </a:lnTo>
                  <a:cubicBezTo>
                    <a:pt x="8801" y="5160"/>
                    <a:pt x="8064" y="3407"/>
                    <a:pt x="6472" y="2920"/>
                  </a:cubicBezTo>
                  <a:cubicBezTo>
                    <a:pt x="6199" y="2839"/>
                    <a:pt x="5914" y="2800"/>
                    <a:pt x="5628" y="2800"/>
                  </a:cubicBezTo>
                  <a:cubicBezTo>
                    <a:pt x="5521" y="2800"/>
                    <a:pt x="5415" y="2806"/>
                    <a:pt x="5309" y="2816"/>
                  </a:cubicBezTo>
                  <a:lnTo>
                    <a:pt x="5309" y="2816"/>
                  </a:lnTo>
                  <a:cubicBezTo>
                    <a:pt x="5262" y="2554"/>
                    <a:pt x="5205" y="2298"/>
                    <a:pt x="5138" y="2053"/>
                  </a:cubicBezTo>
                  <a:cubicBezTo>
                    <a:pt x="4937" y="1252"/>
                    <a:pt x="4470" y="318"/>
                    <a:pt x="3603" y="51"/>
                  </a:cubicBezTo>
                  <a:cubicBezTo>
                    <a:pt x="3474" y="16"/>
                    <a:pt x="3347" y="0"/>
                    <a:pt x="3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35"/>
            <p:cNvSpPr/>
            <p:nvPr/>
          </p:nvSpPr>
          <p:spPr>
            <a:xfrm rot="-1699924">
              <a:off x="1768131" y="4081800"/>
              <a:ext cx="43779" cy="49415"/>
            </a:xfrm>
            <a:custGeom>
              <a:avLst/>
              <a:gdLst/>
              <a:ahLst/>
              <a:cxnLst/>
              <a:rect l="l" t="t" r="r" b="b"/>
              <a:pathLst>
                <a:path w="1002" h="1131" extrusionOk="0">
                  <a:moveTo>
                    <a:pt x="433" y="0"/>
                  </a:moveTo>
                  <a:cubicBezTo>
                    <a:pt x="412" y="0"/>
                    <a:pt x="390" y="4"/>
                    <a:pt x="367" y="15"/>
                  </a:cubicBezTo>
                  <a:cubicBezTo>
                    <a:pt x="334" y="15"/>
                    <a:pt x="267" y="48"/>
                    <a:pt x="201" y="48"/>
                  </a:cubicBezTo>
                  <a:cubicBezTo>
                    <a:pt x="167" y="115"/>
                    <a:pt x="134" y="115"/>
                    <a:pt x="134" y="148"/>
                  </a:cubicBezTo>
                  <a:cubicBezTo>
                    <a:pt x="101" y="182"/>
                    <a:pt x="34" y="282"/>
                    <a:pt x="0" y="348"/>
                  </a:cubicBezTo>
                  <a:lnTo>
                    <a:pt x="0" y="482"/>
                  </a:lnTo>
                  <a:cubicBezTo>
                    <a:pt x="0" y="549"/>
                    <a:pt x="34" y="649"/>
                    <a:pt x="101" y="715"/>
                  </a:cubicBezTo>
                  <a:cubicBezTo>
                    <a:pt x="134" y="782"/>
                    <a:pt x="134" y="849"/>
                    <a:pt x="167" y="882"/>
                  </a:cubicBezTo>
                  <a:lnTo>
                    <a:pt x="301" y="1016"/>
                  </a:lnTo>
                  <a:cubicBezTo>
                    <a:pt x="334" y="1049"/>
                    <a:pt x="367" y="1116"/>
                    <a:pt x="467" y="1116"/>
                  </a:cubicBezTo>
                  <a:cubicBezTo>
                    <a:pt x="490" y="1116"/>
                    <a:pt x="542" y="1131"/>
                    <a:pt x="584" y="1131"/>
                  </a:cubicBezTo>
                  <a:cubicBezTo>
                    <a:pt x="605" y="1131"/>
                    <a:pt x="623" y="1127"/>
                    <a:pt x="634" y="1116"/>
                  </a:cubicBezTo>
                  <a:cubicBezTo>
                    <a:pt x="668" y="1116"/>
                    <a:pt x="768" y="1049"/>
                    <a:pt x="801" y="1049"/>
                  </a:cubicBezTo>
                  <a:cubicBezTo>
                    <a:pt x="834" y="1016"/>
                    <a:pt x="868" y="1016"/>
                    <a:pt x="868" y="982"/>
                  </a:cubicBezTo>
                  <a:cubicBezTo>
                    <a:pt x="901" y="916"/>
                    <a:pt x="968" y="849"/>
                    <a:pt x="1001" y="749"/>
                  </a:cubicBezTo>
                  <a:lnTo>
                    <a:pt x="1001" y="649"/>
                  </a:lnTo>
                  <a:cubicBezTo>
                    <a:pt x="1001" y="549"/>
                    <a:pt x="968" y="482"/>
                    <a:pt x="901" y="382"/>
                  </a:cubicBezTo>
                  <a:cubicBezTo>
                    <a:pt x="868" y="348"/>
                    <a:pt x="868" y="248"/>
                    <a:pt x="834" y="215"/>
                  </a:cubicBezTo>
                  <a:lnTo>
                    <a:pt x="701" y="82"/>
                  </a:lnTo>
                  <a:cubicBezTo>
                    <a:pt x="668" y="48"/>
                    <a:pt x="634" y="15"/>
                    <a:pt x="534" y="15"/>
                  </a:cubicBezTo>
                  <a:cubicBezTo>
                    <a:pt x="512" y="15"/>
                    <a:pt x="475" y="0"/>
                    <a:pt x="4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35"/>
            <p:cNvSpPr/>
            <p:nvPr/>
          </p:nvSpPr>
          <p:spPr>
            <a:xfrm rot="-1699924">
              <a:off x="2006669" y="4156953"/>
              <a:ext cx="43779" cy="40851"/>
            </a:xfrm>
            <a:custGeom>
              <a:avLst/>
              <a:gdLst/>
              <a:ahLst/>
              <a:cxnLst/>
              <a:rect l="l" t="t" r="r" b="b"/>
              <a:pathLst>
                <a:path w="1002" h="935" extrusionOk="0">
                  <a:moveTo>
                    <a:pt x="468" y="1"/>
                  </a:moveTo>
                  <a:cubicBezTo>
                    <a:pt x="368" y="1"/>
                    <a:pt x="334" y="1"/>
                    <a:pt x="301" y="34"/>
                  </a:cubicBezTo>
                  <a:cubicBezTo>
                    <a:pt x="268" y="34"/>
                    <a:pt x="167" y="68"/>
                    <a:pt x="134" y="101"/>
                  </a:cubicBezTo>
                  <a:cubicBezTo>
                    <a:pt x="101" y="168"/>
                    <a:pt x="67" y="201"/>
                    <a:pt x="67" y="268"/>
                  </a:cubicBezTo>
                  <a:cubicBezTo>
                    <a:pt x="1" y="334"/>
                    <a:pt x="1" y="401"/>
                    <a:pt x="1" y="434"/>
                  </a:cubicBezTo>
                  <a:lnTo>
                    <a:pt x="1" y="568"/>
                  </a:lnTo>
                  <a:cubicBezTo>
                    <a:pt x="67" y="668"/>
                    <a:pt x="67" y="735"/>
                    <a:pt x="134" y="768"/>
                  </a:cubicBezTo>
                  <a:cubicBezTo>
                    <a:pt x="167" y="835"/>
                    <a:pt x="234" y="835"/>
                    <a:pt x="234" y="868"/>
                  </a:cubicBezTo>
                  <a:cubicBezTo>
                    <a:pt x="334" y="935"/>
                    <a:pt x="401" y="935"/>
                    <a:pt x="468" y="935"/>
                  </a:cubicBezTo>
                  <a:lnTo>
                    <a:pt x="568" y="935"/>
                  </a:lnTo>
                  <a:cubicBezTo>
                    <a:pt x="634" y="935"/>
                    <a:pt x="668" y="935"/>
                    <a:pt x="735" y="901"/>
                  </a:cubicBezTo>
                  <a:cubicBezTo>
                    <a:pt x="768" y="901"/>
                    <a:pt x="835" y="868"/>
                    <a:pt x="901" y="835"/>
                  </a:cubicBezTo>
                  <a:cubicBezTo>
                    <a:pt x="935" y="768"/>
                    <a:pt x="968" y="735"/>
                    <a:pt x="968" y="668"/>
                  </a:cubicBezTo>
                  <a:cubicBezTo>
                    <a:pt x="1001" y="601"/>
                    <a:pt x="1001" y="535"/>
                    <a:pt x="1001" y="501"/>
                  </a:cubicBezTo>
                  <a:lnTo>
                    <a:pt x="1001" y="368"/>
                  </a:lnTo>
                  <a:cubicBezTo>
                    <a:pt x="968" y="268"/>
                    <a:pt x="968" y="201"/>
                    <a:pt x="901" y="168"/>
                  </a:cubicBezTo>
                  <a:cubicBezTo>
                    <a:pt x="835" y="101"/>
                    <a:pt x="801" y="101"/>
                    <a:pt x="801" y="68"/>
                  </a:cubicBezTo>
                  <a:cubicBezTo>
                    <a:pt x="735" y="34"/>
                    <a:pt x="634" y="1"/>
                    <a:pt x="5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35"/>
            <p:cNvSpPr/>
            <p:nvPr/>
          </p:nvSpPr>
          <p:spPr>
            <a:xfrm rot="-1699924">
              <a:off x="2283586" y="4321678"/>
              <a:ext cx="52473" cy="42293"/>
            </a:xfrm>
            <a:custGeom>
              <a:avLst/>
              <a:gdLst/>
              <a:ahLst/>
              <a:cxnLst/>
              <a:rect l="l" t="t" r="r" b="b"/>
              <a:pathLst>
                <a:path w="1201" h="968" extrusionOk="0">
                  <a:moveTo>
                    <a:pt x="567" y="0"/>
                  </a:moveTo>
                  <a:cubicBezTo>
                    <a:pt x="0" y="33"/>
                    <a:pt x="0" y="967"/>
                    <a:pt x="567" y="967"/>
                  </a:cubicBezTo>
                  <a:cubicBezTo>
                    <a:pt x="1168" y="967"/>
                    <a:pt x="1201" y="0"/>
                    <a:pt x="5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صورة 5">
            <a:extLst>
              <a:ext uri="{FF2B5EF4-FFF2-40B4-BE49-F238E27FC236}">
                <a16:creationId xmlns:a16="http://schemas.microsoft.com/office/drawing/2014/main" id="{D141796F-4EAC-112B-8A9A-ABC70FDD8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800" y="1273912"/>
            <a:ext cx="4072481" cy="27251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C00000"/>
            </a:solidFill>
            <a:miter lim="800000"/>
          </a:ln>
          <a:effectLst>
            <a:glow rad="101600">
              <a:srgbClr val="C00000">
                <a:alpha val="60000"/>
              </a:srgb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937409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" name="Google Shape;1642;p57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Watch</a:t>
            </a:r>
            <a:r>
              <a:rPr lang="en" dirty="0"/>
              <a:t> &amp; Guess</a:t>
            </a:r>
            <a:endParaRPr dirty="0"/>
          </a:p>
        </p:txBody>
      </p:sp>
      <p:sp>
        <p:nvSpPr>
          <p:cNvPr id="1643" name="Google Shape;1643;p57"/>
          <p:cNvSpPr/>
          <p:nvPr/>
        </p:nvSpPr>
        <p:spPr>
          <a:xfrm rot="-395480">
            <a:off x="7375627" y="2709077"/>
            <a:ext cx="1056807" cy="1092965"/>
          </a:xfrm>
          <a:custGeom>
            <a:avLst/>
            <a:gdLst/>
            <a:ahLst/>
            <a:cxnLst/>
            <a:rect l="l" t="t" r="r" b="b"/>
            <a:pathLst>
              <a:path w="16646" h="17236" extrusionOk="0">
                <a:moveTo>
                  <a:pt x="13670" y="1146"/>
                </a:moveTo>
                <a:cubicBezTo>
                  <a:pt x="13874" y="1146"/>
                  <a:pt x="14077" y="1161"/>
                  <a:pt x="14277" y="1191"/>
                </a:cubicBezTo>
                <a:cubicBezTo>
                  <a:pt x="14377" y="1391"/>
                  <a:pt x="14577" y="1424"/>
                  <a:pt x="14744" y="1624"/>
                </a:cubicBezTo>
                <a:cubicBezTo>
                  <a:pt x="15111" y="1991"/>
                  <a:pt x="15345" y="2492"/>
                  <a:pt x="15411" y="2992"/>
                </a:cubicBezTo>
                <a:cubicBezTo>
                  <a:pt x="15478" y="3960"/>
                  <a:pt x="15345" y="4927"/>
                  <a:pt x="15044" y="5861"/>
                </a:cubicBezTo>
                <a:cubicBezTo>
                  <a:pt x="14744" y="6795"/>
                  <a:pt x="14344" y="7696"/>
                  <a:pt x="13910" y="8563"/>
                </a:cubicBezTo>
                <a:cubicBezTo>
                  <a:pt x="13677" y="9063"/>
                  <a:pt x="13343" y="9564"/>
                  <a:pt x="13076" y="10031"/>
                </a:cubicBezTo>
                <a:cubicBezTo>
                  <a:pt x="12609" y="10764"/>
                  <a:pt x="12076" y="11465"/>
                  <a:pt x="11575" y="12165"/>
                </a:cubicBezTo>
                <a:cubicBezTo>
                  <a:pt x="11008" y="12999"/>
                  <a:pt x="10374" y="13733"/>
                  <a:pt x="9774" y="14467"/>
                </a:cubicBezTo>
                <a:cubicBezTo>
                  <a:pt x="9340" y="14967"/>
                  <a:pt x="8940" y="15468"/>
                  <a:pt x="8540" y="15968"/>
                </a:cubicBezTo>
                <a:cubicBezTo>
                  <a:pt x="8406" y="16135"/>
                  <a:pt x="8406" y="16335"/>
                  <a:pt x="8206" y="16502"/>
                </a:cubicBezTo>
                <a:cubicBezTo>
                  <a:pt x="7939" y="16102"/>
                  <a:pt x="7572" y="15835"/>
                  <a:pt x="7272" y="15501"/>
                </a:cubicBezTo>
                <a:cubicBezTo>
                  <a:pt x="6672" y="14767"/>
                  <a:pt x="6038" y="14067"/>
                  <a:pt x="5471" y="13333"/>
                </a:cubicBezTo>
                <a:cubicBezTo>
                  <a:pt x="4604" y="12165"/>
                  <a:pt x="3770" y="10998"/>
                  <a:pt x="3069" y="9764"/>
                </a:cubicBezTo>
                <a:cubicBezTo>
                  <a:pt x="2469" y="8730"/>
                  <a:pt x="1968" y="7696"/>
                  <a:pt x="1601" y="6595"/>
                </a:cubicBezTo>
                <a:cubicBezTo>
                  <a:pt x="1268" y="5727"/>
                  <a:pt x="1134" y="4793"/>
                  <a:pt x="1201" y="3859"/>
                </a:cubicBezTo>
                <a:cubicBezTo>
                  <a:pt x="1234" y="3359"/>
                  <a:pt x="1535" y="2892"/>
                  <a:pt x="2002" y="2659"/>
                </a:cubicBezTo>
                <a:cubicBezTo>
                  <a:pt x="2302" y="2692"/>
                  <a:pt x="2635" y="2659"/>
                  <a:pt x="2969" y="2725"/>
                </a:cubicBezTo>
                <a:cubicBezTo>
                  <a:pt x="3336" y="2792"/>
                  <a:pt x="3670" y="2925"/>
                  <a:pt x="4003" y="3092"/>
                </a:cubicBezTo>
                <a:cubicBezTo>
                  <a:pt x="4570" y="3426"/>
                  <a:pt x="5104" y="3859"/>
                  <a:pt x="5604" y="4326"/>
                </a:cubicBezTo>
                <a:cubicBezTo>
                  <a:pt x="6238" y="4960"/>
                  <a:pt x="6805" y="5727"/>
                  <a:pt x="7272" y="6528"/>
                </a:cubicBezTo>
                <a:cubicBezTo>
                  <a:pt x="7439" y="6828"/>
                  <a:pt x="7506" y="7229"/>
                  <a:pt x="7806" y="7529"/>
                </a:cubicBezTo>
                <a:cubicBezTo>
                  <a:pt x="8073" y="7529"/>
                  <a:pt x="8340" y="7529"/>
                  <a:pt x="8506" y="7262"/>
                </a:cubicBezTo>
                <a:cubicBezTo>
                  <a:pt x="8506" y="6328"/>
                  <a:pt x="8673" y="5427"/>
                  <a:pt x="9007" y="4560"/>
                </a:cubicBezTo>
                <a:cubicBezTo>
                  <a:pt x="9140" y="4226"/>
                  <a:pt x="9340" y="3926"/>
                  <a:pt x="9574" y="3626"/>
                </a:cubicBezTo>
                <a:cubicBezTo>
                  <a:pt x="10241" y="2659"/>
                  <a:pt x="11175" y="1891"/>
                  <a:pt x="12276" y="1391"/>
                </a:cubicBezTo>
                <a:cubicBezTo>
                  <a:pt x="12719" y="1228"/>
                  <a:pt x="13196" y="1146"/>
                  <a:pt x="13670" y="1146"/>
                </a:cubicBezTo>
                <a:close/>
                <a:moveTo>
                  <a:pt x="13537" y="0"/>
                </a:moveTo>
                <a:cubicBezTo>
                  <a:pt x="13214" y="0"/>
                  <a:pt x="12889" y="53"/>
                  <a:pt x="12576" y="157"/>
                </a:cubicBezTo>
                <a:cubicBezTo>
                  <a:pt x="11809" y="424"/>
                  <a:pt x="11075" y="791"/>
                  <a:pt x="10441" y="1291"/>
                </a:cubicBezTo>
                <a:cubicBezTo>
                  <a:pt x="9974" y="1658"/>
                  <a:pt x="9540" y="2092"/>
                  <a:pt x="9140" y="2592"/>
                </a:cubicBezTo>
                <a:cubicBezTo>
                  <a:pt x="8807" y="2992"/>
                  <a:pt x="8540" y="3426"/>
                  <a:pt x="8306" y="3926"/>
                </a:cubicBezTo>
                <a:cubicBezTo>
                  <a:pt x="8039" y="4460"/>
                  <a:pt x="7839" y="5060"/>
                  <a:pt x="7639" y="5661"/>
                </a:cubicBezTo>
                <a:cubicBezTo>
                  <a:pt x="7372" y="5327"/>
                  <a:pt x="7139" y="4960"/>
                  <a:pt x="6939" y="4560"/>
                </a:cubicBezTo>
                <a:cubicBezTo>
                  <a:pt x="6405" y="3693"/>
                  <a:pt x="5704" y="2959"/>
                  <a:pt x="4870" y="2425"/>
                </a:cubicBezTo>
                <a:cubicBezTo>
                  <a:pt x="4170" y="1891"/>
                  <a:pt x="3336" y="1558"/>
                  <a:pt x="2469" y="1558"/>
                </a:cubicBezTo>
                <a:cubicBezTo>
                  <a:pt x="1902" y="1591"/>
                  <a:pt x="1401" y="1758"/>
                  <a:pt x="934" y="2058"/>
                </a:cubicBezTo>
                <a:cubicBezTo>
                  <a:pt x="734" y="2125"/>
                  <a:pt x="601" y="2258"/>
                  <a:pt x="501" y="2425"/>
                </a:cubicBezTo>
                <a:cubicBezTo>
                  <a:pt x="134" y="3092"/>
                  <a:pt x="0" y="3859"/>
                  <a:pt x="134" y="4627"/>
                </a:cubicBezTo>
                <a:cubicBezTo>
                  <a:pt x="267" y="5361"/>
                  <a:pt x="467" y="6094"/>
                  <a:pt x="701" y="6828"/>
                </a:cubicBezTo>
                <a:cubicBezTo>
                  <a:pt x="1101" y="7962"/>
                  <a:pt x="1601" y="9030"/>
                  <a:pt x="2168" y="10097"/>
                </a:cubicBezTo>
                <a:cubicBezTo>
                  <a:pt x="2635" y="10931"/>
                  <a:pt x="3169" y="11765"/>
                  <a:pt x="3736" y="12532"/>
                </a:cubicBezTo>
                <a:cubicBezTo>
                  <a:pt x="4270" y="13266"/>
                  <a:pt x="4870" y="13967"/>
                  <a:pt x="5471" y="14667"/>
                </a:cubicBezTo>
                <a:cubicBezTo>
                  <a:pt x="5938" y="15168"/>
                  <a:pt x="6371" y="15701"/>
                  <a:pt x="6872" y="16202"/>
                </a:cubicBezTo>
                <a:cubicBezTo>
                  <a:pt x="7272" y="16569"/>
                  <a:pt x="7739" y="16902"/>
                  <a:pt x="8206" y="17236"/>
                </a:cubicBezTo>
                <a:cubicBezTo>
                  <a:pt x="8281" y="17011"/>
                  <a:pt x="8431" y="17011"/>
                  <a:pt x="8600" y="17011"/>
                </a:cubicBezTo>
                <a:cubicBezTo>
                  <a:pt x="8656" y="17011"/>
                  <a:pt x="8715" y="17011"/>
                  <a:pt x="8773" y="17002"/>
                </a:cubicBezTo>
                <a:cubicBezTo>
                  <a:pt x="9073" y="16802"/>
                  <a:pt x="9374" y="16535"/>
                  <a:pt x="9607" y="16235"/>
                </a:cubicBezTo>
                <a:cubicBezTo>
                  <a:pt x="10041" y="15735"/>
                  <a:pt x="10408" y="15201"/>
                  <a:pt x="10875" y="14701"/>
                </a:cubicBezTo>
                <a:cubicBezTo>
                  <a:pt x="11342" y="14167"/>
                  <a:pt x="11709" y="13600"/>
                  <a:pt x="12176" y="13099"/>
                </a:cubicBezTo>
                <a:cubicBezTo>
                  <a:pt x="12676" y="12466"/>
                  <a:pt x="13143" y="11798"/>
                  <a:pt x="13577" y="11131"/>
                </a:cubicBezTo>
                <a:cubicBezTo>
                  <a:pt x="13910" y="10664"/>
                  <a:pt x="14244" y="10164"/>
                  <a:pt x="14544" y="9664"/>
                </a:cubicBezTo>
                <a:cubicBezTo>
                  <a:pt x="14878" y="9063"/>
                  <a:pt x="15178" y="8463"/>
                  <a:pt x="15478" y="7862"/>
                </a:cubicBezTo>
                <a:cubicBezTo>
                  <a:pt x="15711" y="7429"/>
                  <a:pt x="15912" y="6962"/>
                  <a:pt x="16078" y="6495"/>
                </a:cubicBezTo>
                <a:cubicBezTo>
                  <a:pt x="16245" y="5994"/>
                  <a:pt x="16412" y="5461"/>
                  <a:pt x="16479" y="4927"/>
                </a:cubicBezTo>
                <a:cubicBezTo>
                  <a:pt x="16612" y="4293"/>
                  <a:pt x="16645" y="3626"/>
                  <a:pt x="16545" y="2992"/>
                </a:cubicBezTo>
                <a:cubicBezTo>
                  <a:pt x="16479" y="2258"/>
                  <a:pt x="16212" y="1558"/>
                  <a:pt x="15711" y="991"/>
                </a:cubicBezTo>
                <a:cubicBezTo>
                  <a:pt x="15311" y="490"/>
                  <a:pt x="14744" y="190"/>
                  <a:pt x="14110" y="57"/>
                </a:cubicBezTo>
                <a:cubicBezTo>
                  <a:pt x="13923" y="19"/>
                  <a:pt x="13730" y="0"/>
                  <a:pt x="13537" y="0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4" name="Google Shape;1644;p57"/>
          <p:cNvSpPr/>
          <p:nvPr/>
        </p:nvSpPr>
        <p:spPr>
          <a:xfrm rot="-395483">
            <a:off x="7739006" y="1997359"/>
            <a:ext cx="424533" cy="439061"/>
          </a:xfrm>
          <a:custGeom>
            <a:avLst/>
            <a:gdLst/>
            <a:ahLst/>
            <a:cxnLst/>
            <a:rect l="l" t="t" r="r" b="b"/>
            <a:pathLst>
              <a:path w="16646" h="17236" extrusionOk="0">
                <a:moveTo>
                  <a:pt x="13670" y="1146"/>
                </a:moveTo>
                <a:cubicBezTo>
                  <a:pt x="13874" y="1146"/>
                  <a:pt x="14077" y="1161"/>
                  <a:pt x="14277" y="1191"/>
                </a:cubicBezTo>
                <a:cubicBezTo>
                  <a:pt x="14377" y="1391"/>
                  <a:pt x="14577" y="1424"/>
                  <a:pt x="14744" y="1624"/>
                </a:cubicBezTo>
                <a:cubicBezTo>
                  <a:pt x="15111" y="1991"/>
                  <a:pt x="15345" y="2492"/>
                  <a:pt x="15411" y="2992"/>
                </a:cubicBezTo>
                <a:cubicBezTo>
                  <a:pt x="15478" y="3960"/>
                  <a:pt x="15345" y="4927"/>
                  <a:pt x="15044" y="5861"/>
                </a:cubicBezTo>
                <a:cubicBezTo>
                  <a:pt x="14744" y="6795"/>
                  <a:pt x="14344" y="7696"/>
                  <a:pt x="13910" y="8563"/>
                </a:cubicBezTo>
                <a:cubicBezTo>
                  <a:pt x="13677" y="9063"/>
                  <a:pt x="13343" y="9564"/>
                  <a:pt x="13076" y="10031"/>
                </a:cubicBezTo>
                <a:cubicBezTo>
                  <a:pt x="12609" y="10764"/>
                  <a:pt x="12076" y="11465"/>
                  <a:pt x="11575" y="12165"/>
                </a:cubicBezTo>
                <a:cubicBezTo>
                  <a:pt x="11008" y="12999"/>
                  <a:pt x="10374" y="13733"/>
                  <a:pt x="9774" y="14467"/>
                </a:cubicBezTo>
                <a:cubicBezTo>
                  <a:pt x="9340" y="14967"/>
                  <a:pt x="8940" y="15468"/>
                  <a:pt x="8540" y="15968"/>
                </a:cubicBezTo>
                <a:cubicBezTo>
                  <a:pt x="8406" y="16135"/>
                  <a:pt x="8406" y="16335"/>
                  <a:pt x="8206" y="16502"/>
                </a:cubicBezTo>
                <a:cubicBezTo>
                  <a:pt x="7939" y="16102"/>
                  <a:pt x="7572" y="15835"/>
                  <a:pt x="7272" y="15501"/>
                </a:cubicBezTo>
                <a:cubicBezTo>
                  <a:pt x="6672" y="14767"/>
                  <a:pt x="6038" y="14067"/>
                  <a:pt x="5471" y="13333"/>
                </a:cubicBezTo>
                <a:cubicBezTo>
                  <a:pt x="4604" y="12165"/>
                  <a:pt x="3770" y="10998"/>
                  <a:pt x="3069" y="9764"/>
                </a:cubicBezTo>
                <a:cubicBezTo>
                  <a:pt x="2469" y="8730"/>
                  <a:pt x="1968" y="7696"/>
                  <a:pt x="1601" y="6595"/>
                </a:cubicBezTo>
                <a:cubicBezTo>
                  <a:pt x="1268" y="5727"/>
                  <a:pt x="1134" y="4793"/>
                  <a:pt x="1201" y="3859"/>
                </a:cubicBezTo>
                <a:cubicBezTo>
                  <a:pt x="1234" y="3359"/>
                  <a:pt x="1535" y="2892"/>
                  <a:pt x="2002" y="2659"/>
                </a:cubicBezTo>
                <a:cubicBezTo>
                  <a:pt x="2302" y="2692"/>
                  <a:pt x="2635" y="2659"/>
                  <a:pt x="2969" y="2725"/>
                </a:cubicBezTo>
                <a:cubicBezTo>
                  <a:pt x="3336" y="2792"/>
                  <a:pt x="3670" y="2925"/>
                  <a:pt x="4003" y="3092"/>
                </a:cubicBezTo>
                <a:cubicBezTo>
                  <a:pt x="4570" y="3426"/>
                  <a:pt x="5104" y="3859"/>
                  <a:pt x="5604" y="4326"/>
                </a:cubicBezTo>
                <a:cubicBezTo>
                  <a:pt x="6238" y="4960"/>
                  <a:pt x="6805" y="5727"/>
                  <a:pt x="7272" y="6528"/>
                </a:cubicBezTo>
                <a:cubicBezTo>
                  <a:pt x="7439" y="6828"/>
                  <a:pt x="7506" y="7229"/>
                  <a:pt x="7806" y="7529"/>
                </a:cubicBezTo>
                <a:cubicBezTo>
                  <a:pt x="8073" y="7529"/>
                  <a:pt x="8340" y="7529"/>
                  <a:pt x="8506" y="7262"/>
                </a:cubicBezTo>
                <a:cubicBezTo>
                  <a:pt x="8506" y="6328"/>
                  <a:pt x="8673" y="5427"/>
                  <a:pt x="9007" y="4560"/>
                </a:cubicBezTo>
                <a:cubicBezTo>
                  <a:pt x="9140" y="4226"/>
                  <a:pt x="9340" y="3926"/>
                  <a:pt x="9574" y="3626"/>
                </a:cubicBezTo>
                <a:cubicBezTo>
                  <a:pt x="10241" y="2659"/>
                  <a:pt x="11175" y="1891"/>
                  <a:pt x="12276" y="1391"/>
                </a:cubicBezTo>
                <a:cubicBezTo>
                  <a:pt x="12719" y="1228"/>
                  <a:pt x="13196" y="1146"/>
                  <a:pt x="13670" y="1146"/>
                </a:cubicBezTo>
                <a:close/>
                <a:moveTo>
                  <a:pt x="13537" y="0"/>
                </a:moveTo>
                <a:cubicBezTo>
                  <a:pt x="13214" y="0"/>
                  <a:pt x="12889" y="53"/>
                  <a:pt x="12576" y="157"/>
                </a:cubicBezTo>
                <a:cubicBezTo>
                  <a:pt x="11809" y="424"/>
                  <a:pt x="11075" y="791"/>
                  <a:pt x="10441" y="1291"/>
                </a:cubicBezTo>
                <a:cubicBezTo>
                  <a:pt x="9974" y="1658"/>
                  <a:pt x="9540" y="2092"/>
                  <a:pt x="9140" y="2592"/>
                </a:cubicBezTo>
                <a:cubicBezTo>
                  <a:pt x="8807" y="2992"/>
                  <a:pt x="8540" y="3426"/>
                  <a:pt x="8306" y="3926"/>
                </a:cubicBezTo>
                <a:cubicBezTo>
                  <a:pt x="8039" y="4460"/>
                  <a:pt x="7839" y="5060"/>
                  <a:pt x="7639" y="5661"/>
                </a:cubicBezTo>
                <a:cubicBezTo>
                  <a:pt x="7372" y="5327"/>
                  <a:pt x="7139" y="4960"/>
                  <a:pt x="6939" y="4560"/>
                </a:cubicBezTo>
                <a:cubicBezTo>
                  <a:pt x="6405" y="3693"/>
                  <a:pt x="5704" y="2959"/>
                  <a:pt x="4870" y="2425"/>
                </a:cubicBezTo>
                <a:cubicBezTo>
                  <a:pt x="4170" y="1891"/>
                  <a:pt x="3336" y="1558"/>
                  <a:pt x="2469" y="1558"/>
                </a:cubicBezTo>
                <a:cubicBezTo>
                  <a:pt x="1902" y="1591"/>
                  <a:pt x="1401" y="1758"/>
                  <a:pt x="934" y="2058"/>
                </a:cubicBezTo>
                <a:cubicBezTo>
                  <a:pt x="734" y="2125"/>
                  <a:pt x="601" y="2258"/>
                  <a:pt x="501" y="2425"/>
                </a:cubicBezTo>
                <a:cubicBezTo>
                  <a:pt x="134" y="3092"/>
                  <a:pt x="0" y="3859"/>
                  <a:pt x="134" y="4627"/>
                </a:cubicBezTo>
                <a:cubicBezTo>
                  <a:pt x="267" y="5361"/>
                  <a:pt x="467" y="6094"/>
                  <a:pt x="701" y="6828"/>
                </a:cubicBezTo>
                <a:cubicBezTo>
                  <a:pt x="1101" y="7962"/>
                  <a:pt x="1601" y="9030"/>
                  <a:pt x="2168" y="10097"/>
                </a:cubicBezTo>
                <a:cubicBezTo>
                  <a:pt x="2635" y="10931"/>
                  <a:pt x="3169" y="11765"/>
                  <a:pt x="3736" y="12532"/>
                </a:cubicBezTo>
                <a:cubicBezTo>
                  <a:pt x="4270" y="13266"/>
                  <a:pt x="4870" y="13967"/>
                  <a:pt x="5471" y="14667"/>
                </a:cubicBezTo>
                <a:cubicBezTo>
                  <a:pt x="5938" y="15168"/>
                  <a:pt x="6371" y="15701"/>
                  <a:pt x="6872" y="16202"/>
                </a:cubicBezTo>
                <a:cubicBezTo>
                  <a:pt x="7272" y="16569"/>
                  <a:pt x="7739" y="16902"/>
                  <a:pt x="8206" y="17236"/>
                </a:cubicBezTo>
                <a:cubicBezTo>
                  <a:pt x="8281" y="17011"/>
                  <a:pt x="8431" y="17011"/>
                  <a:pt x="8600" y="17011"/>
                </a:cubicBezTo>
                <a:cubicBezTo>
                  <a:pt x="8656" y="17011"/>
                  <a:pt x="8715" y="17011"/>
                  <a:pt x="8773" y="17002"/>
                </a:cubicBezTo>
                <a:cubicBezTo>
                  <a:pt x="9073" y="16802"/>
                  <a:pt x="9374" y="16535"/>
                  <a:pt x="9607" y="16235"/>
                </a:cubicBezTo>
                <a:cubicBezTo>
                  <a:pt x="10041" y="15735"/>
                  <a:pt x="10408" y="15201"/>
                  <a:pt x="10875" y="14701"/>
                </a:cubicBezTo>
                <a:cubicBezTo>
                  <a:pt x="11342" y="14167"/>
                  <a:pt x="11709" y="13600"/>
                  <a:pt x="12176" y="13099"/>
                </a:cubicBezTo>
                <a:cubicBezTo>
                  <a:pt x="12676" y="12466"/>
                  <a:pt x="13143" y="11798"/>
                  <a:pt x="13577" y="11131"/>
                </a:cubicBezTo>
                <a:cubicBezTo>
                  <a:pt x="13910" y="10664"/>
                  <a:pt x="14244" y="10164"/>
                  <a:pt x="14544" y="9664"/>
                </a:cubicBezTo>
                <a:cubicBezTo>
                  <a:pt x="14878" y="9063"/>
                  <a:pt x="15178" y="8463"/>
                  <a:pt x="15478" y="7862"/>
                </a:cubicBezTo>
                <a:cubicBezTo>
                  <a:pt x="15711" y="7429"/>
                  <a:pt x="15912" y="6962"/>
                  <a:pt x="16078" y="6495"/>
                </a:cubicBezTo>
                <a:cubicBezTo>
                  <a:pt x="16245" y="5994"/>
                  <a:pt x="16412" y="5461"/>
                  <a:pt x="16479" y="4927"/>
                </a:cubicBezTo>
                <a:cubicBezTo>
                  <a:pt x="16612" y="4293"/>
                  <a:pt x="16645" y="3626"/>
                  <a:pt x="16545" y="2992"/>
                </a:cubicBezTo>
                <a:cubicBezTo>
                  <a:pt x="16479" y="2258"/>
                  <a:pt x="16212" y="1558"/>
                  <a:pt x="15711" y="991"/>
                </a:cubicBezTo>
                <a:cubicBezTo>
                  <a:pt x="15311" y="490"/>
                  <a:pt x="14744" y="190"/>
                  <a:pt x="14110" y="57"/>
                </a:cubicBezTo>
                <a:cubicBezTo>
                  <a:pt x="13923" y="19"/>
                  <a:pt x="13730" y="0"/>
                  <a:pt x="13537" y="0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5" name="Google Shape;1645;p57"/>
          <p:cNvSpPr/>
          <p:nvPr/>
        </p:nvSpPr>
        <p:spPr>
          <a:xfrm rot="1202035">
            <a:off x="7030253" y="1805308"/>
            <a:ext cx="537169" cy="555568"/>
          </a:xfrm>
          <a:custGeom>
            <a:avLst/>
            <a:gdLst/>
            <a:ahLst/>
            <a:cxnLst/>
            <a:rect l="l" t="t" r="r" b="b"/>
            <a:pathLst>
              <a:path w="16646" h="17236" extrusionOk="0">
                <a:moveTo>
                  <a:pt x="13670" y="1146"/>
                </a:moveTo>
                <a:cubicBezTo>
                  <a:pt x="13874" y="1146"/>
                  <a:pt x="14077" y="1161"/>
                  <a:pt x="14277" y="1191"/>
                </a:cubicBezTo>
                <a:cubicBezTo>
                  <a:pt x="14377" y="1391"/>
                  <a:pt x="14577" y="1424"/>
                  <a:pt x="14744" y="1624"/>
                </a:cubicBezTo>
                <a:cubicBezTo>
                  <a:pt x="15111" y="1991"/>
                  <a:pt x="15345" y="2492"/>
                  <a:pt x="15411" y="2992"/>
                </a:cubicBezTo>
                <a:cubicBezTo>
                  <a:pt x="15478" y="3960"/>
                  <a:pt x="15345" y="4927"/>
                  <a:pt x="15044" y="5861"/>
                </a:cubicBezTo>
                <a:cubicBezTo>
                  <a:pt x="14744" y="6795"/>
                  <a:pt x="14344" y="7696"/>
                  <a:pt x="13910" y="8563"/>
                </a:cubicBezTo>
                <a:cubicBezTo>
                  <a:pt x="13677" y="9063"/>
                  <a:pt x="13343" y="9564"/>
                  <a:pt x="13076" y="10031"/>
                </a:cubicBezTo>
                <a:cubicBezTo>
                  <a:pt x="12609" y="10764"/>
                  <a:pt x="12076" y="11465"/>
                  <a:pt x="11575" y="12165"/>
                </a:cubicBezTo>
                <a:cubicBezTo>
                  <a:pt x="11008" y="12999"/>
                  <a:pt x="10374" y="13733"/>
                  <a:pt x="9774" y="14467"/>
                </a:cubicBezTo>
                <a:cubicBezTo>
                  <a:pt x="9340" y="14967"/>
                  <a:pt x="8940" y="15468"/>
                  <a:pt x="8540" y="15968"/>
                </a:cubicBezTo>
                <a:cubicBezTo>
                  <a:pt x="8406" y="16135"/>
                  <a:pt x="8406" y="16335"/>
                  <a:pt x="8206" y="16502"/>
                </a:cubicBezTo>
                <a:cubicBezTo>
                  <a:pt x="7939" y="16102"/>
                  <a:pt x="7572" y="15835"/>
                  <a:pt x="7272" y="15501"/>
                </a:cubicBezTo>
                <a:cubicBezTo>
                  <a:pt x="6672" y="14767"/>
                  <a:pt x="6038" y="14067"/>
                  <a:pt x="5471" y="13333"/>
                </a:cubicBezTo>
                <a:cubicBezTo>
                  <a:pt x="4604" y="12165"/>
                  <a:pt x="3770" y="10998"/>
                  <a:pt x="3069" y="9764"/>
                </a:cubicBezTo>
                <a:cubicBezTo>
                  <a:pt x="2469" y="8730"/>
                  <a:pt x="1968" y="7696"/>
                  <a:pt x="1601" y="6595"/>
                </a:cubicBezTo>
                <a:cubicBezTo>
                  <a:pt x="1268" y="5727"/>
                  <a:pt x="1134" y="4793"/>
                  <a:pt x="1201" y="3859"/>
                </a:cubicBezTo>
                <a:cubicBezTo>
                  <a:pt x="1234" y="3359"/>
                  <a:pt x="1535" y="2892"/>
                  <a:pt x="2002" y="2659"/>
                </a:cubicBezTo>
                <a:cubicBezTo>
                  <a:pt x="2302" y="2692"/>
                  <a:pt x="2635" y="2659"/>
                  <a:pt x="2969" y="2725"/>
                </a:cubicBezTo>
                <a:cubicBezTo>
                  <a:pt x="3336" y="2792"/>
                  <a:pt x="3670" y="2925"/>
                  <a:pt x="4003" y="3092"/>
                </a:cubicBezTo>
                <a:cubicBezTo>
                  <a:pt x="4570" y="3426"/>
                  <a:pt x="5104" y="3859"/>
                  <a:pt x="5604" y="4326"/>
                </a:cubicBezTo>
                <a:cubicBezTo>
                  <a:pt x="6238" y="4960"/>
                  <a:pt x="6805" y="5727"/>
                  <a:pt x="7272" y="6528"/>
                </a:cubicBezTo>
                <a:cubicBezTo>
                  <a:pt x="7439" y="6828"/>
                  <a:pt x="7506" y="7229"/>
                  <a:pt x="7806" y="7529"/>
                </a:cubicBezTo>
                <a:cubicBezTo>
                  <a:pt x="8073" y="7529"/>
                  <a:pt x="8340" y="7529"/>
                  <a:pt x="8506" y="7262"/>
                </a:cubicBezTo>
                <a:cubicBezTo>
                  <a:pt x="8506" y="6328"/>
                  <a:pt x="8673" y="5427"/>
                  <a:pt x="9007" y="4560"/>
                </a:cubicBezTo>
                <a:cubicBezTo>
                  <a:pt x="9140" y="4226"/>
                  <a:pt x="9340" y="3926"/>
                  <a:pt x="9574" y="3626"/>
                </a:cubicBezTo>
                <a:cubicBezTo>
                  <a:pt x="10241" y="2659"/>
                  <a:pt x="11175" y="1891"/>
                  <a:pt x="12276" y="1391"/>
                </a:cubicBezTo>
                <a:cubicBezTo>
                  <a:pt x="12719" y="1228"/>
                  <a:pt x="13196" y="1146"/>
                  <a:pt x="13670" y="1146"/>
                </a:cubicBezTo>
                <a:close/>
                <a:moveTo>
                  <a:pt x="13537" y="0"/>
                </a:moveTo>
                <a:cubicBezTo>
                  <a:pt x="13214" y="0"/>
                  <a:pt x="12889" y="53"/>
                  <a:pt x="12576" y="157"/>
                </a:cubicBezTo>
                <a:cubicBezTo>
                  <a:pt x="11809" y="424"/>
                  <a:pt x="11075" y="791"/>
                  <a:pt x="10441" y="1291"/>
                </a:cubicBezTo>
                <a:cubicBezTo>
                  <a:pt x="9974" y="1658"/>
                  <a:pt x="9540" y="2092"/>
                  <a:pt x="9140" y="2592"/>
                </a:cubicBezTo>
                <a:cubicBezTo>
                  <a:pt x="8807" y="2992"/>
                  <a:pt x="8540" y="3426"/>
                  <a:pt x="8306" y="3926"/>
                </a:cubicBezTo>
                <a:cubicBezTo>
                  <a:pt x="8039" y="4460"/>
                  <a:pt x="7839" y="5060"/>
                  <a:pt x="7639" y="5661"/>
                </a:cubicBezTo>
                <a:cubicBezTo>
                  <a:pt x="7372" y="5327"/>
                  <a:pt x="7139" y="4960"/>
                  <a:pt x="6939" y="4560"/>
                </a:cubicBezTo>
                <a:cubicBezTo>
                  <a:pt x="6405" y="3693"/>
                  <a:pt x="5704" y="2959"/>
                  <a:pt x="4870" y="2425"/>
                </a:cubicBezTo>
                <a:cubicBezTo>
                  <a:pt x="4170" y="1891"/>
                  <a:pt x="3336" y="1558"/>
                  <a:pt x="2469" y="1558"/>
                </a:cubicBezTo>
                <a:cubicBezTo>
                  <a:pt x="1902" y="1591"/>
                  <a:pt x="1401" y="1758"/>
                  <a:pt x="934" y="2058"/>
                </a:cubicBezTo>
                <a:cubicBezTo>
                  <a:pt x="734" y="2125"/>
                  <a:pt x="601" y="2258"/>
                  <a:pt x="501" y="2425"/>
                </a:cubicBezTo>
                <a:cubicBezTo>
                  <a:pt x="134" y="3092"/>
                  <a:pt x="0" y="3859"/>
                  <a:pt x="134" y="4627"/>
                </a:cubicBezTo>
                <a:cubicBezTo>
                  <a:pt x="267" y="5361"/>
                  <a:pt x="467" y="6094"/>
                  <a:pt x="701" y="6828"/>
                </a:cubicBezTo>
                <a:cubicBezTo>
                  <a:pt x="1101" y="7962"/>
                  <a:pt x="1601" y="9030"/>
                  <a:pt x="2168" y="10097"/>
                </a:cubicBezTo>
                <a:cubicBezTo>
                  <a:pt x="2635" y="10931"/>
                  <a:pt x="3169" y="11765"/>
                  <a:pt x="3736" y="12532"/>
                </a:cubicBezTo>
                <a:cubicBezTo>
                  <a:pt x="4270" y="13266"/>
                  <a:pt x="4870" y="13967"/>
                  <a:pt x="5471" y="14667"/>
                </a:cubicBezTo>
                <a:cubicBezTo>
                  <a:pt x="5938" y="15168"/>
                  <a:pt x="6371" y="15701"/>
                  <a:pt x="6872" y="16202"/>
                </a:cubicBezTo>
                <a:cubicBezTo>
                  <a:pt x="7272" y="16569"/>
                  <a:pt x="7739" y="16902"/>
                  <a:pt x="8206" y="17236"/>
                </a:cubicBezTo>
                <a:cubicBezTo>
                  <a:pt x="8281" y="17011"/>
                  <a:pt x="8431" y="17011"/>
                  <a:pt x="8600" y="17011"/>
                </a:cubicBezTo>
                <a:cubicBezTo>
                  <a:pt x="8656" y="17011"/>
                  <a:pt x="8715" y="17011"/>
                  <a:pt x="8773" y="17002"/>
                </a:cubicBezTo>
                <a:cubicBezTo>
                  <a:pt x="9073" y="16802"/>
                  <a:pt x="9374" y="16535"/>
                  <a:pt x="9607" y="16235"/>
                </a:cubicBezTo>
                <a:cubicBezTo>
                  <a:pt x="10041" y="15735"/>
                  <a:pt x="10408" y="15201"/>
                  <a:pt x="10875" y="14701"/>
                </a:cubicBezTo>
                <a:cubicBezTo>
                  <a:pt x="11342" y="14167"/>
                  <a:pt x="11709" y="13600"/>
                  <a:pt x="12176" y="13099"/>
                </a:cubicBezTo>
                <a:cubicBezTo>
                  <a:pt x="12676" y="12466"/>
                  <a:pt x="13143" y="11798"/>
                  <a:pt x="13577" y="11131"/>
                </a:cubicBezTo>
                <a:cubicBezTo>
                  <a:pt x="13910" y="10664"/>
                  <a:pt x="14244" y="10164"/>
                  <a:pt x="14544" y="9664"/>
                </a:cubicBezTo>
                <a:cubicBezTo>
                  <a:pt x="14878" y="9063"/>
                  <a:pt x="15178" y="8463"/>
                  <a:pt x="15478" y="7862"/>
                </a:cubicBezTo>
                <a:cubicBezTo>
                  <a:pt x="15711" y="7429"/>
                  <a:pt x="15912" y="6962"/>
                  <a:pt x="16078" y="6495"/>
                </a:cubicBezTo>
                <a:cubicBezTo>
                  <a:pt x="16245" y="5994"/>
                  <a:pt x="16412" y="5461"/>
                  <a:pt x="16479" y="4927"/>
                </a:cubicBezTo>
                <a:cubicBezTo>
                  <a:pt x="16612" y="4293"/>
                  <a:pt x="16645" y="3626"/>
                  <a:pt x="16545" y="2992"/>
                </a:cubicBezTo>
                <a:cubicBezTo>
                  <a:pt x="16479" y="2258"/>
                  <a:pt x="16212" y="1558"/>
                  <a:pt x="15711" y="991"/>
                </a:cubicBezTo>
                <a:cubicBezTo>
                  <a:pt x="15311" y="490"/>
                  <a:pt x="14744" y="190"/>
                  <a:pt x="14110" y="57"/>
                </a:cubicBezTo>
                <a:cubicBezTo>
                  <a:pt x="13923" y="19"/>
                  <a:pt x="13730" y="0"/>
                  <a:pt x="1353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video_2022-09-17_13-28-52">
            <a:hlinkClick r:id="" action="ppaction://media"/>
            <a:extLst>
              <a:ext uri="{FF2B5EF4-FFF2-40B4-BE49-F238E27FC236}">
                <a16:creationId xmlns:a16="http://schemas.microsoft.com/office/drawing/2014/main" id="{553D01C2-21D6-D980-D551-9A249A4D62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07418" y="1302816"/>
            <a:ext cx="5097983" cy="3255527"/>
          </a:xfrm>
          <a:prstGeom prst="rect">
            <a:avLst/>
          </a:prstGeom>
          <a:ln w="63500" cap="sq">
            <a:solidFill>
              <a:schemeClr val="accent4"/>
            </a:solidFill>
            <a:prstDash val="solid"/>
            <a:miter lim="800000"/>
          </a:ln>
          <a:effectLst>
            <a:glow rad="228600">
              <a:srgbClr val="C00000">
                <a:alpha val="40000"/>
              </a:srgbClr>
            </a:glow>
          </a:effectLst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0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5" name="Google Shape;1025;p36"/>
          <p:cNvGrpSpPr/>
          <p:nvPr/>
        </p:nvGrpSpPr>
        <p:grpSpPr>
          <a:xfrm rot="-489864">
            <a:off x="551301" y="3119247"/>
            <a:ext cx="1774572" cy="1569085"/>
            <a:chOff x="4588375" y="2964617"/>
            <a:chExt cx="950997" cy="801478"/>
          </a:xfrm>
          <a:solidFill>
            <a:schemeClr val="bg1">
              <a:lumMod val="75000"/>
            </a:schemeClr>
          </a:solidFill>
        </p:grpSpPr>
        <p:sp>
          <p:nvSpPr>
            <p:cNvPr id="1026" name="Google Shape;1026;p36"/>
            <p:cNvSpPr/>
            <p:nvPr/>
          </p:nvSpPr>
          <p:spPr>
            <a:xfrm>
              <a:off x="4709819" y="2972261"/>
              <a:ext cx="625352" cy="562266"/>
            </a:xfrm>
            <a:custGeom>
              <a:avLst/>
              <a:gdLst/>
              <a:ahLst/>
              <a:cxnLst/>
              <a:rect l="l" t="t" r="r" b="b"/>
              <a:pathLst>
                <a:path w="34526" h="31043" extrusionOk="0">
                  <a:moveTo>
                    <a:pt x="17473" y="1"/>
                  </a:moveTo>
                  <a:cubicBezTo>
                    <a:pt x="12452" y="1"/>
                    <a:pt x="7637" y="2306"/>
                    <a:pt x="5438" y="8226"/>
                  </a:cubicBezTo>
                  <a:cubicBezTo>
                    <a:pt x="0" y="22803"/>
                    <a:pt x="12509" y="25805"/>
                    <a:pt x="12810" y="26406"/>
                  </a:cubicBezTo>
                  <a:lnTo>
                    <a:pt x="12710" y="31042"/>
                  </a:lnTo>
                  <a:lnTo>
                    <a:pt x="24385" y="31042"/>
                  </a:lnTo>
                  <a:lnTo>
                    <a:pt x="24385" y="26406"/>
                  </a:lnTo>
                  <a:cubicBezTo>
                    <a:pt x="29989" y="25072"/>
                    <a:pt x="34525" y="20301"/>
                    <a:pt x="33291" y="10628"/>
                  </a:cubicBezTo>
                  <a:cubicBezTo>
                    <a:pt x="32539" y="4892"/>
                    <a:pt x="24786" y="1"/>
                    <a:pt x="17473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6"/>
            <p:cNvSpPr/>
            <p:nvPr/>
          </p:nvSpPr>
          <p:spPr>
            <a:xfrm>
              <a:off x="4769627" y="2964617"/>
              <a:ext cx="558897" cy="578966"/>
            </a:xfrm>
            <a:custGeom>
              <a:avLst/>
              <a:gdLst/>
              <a:ahLst/>
              <a:cxnLst/>
              <a:rect l="l" t="t" r="r" b="b"/>
              <a:pathLst>
                <a:path w="30857" h="31965" extrusionOk="0">
                  <a:moveTo>
                    <a:pt x="14281" y="960"/>
                  </a:moveTo>
                  <a:cubicBezTo>
                    <a:pt x="15672" y="960"/>
                    <a:pt x="17071" y="1141"/>
                    <a:pt x="18414" y="1476"/>
                  </a:cubicBezTo>
                  <a:cubicBezTo>
                    <a:pt x="20882" y="2110"/>
                    <a:pt x="23217" y="3144"/>
                    <a:pt x="25219" y="4712"/>
                  </a:cubicBezTo>
                  <a:cubicBezTo>
                    <a:pt x="26920" y="5980"/>
                    <a:pt x="28521" y="7747"/>
                    <a:pt x="29188" y="9816"/>
                  </a:cubicBezTo>
                  <a:cubicBezTo>
                    <a:pt x="29689" y="11383"/>
                    <a:pt x="29722" y="13085"/>
                    <a:pt x="29689" y="14719"/>
                  </a:cubicBezTo>
                  <a:cubicBezTo>
                    <a:pt x="29622" y="16487"/>
                    <a:pt x="29355" y="18288"/>
                    <a:pt x="28688" y="19923"/>
                  </a:cubicBezTo>
                  <a:cubicBezTo>
                    <a:pt x="27587" y="22591"/>
                    <a:pt x="25519" y="24726"/>
                    <a:pt x="22884" y="25794"/>
                  </a:cubicBezTo>
                  <a:cubicBezTo>
                    <a:pt x="22250" y="26061"/>
                    <a:pt x="21583" y="26261"/>
                    <a:pt x="20982" y="26428"/>
                  </a:cubicBezTo>
                  <a:cubicBezTo>
                    <a:pt x="20749" y="26461"/>
                    <a:pt x="20649" y="26661"/>
                    <a:pt x="20649" y="26895"/>
                  </a:cubicBezTo>
                  <a:lnTo>
                    <a:pt x="20649" y="31064"/>
                  </a:lnTo>
                  <a:lnTo>
                    <a:pt x="9887" y="31064"/>
                  </a:lnTo>
                  <a:lnTo>
                    <a:pt x="10008" y="26895"/>
                  </a:lnTo>
                  <a:cubicBezTo>
                    <a:pt x="10008" y="26745"/>
                    <a:pt x="9950" y="26632"/>
                    <a:pt x="9862" y="26557"/>
                  </a:cubicBezTo>
                  <a:lnTo>
                    <a:pt x="9862" y="26557"/>
                  </a:lnTo>
                  <a:cubicBezTo>
                    <a:pt x="9676" y="26310"/>
                    <a:pt x="9316" y="26214"/>
                    <a:pt x="9041" y="26061"/>
                  </a:cubicBezTo>
                  <a:cubicBezTo>
                    <a:pt x="8507" y="25794"/>
                    <a:pt x="7940" y="25494"/>
                    <a:pt x="7406" y="25227"/>
                  </a:cubicBezTo>
                  <a:cubicBezTo>
                    <a:pt x="5838" y="24326"/>
                    <a:pt x="4337" y="23225"/>
                    <a:pt x="3236" y="21758"/>
                  </a:cubicBezTo>
                  <a:cubicBezTo>
                    <a:pt x="1702" y="19723"/>
                    <a:pt x="1102" y="17221"/>
                    <a:pt x="1235" y="14652"/>
                  </a:cubicBezTo>
                  <a:cubicBezTo>
                    <a:pt x="1335" y="12818"/>
                    <a:pt x="1802" y="10983"/>
                    <a:pt x="2403" y="9282"/>
                  </a:cubicBezTo>
                  <a:cubicBezTo>
                    <a:pt x="2903" y="7881"/>
                    <a:pt x="3570" y="6480"/>
                    <a:pt x="4504" y="5312"/>
                  </a:cubicBezTo>
                  <a:cubicBezTo>
                    <a:pt x="6884" y="2252"/>
                    <a:pt x="10555" y="960"/>
                    <a:pt x="14281" y="960"/>
                  </a:cubicBezTo>
                  <a:close/>
                  <a:moveTo>
                    <a:pt x="14191" y="0"/>
                  </a:moveTo>
                  <a:cubicBezTo>
                    <a:pt x="11099" y="0"/>
                    <a:pt x="8039" y="840"/>
                    <a:pt x="5571" y="2811"/>
                  </a:cubicBezTo>
                  <a:cubicBezTo>
                    <a:pt x="3036" y="4912"/>
                    <a:pt x="1635" y="7948"/>
                    <a:pt x="835" y="11117"/>
                  </a:cubicBezTo>
                  <a:cubicBezTo>
                    <a:pt x="68" y="14119"/>
                    <a:pt x="1" y="17321"/>
                    <a:pt x="1235" y="20223"/>
                  </a:cubicBezTo>
                  <a:cubicBezTo>
                    <a:pt x="2136" y="22225"/>
                    <a:pt x="3637" y="23892"/>
                    <a:pt x="5405" y="25093"/>
                  </a:cubicBezTo>
                  <a:cubicBezTo>
                    <a:pt x="6539" y="25894"/>
                    <a:pt x="7740" y="26394"/>
                    <a:pt x="8974" y="27061"/>
                  </a:cubicBezTo>
                  <a:cubicBezTo>
                    <a:pt x="8989" y="27076"/>
                    <a:pt x="9010" y="27091"/>
                    <a:pt x="9035" y="27103"/>
                  </a:cubicBezTo>
                  <a:lnTo>
                    <a:pt x="9035" y="27103"/>
                  </a:lnTo>
                  <a:lnTo>
                    <a:pt x="8907" y="31498"/>
                  </a:lnTo>
                  <a:cubicBezTo>
                    <a:pt x="8907" y="31765"/>
                    <a:pt x="9141" y="31965"/>
                    <a:pt x="9374" y="31965"/>
                  </a:cubicBezTo>
                  <a:lnTo>
                    <a:pt x="21049" y="31965"/>
                  </a:lnTo>
                  <a:cubicBezTo>
                    <a:pt x="21316" y="31965"/>
                    <a:pt x="21516" y="31765"/>
                    <a:pt x="21516" y="31498"/>
                  </a:cubicBezTo>
                  <a:lnTo>
                    <a:pt x="21516" y="27246"/>
                  </a:lnTo>
                  <a:lnTo>
                    <a:pt x="21516" y="27246"/>
                  </a:lnTo>
                  <a:cubicBezTo>
                    <a:pt x="24252" y="26535"/>
                    <a:pt x="26718" y="24964"/>
                    <a:pt x="28321" y="22591"/>
                  </a:cubicBezTo>
                  <a:cubicBezTo>
                    <a:pt x="30489" y="19456"/>
                    <a:pt x="30856" y="15486"/>
                    <a:pt x="30489" y="11784"/>
                  </a:cubicBezTo>
                  <a:cubicBezTo>
                    <a:pt x="30356" y="10549"/>
                    <a:pt x="30089" y="9382"/>
                    <a:pt x="29522" y="8248"/>
                  </a:cubicBezTo>
                  <a:cubicBezTo>
                    <a:pt x="28988" y="7214"/>
                    <a:pt x="28254" y="6280"/>
                    <a:pt x="27487" y="5446"/>
                  </a:cubicBezTo>
                  <a:cubicBezTo>
                    <a:pt x="25652" y="3578"/>
                    <a:pt x="23351" y="2210"/>
                    <a:pt x="20916" y="1276"/>
                  </a:cubicBezTo>
                  <a:cubicBezTo>
                    <a:pt x="18810" y="465"/>
                    <a:pt x="16491" y="0"/>
                    <a:pt x="14191" y="0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6"/>
            <p:cNvSpPr/>
            <p:nvPr/>
          </p:nvSpPr>
          <p:spPr>
            <a:xfrm>
              <a:off x="4887449" y="3526050"/>
              <a:ext cx="315393" cy="104563"/>
            </a:xfrm>
            <a:custGeom>
              <a:avLst/>
              <a:gdLst/>
              <a:ahLst/>
              <a:cxnLst/>
              <a:rect l="l" t="t" r="r" b="b"/>
              <a:pathLst>
                <a:path w="17413" h="5773" extrusionOk="0">
                  <a:moveTo>
                    <a:pt x="2869" y="0"/>
                  </a:moveTo>
                  <a:cubicBezTo>
                    <a:pt x="2235" y="0"/>
                    <a:pt x="1535" y="167"/>
                    <a:pt x="1035" y="501"/>
                  </a:cubicBezTo>
                  <a:cubicBezTo>
                    <a:pt x="301" y="1001"/>
                    <a:pt x="0" y="1835"/>
                    <a:pt x="0" y="2736"/>
                  </a:cubicBezTo>
                  <a:cubicBezTo>
                    <a:pt x="0" y="4337"/>
                    <a:pt x="1401" y="5171"/>
                    <a:pt x="2869" y="5471"/>
                  </a:cubicBezTo>
                  <a:cubicBezTo>
                    <a:pt x="4120" y="5749"/>
                    <a:pt x="5394" y="5772"/>
                    <a:pt x="6653" y="5772"/>
                  </a:cubicBezTo>
                  <a:cubicBezTo>
                    <a:pt x="6904" y="5772"/>
                    <a:pt x="7156" y="5771"/>
                    <a:pt x="7406" y="5771"/>
                  </a:cubicBezTo>
                  <a:cubicBezTo>
                    <a:pt x="9074" y="5771"/>
                    <a:pt x="10708" y="5771"/>
                    <a:pt x="12376" y="5671"/>
                  </a:cubicBezTo>
                  <a:cubicBezTo>
                    <a:pt x="13477" y="5638"/>
                    <a:pt x="14611" y="5604"/>
                    <a:pt x="15712" y="5338"/>
                  </a:cubicBezTo>
                  <a:cubicBezTo>
                    <a:pt x="16379" y="5171"/>
                    <a:pt x="16846" y="4937"/>
                    <a:pt x="17046" y="4270"/>
                  </a:cubicBezTo>
                  <a:cubicBezTo>
                    <a:pt x="17346" y="3436"/>
                    <a:pt x="17413" y="2469"/>
                    <a:pt x="17113" y="1635"/>
                  </a:cubicBezTo>
                  <a:cubicBezTo>
                    <a:pt x="16746" y="501"/>
                    <a:pt x="15745" y="0"/>
                    <a:pt x="14611" y="0"/>
                  </a:cubicBezTo>
                  <a:cubicBezTo>
                    <a:pt x="14044" y="0"/>
                    <a:pt x="14044" y="934"/>
                    <a:pt x="14611" y="968"/>
                  </a:cubicBezTo>
                  <a:cubicBezTo>
                    <a:pt x="15411" y="968"/>
                    <a:pt x="16045" y="1301"/>
                    <a:pt x="16245" y="2102"/>
                  </a:cubicBezTo>
                  <a:cubicBezTo>
                    <a:pt x="16412" y="2669"/>
                    <a:pt x="16345" y="3336"/>
                    <a:pt x="16179" y="3937"/>
                  </a:cubicBezTo>
                  <a:cubicBezTo>
                    <a:pt x="16112" y="4137"/>
                    <a:pt x="16045" y="4270"/>
                    <a:pt x="16045" y="4270"/>
                  </a:cubicBezTo>
                  <a:cubicBezTo>
                    <a:pt x="15845" y="4404"/>
                    <a:pt x="15578" y="4437"/>
                    <a:pt x="15378" y="4504"/>
                  </a:cubicBezTo>
                  <a:cubicBezTo>
                    <a:pt x="14444" y="4737"/>
                    <a:pt x="13543" y="4771"/>
                    <a:pt x="12609" y="4804"/>
                  </a:cubicBezTo>
                  <a:cubicBezTo>
                    <a:pt x="11275" y="4837"/>
                    <a:pt x="9941" y="4904"/>
                    <a:pt x="8607" y="4904"/>
                  </a:cubicBezTo>
                  <a:cubicBezTo>
                    <a:pt x="8151" y="4904"/>
                    <a:pt x="7691" y="4908"/>
                    <a:pt x="7229" y="4908"/>
                  </a:cubicBezTo>
                  <a:cubicBezTo>
                    <a:pt x="6305" y="4908"/>
                    <a:pt x="5371" y="4893"/>
                    <a:pt x="4437" y="4804"/>
                  </a:cubicBezTo>
                  <a:cubicBezTo>
                    <a:pt x="3336" y="4737"/>
                    <a:pt x="1335" y="4470"/>
                    <a:pt x="1035" y="3136"/>
                  </a:cubicBezTo>
                  <a:cubicBezTo>
                    <a:pt x="901" y="2636"/>
                    <a:pt x="1001" y="1935"/>
                    <a:pt x="1401" y="1502"/>
                  </a:cubicBezTo>
                  <a:cubicBezTo>
                    <a:pt x="1768" y="1135"/>
                    <a:pt x="2402" y="968"/>
                    <a:pt x="2936" y="968"/>
                  </a:cubicBezTo>
                  <a:cubicBezTo>
                    <a:pt x="3470" y="968"/>
                    <a:pt x="3470" y="34"/>
                    <a:pt x="2869" y="0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6"/>
            <p:cNvSpPr/>
            <p:nvPr/>
          </p:nvSpPr>
          <p:spPr>
            <a:xfrm>
              <a:off x="4886851" y="3607158"/>
              <a:ext cx="323851" cy="99709"/>
            </a:xfrm>
            <a:custGeom>
              <a:avLst/>
              <a:gdLst/>
              <a:ahLst/>
              <a:cxnLst/>
              <a:rect l="l" t="t" r="r" b="b"/>
              <a:pathLst>
                <a:path w="17880" h="5505" extrusionOk="0">
                  <a:moveTo>
                    <a:pt x="2623" y="1"/>
                  </a:moveTo>
                  <a:cubicBezTo>
                    <a:pt x="2542" y="1"/>
                    <a:pt x="2456" y="28"/>
                    <a:pt x="2368" y="92"/>
                  </a:cubicBezTo>
                  <a:cubicBezTo>
                    <a:pt x="1568" y="526"/>
                    <a:pt x="701" y="993"/>
                    <a:pt x="334" y="1860"/>
                  </a:cubicBezTo>
                  <a:cubicBezTo>
                    <a:pt x="0" y="2694"/>
                    <a:pt x="334" y="3795"/>
                    <a:pt x="1034" y="4329"/>
                  </a:cubicBezTo>
                  <a:cubicBezTo>
                    <a:pt x="2202" y="5163"/>
                    <a:pt x="4003" y="5229"/>
                    <a:pt x="5371" y="5363"/>
                  </a:cubicBezTo>
                  <a:cubicBezTo>
                    <a:pt x="6597" y="5465"/>
                    <a:pt x="7823" y="5505"/>
                    <a:pt x="9049" y="5505"/>
                  </a:cubicBezTo>
                  <a:cubicBezTo>
                    <a:pt x="9824" y="5505"/>
                    <a:pt x="10600" y="5489"/>
                    <a:pt x="11375" y="5463"/>
                  </a:cubicBezTo>
                  <a:cubicBezTo>
                    <a:pt x="12709" y="5396"/>
                    <a:pt x="14244" y="5463"/>
                    <a:pt x="15478" y="4996"/>
                  </a:cubicBezTo>
                  <a:cubicBezTo>
                    <a:pt x="16378" y="4662"/>
                    <a:pt x="17279" y="4062"/>
                    <a:pt x="17546" y="3161"/>
                  </a:cubicBezTo>
                  <a:cubicBezTo>
                    <a:pt x="17880" y="1827"/>
                    <a:pt x="16612" y="793"/>
                    <a:pt x="15645" y="126"/>
                  </a:cubicBezTo>
                  <a:cubicBezTo>
                    <a:pt x="15558" y="68"/>
                    <a:pt x="15474" y="44"/>
                    <a:pt x="15397" y="44"/>
                  </a:cubicBezTo>
                  <a:cubicBezTo>
                    <a:pt x="15023" y="44"/>
                    <a:pt x="14797" y="617"/>
                    <a:pt x="15211" y="893"/>
                  </a:cubicBezTo>
                  <a:cubicBezTo>
                    <a:pt x="15811" y="1327"/>
                    <a:pt x="16979" y="2194"/>
                    <a:pt x="16579" y="3128"/>
                  </a:cubicBezTo>
                  <a:cubicBezTo>
                    <a:pt x="16278" y="3695"/>
                    <a:pt x="15545" y="4029"/>
                    <a:pt x="14911" y="4195"/>
                  </a:cubicBezTo>
                  <a:cubicBezTo>
                    <a:pt x="13943" y="4496"/>
                    <a:pt x="12709" y="4462"/>
                    <a:pt x="11608" y="4496"/>
                  </a:cubicBezTo>
                  <a:cubicBezTo>
                    <a:pt x="10758" y="4529"/>
                    <a:pt x="9916" y="4546"/>
                    <a:pt x="9073" y="4546"/>
                  </a:cubicBezTo>
                  <a:cubicBezTo>
                    <a:pt x="8231" y="4546"/>
                    <a:pt x="7389" y="4529"/>
                    <a:pt x="6538" y="4496"/>
                  </a:cubicBezTo>
                  <a:cubicBezTo>
                    <a:pt x="5070" y="4395"/>
                    <a:pt x="3569" y="4362"/>
                    <a:pt x="2202" y="3862"/>
                  </a:cubicBezTo>
                  <a:cubicBezTo>
                    <a:pt x="1568" y="3662"/>
                    <a:pt x="1168" y="3361"/>
                    <a:pt x="1068" y="2661"/>
                  </a:cubicBezTo>
                  <a:cubicBezTo>
                    <a:pt x="1001" y="1760"/>
                    <a:pt x="2168" y="1260"/>
                    <a:pt x="2769" y="860"/>
                  </a:cubicBezTo>
                  <a:cubicBezTo>
                    <a:pt x="3237" y="612"/>
                    <a:pt x="3001" y="1"/>
                    <a:pt x="2623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6"/>
            <p:cNvSpPr/>
            <p:nvPr/>
          </p:nvSpPr>
          <p:spPr>
            <a:xfrm>
              <a:off x="4924181" y="3679590"/>
              <a:ext cx="251474" cy="86505"/>
            </a:xfrm>
            <a:custGeom>
              <a:avLst/>
              <a:gdLst/>
              <a:ahLst/>
              <a:cxnLst/>
              <a:rect l="l" t="t" r="r" b="b"/>
              <a:pathLst>
                <a:path w="13884" h="4776" extrusionOk="0">
                  <a:moveTo>
                    <a:pt x="13420" y="0"/>
                  </a:moveTo>
                  <a:cubicBezTo>
                    <a:pt x="13194" y="0"/>
                    <a:pt x="12966" y="151"/>
                    <a:pt x="12950" y="463"/>
                  </a:cubicBezTo>
                  <a:cubicBezTo>
                    <a:pt x="12950" y="2998"/>
                    <a:pt x="9948" y="3665"/>
                    <a:pt x="7946" y="3799"/>
                  </a:cubicBezTo>
                  <a:cubicBezTo>
                    <a:pt x="7729" y="3812"/>
                    <a:pt x="7506" y="3819"/>
                    <a:pt x="7279" y="3819"/>
                  </a:cubicBezTo>
                  <a:cubicBezTo>
                    <a:pt x="5243" y="3819"/>
                    <a:pt x="2899" y="3255"/>
                    <a:pt x="1608" y="1664"/>
                  </a:cubicBezTo>
                  <a:cubicBezTo>
                    <a:pt x="1275" y="1230"/>
                    <a:pt x="1008" y="830"/>
                    <a:pt x="908" y="330"/>
                  </a:cubicBezTo>
                  <a:cubicBezTo>
                    <a:pt x="895" y="105"/>
                    <a:pt x="745" y="6"/>
                    <a:pt x="573" y="6"/>
                  </a:cubicBezTo>
                  <a:cubicBezTo>
                    <a:pt x="312" y="6"/>
                    <a:pt x="0" y="234"/>
                    <a:pt x="41" y="597"/>
                  </a:cubicBezTo>
                  <a:cubicBezTo>
                    <a:pt x="341" y="2465"/>
                    <a:pt x="2376" y="3699"/>
                    <a:pt x="4010" y="4266"/>
                  </a:cubicBezTo>
                  <a:cubicBezTo>
                    <a:pt x="5059" y="4600"/>
                    <a:pt x="6198" y="4775"/>
                    <a:pt x="7342" y="4775"/>
                  </a:cubicBezTo>
                  <a:cubicBezTo>
                    <a:pt x="8708" y="4775"/>
                    <a:pt x="10081" y="4526"/>
                    <a:pt x="11315" y="3999"/>
                  </a:cubicBezTo>
                  <a:cubicBezTo>
                    <a:pt x="12816" y="3365"/>
                    <a:pt x="13884" y="2164"/>
                    <a:pt x="13884" y="463"/>
                  </a:cubicBezTo>
                  <a:cubicBezTo>
                    <a:pt x="13884" y="159"/>
                    <a:pt x="13653" y="0"/>
                    <a:pt x="13420" y="0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6"/>
            <p:cNvSpPr/>
            <p:nvPr/>
          </p:nvSpPr>
          <p:spPr>
            <a:xfrm>
              <a:off x="4953904" y="3130618"/>
              <a:ext cx="185508" cy="413273"/>
            </a:xfrm>
            <a:custGeom>
              <a:avLst/>
              <a:gdLst/>
              <a:ahLst/>
              <a:cxnLst/>
              <a:rect l="l" t="t" r="r" b="b"/>
              <a:pathLst>
                <a:path w="10242" h="22817" extrusionOk="0">
                  <a:moveTo>
                    <a:pt x="8574" y="1151"/>
                  </a:moveTo>
                  <a:cubicBezTo>
                    <a:pt x="8574" y="1151"/>
                    <a:pt x="8740" y="1251"/>
                    <a:pt x="8807" y="1318"/>
                  </a:cubicBezTo>
                  <a:cubicBezTo>
                    <a:pt x="9074" y="1651"/>
                    <a:pt x="9074" y="2252"/>
                    <a:pt x="9007" y="2652"/>
                  </a:cubicBezTo>
                  <a:cubicBezTo>
                    <a:pt x="8811" y="3561"/>
                    <a:pt x="8284" y="4335"/>
                    <a:pt x="7581" y="4891"/>
                  </a:cubicBezTo>
                  <a:lnTo>
                    <a:pt x="7581" y="4891"/>
                  </a:lnTo>
                  <a:cubicBezTo>
                    <a:pt x="7594" y="4206"/>
                    <a:pt x="7626" y="3527"/>
                    <a:pt x="7706" y="2886"/>
                  </a:cubicBezTo>
                  <a:cubicBezTo>
                    <a:pt x="7740" y="2419"/>
                    <a:pt x="7873" y="1952"/>
                    <a:pt x="8040" y="1651"/>
                  </a:cubicBezTo>
                  <a:cubicBezTo>
                    <a:pt x="8072" y="1609"/>
                    <a:pt x="8080" y="1597"/>
                    <a:pt x="8078" y="1597"/>
                  </a:cubicBezTo>
                  <a:lnTo>
                    <a:pt x="8078" y="1597"/>
                  </a:lnTo>
                  <a:cubicBezTo>
                    <a:pt x="8077" y="1597"/>
                    <a:pt x="8057" y="1619"/>
                    <a:pt x="8054" y="1619"/>
                  </a:cubicBezTo>
                  <a:cubicBezTo>
                    <a:pt x="8052" y="1619"/>
                    <a:pt x="8056" y="1611"/>
                    <a:pt x="8073" y="1585"/>
                  </a:cubicBezTo>
                  <a:lnTo>
                    <a:pt x="8207" y="1451"/>
                  </a:lnTo>
                  <a:cubicBezTo>
                    <a:pt x="8307" y="1384"/>
                    <a:pt x="8373" y="1318"/>
                    <a:pt x="8473" y="1251"/>
                  </a:cubicBezTo>
                  <a:cubicBezTo>
                    <a:pt x="8507" y="1218"/>
                    <a:pt x="8507" y="1151"/>
                    <a:pt x="8574" y="1151"/>
                  </a:cubicBezTo>
                  <a:close/>
                  <a:moveTo>
                    <a:pt x="1797" y="1046"/>
                  </a:moveTo>
                  <a:cubicBezTo>
                    <a:pt x="1904" y="1046"/>
                    <a:pt x="2019" y="1142"/>
                    <a:pt x="2136" y="1384"/>
                  </a:cubicBezTo>
                  <a:cubicBezTo>
                    <a:pt x="2402" y="1985"/>
                    <a:pt x="2402" y="2652"/>
                    <a:pt x="2469" y="3386"/>
                  </a:cubicBezTo>
                  <a:cubicBezTo>
                    <a:pt x="2491" y="3888"/>
                    <a:pt x="2513" y="4419"/>
                    <a:pt x="2525" y="4950"/>
                  </a:cubicBezTo>
                  <a:lnTo>
                    <a:pt x="2525" y="4950"/>
                  </a:lnTo>
                  <a:cubicBezTo>
                    <a:pt x="1752" y="4268"/>
                    <a:pt x="1235" y="3250"/>
                    <a:pt x="1235" y="2252"/>
                  </a:cubicBezTo>
                  <a:cubicBezTo>
                    <a:pt x="1235" y="1902"/>
                    <a:pt x="1478" y="1046"/>
                    <a:pt x="1797" y="1046"/>
                  </a:cubicBezTo>
                  <a:close/>
                  <a:moveTo>
                    <a:pt x="1759" y="0"/>
                  </a:moveTo>
                  <a:cubicBezTo>
                    <a:pt x="1046" y="0"/>
                    <a:pt x="495" y="780"/>
                    <a:pt x="334" y="1451"/>
                  </a:cubicBezTo>
                  <a:cubicBezTo>
                    <a:pt x="1" y="2819"/>
                    <a:pt x="635" y="4353"/>
                    <a:pt x="1569" y="5387"/>
                  </a:cubicBezTo>
                  <a:cubicBezTo>
                    <a:pt x="1864" y="5677"/>
                    <a:pt x="2191" y="5917"/>
                    <a:pt x="2541" y="6107"/>
                  </a:cubicBezTo>
                  <a:lnTo>
                    <a:pt x="2541" y="6107"/>
                  </a:lnTo>
                  <a:cubicBezTo>
                    <a:pt x="2569" y="8130"/>
                    <a:pt x="2568" y="10097"/>
                    <a:pt x="2536" y="12126"/>
                  </a:cubicBezTo>
                  <a:cubicBezTo>
                    <a:pt x="2503" y="15461"/>
                    <a:pt x="2402" y="18797"/>
                    <a:pt x="2336" y="22166"/>
                  </a:cubicBezTo>
                  <a:lnTo>
                    <a:pt x="2336" y="22433"/>
                  </a:lnTo>
                  <a:cubicBezTo>
                    <a:pt x="2320" y="22672"/>
                    <a:pt x="2517" y="22797"/>
                    <a:pt x="2727" y="22797"/>
                  </a:cubicBezTo>
                  <a:cubicBezTo>
                    <a:pt x="2957" y="22797"/>
                    <a:pt x="3203" y="22647"/>
                    <a:pt x="3203" y="22333"/>
                  </a:cubicBezTo>
                  <a:cubicBezTo>
                    <a:pt x="3203" y="18930"/>
                    <a:pt x="3370" y="15561"/>
                    <a:pt x="3403" y="12126"/>
                  </a:cubicBezTo>
                  <a:cubicBezTo>
                    <a:pt x="3457" y="10253"/>
                    <a:pt x="3467" y="8359"/>
                    <a:pt x="3435" y="6478"/>
                  </a:cubicBezTo>
                  <a:lnTo>
                    <a:pt x="3435" y="6478"/>
                  </a:lnTo>
                  <a:cubicBezTo>
                    <a:pt x="3895" y="6614"/>
                    <a:pt x="4375" y="6681"/>
                    <a:pt x="4856" y="6681"/>
                  </a:cubicBezTo>
                  <a:cubicBezTo>
                    <a:pt x="5435" y="6681"/>
                    <a:pt x="6017" y="6584"/>
                    <a:pt x="6569" y="6398"/>
                  </a:cubicBezTo>
                  <a:lnTo>
                    <a:pt x="6569" y="6398"/>
                  </a:lnTo>
                  <a:cubicBezTo>
                    <a:pt x="6570" y="6439"/>
                    <a:pt x="6571" y="6480"/>
                    <a:pt x="6572" y="6522"/>
                  </a:cubicBezTo>
                  <a:cubicBezTo>
                    <a:pt x="6639" y="8690"/>
                    <a:pt x="6672" y="10858"/>
                    <a:pt x="6706" y="13093"/>
                  </a:cubicBezTo>
                  <a:cubicBezTo>
                    <a:pt x="6706" y="16028"/>
                    <a:pt x="6672" y="18964"/>
                    <a:pt x="6572" y="21933"/>
                  </a:cubicBezTo>
                  <a:lnTo>
                    <a:pt x="6572" y="22366"/>
                  </a:lnTo>
                  <a:cubicBezTo>
                    <a:pt x="6555" y="22666"/>
                    <a:pt x="6789" y="22817"/>
                    <a:pt x="7031" y="22817"/>
                  </a:cubicBezTo>
                  <a:cubicBezTo>
                    <a:pt x="7273" y="22817"/>
                    <a:pt x="7523" y="22666"/>
                    <a:pt x="7539" y="22366"/>
                  </a:cubicBezTo>
                  <a:cubicBezTo>
                    <a:pt x="7606" y="20665"/>
                    <a:pt x="7606" y="18930"/>
                    <a:pt x="7673" y="17229"/>
                  </a:cubicBezTo>
                  <a:cubicBezTo>
                    <a:pt x="7706" y="13527"/>
                    <a:pt x="7573" y="9924"/>
                    <a:pt x="7573" y="6255"/>
                  </a:cubicBezTo>
                  <a:cubicBezTo>
                    <a:pt x="7573" y="6149"/>
                    <a:pt x="7573" y="6043"/>
                    <a:pt x="7573" y="5937"/>
                  </a:cubicBezTo>
                  <a:lnTo>
                    <a:pt x="7573" y="5937"/>
                  </a:lnTo>
                  <a:cubicBezTo>
                    <a:pt x="7923" y="5729"/>
                    <a:pt x="8249" y="5478"/>
                    <a:pt x="8540" y="5187"/>
                  </a:cubicBezTo>
                  <a:cubicBezTo>
                    <a:pt x="9474" y="4253"/>
                    <a:pt x="10241" y="2619"/>
                    <a:pt x="9741" y="1251"/>
                  </a:cubicBezTo>
                  <a:cubicBezTo>
                    <a:pt x="9554" y="667"/>
                    <a:pt x="9040" y="198"/>
                    <a:pt x="8497" y="198"/>
                  </a:cubicBezTo>
                  <a:cubicBezTo>
                    <a:pt x="8264" y="198"/>
                    <a:pt x="8026" y="284"/>
                    <a:pt x="7806" y="484"/>
                  </a:cubicBezTo>
                  <a:cubicBezTo>
                    <a:pt x="7573" y="684"/>
                    <a:pt x="7339" y="851"/>
                    <a:pt x="7173" y="1118"/>
                  </a:cubicBezTo>
                  <a:cubicBezTo>
                    <a:pt x="6839" y="1585"/>
                    <a:pt x="6739" y="2185"/>
                    <a:pt x="6706" y="2752"/>
                  </a:cubicBezTo>
                  <a:cubicBezTo>
                    <a:pt x="6584" y="3649"/>
                    <a:pt x="6551" y="4580"/>
                    <a:pt x="6555" y="5496"/>
                  </a:cubicBezTo>
                  <a:lnTo>
                    <a:pt x="6555" y="5496"/>
                  </a:lnTo>
                  <a:cubicBezTo>
                    <a:pt x="6041" y="5711"/>
                    <a:pt x="5486" y="5829"/>
                    <a:pt x="4927" y="5829"/>
                  </a:cubicBezTo>
                  <a:cubicBezTo>
                    <a:pt x="4417" y="5829"/>
                    <a:pt x="3903" y="5731"/>
                    <a:pt x="3415" y="5520"/>
                  </a:cubicBezTo>
                  <a:lnTo>
                    <a:pt x="3415" y="5520"/>
                  </a:lnTo>
                  <a:cubicBezTo>
                    <a:pt x="3411" y="5376"/>
                    <a:pt x="3407" y="5231"/>
                    <a:pt x="3403" y="5087"/>
                  </a:cubicBezTo>
                  <a:cubicBezTo>
                    <a:pt x="3403" y="4287"/>
                    <a:pt x="3370" y="3453"/>
                    <a:pt x="3303" y="2652"/>
                  </a:cubicBezTo>
                  <a:cubicBezTo>
                    <a:pt x="3203" y="1818"/>
                    <a:pt x="3136" y="651"/>
                    <a:pt x="2302" y="150"/>
                  </a:cubicBezTo>
                  <a:cubicBezTo>
                    <a:pt x="2114" y="46"/>
                    <a:pt x="1932" y="0"/>
                    <a:pt x="1759" y="0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6"/>
            <p:cNvSpPr/>
            <p:nvPr/>
          </p:nvSpPr>
          <p:spPr>
            <a:xfrm>
              <a:off x="4837947" y="3028446"/>
              <a:ext cx="136387" cy="161835"/>
            </a:xfrm>
            <a:custGeom>
              <a:avLst/>
              <a:gdLst/>
              <a:ahLst/>
              <a:cxnLst/>
              <a:rect l="l" t="t" r="r" b="b"/>
              <a:pathLst>
                <a:path w="7530" h="8935" extrusionOk="0">
                  <a:moveTo>
                    <a:pt x="298" y="8193"/>
                  </a:moveTo>
                  <a:cubicBezTo>
                    <a:pt x="298" y="8233"/>
                    <a:pt x="251" y="8284"/>
                    <a:pt x="241" y="8284"/>
                  </a:cubicBezTo>
                  <a:cubicBezTo>
                    <a:pt x="235" y="8284"/>
                    <a:pt x="243" y="8265"/>
                    <a:pt x="285" y="8210"/>
                  </a:cubicBezTo>
                  <a:lnTo>
                    <a:pt x="285" y="8210"/>
                  </a:lnTo>
                  <a:cubicBezTo>
                    <a:pt x="284" y="8217"/>
                    <a:pt x="285" y="8221"/>
                    <a:pt x="286" y="8221"/>
                  </a:cubicBezTo>
                  <a:cubicBezTo>
                    <a:pt x="288" y="8221"/>
                    <a:pt x="292" y="8213"/>
                    <a:pt x="298" y="8193"/>
                  </a:cubicBezTo>
                  <a:close/>
                  <a:moveTo>
                    <a:pt x="6820" y="0"/>
                  </a:moveTo>
                  <a:cubicBezTo>
                    <a:pt x="6751" y="0"/>
                    <a:pt x="6677" y="17"/>
                    <a:pt x="6603" y="54"/>
                  </a:cubicBezTo>
                  <a:cubicBezTo>
                    <a:pt x="3567" y="1388"/>
                    <a:pt x="1766" y="4424"/>
                    <a:pt x="599" y="7392"/>
                  </a:cubicBezTo>
                  <a:cubicBezTo>
                    <a:pt x="532" y="7593"/>
                    <a:pt x="432" y="7859"/>
                    <a:pt x="332" y="8060"/>
                  </a:cubicBezTo>
                  <a:cubicBezTo>
                    <a:pt x="311" y="8081"/>
                    <a:pt x="289" y="8170"/>
                    <a:pt x="285" y="8206"/>
                  </a:cubicBezTo>
                  <a:lnTo>
                    <a:pt x="285" y="8206"/>
                  </a:lnTo>
                  <a:cubicBezTo>
                    <a:pt x="0" y="8489"/>
                    <a:pt x="319" y="8935"/>
                    <a:pt x="662" y="8935"/>
                  </a:cubicBezTo>
                  <a:cubicBezTo>
                    <a:pt x="766" y="8935"/>
                    <a:pt x="873" y="8894"/>
                    <a:pt x="966" y="8793"/>
                  </a:cubicBezTo>
                  <a:cubicBezTo>
                    <a:pt x="1199" y="8593"/>
                    <a:pt x="1266" y="8260"/>
                    <a:pt x="1366" y="8026"/>
                  </a:cubicBezTo>
                  <a:cubicBezTo>
                    <a:pt x="1566" y="7526"/>
                    <a:pt x="1733" y="7025"/>
                    <a:pt x="1966" y="6558"/>
                  </a:cubicBezTo>
                  <a:cubicBezTo>
                    <a:pt x="2633" y="5091"/>
                    <a:pt x="3467" y="3723"/>
                    <a:pt x="4568" y="2589"/>
                  </a:cubicBezTo>
                  <a:cubicBezTo>
                    <a:pt x="5269" y="1855"/>
                    <a:pt x="6103" y="1255"/>
                    <a:pt x="7070" y="854"/>
                  </a:cubicBezTo>
                  <a:cubicBezTo>
                    <a:pt x="7529" y="625"/>
                    <a:pt x="7248" y="0"/>
                    <a:pt x="6820" y="0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6"/>
            <p:cNvSpPr/>
            <p:nvPr/>
          </p:nvSpPr>
          <p:spPr>
            <a:xfrm>
              <a:off x="4823403" y="3223354"/>
              <a:ext cx="21771" cy="17533"/>
            </a:xfrm>
            <a:custGeom>
              <a:avLst/>
              <a:gdLst/>
              <a:ahLst/>
              <a:cxnLst/>
              <a:rect l="l" t="t" r="r" b="b"/>
              <a:pathLst>
                <a:path w="1202" h="968" extrusionOk="0">
                  <a:moveTo>
                    <a:pt x="568" y="1"/>
                  </a:moveTo>
                  <a:cubicBezTo>
                    <a:pt x="1" y="34"/>
                    <a:pt x="1" y="968"/>
                    <a:pt x="568" y="968"/>
                  </a:cubicBezTo>
                  <a:cubicBezTo>
                    <a:pt x="1168" y="968"/>
                    <a:pt x="1201" y="1"/>
                    <a:pt x="568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6"/>
            <p:cNvSpPr/>
            <p:nvPr/>
          </p:nvSpPr>
          <p:spPr>
            <a:xfrm>
              <a:off x="4607719" y="3112270"/>
              <a:ext cx="102118" cy="52399"/>
            </a:xfrm>
            <a:custGeom>
              <a:avLst/>
              <a:gdLst/>
              <a:ahLst/>
              <a:cxnLst/>
              <a:rect l="l" t="t" r="r" b="b"/>
              <a:pathLst>
                <a:path w="5638" h="2893" extrusionOk="0">
                  <a:moveTo>
                    <a:pt x="481" y="1"/>
                  </a:moveTo>
                  <a:cubicBezTo>
                    <a:pt x="338" y="1"/>
                    <a:pt x="216" y="64"/>
                    <a:pt x="134" y="229"/>
                  </a:cubicBezTo>
                  <a:cubicBezTo>
                    <a:pt x="0" y="429"/>
                    <a:pt x="67" y="763"/>
                    <a:pt x="300" y="830"/>
                  </a:cubicBezTo>
                  <a:lnTo>
                    <a:pt x="4303" y="2598"/>
                  </a:lnTo>
                  <a:cubicBezTo>
                    <a:pt x="4503" y="2664"/>
                    <a:pt x="4670" y="2764"/>
                    <a:pt x="4904" y="2831"/>
                  </a:cubicBezTo>
                  <a:cubicBezTo>
                    <a:pt x="4992" y="2869"/>
                    <a:pt x="5086" y="2893"/>
                    <a:pt x="5173" y="2893"/>
                  </a:cubicBezTo>
                  <a:cubicBezTo>
                    <a:pt x="5316" y="2893"/>
                    <a:pt x="5442" y="2830"/>
                    <a:pt x="5504" y="2664"/>
                  </a:cubicBezTo>
                  <a:cubicBezTo>
                    <a:pt x="5637" y="2498"/>
                    <a:pt x="5571" y="2164"/>
                    <a:pt x="5337" y="2064"/>
                  </a:cubicBezTo>
                  <a:lnTo>
                    <a:pt x="1334" y="296"/>
                  </a:lnTo>
                  <a:cubicBezTo>
                    <a:pt x="1134" y="229"/>
                    <a:pt x="967" y="129"/>
                    <a:pt x="767" y="62"/>
                  </a:cubicBezTo>
                  <a:cubicBezTo>
                    <a:pt x="666" y="24"/>
                    <a:pt x="569" y="1"/>
                    <a:pt x="481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6"/>
            <p:cNvSpPr/>
            <p:nvPr/>
          </p:nvSpPr>
          <p:spPr>
            <a:xfrm>
              <a:off x="4588375" y="3283687"/>
              <a:ext cx="102734" cy="29215"/>
            </a:xfrm>
            <a:custGeom>
              <a:avLst/>
              <a:gdLst/>
              <a:ahLst/>
              <a:cxnLst/>
              <a:rect l="l" t="t" r="r" b="b"/>
              <a:pathLst>
                <a:path w="5672" h="1613" extrusionOk="0">
                  <a:moveTo>
                    <a:pt x="5118" y="0"/>
                  </a:moveTo>
                  <a:cubicBezTo>
                    <a:pt x="5092" y="0"/>
                    <a:pt x="5065" y="2"/>
                    <a:pt x="5038" y="5"/>
                  </a:cubicBezTo>
                  <a:cubicBezTo>
                    <a:pt x="3670" y="205"/>
                    <a:pt x="2336" y="439"/>
                    <a:pt x="968" y="606"/>
                  </a:cubicBezTo>
                  <a:cubicBezTo>
                    <a:pt x="735" y="639"/>
                    <a:pt x="568" y="639"/>
                    <a:pt x="368" y="672"/>
                  </a:cubicBezTo>
                  <a:cubicBezTo>
                    <a:pt x="134" y="706"/>
                    <a:pt x="1" y="1006"/>
                    <a:pt x="34" y="1273"/>
                  </a:cubicBezTo>
                  <a:cubicBezTo>
                    <a:pt x="93" y="1507"/>
                    <a:pt x="305" y="1613"/>
                    <a:pt x="536" y="1613"/>
                  </a:cubicBezTo>
                  <a:cubicBezTo>
                    <a:pt x="569" y="1613"/>
                    <a:pt x="602" y="1610"/>
                    <a:pt x="634" y="1606"/>
                  </a:cubicBezTo>
                  <a:cubicBezTo>
                    <a:pt x="2002" y="1373"/>
                    <a:pt x="3336" y="1173"/>
                    <a:pt x="4704" y="1006"/>
                  </a:cubicBezTo>
                  <a:cubicBezTo>
                    <a:pt x="4904" y="973"/>
                    <a:pt x="5071" y="973"/>
                    <a:pt x="5304" y="939"/>
                  </a:cubicBezTo>
                  <a:cubicBezTo>
                    <a:pt x="5538" y="873"/>
                    <a:pt x="5671" y="606"/>
                    <a:pt x="5638" y="339"/>
                  </a:cubicBezTo>
                  <a:cubicBezTo>
                    <a:pt x="5548" y="129"/>
                    <a:pt x="5351" y="0"/>
                    <a:pt x="5118" y="0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36"/>
            <p:cNvSpPr/>
            <p:nvPr/>
          </p:nvSpPr>
          <p:spPr>
            <a:xfrm>
              <a:off x="4612121" y="3379846"/>
              <a:ext cx="93823" cy="54790"/>
            </a:xfrm>
            <a:custGeom>
              <a:avLst/>
              <a:gdLst/>
              <a:ahLst/>
              <a:cxnLst/>
              <a:rect l="l" t="t" r="r" b="b"/>
              <a:pathLst>
                <a:path w="5180" h="3025" extrusionOk="0">
                  <a:moveTo>
                    <a:pt x="4509" y="1"/>
                  </a:moveTo>
                  <a:cubicBezTo>
                    <a:pt x="4431" y="1"/>
                    <a:pt x="4347" y="21"/>
                    <a:pt x="4260" y="67"/>
                  </a:cubicBezTo>
                  <a:cubicBezTo>
                    <a:pt x="3160" y="701"/>
                    <a:pt x="2025" y="1334"/>
                    <a:pt x="925" y="1901"/>
                  </a:cubicBezTo>
                  <a:cubicBezTo>
                    <a:pt x="758" y="2001"/>
                    <a:pt x="591" y="2068"/>
                    <a:pt x="458" y="2168"/>
                  </a:cubicBezTo>
                  <a:cubicBezTo>
                    <a:pt x="1" y="2425"/>
                    <a:pt x="302" y="3024"/>
                    <a:pt x="711" y="3024"/>
                  </a:cubicBezTo>
                  <a:cubicBezTo>
                    <a:pt x="780" y="3024"/>
                    <a:pt x="853" y="3007"/>
                    <a:pt x="925" y="2969"/>
                  </a:cubicBezTo>
                  <a:cubicBezTo>
                    <a:pt x="2059" y="2335"/>
                    <a:pt x="3193" y="1701"/>
                    <a:pt x="4260" y="1134"/>
                  </a:cubicBezTo>
                  <a:cubicBezTo>
                    <a:pt x="4427" y="1034"/>
                    <a:pt x="4594" y="967"/>
                    <a:pt x="4727" y="867"/>
                  </a:cubicBezTo>
                  <a:cubicBezTo>
                    <a:pt x="5179" y="613"/>
                    <a:pt x="4938" y="1"/>
                    <a:pt x="4509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36"/>
            <p:cNvSpPr/>
            <p:nvPr/>
          </p:nvSpPr>
          <p:spPr>
            <a:xfrm>
              <a:off x="4683230" y="3479048"/>
              <a:ext cx="73736" cy="79115"/>
            </a:xfrm>
            <a:custGeom>
              <a:avLst/>
              <a:gdLst/>
              <a:ahLst/>
              <a:cxnLst/>
              <a:rect l="l" t="t" r="r" b="b"/>
              <a:pathLst>
                <a:path w="4071" h="4368" extrusionOk="0">
                  <a:moveTo>
                    <a:pt x="3467" y="1"/>
                  </a:moveTo>
                  <a:cubicBezTo>
                    <a:pt x="3354" y="1"/>
                    <a:pt x="3245" y="37"/>
                    <a:pt x="3170" y="127"/>
                  </a:cubicBezTo>
                  <a:cubicBezTo>
                    <a:pt x="2302" y="1128"/>
                    <a:pt x="1468" y="2162"/>
                    <a:pt x="601" y="3129"/>
                  </a:cubicBezTo>
                  <a:cubicBezTo>
                    <a:pt x="468" y="3263"/>
                    <a:pt x="334" y="3429"/>
                    <a:pt x="234" y="3563"/>
                  </a:cubicBezTo>
                  <a:cubicBezTo>
                    <a:pt x="67" y="3763"/>
                    <a:pt x="1" y="4030"/>
                    <a:pt x="234" y="4230"/>
                  </a:cubicBezTo>
                  <a:cubicBezTo>
                    <a:pt x="321" y="4317"/>
                    <a:pt x="454" y="4368"/>
                    <a:pt x="585" y="4368"/>
                  </a:cubicBezTo>
                  <a:cubicBezTo>
                    <a:pt x="704" y="4368"/>
                    <a:pt x="822" y="4326"/>
                    <a:pt x="901" y="4230"/>
                  </a:cubicBezTo>
                  <a:cubicBezTo>
                    <a:pt x="1769" y="3229"/>
                    <a:pt x="2603" y="2229"/>
                    <a:pt x="3470" y="1228"/>
                  </a:cubicBezTo>
                  <a:cubicBezTo>
                    <a:pt x="3603" y="1094"/>
                    <a:pt x="3737" y="928"/>
                    <a:pt x="3837" y="828"/>
                  </a:cubicBezTo>
                  <a:cubicBezTo>
                    <a:pt x="4004" y="594"/>
                    <a:pt x="4070" y="361"/>
                    <a:pt x="3837" y="127"/>
                  </a:cubicBezTo>
                  <a:cubicBezTo>
                    <a:pt x="3745" y="54"/>
                    <a:pt x="3604" y="1"/>
                    <a:pt x="3467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36"/>
            <p:cNvSpPr/>
            <p:nvPr/>
          </p:nvSpPr>
          <p:spPr>
            <a:xfrm>
              <a:off x="5417312" y="3082077"/>
              <a:ext cx="102136" cy="52236"/>
            </a:xfrm>
            <a:custGeom>
              <a:avLst/>
              <a:gdLst/>
              <a:ahLst/>
              <a:cxnLst/>
              <a:rect l="l" t="t" r="r" b="b"/>
              <a:pathLst>
                <a:path w="5639" h="2884" extrusionOk="0">
                  <a:moveTo>
                    <a:pt x="5150" y="0"/>
                  </a:moveTo>
                  <a:cubicBezTo>
                    <a:pt x="5066" y="0"/>
                    <a:pt x="4980" y="24"/>
                    <a:pt x="4904" y="62"/>
                  </a:cubicBezTo>
                  <a:lnTo>
                    <a:pt x="868" y="1796"/>
                  </a:lnTo>
                  <a:cubicBezTo>
                    <a:pt x="668" y="1896"/>
                    <a:pt x="501" y="1963"/>
                    <a:pt x="301" y="2063"/>
                  </a:cubicBezTo>
                  <a:cubicBezTo>
                    <a:pt x="34" y="2130"/>
                    <a:pt x="1" y="2497"/>
                    <a:pt x="134" y="2663"/>
                  </a:cubicBezTo>
                  <a:cubicBezTo>
                    <a:pt x="222" y="2816"/>
                    <a:pt x="380" y="2883"/>
                    <a:pt x="536" y="2883"/>
                  </a:cubicBezTo>
                  <a:cubicBezTo>
                    <a:pt x="618" y="2883"/>
                    <a:pt x="699" y="2865"/>
                    <a:pt x="768" y="2830"/>
                  </a:cubicBezTo>
                  <a:lnTo>
                    <a:pt x="4771" y="1096"/>
                  </a:lnTo>
                  <a:cubicBezTo>
                    <a:pt x="4971" y="996"/>
                    <a:pt x="5138" y="929"/>
                    <a:pt x="5338" y="829"/>
                  </a:cubicBezTo>
                  <a:cubicBezTo>
                    <a:pt x="5605" y="762"/>
                    <a:pt x="5638" y="395"/>
                    <a:pt x="5505" y="228"/>
                  </a:cubicBezTo>
                  <a:cubicBezTo>
                    <a:pt x="5422" y="63"/>
                    <a:pt x="5288" y="0"/>
                    <a:pt x="5150" y="0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36"/>
            <p:cNvSpPr/>
            <p:nvPr/>
          </p:nvSpPr>
          <p:spPr>
            <a:xfrm>
              <a:off x="5436656" y="3252823"/>
              <a:ext cx="102716" cy="28908"/>
            </a:xfrm>
            <a:custGeom>
              <a:avLst/>
              <a:gdLst/>
              <a:ahLst/>
              <a:cxnLst/>
              <a:rect l="l" t="t" r="r" b="b"/>
              <a:pathLst>
                <a:path w="5671" h="1596" extrusionOk="0">
                  <a:moveTo>
                    <a:pt x="493" y="0"/>
                  </a:moveTo>
                  <a:cubicBezTo>
                    <a:pt x="291" y="0"/>
                    <a:pt x="90" y="87"/>
                    <a:pt x="33" y="342"/>
                  </a:cubicBezTo>
                  <a:cubicBezTo>
                    <a:pt x="0" y="542"/>
                    <a:pt x="100" y="875"/>
                    <a:pt x="367" y="909"/>
                  </a:cubicBezTo>
                  <a:cubicBezTo>
                    <a:pt x="1735" y="1142"/>
                    <a:pt x="3069" y="1342"/>
                    <a:pt x="4437" y="1509"/>
                  </a:cubicBezTo>
                  <a:cubicBezTo>
                    <a:pt x="4670" y="1542"/>
                    <a:pt x="4837" y="1542"/>
                    <a:pt x="5037" y="1576"/>
                  </a:cubicBezTo>
                  <a:cubicBezTo>
                    <a:pt x="5083" y="1589"/>
                    <a:pt x="5130" y="1596"/>
                    <a:pt x="5177" y="1596"/>
                  </a:cubicBezTo>
                  <a:cubicBezTo>
                    <a:pt x="5368" y="1596"/>
                    <a:pt x="5551" y="1484"/>
                    <a:pt x="5604" y="1242"/>
                  </a:cubicBezTo>
                  <a:cubicBezTo>
                    <a:pt x="5671" y="1042"/>
                    <a:pt x="5537" y="709"/>
                    <a:pt x="5271" y="675"/>
                  </a:cubicBezTo>
                  <a:cubicBezTo>
                    <a:pt x="3903" y="475"/>
                    <a:pt x="2569" y="242"/>
                    <a:pt x="1201" y="75"/>
                  </a:cubicBezTo>
                  <a:cubicBezTo>
                    <a:pt x="1001" y="41"/>
                    <a:pt x="834" y="41"/>
                    <a:pt x="601" y="8"/>
                  </a:cubicBezTo>
                  <a:cubicBezTo>
                    <a:pt x="565" y="3"/>
                    <a:pt x="529" y="0"/>
                    <a:pt x="493" y="0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36"/>
            <p:cNvSpPr/>
            <p:nvPr/>
          </p:nvSpPr>
          <p:spPr>
            <a:xfrm>
              <a:off x="5420608" y="3349037"/>
              <a:ext cx="93714" cy="54374"/>
            </a:xfrm>
            <a:custGeom>
              <a:avLst/>
              <a:gdLst/>
              <a:ahLst/>
              <a:cxnLst/>
              <a:rect l="l" t="t" r="r" b="b"/>
              <a:pathLst>
                <a:path w="5174" h="3002" extrusionOk="0">
                  <a:moveTo>
                    <a:pt x="693" y="0"/>
                  </a:moveTo>
                  <a:cubicBezTo>
                    <a:pt x="290" y="0"/>
                    <a:pt x="1" y="613"/>
                    <a:pt x="452" y="867"/>
                  </a:cubicBezTo>
                  <a:cubicBezTo>
                    <a:pt x="1587" y="1468"/>
                    <a:pt x="2687" y="2101"/>
                    <a:pt x="3788" y="2702"/>
                  </a:cubicBezTo>
                  <a:cubicBezTo>
                    <a:pt x="3955" y="2768"/>
                    <a:pt x="4122" y="2869"/>
                    <a:pt x="4255" y="2935"/>
                  </a:cubicBezTo>
                  <a:cubicBezTo>
                    <a:pt x="4337" y="2981"/>
                    <a:pt x="4418" y="3002"/>
                    <a:pt x="4494" y="3002"/>
                  </a:cubicBezTo>
                  <a:cubicBezTo>
                    <a:pt x="4909" y="3002"/>
                    <a:pt x="5174" y="2394"/>
                    <a:pt x="4722" y="2168"/>
                  </a:cubicBezTo>
                  <a:cubicBezTo>
                    <a:pt x="3588" y="1534"/>
                    <a:pt x="2454" y="900"/>
                    <a:pt x="1386" y="333"/>
                  </a:cubicBezTo>
                  <a:cubicBezTo>
                    <a:pt x="1220" y="233"/>
                    <a:pt x="1053" y="167"/>
                    <a:pt x="919" y="67"/>
                  </a:cubicBezTo>
                  <a:cubicBezTo>
                    <a:pt x="843" y="20"/>
                    <a:pt x="766" y="0"/>
                    <a:pt x="693" y="0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36"/>
            <p:cNvSpPr/>
            <p:nvPr/>
          </p:nvSpPr>
          <p:spPr>
            <a:xfrm>
              <a:off x="5370799" y="3448022"/>
              <a:ext cx="72522" cy="79333"/>
            </a:xfrm>
            <a:custGeom>
              <a:avLst/>
              <a:gdLst/>
              <a:ahLst/>
              <a:cxnLst/>
              <a:rect l="l" t="t" r="r" b="b"/>
              <a:pathLst>
                <a:path w="4004" h="4380" extrusionOk="0">
                  <a:moveTo>
                    <a:pt x="518" y="1"/>
                  </a:moveTo>
                  <a:cubicBezTo>
                    <a:pt x="387" y="1"/>
                    <a:pt x="254" y="52"/>
                    <a:pt x="167" y="139"/>
                  </a:cubicBezTo>
                  <a:cubicBezTo>
                    <a:pt x="0" y="306"/>
                    <a:pt x="0" y="606"/>
                    <a:pt x="167" y="806"/>
                  </a:cubicBezTo>
                  <a:cubicBezTo>
                    <a:pt x="1034" y="1807"/>
                    <a:pt x="1868" y="2807"/>
                    <a:pt x="2735" y="3808"/>
                  </a:cubicBezTo>
                  <a:cubicBezTo>
                    <a:pt x="2869" y="3942"/>
                    <a:pt x="3002" y="4108"/>
                    <a:pt x="3136" y="4242"/>
                  </a:cubicBezTo>
                  <a:cubicBezTo>
                    <a:pt x="3215" y="4337"/>
                    <a:pt x="3333" y="4380"/>
                    <a:pt x="3452" y="4380"/>
                  </a:cubicBezTo>
                  <a:cubicBezTo>
                    <a:pt x="3583" y="4380"/>
                    <a:pt x="3716" y="4329"/>
                    <a:pt x="3803" y="4242"/>
                  </a:cubicBezTo>
                  <a:cubicBezTo>
                    <a:pt x="4003" y="4008"/>
                    <a:pt x="3970" y="3775"/>
                    <a:pt x="3803" y="3575"/>
                  </a:cubicBezTo>
                  <a:cubicBezTo>
                    <a:pt x="2902" y="2574"/>
                    <a:pt x="2068" y="1573"/>
                    <a:pt x="1201" y="572"/>
                  </a:cubicBezTo>
                  <a:cubicBezTo>
                    <a:pt x="1068" y="439"/>
                    <a:pt x="968" y="272"/>
                    <a:pt x="834" y="139"/>
                  </a:cubicBezTo>
                  <a:cubicBezTo>
                    <a:pt x="755" y="43"/>
                    <a:pt x="637" y="1"/>
                    <a:pt x="518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Google Shape;1469;p50">
            <a:extLst>
              <a:ext uri="{FF2B5EF4-FFF2-40B4-BE49-F238E27FC236}">
                <a16:creationId xmlns:a16="http://schemas.microsoft.com/office/drawing/2014/main" id="{B4565AB8-9295-3DCF-039B-5088CD15CF24}"/>
              </a:ext>
            </a:extLst>
          </p:cNvPr>
          <p:cNvSpPr/>
          <p:nvPr/>
        </p:nvSpPr>
        <p:spPr>
          <a:xfrm>
            <a:off x="1611269" y="809204"/>
            <a:ext cx="5582550" cy="1246173"/>
          </a:xfrm>
          <a:custGeom>
            <a:avLst/>
            <a:gdLst/>
            <a:ahLst/>
            <a:cxnLst/>
            <a:rect l="l" t="t" r="r" b="b"/>
            <a:pathLst>
              <a:path w="51305" h="13560" extrusionOk="0">
                <a:moveTo>
                  <a:pt x="17680" y="535"/>
                </a:moveTo>
                <a:cubicBezTo>
                  <a:pt x="18014" y="535"/>
                  <a:pt x="18347" y="635"/>
                  <a:pt x="18681" y="635"/>
                </a:cubicBezTo>
                <a:cubicBezTo>
                  <a:pt x="18948" y="635"/>
                  <a:pt x="19215" y="635"/>
                  <a:pt x="19515" y="601"/>
                </a:cubicBezTo>
                <a:cubicBezTo>
                  <a:pt x="19682" y="601"/>
                  <a:pt x="19882" y="635"/>
                  <a:pt x="20048" y="668"/>
                </a:cubicBezTo>
                <a:cubicBezTo>
                  <a:pt x="20749" y="768"/>
                  <a:pt x="21449" y="735"/>
                  <a:pt x="22150" y="768"/>
                </a:cubicBezTo>
                <a:cubicBezTo>
                  <a:pt x="23518" y="835"/>
                  <a:pt x="24852" y="901"/>
                  <a:pt x="26186" y="901"/>
                </a:cubicBezTo>
                <a:cubicBezTo>
                  <a:pt x="26887" y="901"/>
                  <a:pt x="27554" y="935"/>
                  <a:pt x="28254" y="935"/>
                </a:cubicBezTo>
                <a:cubicBezTo>
                  <a:pt x="29144" y="935"/>
                  <a:pt x="30048" y="950"/>
                  <a:pt x="30948" y="950"/>
                </a:cubicBezTo>
                <a:cubicBezTo>
                  <a:pt x="31397" y="950"/>
                  <a:pt x="31846" y="946"/>
                  <a:pt x="32291" y="935"/>
                </a:cubicBezTo>
                <a:cubicBezTo>
                  <a:pt x="34359" y="901"/>
                  <a:pt x="36393" y="868"/>
                  <a:pt x="38428" y="868"/>
                </a:cubicBezTo>
                <a:cubicBezTo>
                  <a:pt x="39129" y="868"/>
                  <a:pt x="39796" y="901"/>
                  <a:pt x="40463" y="901"/>
                </a:cubicBezTo>
                <a:cubicBezTo>
                  <a:pt x="40663" y="918"/>
                  <a:pt x="40872" y="926"/>
                  <a:pt x="41080" y="926"/>
                </a:cubicBezTo>
                <a:cubicBezTo>
                  <a:pt x="41289" y="926"/>
                  <a:pt x="41497" y="918"/>
                  <a:pt x="41697" y="901"/>
                </a:cubicBezTo>
                <a:cubicBezTo>
                  <a:pt x="42098" y="901"/>
                  <a:pt x="42464" y="901"/>
                  <a:pt x="42865" y="935"/>
                </a:cubicBezTo>
                <a:cubicBezTo>
                  <a:pt x="43443" y="935"/>
                  <a:pt x="44021" y="920"/>
                  <a:pt x="44609" y="920"/>
                </a:cubicBezTo>
                <a:cubicBezTo>
                  <a:pt x="44903" y="920"/>
                  <a:pt x="45200" y="924"/>
                  <a:pt x="45500" y="935"/>
                </a:cubicBezTo>
                <a:cubicBezTo>
                  <a:pt x="46000" y="951"/>
                  <a:pt x="46501" y="960"/>
                  <a:pt x="47005" y="960"/>
                </a:cubicBezTo>
                <a:cubicBezTo>
                  <a:pt x="47510" y="960"/>
                  <a:pt x="48018" y="951"/>
                  <a:pt x="48535" y="935"/>
                </a:cubicBezTo>
                <a:cubicBezTo>
                  <a:pt x="49069" y="935"/>
                  <a:pt x="49603" y="868"/>
                  <a:pt x="50103" y="801"/>
                </a:cubicBezTo>
                <a:cubicBezTo>
                  <a:pt x="50237" y="801"/>
                  <a:pt x="50403" y="801"/>
                  <a:pt x="50537" y="835"/>
                </a:cubicBezTo>
                <a:lnTo>
                  <a:pt x="50537" y="2536"/>
                </a:lnTo>
                <a:cubicBezTo>
                  <a:pt x="50370" y="2536"/>
                  <a:pt x="50203" y="2536"/>
                  <a:pt x="50070" y="2469"/>
                </a:cubicBezTo>
                <a:cubicBezTo>
                  <a:pt x="50000" y="2458"/>
                  <a:pt x="49931" y="2453"/>
                  <a:pt x="49862" y="2453"/>
                </a:cubicBezTo>
                <a:cubicBezTo>
                  <a:pt x="49303" y="2453"/>
                  <a:pt x="48784" y="2806"/>
                  <a:pt x="48636" y="3370"/>
                </a:cubicBezTo>
                <a:cubicBezTo>
                  <a:pt x="48602" y="3503"/>
                  <a:pt x="48569" y="3670"/>
                  <a:pt x="48602" y="3804"/>
                </a:cubicBezTo>
                <a:cubicBezTo>
                  <a:pt x="48754" y="4184"/>
                  <a:pt x="49003" y="4352"/>
                  <a:pt x="49363" y="4352"/>
                </a:cubicBezTo>
                <a:cubicBezTo>
                  <a:pt x="49476" y="4352"/>
                  <a:pt x="49601" y="4336"/>
                  <a:pt x="49736" y="4304"/>
                </a:cubicBezTo>
                <a:cubicBezTo>
                  <a:pt x="49970" y="4271"/>
                  <a:pt x="50137" y="4204"/>
                  <a:pt x="50337" y="4104"/>
                </a:cubicBezTo>
                <a:cubicBezTo>
                  <a:pt x="50370" y="4070"/>
                  <a:pt x="50412" y="4062"/>
                  <a:pt x="50458" y="4062"/>
                </a:cubicBezTo>
                <a:cubicBezTo>
                  <a:pt x="50504" y="4062"/>
                  <a:pt x="50554" y="4070"/>
                  <a:pt x="50604" y="4070"/>
                </a:cubicBezTo>
                <a:cubicBezTo>
                  <a:pt x="50537" y="4571"/>
                  <a:pt x="50537" y="5038"/>
                  <a:pt x="50604" y="5505"/>
                </a:cubicBezTo>
                <a:cubicBezTo>
                  <a:pt x="50570" y="5605"/>
                  <a:pt x="50504" y="5672"/>
                  <a:pt x="50403" y="5705"/>
                </a:cubicBezTo>
                <a:cubicBezTo>
                  <a:pt x="50228" y="5643"/>
                  <a:pt x="50046" y="5613"/>
                  <a:pt x="49866" y="5613"/>
                </a:cubicBezTo>
                <a:cubicBezTo>
                  <a:pt x="49463" y="5613"/>
                  <a:pt x="49068" y="5762"/>
                  <a:pt x="48769" y="6038"/>
                </a:cubicBezTo>
                <a:cubicBezTo>
                  <a:pt x="48502" y="6539"/>
                  <a:pt x="48569" y="7139"/>
                  <a:pt x="48936" y="7540"/>
                </a:cubicBezTo>
                <a:cubicBezTo>
                  <a:pt x="49302" y="7686"/>
                  <a:pt x="49686" y="7779"/>
                  <a:pt x="50075" y="7779"/>
                </a:cubicBezTo>
                <a:cubicBezTo>
                  <a:pt x="50218" y="7779"/>
                  <a:pt x="50361" y="7766"/>
                  <a:pt x="50504" y="7740"/>
                </a:cubicBezTo>
                <a:lnTo>
                  <a:pt x="50504" y="7740"/>
                </a:lnTo>
                <a:cubicBezTo>
                  <a:pt x="50504" y="8173"/>
                  <a:pt x="50470" y="8607"/>
                  <a:pt x="50403" y="9007"/>
                </a:cubicBezTo>
                <a:cubicBezTo>
                  <a:pt x="50248" y="9007"/>
                  <a:pt x="50107" y="8992"/>
                  <a:pt x="49961" y="8992"/>
                </a:cubicBezTo>
                <a:cubicBezTo>
                  <a:pt x="49888" y="8992"/>
                  <a:pt x="49814" y="8996"/>
                  <a:pt x="49736" y="9007"/>
                </a:cubicBezTo>
                <a:cubicBezTo>
                  <a:pt x="49336" y="9041"/>
                  <a:pt x="48969" y="9241"/>
                  <a:pt x="48736" y="9608"/>
                </a:cubicBezTo>
                <a:cubicBezTo>
                  <a:pt x="48535" y="9975"/>
                  <a:pt x="48702" y="10408"/>
                  <a:pt x="49103" y="10542"/>
                </a:cubicBezTo>
                <a:cubicBezTo>
                  <a:pt x="49369" y="10642"/>
                  <a:pt x="49636" y="10675"/>
                  <a:pt x="49936" y="10675"/>
                </a:cubicBezTo>
                <a:cubicBezTo>
                  <a:pt x="50103" y="10675"/>
                  <a:pt x="50270" y="10675"/>
                  <a:pt x="50437" y="10708"/>
                </a:cubicBezTo>
                <a:cubicBezTo>
                  <a:pt x="50570" y="11142"/>
                  <a:pt x="50237" y="11576"/>
                  <a:pt x="50504" y="12076"/>
                </a:cubicBezTo>
                <a:cubicBezTo>
                  <a:pt x="50270" y="12009"/>
                  <a:pt x="50003" y="11976"/>
                  <a:pt x="49770" y="11976"/>
                </a:cubicBezTo>
                <a:cubicBezTo>
                  <a:pt x="48802" y="11943"/>
                  <a:pt x="47835" y="11943"/>
                  <a:pt x="46901" y="11876"/>
                </a:cubicBezTo>
                <a:cubicBezTo>
                  <a:pt x="46621" y="11863"/>
                  <a:pt x="46341" y="11857"/>
                  <a:pt x="46060" y="11857"/>
                </a:cubicBezTo>
                <a:cubicBezTo>
                  <a:pt x="44940" y="11857"/>
                  <a:pt x="43819" y="11943"/>
                  <a:pt x="42698" y="11943"/>
                </a:cubicBezTo>
                <a:cubicBezTo>
                  <a:pt x="41764" y="11976"/>
                  <a:pt x="40830" y="12076"/>
                  <a:pt x="39896" y="12076"/>
                </a:cubicBezTo>
                <a:lnTo>
                  <a:pt x="39162" y="12076"/>
                </a:lnTo>
                <a:cubicBezTo>
                  <a:pt x="38161" y="12109"/>
                  <a:pt x="37094" y="12176"/>
                  <a:pt x="36060" y="12210"/>
                </a:cubicBezTo>
                <a:cubicBezTo>
                  <a:pt x="35359" y="12243"/>
                  <a:pt x="34626" y="12310"/>
                  <a:pt x="33892" y="12343"/>
                </a:cubicBezTo>
                <a:lnTo>
                  <a:pt x="32190" y="12410"/>
                </a:lnTo>
                <a:cubicBezTo>
                  <a:pt x="31023" y="12476"/>
                  <a:pt x="29822" y="12576"/>
                  <a:pt x="28621" y="12643"/>
                </a:cubicBezTo>
                <a:cubicBezTo>
                  <a:pt x="27954" y="12677"/>
                  <a:pt x="27287" y="12677"/>
                  <a:pt x="26620" y="12710"/>
                </a:cubicBezTo>
                <a:cubicBezTo>
                  <a:pt x="25508" y="12799"/>
                  <a:pt x="24366" y="12814"/>
                  <a:pt x="23235" y="12814"/>
                </a:cubicBezTo>
                <a:cubicBezTo>
                  <a:pt x="22669" y="12814"/>
                  <a:pt x="22105" y="12810"/>
                  <a:pt x="21550" y="12810"/>
                </a:cubicBezTo>
                <a:cubicBezTo>
                  <a:pt x="20282" y="12810"/>
                  <a:pt x="19014" y="12810"/>
                  <a:pt x="17780" y="12777"/>
                </a:cubicBezTo>
                <a:cubicBezTo>
                  <a:pt x="16579" y="12710"/>
                  <a:pt x="15378" y="12743"/>
                  <a:pt x="14211" y="12710"/>
                </a:cubicBezTo>
                <a:cubicBezTo>
                  <a:pt x="13477" y="12677"/>
                  <a:pt x="12743" y="12677"/>
                  <a:pt x="12009" y="12677"/>
                </a:cubicBezTo>
                <a:cubicBezTo>
                  <a:pt x="11787" y="12665"/>
                  <a:pt x="11568" y="12662"/>
                  <a:pt x="11351" y="12662"/>
                </a:cubicBezTo>
                <a:cubicBezTo>
                  <a:pt x="10916" y="12662"/>
                  <a:pt x="10486" y="12677"/>
                  <a:pt x="10041" y="12677"/>
                </a:cubicBezTo>
                <a:cubicBezTo>
                  <a:pt x="8774" y="12710"/>
                  <a:pt x="7540" y="12777"/>
                  <a:pt x="6272" y="12843"/>
                </a:cubicBezTo>
                <a:cubicBezTo>
                  <a:pt x="5505" y="12877"/>
                  <a:pt x="4704" y="12943"/>
                  <a:pt x="3904" y="13010"/>
                </a:cubicBezTo>
                <a:cubicBezTo>
                  <a:pt x="3537" y="13043"/>
                  <a:pt x="3136" y="13077"/>
                  <a:pt x="2769" y="13077"/>
                </a:cubicBezTo>
                <a:cubicBezTo>
                  <a:pt x="2663" y="13077"/>
                  <a:pt x="2577" y="13120"/>
                  <a:pt x="2445" y="13120"/>
                </a:cubicBezTo>
                <a:cubicBezTo>
                  <a:pt x="2412" y="13120"/>
                  <a:pt x="2376" y="13117"/>
                  <a:pt x="2336" y="13110"/>
                </a:cubicBezTo>
                <a:lnTo>
                  <a:pt x="2302" y="13110"/>
                </a:lnTo>
                <a:cubicBezTo>
                  <a:pt x="2189" y="13019"/>
                  <a:pt x="2067" y="12990"/>
                  <a:pt x="1941" y="12990"/>
                </a:cubicBezTo>
                <a:cubicBezTo>
                  <a:pt x="1719" y="12990"/>
                  <a:pt x="1481" y="13080"/>
                  <a:pt x="1241" y="13080"/>
                </a:cubicBezTo>
                <a:cubicBezTo>
                  <a:pt x="1217" y="13080"/>
                  <a:pt x="1193" y="13079"/>
                  <a:pt x="1168" y="13077"/>
                </a:cubicBezTo>
                <a:cubicBezTo>
                  <a:pt x="1068" y="12710"/>
                  <a:pt x="1035" y="12376"/>
                  <a:pt x="1035" y="12009"/>
                </a:cubicBezTo>
                <a:cubicBezTo>
                  <a:pt x="1535" y="11909"/>
                  <a:pt x="2069" y="11776"/>
                  <a:pt x="2302" y="11276"/>
                </a:cubicBezTo>
                <a:cubicBezTo>
                  <a:pt x="2503" y="10809"/>
                  <a:pt x="2469" y="10275"/>
                  <a:pt x="2136" y="9875"/>
                </a:cubicBezTo>
                <a:cubicBezTo>
                  <a:pt x="1962" y="9715"/>
                  <a:pt x="1775" y="9663"/>
                  <a:pt x="1581" y="9663"/>
                </a:cubicBezTo>
                <a:cubicBezTo>
                  <a:pt x="1329" y="9663"/>
                  <a:pt x="1065" y="9751"/>
                  <a:pt x="801" y="9808"/>
                </a:cubicBezTo>
                <a:cubicBezTo>
                  <a:pt x="735" y="9408"/>
                  <a:pt x="701" y="9041"/>
                  <a:pt x="735" y="8640"/>
                </a:cubicBezTo>
                <a:cubicBezTo>
                  <a:pt x="1035" y="8574"/>
                  <a:pt x="1335" y="8474"/>
                  <a:pt x="1635" y="8373"/>
                </a:cubicBezTo>
                <a:cubicBezTo>
                  <a:pt x="2202" y="8140"/>
                  <a:pt x="2603" y="7606"/>
                  <a:pt x="2703" y="7006"/>
                </a:cubicBezTo>
                <a:cubicBezTo>
                  <a:pt x="2674" y="6368"/>
                  <a:pt x="2166" y="5906"/>
                  <a:pt x="1595" y="5906"/>
                </a:cubicBezTo>
                <a:cubicBezTo>
                  <a:pt x="1509" y="5906"/>
                  <a:pt x="1422" y="5917"/>
                  <a:pt x="1335" y="5938"/>
                </a:cubicBezTo>
                <a:cubicBezTo>
                  <a:pt x="1135" y="5972"/>
                  <a:pt x="935" y="6038"/>
                  <a:pt x="768" y="6139"/>
                </a:cubicBezTo>
                <a:cubicBezTo>
                  <a:pt x="835" y="5538"/>
                  <a:pt x="568" y="5004"/>
                  <a:pt x="768" y="4471"/>
                </a:cubicBezTo>
                <a:cubicBezTo>
                  <a:pt x="835" y="4371"/>
                  <a:pt x="968" y="4337"/>
                  <a:pt x="1102" y="4337"/>
                </a:cubicBezTo>
                <a:cubicBezTo>
                  <a:pt x="1125" y="4343"/>
                  <a:pt x="1146" y="4346"/>
                  <a:pt x="1164" y="4346"/>
                </a:cubicBezTo>
                <a:cubicBezTo>
                  <a:pt x="1248" y="4346"/>
                  <a:pt x="1280" y="4286"/>
                  <a:pt x="1335" y="4204"/>
                </a:cubicBezTo>
                <a:lnTo>
                  <a:pt x="1502" y="4337"/>
                </a:lnTo>
                <a:cubicBezTo>
                  <a:pt x="1521" y="4344"/>
                  <a:pt x="1538" y="4346"/>
                  <a:pt x="1553" y="4346"/>
                </a:cubicBezTo>
                <a:cubicBezTo>
                  <a:pt x="1616" y="4346"/>
                  <a:pt x="1648" y="4298"/>
                  <a:pt x="1702" y="4271"/>
                </a:cubicBezTo>
                <a:cubicBezTo>
                  <a:pt x="2202" y="4104"/>
                  <a:pt x="2603" y="3703"/>
                  <a:pt x="2736" y="3203"/>
                </a:cubicBezTo>
                <a:cubicBezTo>
                  <a:pt x="2836" y="2736"/>
                  <a:pt x="2569" y="2269"/>
                  <a:pt x="2102" y="2169"/>
                </a:cubicBezTo>
                <a:cubicBezTo>
                  <a:pt x="1979" y="2128"/>
                  <a:pt x="1842" y="2099"/>
                  <a:pt x="1701" y="2099"/>
                </a:cubicBezTo>
                <a:cubicBezTo>
                  <a:pt x="1614" y="2099"/>
                  <a:pt x="1524" y="2110"/>
                  <a:pt x="1435" y="2136"/>
                </a:cubicBezTo>
                <a:cubicBezTo>
                  <a:pt x="1235" y="2136"/>
                  <a:pt x="1035" y="2169"/>
                  <a:pt x="835" y="2169"/>
                </a:cubicBezTo>
                <a:cubicBezTo>
                  <a:pt x="668" y="1802"/>
                  <a:pt x="635" y="1402"/>
                  <a:pt x="668" y="1035"/>
                </a:cubicBezTo>
                <a:cubicBezTo>
                  <a:pt x="801" y="835"/>
                  <a:pt x="1002" y="835"/>
                  <a:pt x="1168" y="835"/>
                </a:cubicBezTo>
                <a:cubicBezTo>
                  <a:pt x="1546" y="835"/>
                  <a:pt x="1939" y="864"/>
                  <a:pt x="2317" y="864"/>
                </a:cubicBezTo>
                <a:cubicBezTo>
                  <a:pt x="2506" y="864"/>
                  <a:pt x="2692" y="857"/>
                  <a:pt x="2870" y="835"/>
                </a:cubicBezTo>
                <a:cubicBezTo>
                  <a:pt x="3837" y="768"/>
                  <a:pt x="4838" y="768"/>
                  <a:pt x="5805" y="701"/>
                </a:cubicBezTo>
                <a:cubicBezTo>
                  <a:pt x="6872" y="668"/>
                  <a:pt x="7973" y="601"/>
                  <a:pt x="9041" y="601"/>
                </a:cubicBezTo>
                <a:cubicBezTo>
                  <a:pt x="9107" y="606"/>
                  <a:pt x="9173" y="608"/>
                  <a:pt x="9237" y="608"/>
                </a:cubicBezTo>
                <a:cubicBezTo>
                  <a:pt x="9623" y="608"/>
                  <a:pt x="9970" y="535"/>
                  <a:pt x="10342" y="535"/>
                </a:cubicBezTo>
                <a:lnTo>
                  <a:pt x="13477" y="535"/>
                </a:lnTo>
                <a:cubicBezTo>
                  <a:pt x="14411" y="535"/>
                  <a:pt x="15345" y="549"/>
                  <a:pt x="16279" y="549"/>
                </a:cubicBezTo>
                <a:cubicBezTo>
                  <a:pt x="16746" y="549"/>
                  <a:pt x="17213" y="546"/>
                  <a:pt x="17680" y="535"/>
                </a:cubicBezTo>
                <a:close/>
                <a:moveTo>
                  <a:pt x="12910" y="1"/>
                </a:moveTo>
                <a:cubicBezTo>
                  <a:pt x="12043" y="1"/>
                  <a:pt x="11142" y="68"/>
                  <a:pt x="10275" y="68"/>
                </a:cubicBezTo>
                <a:cubicBezTo>
                  <a:pt x="9774" y="68"/>
                  <a:pt x="9274" y="59"/>
                  <a:pt x="8774" y="59"/>
                </a:cubicBezTo>
                <a:cubicBezTo>
                  <a:pt x="8273" y="59"/>
                  <a:pt x="7773" y="68"/>
                  <a:pt x="7273" y="101"/>
                </a:cubicBezTo>
                <a:cubicBezTo>
                  <a:pt x="6405" y="168"/>
                  <a:pt x="5538" y="101"/>
                  <a:pt x="4671" y="201"/>
                </a:cubicBezTo>
                <a:cubicBezTo>
                  <a:pt x="4037" y="268"/>
                  <a:pt x="3370" y="301"/>
                  <a:pt x="2736" y="368"/>
                </a:cubicBezTo>
                <a:cubicBezTo>
                  <a:pt x="2236" y="434"/>
                  <a:pt x="1769" y="468"/>
                  <a:pt x="1302" y="468"/>
                </a:cubicBezTo>
                <a:cubicBezTo>
                  <a:pt x="1210" y="451"/>
                  <a:pt x="1116" y="443"/>
                  <a:pt x="1022" y="443"/>
                </a:cubicBezTo>
                <a:cubicBezTo>
                  <a:pt x="741" y="443"/>
                  <a:pt x="459" y="518"/>
                  <a:pt x="234" y="668"/>
                </a:cubicBezTo>
                <a:cubicBezTo>
                  <a:pt x="168" y="1168"/>
                  <a:pt x="1" y="1635"/>
                  <a:pt x="201" y="2169"/>
                </a:cubicBezTo>
                <a:cubicBezTo>
                  <a:pt x="268" y="2369"/>
                  <a:pt x="301" y="2569"/>
                  <a:pt x="568" y="2669"/>
                </a:cubicBezTo>
                <a:cubicBezTo>
                  <a:pt x="835" y="2603"/>
                  <a:pt x="1102" y="2569"/>
                  <a:pt x="1368" y="2569"/>
                </a:cubicBezTo>
                <a:lnTo>
                  <a:pt x="1702" y="2769"/>
                </a:lnTo>
                <a:cubicBezTo>
                  <a:pt x="1802" y="2970"/>
                  <a:pt x="1802" y="3203"/>
                  <a:pt x="1702" y="3437"/>
                </a:cubicBezTo>
                <a:cubicBezTo>
                  <a:pt x="1535" y="3603"/>
                  <a:pt x="1368" y="3737"/>
                  <a:pt x="1168" y="3870"/>
                </a:cubicBezTo>
                <a:lnTo>
                  <a:pt x="701" y="3937"/>
                </a:lnTo>
                <a:cubicBezTo>
                  <a:pt x="535" y="3937"/>
                  <a:pt x="368" y="4004"/>
                  <a:pt x="268" y="4137"/>
                </a:cubicBezTo>
                <a:cubicBezTo>
                  <a:pt x="234" y="4704"/>
                  <a:pt x="234" y="5271"/>
                  <a:pt x="268" y="5838"/>
                </a:cubicBezTo>
                <a:cubicBezTo>
                  <a:pt x="268" y="6105"/>
                  <a:pt x="268" y="6472"/>
                  <a:pt x="601" y="6706"/>
                </a:cubicBezTo>
                <a:cubicBezTo>
                  <a:pt x="628" y="6715"/>
                  <a:pt x="655" y="6719"/>
                  <a:pt x="682" y="6719"/>
                </a:cubicBezTo>
                <a:cubicBezTo>
                  <a:pt x="755" y="6719"/>
                  <a:pt x="828" y="6688"/>
                  <a:pt x="901" y="6639"/>
                </a:cubicBezTo>
                <a:cubicBezTo>
                  <a:pt x="1060" y="6480"/>
                  <a:pt x="1265" y="6396"/>
                  <a:pt x="1472" y="6396"/>
                </a:cubicBezTo>
                <a:cubicBezTo>
                  <a:pt x="1657" y="6396"/>
                  <a:pt x="1845" y="6464"/>
                  <a:pt x="2002" y="6606"/>
                </a:cubicBezTo>
                <a:cubicBezTo>
                  <a:pt x="2102" y="6839"/>
                  <a:pt x="2102" y="7106"/>
                  <a:pt x="2002" y="7339"/>
                </a:cubicBezTo>
                <a:cubicBezTo>
                  <a:pt x="1802" y="7606"/>
                  <a:pt x="1569" y="7806"/>
                  <a:pt x="1335" y="8007"/>
                </a:cubicBezTo>
                <a:cubicBezTo>
                  <a:pt x="868" y="8107"/>
                  <a:pt x="334" y="8007"/>
                  <a:pt x="134" y="8540"/>
                </a:cubicBezTo>
                <a:cubicBezTo>
                  <a:pt x="368" y="9107"/>
                  <a:pt x="201" y="9741"/>
                  <a:pt x="434" y="10241"/>
                </a:cubicBezTo>
                <a:cubicBezTo>
                  <a:pt x="515" y="10322"/>
                  <a:pt x="633" y="10366"/>
                  <a:pt x="750" y="10366"/>
                </a:cubicBezTo>
                <a:cubicBezTo>
                  <a:pt x="826" y="10366"/>
                  <a:pt x="902" y="10348"/>
                  <a:pt x="968" y="10308"/>
                </a:cubicBezTo>
                <a:cubicBezTo>
                  <a:pt x="1075" y="10255"/>
                  <a:pt x="1192" y="10228"/>
                  <a:pt x="1310" y="10228"/>
                </a:cubicBezTo>
                <a:cubicBezTo>
                  <a:pt x="1486" y="10228"/>
                  <a:pt x="1662" y="10288"/>
                  <a:pt x="1802" y="10408"/>
                </a:cubicBezTo>
                <a:cubicBezTo>
                  <a:pt x="1936" y="10775"/>
                  <a:pt x="1802" y="11175"/>
                  <a:pt x="1502" y="11376"/>
                </a:cubicBezTo>
                <a:cubicBezTo>
                  <a:pt x="1385" y="11459"/>
                  <a:pt x="1252" y="11501"/>
                  <a:pt x="1122" y="11501"/>
                </a:cubicBezTo>
                <a:cubicBezTo>
                  <a:pt x="993" y="11501"/>
                  <a:pt x="868" y="11459"/>
                  <a:pt x="768" y="11376"/>
                </a:cubicBezTo>
                <a:cubicBezTo>
                  <a:pt x="635" y="11409"/>
                  <a:pt x="535" y="11476"/>
                  <a:pt x="434" y="11576"/>
                </a:cubicBezTo>
                <a:cubicBezTo>
                  <a:pt x="401" y="11642"/>
                  <a:pt x="368" y="11743"/>
                  <a:pt x="368" y="11809"/>
                </a:cubicBezTo>
                <a:cubicBezTo>
                  <a:pt x="401" y="12210"/>
                  <a:pt x="501" y="12610"/>
                  <a:pt x="501" y="13010"/>
                </a:cubicBezTo>
                <a:cubicBezTo>
                  <a:pt x="501" y="13244"/>
                  <a:pt x="601" y="13410"/>
                  <a:pt x="801" y="13510"/>
                </a:cubicBezTo>
                <a:cubicBezTo>
                  <a:pt x="943" y="13534"/>
                  <a:pt x="1084" y="13558"/>
                  <a:pt x="1238" y="13558"/>
                </a:cubicBezTo>
                <a:cubicBezTo>
                  <a:pt x="1301" y="13558"/>
                  <a:pt x="1367" y="13554"/>
                  <a:pt x="1435" y="13544"/>
                </a:cubicBezTo>
                <a:lnTo>
                  <a:pt x="2769" y="13544"/>
                </a:lnTo>
                <a:cubicBezTo>
                  <a:pt x="2950" y="13555"/>
                  <a:pt x="3130" y="13560"/>
                  <a:pt x="3310" y="13560"/>
                </a:cubicBezTo>
                <a:cubicBezTo>
                  <a:pt x="4090" y="13560"/>
                  <a:pt x="4859" y="13473"/>
                  <a:pt x="5643" y="13473"/>
                </a:cubicBezTo>
                <a:cubicBezTo>
                  <a:pt x="5741" y="13473"/>
                  <a:pt x="5839" y="13474"/>
                  <a:pt x="5938" y="13477"/>
                </a:cubicBezTo>
                <a:cubicBezTo>
                  <a:pt x="6205" y="13477"/>
                  <a:pt x="6505" y="13477"/>
                  <a:pt x="6772" y="13444"/>
                </a:cubicBezTo>
                <a:cubicBezTo>
                  <a:pt x="7606" y="13377"/>
                  <a:pt x="8440" y="13377"/>
                  <a:pt x="9274" y="13344"/>
                </a:cubicBezTo>
                <a:cubicBezTo>
                  <a:pt x="10008" y="13277"/>
                  <a:pt x="10775" y="13310"/>
                  <a:pt x="11509" y="13277"/>
                </a:cubicBezTo>
                <a:cubicBezTo>
                  <a:pt x="12877" y="13244"/>
                  <a:pt x="14211" y="13244"/>
                  <a:pt x="15579" y="13244"/>
                </a:cubicBezTo>
                <a:lnTo>
                  <a:pt x="17814" y="13244"/>
                </a:lnTo>
                <a:cubicBezTo>
                  <a:pt x="18458" y="13244"/>
                  <a:pt x="19088" y="13273"/>
                  <a:pt x="19724" y="13273"/>
                </a:cubicBezTo>
                <a:cubicBezTo>
                  <a:pt x="20041" y="13273"/>
                  <a:pt x="20360" y="13266"/>
                  <a:pt x="20682" y="13244"/>
                </a:cubicBezTo>
                <a:cubicBezTo>
                  <a:pt x="20892" y="13226"/>
                  <a:pt x="21101" y="13220"/>
                  <a:pt x="21310" y="13220"/>
                </a:cubicBezTo>
                <a:cubicBezTo>
                  <a:pt x="21781" y="13220"/>
                  <a:pt x="22252" y="13251"/>
                  <a:pt x="22723" y="13251"/>
                </a:cubicBezTo>
                <a:cubicBezTo>
                  <a:pt x="22843" y="13251"/>
                  <a:pt x="22963" y="13249"/>
                  <a:pt x="23084" y="13244"/>
                </a:cubicBezTo>
                <a:lnTo>
                  <a:pt x="25419" y="13244"/>
                </a:lnTo>
                <a:cubicBezTo>
                  <a:pt x="25644" y="13274"/>
                  <a:pt x="25875" y="13290"/>
                  <a:pt x="26108" y="13290"/>
                </a:cubicBezTo>
                <a:cubicBezTo>
                  <a:pt x="26392" y="13290"/>
                  <a:pt x="26678" y="13265"/>
                  <a:pt x="26953" y="13210"/>
                </a:cubicBezTo>
                <a:cubicBezTo>
                  <a:pt x="27160" y="13250"/>
                  <a:pt x="27366" y="13263"/>
                  <a:pt x="27573" y="13263"/>
                </a:cubicBezTo>
                <a:cubicBezTo>
                  <a:pt x="28003" y="13263"/>
                  <a:pt x="28436" y="13206"/>
                  <a:pt x="28881" y="13206"/>
                </a:cubicBezTo>
                <a:cubicBezTo>
                  <a:pt x="28950" y="13206"/>
                  <a:pt x="29019" y="13207"/>
                  <a:pt x="29088" y="13210"/>
                </a:cubicBezTo>
                <a:cubicBezTo>
                  <a:pt x="29150" y="13215"/>
                  <a:pt x="29213" y="13217"/>
                  <a:pt x="29276" y="13217"/>
                </a:cubicBezTo>
                <a:cubicBezTo>
                  <a:pt x="29655" y="13217"/>
                  <a:pt x="30056" y="13144"/>
                  <a:pt x="30456" y="13144"/>
                </a:cubicBezTo>
                <a:cubicBezTo>
                  <a:pt x="31256" y="13144"/>
                  <a:pt x="32057" y="13110"/>
                  <a:pt x="32824" y="13010"/>
                </a:cubicBezTo>
                <a:cubicBezTo>
                  <a:pt x="33525" y="12977"/>
                  <a:pt x="34225" y="12943"/>
                  <a:pt x="34926" y="12910"/>
                </a:cubicBezTo>
                <a:cubicBezTo>
                  <a:pt x="35643" y="12881"/>
                  <a:pt x="36361" y="12803"/>
                  <a:pt x="37078" y="12803"/>
                </a:cubicBezTo>
                <a:cubicBezTo>
                  <a:pt x="37195" y="12803"/>
                  <a:pt x="37311" y="12805"/>
                  <a:pt x="37428" y="12810"/>
                </a:cubicBezTo>
                <a:cubicBezTo>
                  <a:pt x="37594" y="12810"/>
                  <a:pt x="37761" y="12777"/>
                  <a:pt x="37895" y="12677"/>
                </a:cubicBezTo>
                <a:cubicBezTo>
                  <a:pt x="37916" y="12806"/>
                  <a:pt x="38021" y="12879"/>
                  <a:pt x="38129" y="12879"/>
                </a:cubicBezTo>
                <a:cubicBezTo>
                  <a:pt x="38188" y="12879"/>
                  <a:pt x="38248" y="12857"/>
                  <a:pt x="38295" y="12810"/>
                </a:cubicBezTo>
                <a:cubicBezTo>
                  <a:pt x="38428" y="12743"/>
                  <a:pt x="38595" y="12743"/>
                  <a:pt x="38728" y="12743"/>
                </a:cubicBezTo>
                <a:cubicBezTo>
                  <a:pt x="39062" y="12743"/>
                  <a:pt x="39396" y="12752"/>
                  <a:pt x="39729" y="12752"/>
                </a:cubicBezTo>
                <a:cubicBezTo>
                  <a:pt x="40063" y="12752"/>
                  <a:pt x="40396" y="12743"/>
                  <a:pt x="40730" y="12710"/>
                </a:cubicBezTo>
                <a:cubicBezTo>
                  <a:pt x="41197" y="12677"/>
                  <a:pt x="41697" y="12610"/>
                  <a:pt x="42164" y="12610"/>
                </a:cubicBezTo>
                <a:cubicBezTo>
                  <a:pt x="43065" y="12576"/>
                  <a:pt x="43966" y="12476"/>
                  <a:pt x="44900" y="12476"/>
                </a:cubicBezTo>
                <a:cubicBezTo>
                  <a:pt x="44983" y="12493"/>
                  <a:pt x="45066" y="12501"/>
                  <a:pt x="45150" y="12501"/>
                </a:cubicBezTo>
                <a:cubicBezTo>
                  <a:pt x="45233" y="12501"/>
                  <a:pt x="45316" y="12493"/>
                  <a:pt x="45400" y="12476"/>
                </a:cubicBezTo>
                <a:cubicBezTo>
                  <a:pt x="45937" y="12428"/>
                  <a:pt x="46492" y="12397"/>
                  <a:pt x="47052" y="12397"/>
                </a:cubicBezTo>
                <a:cubicBezTo>
                  <a:pt x="47257" y="12397"/>
                  <a:pt x="47463" y="12401"/>
                  <a:pt x="47668" y="12410"/>
                </a:cubicBezTo>
                <a:cubicBezTo>
                  <a:pt x="47785" y="12393"/>
                  <a:pt x="47910" y="12385"/>
                  <a:pt x="48035" y="12385"/>
                </a:cubicBezTo>
                <a:cubicBezTo>
                  <a:pt x="48160" y="12385"/>
                  <a:pt x="48285" y="12393"/>
                  <a:pt x="48402" y="12410"/>
                </a:cubicBezTo>
                <a:cubicBezTo>
                  <a:pt x="48833" y="12485"/>
                  <a:pt x="49253" y="12528"/>
                  <a:pt x="49675" y="12528"/>
                </a:cubicBezTo>
                <a:cubicBezTo>
                  <a:pt x="50004" y="12528"/>
                  <a:pt x="50334" y="12502"/>
                  <a:pt x="50670" y="12443"/>
                </a:cubicBezTo>
                <a:cubicBezTo>
                  <a:pt x="50770" y="12410"/>
                  <a:pt x="50904" y="12343"/>
                  <a:pt x="50971" y="12243"/>
                </a:cubicBezTo>
                <a:cubicBezTo>
                  <a:pt x="50937" y="12043"/>
                  <a:pt x="51004" y="11809"/>
                  <a:pt x="51137" y="11676"/>
                </a:cubicBezTo>
                <a:cubicBezTo>
                  <a:pt x="51104" y="11376"/>
                  <a:pt x="51104" y="11075"/>
                  <a:pt x="51171" y="10809"/>
                </a:cubicBezTo>
                <a:cubicBezTo>
                  <a:pt x="51204" y="10575"/>
                  <a:pt x="51104" y="10375"/>
                  <a:pt x="50904" y="10275"/>
                </a:cubicBezTo>
                <a:cubicBezTo>
                  <a:pt x="50708" y="10281"/>
                  <a:pt x="50539" y="10285"/>
                  <a:pt x="50391" y="10285"/>
                </a:cubicBezTo>
                <a:cubicBezTo>
                  <a:pt x="49731" y="10285"/>
                  <a:pt x="49506" y="10208"/>
                  <a:pt x="49369" y="9908"/>
                </a:cubicBezTo>
                <a:cubicBezTo>
                  <a:pt x="49450" y="9667"/>
                  <a:pt x="49659" y="9512"/>
                  <a:pt x="49894" y="9512"/>
                </a:cubicBezTo>
                <a:cubicBezTo>
                  <a:pt x="49951" y="9512"/>
                  <a:pt x="50011" y="9521"/>
                  <a:pt x="50070" y="9541"/>
                </a:cubicBezTo>
                <a:cubicBezTo>
                  <a:pt x="50370" y="9541"/>
                  <a:pt x="50670" y="9508"/>
                  <a:pt x="50937" y="9474"/>
                </a:cubicBezTo>
                <a:cubicBezTo>
                  <a:pt x="51204" y="9341"/>
                  <a:pt x="51204" y="9041"/>
                  <a:pt x="51204" y="8874"/>
                </a:cubicBezTo>
                <a:cubicBezTo>
                  <a:pt x="51204" y="8707"/>
                  <a:pt x="51137" y="8540"/>
                  <a:pt x="51204" y="8373"/>
                </a:cubicBezTo>
                <a:cubicBezTo>
                  <a:pt x="51237" y="8107"/>
                  <a:pt x="51237" y="7806"/>
                  <a:pt x="51204" y="7540"/>
                </a:cubicBezTo>
                <a:cubicBezTo>
                  <a:pt x="51174" y="7330"/>
                  <a:pt x="50983" y="7201"/>
                  <a:pt x="50727" y="7201"/>
                </a:cubicBezTo>
                <a:cubicBezTo>
                  <a:pt x="50698" y="7201"/>
                  <a:pt x="50668" y="7203"/>
                  <a:pt x="50637" y="7206"/>
                </a:cubicBezTo>
                <a:cubicBezTo>
                  <a:pt x="50537" y="7223"/>
                  <a:pt x="50437" y="7223"/>
                  <a:pt x="50337" y="7223"/>
                </a:cubicBezTo>
                <a:cubicBezTo>
                  <a:pt x="50237" y="7223"/>
                  <a:pt x="50137" y="7223"/>
                  <a:pt x="50037" y="7239"/>
                </a:cubicBezTo>
                <a:cubicBezTo>
                  <a:pt x="50007" y="7244"/>
                  <a:pt x="49978" y="7246"/>
                  <a:pt x="49949" y="7246"/>
                </a:cubicBezTo>
                <a:cubicBezTo>
                  <a:pt x="49753" y="7246"/>
                  <a:pt x="49586" y="7147"/>
                  <a:pt x="49469" y="6972"/>
                </a:cubicBezTo>
                <a:cubicBezTo>
                  <a:pt x="49336" y="6872"/>
                  <a:pt x="49269" y="6739"/>
                  <a:pt x="49236" y="6572"/>
                </a:cubicBezTo>
                <a:cubicBezTo>
                  <a:pt x="49303" y="6405"/>
                  <a:pt x="49436" y="6239"/>
                  <a:pt x="49636" y="6172"/>
                </a:cubicBezTo>
                <a:cubicBezTo>
                  <a:pt x="49814" y="6172"/>
                  <a:pt x="50007" y="6187"/>
                  <a:pt x="50234" y="6187"/>
                </a:cubicBezTo>
                <a:cubicBezTo>
                  <a:pt x="50348" y="6187"/>
                  <a:pt x="50470" y="6183"/>
                  <a:pt x="50604" y="6172"/>
                </a:cubicBezTo>
                <a:cubicBezTo>
                  <a:pt x="50971" y="6139"/>
                  <a:pt x="51137" y="6005"/>
                  <a:pt x="51137" y="5672"/>
                </a:cubicBezTo>
                <a:lnTo>
                  <a:pt x="51137" y="4004"/>
                </a:lnTo>
                <a:cubicBezTo>
                  <a:pt x="51137" y="3970"/>
                  <a:pt x="51137" y="3937"/>
                  <a:pt x="51137" y="3937"/>
                </a:cubicBezTo>
                <a:cubicBezTo>
                  <a:pt x="51088" y="3663"/>
                  <a:pt x="50945" y="3519"/>
                  <a:pt x="50710" y="3519"/>
                </a:cubicBezTo>
                <a:cubicBezTo>
                  <a:pt x="50629" y="3519"/>
                  <a:pt x="50538" y="3536"/>
                  <a:pt x="50437" y="3570"/>
                </a:cubicBezTo>
                <a:cubicBezTo>
                  <a:pt x="50270" y="3637"/>
                  <a:pt x="50103" y="3670"/>
                  <a:pt x="49936" y="3737"/>
                </a:cubicBezTo>
                <a:cubicBezTo>
                  <a:pt x="49836" y="3737"/>
                  <a:pt x="49720" y="3753"/>
                  <a:pt x="49615" y="3753"/>
                </a:cubicBezTo>
                <a:cubicBezTo>
                  <a:pt x="49511" y="3753"/>
                  <a:pt x="49419" y="3737"/>
                  <a:pt x="49369" y="3670"/>
                </a:cubicBezTo>
                <a:cubicBezTo>
                  <a:pt x="49303" y="3537"/>
                  <a:pt x="49369" y="3470"/>
                  <a:pt x="49369" y="3403"/>
                </a:cubicBezTo>
                <a:cubicBezTo>
                  <a:pt x="49403" y="3303"/>
                  <a:pt x="49436" y="3203"/>
                  <a:pt x="49503" y="3136"/>
                </a:cubicBezTo>
                <a:cubicBezTo>
                  <a:pt x="49633" y="3024"/>
                  <a:pt x="49795" y="3006"/>
                  <a:pt x="49959" y="3006"/>
                </a:cubicBezTo>
                <a:cubicBezTo>
                  <a:pt x="50037" y="3006"/>
                  <a:pt x="50116" y="3011"/>
                  <a:pt x="50192" y="3011"/>
                </a:cubicBezTo>
                <a:cubicBezTo>
                  <a:pt x="50242" y="3011"/>
                  <a:pt x="50290" y="3009"/>
                  <a:pt x="50337" y="3003"/>
                </a:cubicBezTo>
                <a:cubicBezTo>
                  <a:pt x="50395" y="3003"/>
                  <a:pt x="50453" y="3005"/>
                  <a:pt x="50511" y="3005"/>
                </a:cubicBezTo>
                <a:cubicBezTo>
                  <a:pt x="50683" y="3005"/>
                  <a:pt x="50845" y="2986"/>
                  <a:pt x="50971" y="2836"/>
                </a:cubicBezTo>
                <a:cubicBezTo>
                  <a:pt x="51037" y="2703"/>
                  <a:pt x="51071" y="2569"/>
                  <a:pt x="51037" y="2403"/>
                </a:cubicBezTo>
                <a:cubicBezTo>
                  <a:pt x="51071" y="2069"/>
                  <a:pt x="51104" y="1735"/>
                  <a:pt x="51171" y="1402"/>
                </a:cubicBezTo>
                <a:cubicBezTo>
                  <a:pt x="51304" y="701"/>
                  <a:pt x="51071" y="401"/>
                  <a:pt x="50270" y="401"/>
                </a:cubicBezTo>
                <a:cubicBezTo>
                  <a:pt x="50087" y="384"/>
                  <a:pt x="49895" y="384"/>
                  <a:pt x="49703" y="384"/>
                </a:cubicBezTo>
                <a:cubicBezTo>
                  <a:pt x="49511" y="384"/>
                  <a:pt x="49319" y="384"/>
                  <a:pt x="49136" y="368"/>
                </a:cubicBezTo>
                <a:cubicBezTo>
                  <a:pt x="48919" y="351"/>
                  <a:pt x="48711" y="343"/>
                  <a:pt x="48502" y="343"/>
                </a:cubicBezTo>
                <a:cubicBezTo>
                  <a:pt x="48294" y="343"/>
                  <a:pt x="48085" y="351"/>
                  <a:pt x="47868" y="368"/>
                </a:cubicBezTo>
                <a:cubicBezTo>
                  <a:pt x="47036" y="396"/>
                  <a:pt x="46204" y="475"/>
                  <a:pt x="45371" y="475"/>
                </a:cubicBezTo>
                <a:cubicBezTo>
                  <a:pt x="45236" y="475"/>
                  <a:pt x="45101" y="472"/>
                  <a:pt x="44966" y="468"/>
                </a:cubicBezTo>
                <a:cubicBezTo>
                  <a:pt x="44199" y="468"/>
                  <a:pt x="43432" y="401"/>
                  <a:pt x="42665" y="401"/>
                </a:cubicBezTo>
                <a:cubicBezTo>
                  <a:pt x="41130" y="368"/>
                  <a:pt x="39596" y="401"/>
                  <a:pt x="38061" y="334"/>
                </a:cubicBezTo>
                <a:cubicBezTo>
                  <a:pt x="37644" y="301"/>
                  <a:pt x="37236" y="284"/>
                  <a:pt x="36831" y="284"/>
                </a:cubicBezTo>
                <a:cubicBezTo>
                  <a:pt x="36427" y="284"/>
                  <a:pt x="36027" y="301"/>
                  <a:pt x="35626" y="334"/>
                </a:cubicBezTo>
                <a:cubicBezTo>
                  <a:pt x="34826" y="368"/>
                  <a:pt x="33992" y="368"/>
                  <a:pt x="33158" y="368"/>
                </a:cubicBezTo>
                <a:cubicBezTo>
                  <a:pt x="32277" y="368"/>
                  <a:pt x="31391" y="373"/>
                  <a:pt x="30504" y="373"/>
                </a:cubicBezTo>
                <a:cubicBezTo>
                  <a:pt x="29174" y="373"/>
                  <a:pt x="27841" y="361"/>
                  <a:pt x="26520" y="301"/>
                </a:cubicBezTo>
                <a:cubicBezTo>
                  <a:pt x="25452" y="268"/>
                  <a:pt x="24352" y="268"/>
                  <a:pt x="23251" y="234"/>
                </a:cubicBezTo>
                <a:cubicBezTo>
                  <a:pt x="22250" y="201"/>
                  <a:pt x="21183" y="168"/>
                  <a:pt x="20149" y="134"/>
                </a:cubicBezTo>
                <a:cubicBezTo>
                  <a:pt x="19515" y="101"/>
                  <a:pt x="18848" y="68"/>
                  <a:pt x="18180" y="68"/>
                </a:cubicBezTo>
                <a:cubicBezTo>
                  <a:pt x="17313" y="34"/>
                  <a:pt x="16446" y="34"/>
                  <a:pt x="15579" y="34"/>
                </a:cubicBezTo>
                <a:lnTo>
                  <a:pt x="14511" y="34"/>
                </a:lnTo>
                <a:cubicBezTo>
                  <a:pt x="13977" y="1"/>
                  <a:pt x="13444" y="1"/>
                  <a:pt x="12910" y="1"/>
                </a:cubicBezTo>
                <a:close/>
              </a:path>
            </a:pathLst>
          </a:custGeom>
          <a:solidFill>
            <a:schemeClr val="bg1">
              <a:lumMod val="90000"/>
            </a:schemeClr>
          </a:solidFill>
          <a:ln w="9525" cap="flat" cmpd="sng">
            <a:solidFill>
              <a:schemeClr val="bg1">
                <a:lumMod val="9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" name="Google Shape;1453;p50">
            <a:extLst>
              <a:ext uri="{FF2B5EF4-FFF2-40B4-BE49-F238E27FC236}">
                <a16:creationId xmlns:a16="http://schemas.microsoft.com/office/drawing/2014/main" id="{6D43CE49-0E4C-CDC8-77A1-A85126BD5A95}"/>
              </a:ext>
            </a:extLst>
          </p:cNvPr>
          <p:cNvGrpSpPr/>
          <p:nvPr/>
        </p:nvGrpSpPr>
        <p:grpSpPr>
          <a:xfrm flipH="1">
            <a:off x="1073406" y="1213094"/>
            <a:ext cx="362905" cy="639775"/>
            <a:chOff x="7344894" y="1944497"/>
            <a:chExt cx="408538" cy="720224"/>
          </a:xfrm>
          <a:solidFill>
            <a:srgbClr val="CD5C5C"/>
          </a:solidFill>
        </p:grpSpPr>
        <p:sp>
          <p:nvSpPr>
            <p:cNvPr id="8" name="Google Shape;1454;p50">
              <a:extLst>
                <a:ext uri="{FF2B5EF4-FFF2-40B4-BE49-F238E27FC236}">
                  <a16:creationId xmlns:a16="http://schemas.microsoft.com/office/drawing/2014/main" id="{4A2985AA-D4D6-C14B-D547-36BBC09666C2}"/>
                </a:ext>
              </a:extLst>
            </p:cNvPr>
            <p:cNvSpPr/>
            <p:nvPr/>
          </p:nvSpPr>
          <p:spPr>
            <a:xfrm>
              <a:off x="7379134" y="1944497"/>
              <a:ext cx="271577" cy="173402"/>
            </a:xfrm>
            <a:custGeom>
              <a:avLst/>
              <a:gdLst/>
              <a:ahLst/>
              <a:cxnLst/>
              <a:rect l="l" t="t" r="r" b="b"/>
              <a:pathLst>
                <a:path w="3704" h="2365" extrusionOk="0">
                  <a:moveTo>
                    <a:pt x="3182" y="1"/>
                  </a:moveTo>
                  <a:cubicBezTo>
                    <a:pt x="3101" y="1"/>
                    <a:pt x="3016" y="23"/>
                    <a:pt x="2936" y="69"/>
                  </a:cubicBezTo>
                  <a:cubicBezTo>
                    <a:pt x="2069" y="603"/>
                    <a:pt x="1168" y="1070"/>
                    <a:pt x="268" y="1503"/>
                  </a:cubicBezTo>
                  <a:cubicBezTo>
                    <a:pt x="68" y="1637"/>
                    <a:pt x="1" y="1970"/>
                    <a:pt x="101" y="2137"/>
                  </a:cubicBezTo>
                  <a:cubicBezTo>
                    <a:pt x="193" y="2274"/>
                    <a:pt x="347" y="2365"/>
                    <a:pt x="510" y="2365"/>
                  </a:cubicBezTo>
                  <a:cubicBezTo>
                    <a:pt x="585" y="2365"/>
                    <a:pt x="661" y="2346"/>
                    <a:pt x="735" y="2304"/>
                  </a:cubicBezTo>
                  <a:cubicBezTo>
                    <a:pt x="1669" y="1837"/>
                    <a:pt x="2536" y="1336"/>
                    <a:pt x="3403" y="836"/>
                  </a:cubicBezTo>
                  <a:cubicBezTo>
                    <a:pt x="3603" y="736"/>
                    <a:pt x="3704" y="436"/>
                    <a:pt x="3570" y="236"/>
                  </a:cubicBezTo>
                  <a:cubicBezTo>
                    <a:pt x="3482" y="82"/>
                    <a:pt x="3337" y="1"/>
                    <a:pt x="31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455;p50">
              <a:extLst>
                <a:ext uri="{FF2B5EF4-FFF2-40B4-BE49-F238E27FC236}">
                  <a16:creationId xmlns:a16="http://schemas.microsoft.com/office/drawing/2014/main" id="{E4FD2841-2910-752D-E1D1-FEC05AC55903}"/>
                </a:ext>
              </a:extLst>
            </p:cNvPr>
            <p:cNvSpPr/>
            <p:nvPr/>
          </p:nvSpPr>
          <p:spPr>
            <a:xfrm>
              <a:off x="7415867" y="2280891"/>
              <a:ext cx="337565" cy="109100"/>
            </a:xfrm>
            <a:custGeom>
              <a:avLst/>
              <a:gdLst/>
              <a:ahLst/>
              <a:cxnLst/>
              <a:rect l="l" t="t" r="r" b="b"/>
              <a:pathLst>
                <a:path w="4604" h="1488" extrusionOk="0">
                  <a:moveTo>
                    <a:pt x="479" y="0"/>
                  </a:moveTo>
                  <a:cubicBezTo>
                    <a:pt x="282" y="0"/>
                    <a:pt x="89" y="130"/>
                    <a:pt x="34" y="351"/>
                  </a:cubicBezTo>
                  <a:cubicBezTo>
                    <a:pt x="0" y="551"/>
                    <a:pt x="100" y="851"/>
                    <a:pt x="367" y="885"/>
                  </a:cubicBezTo>
                  <a:cubicBezTo>
                    <a:pt x="1601" y="1185"/>
                    <a:pt x="2869" y="1352"/>
                    <a:pt x="4170" y="1485"/>
                  </a:cubicBezTo>
                  <a:cubicBezTo>
                    <a:pt x="4182" y="1487"/>
                    <a:pt x="4194" y="1488"/>
                    <a:pt x="4206" y="1488"/>
                  </a:cubicBezTo>
                  <a:cubicBezTo>
                    <a:pt x="4424" y="1488"/>
                    <a:pt x="4604" y="1208"/>
                    <a:pt x="4604" y="1018"/>
                  </a:cubicBezTo>
                  <a:cubicBezTo>
                    <a:pt x="4604" y="718"/>
                    <a:pt x="4403" y="551"/>
                    <a:pt x="4170" y="551"/>
                  </a:cubicBezTo>
                  <a:cubicBezTo>
                    <a:pt x="2936" y="418"/>
                    <a:pt x="1768" y="251"/>
                    <a:pt x="601" y="17"/>
                  </a:cubicBezTo>
                  <a:cubicBezTo>
                    <a:pt x="561" y="6"/>
                    <a:pt x="520" y="0"/>
                    <a:pt x="4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456;p50">
              <a:extLst>
                <a:ext uri="{FF2B5EF4-FFF2-40B4-BE49-F238E27FC236}">
                  <a16:creationId xmlns:a16="http://schemas.microsoft.com/office/drawing/2014/main" id="{6006A045-C8F8-62FD-06BF-E218FADDE3C9}"/>
                </a:ext>
              </a:extLst>
            </p:cNvPr>
            <p:cNvSpPr/>
            <p:nvPr/>
          </p:nvSpPr>
          <p:spPr>
            <a:xfrm>
              <a:off x="7344894" y="2454733"/>
              <a:ext cx="115039" cy="209988"/>
            </a:xfrm>
            <a:custGeom>
              <a:avLst/>
              <a:gdLst/>
              <a:ahLst/>
              <a:cxnLst/>
              <a:rect l="l" t="t" r="r" b="b"/>
              <a:pathLst>
                <a:path w="1569" h="2864" extrusionOk="0">
                  <a:moveTo>
                    <a:pt x="488" y="0"/>
                  </a:moveTo>
                  <a:cubicBezTo>
                    <a:pt x="448" y="0"/>
                    <a:pt x="408" y="5"/>
                    <a:pt x="368" y="15"/>
                  </a:cubicBezTo>
                  <a:cubicBezTo>
                    <a:pt x="134" y="115"/>
                    <a:pt x="1" y="348"/>
                    <a:pt x="34" y="615"/>
                  </a:cubicBezTo>
                  <a:cubicBezTo>
                    <a:pt x="168" y="1282"/>
                    <a:pt x="334" y="1883"/>
                    <a:pt x="568" y="2517"/>
                  </a:cubicBezTo>
                  <a:cubicBezTo>
                    <a:pt x="635" y="2650"/>
                    <a:pt x="668" y="2717"/>
                    <a:pt x="801" y="2817"/>
                  </a:cubicBezTo>
                  <a:cubicBezTo>
                    <a:pt x="849" y="2840"/>
                    <a:pt x="946" y="2864"/>
                    <a:pt x="1046" y="2864"/>
                  </a:cubicBezTo>
                  <a:cubicBezTo>
                    <a:pt x="1087" y="2864"/>
                    <a:pt x="1129" y="2860"/>
                    <a:pt x="1168" y="2850"/>
                  </a:cubicBezTo>
                  <a:cubicBezTo>
                    <a:pt x="1369" y="2783"/>
                    <a:pt x="1569" y="2517"/>
                    <a:pt x="1502" y="2283"/>
                  </a:cubicBezTo>
                  <a:cubicBezTo>
                    <a:pt x="1235" y="1649"/>
                    <a:pt x="1035" y="1016"/>
                    <a:pt x="968" y="348"/>
                  </a:cubicBezTo>
                  <a:cubicBezTo>
                    <a:pt x="912" y="150"/>
                    <a:pt x="711" y="0"/>
                    <a:pt x="4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" name="Google Shape;1453;p50">
            <a:extLst>
              <a:ext uri="{FF2B5EF4-FFF2-40B4-BE49-F238E27FC236}">
                <a16:creationId xmlns:a16="http://schemas.microsoft.com/office/drawing/2014/main" id="{F9F95CD6-A94D-E9D5-350E-0F9506232D61}"/>
              </a:ext>
            </a:extLst>
          </p:cNvPr>
          <p:cNvGrpSpPr/>
          <p:nvPr/>
        </p:nvGrpSpPr>
        <p:grpSpPr>
          <a:xfrm rot="10800000" flipH="1">
            <a:off x="7425654" y="1059346"/>
            <a:ext cx="362905" cy="639775"/>
            <a:chOff x="7344894" y="1944497"/>
            <a:chExt cx="408538" cy="720224"/>
          </a:xfrm>
          <a:solidFill>
            <a:srgbClr val="CD5C5C"/>
          </a:solidFill>
        </p:grpSpPr>
        <p:sp>
          <p:nvSpPr>
            <p:cNvPr id="12" name="Google Shape;1454;p50">
              <a:extLst>
                <a:ext uri="{FF2B5EF4-FFF2-40B4-BE49-F238E27FC236}">
                  <a16:creationId xmlns:a16="http://schemas.microsoft.com/office/drawing/2014/main" id="{2114C7F2-FFFD-1029-3BF5-AFBB34CF08AB}"/>
                </a:ext>
              </a:extLst>
            </p:cNvPr>
            <p:cNvSpPr/>
            <p:nvPr/>
          </p:nvSpPr>
          <p:spPr>
            <a:xfrm>
              <a:off x="7379134" y="1944497"/>
              <a:ext cx="271577" cy="173402"/>
            </a:xfrm>
            <a:custGeom>
              <a:avLst/>
              <a:gdLst/>
              <a:ahLst/>
              <a:cxnLst/>
              <a:rect l="l" t="t" r="r" b="b"/>
              <a:pathLst>
                <a:path w="3704" h="2365" extrusionOk="0">
                  <a:moveTo>
                    <a:pt x="3182" y="1"/>
                  </a:moveTo>
                  <a:cubicBezTo>
                    <a:pt x="3101" y="1"/>
                    <a:pt x="3016" y="23"/>
                    <a:pt x="2936" y="69"/>
                  </a:cubicBezTo>
                  <a:cubicBezTo>
                    <a:pt x="2069" y="603"/>
                    <a:pt x="1168" y="1070"/>
                    <a:pt x="268" y="1503"/>
                  </a:cubicBezTo>
                  <a:cubicBezTo>
                    <a:pt x="68" y="1637"/>
                    <a:pt x="1" y="1970"/>
                    <a:pt x="101" y="2137"/>
                  </a:cubicBezTo>
                  <a:cubicBezTo>
                    <a:pt x="193" y="2274"/>
                    <a:pt x="347" y="2365"/>
                    <a:pt x="510" y="2365"/>
                  </a:cubicBezTo>
                  <a:cubicBezTo>
                    <a:pt x="585" y="2365"/>
                    <a:pt x="661" y="2346"/>
                    <a:pt x="735" y="2304"/>
                  </a:cubicBezTo>
                  <a:cubicBezTo>
                    <a:pt x="1669" y="1837"/>
                    <a:pt x="2536" y="1336"/>
                    <a:pt x="3403" y="836"/>
                  </a:cubicBezTo>
                  <a:cubicBezTo>
                    <a:pt x="3603" y="736"/>
                    <a:pt x="3704" y="436"/>
                    <a:pt x="3570" y="236"/>
                  </a:cubicBezTo>
                  <a:cubicBezTo>
                    <a:pt x="3482" y="82"/>
                    <a:pt x="3337" y="1"/>
                    <a:pt x="31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455;p50">
              <a:extLst>
                <a:ext uri="{FF2B5EF4-FFF2-40B4-BE49-F238E27FC236}">
                  <a16:creationId xmlns:a16="http://schemas.microsoft.com/office/drawing/2014/main" id="{206C011D-9337-7895-1C42-518FC44F376E}"/>
                </a:ext>
              </a:extLst>
            </p:cNvPr>
            <p:cNvSpPr/>
            <p:nvPr/>
          </p:nvSpPr>
          <p:spPr>
            <a:xfrm>
              <a:off x="7415867" y="2280891"/>
              <a:ext cx="337565" cy="109100"/>
            </a:xfrm>
            <a:custGeom>
              <a:avLst/>
              <a:gdLst/>
              <a:ahLst/>
              <a:cxnLst/>
              <a:rect l="l" t="t" r="r" b="b"/>
              <a:pathLst>
                <a:path w="4604" h="1488" extrusionOk="0">
                  <a:moveTo>
                    <a:pt x="479" y="0"/>
                  </a:moveTo>
                  <a:cubicBezTo>
                    <a:pt x="282" y="0"/>
                    <a:pt x="89" y="130"/>
                    <a:pt x="34" y="351"/>
                  </a:cubicBezTo>
                  <a:cubicBezTo>
                    <a:pt x="0" y="551"/>
                    <a:pt x="100" y="851"/>
                    <a:pt x="367" y="885"/>
                  </a:cubicBezTo>
                  <a:cubicBezTo>
                    <a:pt x="1601" y="1185"/>
                    <a:pt x="2869" y="1352"/>
                    <a:pt x="4170" y="1485"/>
                  </a:cubicBezTo>
                  <a:cubicBezTo>
                    <a:pt x="4182" y="1487"/>
                    <a:pt x="4194" y="1488"/>
                    <a:pt x="4206" y="1488"/>
                  </a:cubicBezTo>
                  <a:cubicBezTo>
                    <a:pt x="4424" y="1488"/>
                    <a:pt x="4604" y="1208"/>
                    <a:pt x="4604" y="1018"/>
                  </a:cubicBezTo>
                  <a:cubicBezTo>
                    <a:pt x="4604" y="718"/>
                    <a:pt x="4403" y="551"/>
                    <a:pt x="4170" y="551"/>
                  </a:cubicBezTo>
                  <a:cubicBezTo>
                    <a:pt x="2936" y="418"/>
                    <a:pt x="1768" y="251"/>
                    <a:pt x="601" y="17"/>
                  </a:cubicBezTo>
                  <a:cubicBezTo>
                    <a:pt x="561" y="6"/>
                    <a:pt x="520" y="0"/>
                    <a:pt x="4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56;p50">
              <a:extLst>
                <a:ext uri="{FF2B5EF4-FFF2-40B4-BE49-F238E27FC236}">
                  <a16:creationId xmlns:a16="http://schemas.microsoft.com/office/drawing/2014/main" id="{BAC6F118-E0CF-8AB9-E1F2-F5FB1A979CEB}"/>
                </a:ext>
              </a:extLst>
            </p:cNvPr>
            <p:cNvSpPr/>
            <p:nvPr/>
          </p:nvSpPr>
          <p:spPr>
            <a:xfrm>
              <a:off x="7344894" y="2454733"/>
              <a:ext cx="115039" cy="209988"/>
            </a:xfrm>
            <a:custGeom>
              <a:avLst/>
              <a:gdLst/>
              <a:ahLst/>
              <a:cxnLst/>
              <a:rect l="l" t="t" r="r" b="b"/>
              <a:pathLst>
                <a:path w="1569" h="2864" extrusionOk="0">
                  <a:moveTo>
                    <a:pt x="488" y="0"/>
                  </a:moveTo>
                  <a:cubicBezTo>
                    <a:pt x="448" y="0"/>
                    <a:pt x="408" y="5"/>
                    <a:pt x="368" y="15"/>
                  </a:cubicBezTo>
                  <a:cubicBezTo>
                    <a:pt x="134" y="115"/>
                    <a:pt x="1" y="348"/>
                    <a:pt x="34" y="615"/>
                  </a:cubicBezTo>
                  <a:cubicBezTo>
                    <a:pt x="168" y="1282"/>
                    <a:pt x="334" y="1883"/>
                    <a:pt x="568" y="2517"/>
                  </a:cubicBezTo>
                  <a:cubicBezTo>
                    <a:pt x="635" y="2650"/>
                    <a:pt x="668" y="2717"/>
                    <a:pt x="801" y="2817"/>
                  </a:cubicBezTo>
                  <a:cubicBezTo>
                    <a:pt x="849" y="2840"/>
                    <a:pt x="946" y="2864"/>
                    <a:pt x="1046" y="2864"/>
                  </a:cubicBezTo>
                  <a:cubicBezTo>
                    <a:pt x="1087" y="2864"/>
                    <a:pt x="1129" y="2860"/>
                    <a:pt x="1168" y="2850"/>
                  </a:cubicBezTo>
                  <a:cubicBezTo>
                    <a:pt x="1369" y="2783"/>
                    <a:pt x="1569" y="2517"/>
                    <a:pt x="1502" y="2283"/>
                  </a:cubicBezTo>
                  <a:cubicBezTo>
                    <a:pt x="1235" y="1649"/>
                    <a:pt x="1035" y="1016"/>
                    <a:pt x="968" y="348"/>
                  </a:cubicBezTo>
                  <a:cubicBezTo>
                    <a:pt x="912" y="150"/>
                    <a:pt x="711" y="0"/>
                    <a:pt x="4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437;p50">
            <a:extLst>
              <a:ext uri="{FF2B5EF4-FFF2-40B4-BE49-F238E27FC236}">
                <a16:creationId xmlns:a16="http://schemas.microsoft.com/office/drawing/2014/main" id="{2A6B3054-60E8-208E-CFAB-12EEEDE2889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29167" y="827107"/>
            <a:ext cx="5545800" cy="1158300"/>
          </a:xfrm>
          <a:prstGeom prst="rect">
            <a:avLst/>
          </a:prstGeom>
          <a:ln>
            <a:solidFill>
              <a:schemeClr val="bg1">
                <a:lumMod val="9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rgbClr val="C00000"/>
                </a:solidFill>
              </a:rPr>
              <a:t>Extra Activities</a:t>
            </a:r>
            <a:endParaRPr sz="4800" dirty="0">
              <a:solidFill>
                <a:srgbClr val="C00000"/>
              </a:solidFill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CA4A9B44-A048-B03A-D032-9F2356B1EDA2}"/>
              </a:ext>
            </a:extLst>
          </p:cNvPr>
          <p:cNvSpPr txBox="1"/>
          <p:nvPr/>
        </p:nvSpPr>
        <p:spPr>
          <a:xfrm>
            <a:off x="3111387" y="2370826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192022"/>
              </a:buClr>
              <a:buSzPts val="1400"/>
              <a:buFont typeface="Arvo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92022"/>
                </a:solidFill>
                <a:effectLst/>
                <a:highlight>
                  <a:srgbClr val="F3C995"/>
                </a:highlight>
                <a:uLnTx/>
                <a:uFillTx/>
                <a:latin typeface="Arvo"/>
                <a:sym typeface="Arvo"/>
              </a:rPr>
              <a:t>https://www.liveworksheets.com/ek138280tx </a:t>
            </a: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AF6E824B-2A82-9350-AA5E-03444574A776}"/>
              </a:ext>
            </a:extLst>
          </p:cNvPr>
          <p:cNvSpPr txBox="1"/>
          <p:nvPr/>
        </p:nvSpPr>
        <p:spPr>
          <a:xfrm>
            <a:off x="2891553" y="3008748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192022"/>
              </a:buClr>
              <a:buSzPts val="1400"/>
              <a:buFont typeface="Arvo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92022"/>
                </a:solidFill>
                <a:effectLst/>
                <a:highlight>
                  <a:srgbClr val="F3C995"/>
                </a:highlight>
                <a:uLnTx/>
                <a:uFillTx/>
                <a:latin typeface="Arvo"/>
                <a:sym typeface="Arvo"/>
              </a:rPr>
              <a:t>https://wordwall.net/play/784/413/775 </a:t>
            </a:r>
          </a:p>
        </p:txBody>
      </p:sp>
      <p:pic>
        <p:nvPicPr>
          <p:cNvPr id="27" name="صورة 26">
            <a:extLst>
              <a:ext uri="{FF2B5EF4-FFF2-40B4-BE49-F238E27FC236}">
                <a16:creationId xmlns:a16="http://schemas.microsoft.com/office/drawing/2014/main" id="{BA25D145-6DC0-627C-326C-82C38F403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936" y="2297516"/>
            <a:ext cx="499915" cy="499915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F297C148-31AD-E089-AFC6-27D35A935D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0102" y="2789747"/>
            <a:ext cx="640135" cy="664522"/>
          </a:xfrm>
          <a:prstGeom prst="rect">
            <a:avLst/>
          </a:prstGeom>
        </p:spPr>
      </p:pic>
      <p:sp>
        <p:nvSpPr>
          <p:cNvPr id="29" name="Google Shape;1870;p60">
            <a:extLst>
              <a:ext uri="{FF2B5EF4-FFF2-40B4-BE49-F238E27FC236}">
                <a16:creationId xmlns:a16="http://schemas.microsoft.com/office/drawing/2014/main" id="{821CC5F1-009D-235B-A44B-134F8A0FBBB8}"/>
              </a:ext>
            </a:extLst>
          </p:cNvPr>
          <p:cNvSpPr/>
          <p:nvPr/>
        </p:nvSpPr>
        <p:spPr>
          <a:xfrm rot="6363949">
            <a:off x="7216015" y="3025159"/>
            <a:ext cx="596717" cy="897789"/>
          </a:xfrm>
          <a:custGeom>
            <a:avLst/>
            <a:gdLst/>
            <a:ahLst/>
            <a:cxnLst/>
            <a:rect l="l" t="t" r="r" b="b"/>
            <a:pathLst>
              <a:path w="17691" h="26611" extrusionOk="0">
                <a:moveTo>
                  <a:pt x="8901" y="913"/>
                </a:moveTo>
                <a:cubicBezTo>
                  <a:pt x="9401" y="913"/>
                  <a:pt x="9901" y="913"/>
                  <a:pt x="10402" y="980"/>
                </a:cubicBezTo>
                <a:cubicBezTo>
                  <a:pt x="10669" y="980"/>
                  <a:pt x="10969" y="1014"/>
                  <a:pt x="11202" y="1014"/>
                </a:cubicBezTo>
                <a:cubicBezTo>
                  <a:pt x="11536" y="1047"/>
                  <a:pt x="11703" y="1047"/>
                  <a:pt x="11703" y="1414"/>
                </a:cubicBezTo>
                <a:cubicBezTo>
                  <a:pt x="11736" y="2515"/>
                  <a:pt x="11669" y="3549"/>
                  <a:pt x="11636" y="4649"/>
                </a:cubicBezTo>
                <a:cubicBezTo>
                  <a:pt x="11536" y="7518"/>
                  <a:pt x="11402" y="10420"/>
                  <a:pt x="11236" y="13322"/>
                </a:cubicBezTo>
                <a:cubicBezTo>
                  <a:pt x="11169" y="14557"/>
                  <a:pt x="11136" y="15824"/>
                  <a:pt x="11002" y="17058"/>
                </a:cubicBezTo>
                <a:cubicBezTo>
                  <a:pt x="10969" y="17325"/>
                  <a:pt x="11236" y="17525"/>
                  <a:pt x="11469" y="17525"/>
                </a:cubicBezTo>
                <a:cubicBezTo>
                  <a:pt x="12981" y="17631"/>
                  <a:pt x="14514" y="17759"/>
                  <a:pt x="16017" y="17857"/>
                </a:cubicBezTo>
                <a:lnTo>
                  <a:pt x="16017" y="17857"/>
                </a:lnTo>
                <a:cubicBezTo>
                  <a:pt x="15055" y="19178"/>
                  <a:pt x="14001" y="20425"/>
                  <a:pt x="12837" y="21562"/>
                </a:cubicBezTo>
                <a:cubicBezTo>
                  <a:pt x="12136" y="22262"/>
                  <a:pt x="11436" y="22929"/>
                  <a:pt x="10702" y="23596"/>
                </a:cubicBezTo>
                <a:cubicBezTo>
                  <a:pt x="10335" y="23930"/>
                  <a:pt x="10001" y="24263"/>
                  <a:pt x="9635" y="24597"/>
                </a:cubicBezTo>
                <a:cubicBezTo>
                  <a:pt x="9468" y="24764"/>
                  <a:pt x="9268" y="24931"/>
                  <a:pt x="9101" y="25097"/>
                </a:cubicBezTo>
                <a:cubicBezTo>
                  <a:pt x="8983" y="25191"/>
                  <a:pt x="8816" y="25401"/>
                  <a:pt x="8658" y="25540"/>
                </a:cubicBezTo>
                <a:lnTo>
                  <a:pt x="8658" y="25540"/>
                </a:lnTo>
                <a:cubicBezTo>
                  <a:pt x="8553" y="25421"/>
                  <a:pt x="8453" y="25272"/>
                  <a:pt x="8367" y="25164"/>
                </a:cubicBezTo>
                <a:cubicBezTo>
                  <a:pt x="8200" y="24931"/>
                  <a:pt x="8033" y="24730"/>
                  <a:pt x="7867" y="24464"/>
                </a:cubicBezTo>
                <a:cubicBezTo>
                  <a:pt x="7533" y="24063"/>
                  <a:pt x="7199" y="23596"/>
                  <a:pt x="6833" y="23196"/>
                </a:cubicBezTo>
                <a:cubicBezTo>
                  <a:pt x="6199" y="22362"/>
                  <a:pt x="5532" y="21562"/>
                  <a:pt x="4898" y="20728"/>
                </a:cubicBezTo>
                <a:cubicBezTo>
                  <a:pt x="3790" y="19343"/>
                  <a:pt x="2729" y="17936"/>
                  <a:pt x="1637" y="16544"/>
                </a:cubicBezTo>
                <a:lnTo>
                  <a:pt x="1637" y="16544"/>
                </a:lnTo>
                <a:cubicBezTo>
                  <a:pt x="3194" y="16673"/>
                  <a:pt x="4741" y="16788"/>
                  <a:pt x="6332" y="16925"/>
                </a:cubicBezTo>
                <a:cubicBezTo>
                  <a:pt x="6347" y="16926"/>
                  <a:pt x="6361" y="16927"/>
                  <a:pt x="6374" y="16927"/>
                </a:cubicBezTo>
                <a:cubicBezTo>
                  <a:pt x="6680" y="16927"/>
                  <a:pt x="6831" y="16581"/>
                  <a:pt x="6799" y="16358"/>
                </a:cubicBezTo>
                <a:cubicBezTo>
                  <a:pt x="6466" y="14423"/>
                  <a:pt x="6366" y="12455"/>
                  <a:pt x="6299" y="10554"/>
                </a:cubicBezTo>
                <a:cubicBezTo>
                  <a:pt x="6199" y="8219"/>
                  <a:pt x="6132" y="5850"/>
                  <a:pt x="6065" y="3515"/>
                </a:cubicBezTo>
                <a:cubicBezTo>
                  <a:pt x="6065" y="2694"/>
                  <a:pt x="6041" y="1848"/>
                  <a:pt x="6034" y="1019"/>
                </a:cubicBezTo>
                <a:lnTo>
                  <a:pt x="6034" y="1019"/>
                </a:lnTo>
                <a:cubicBezTo>
                  <a:pt x="7004" y="963"/>
                  <a:pt x="7952" y="913"/>
                  <a:pt x="8901" y="913"/>
                </a:cubicBezTo>
                <a:close/>
                <a:moveTo>
                  <a:pt x="8647" y="1"/>
                </a:moveTo>
                <a:cubicBezTo>
                  <a:pt x="7609" y="1"/>
                  <a:pt x="6551" y="44"/>
                  <a:pt x="5532" y="146"/>
                </a:cubicBezTo>
                <a:cubicBezTo>
                  <a:pt x="5298" y="146"/>
                  <a:pt x="5065" y="346"/>
                  <a:pt x="5065" y="580"/>
                </a:cubicBezTo>
                <a:cubicBezTo>
                  <a:pt x="5131" y="4916"/>
                  <a:pt x="5165" y="9319"/>
                  <a:pt x="5465" y="13656"/>
                </a:cubicBezTo>
                <a:cubicBezTo>
                  <a:pt x="5517" y="14440"/>
                  <a:pt x="5590" y="15224"/>
                  <a:pt x="5699" y="15976"/>
                </a:cubicBezTo>
                <a:lnTo>
                  <a:pt x="5699" y="15976"/>
                </a:lnTo>
                <a:cubicBezTo>
                  <a:pt x="3964" y="15831"/>
                  <a:pt x="2273" y="15708"/>
                  <a:pt x="528" y="15557"/>
                </a:cubicBezTo>
                <a:cubicBezTo>
                  <a:pt x="514" y="15556"/>
                  <a:pt x="500" y="15556"/>
                  <a:pt x="487" y="15556"/>
                </a:cubicBezTo>
                <a:cubicBezTo>
                  <a:pt x="57" y="15556"/>
                  <a:pt x="0" y="16067"/>
                  <a:pt x="194" y="16358"/>
                </a:cubicBezTo>
                <a:cubicBezTo>
                  <a:pt x="2496" y="19327"/>
                  <a:pt x="4798" y="22229"/>
                  <a:pt x="7133" y="25197"/>
                </a:cubicBezTo>
                <a:lnTo>
                  <a:pt x="7867" y="26198"/>
                </a:lnTo>
                <a:cubicBezTo>
                  <a:pt x="8073" y="26404"/>
                  <a:pt x="8253" y="26610"/>
                  <a:pt x="8521" y="26610"/>
                </a:cubicBezTo>
                <a:cubicBezTo>
                  <a:pt x="8557" y="26610"/>
                  <a:pt x="8594" y="26606"/>
                  <a:pt x="8634" y="26598"/>
                </a:cubicBezTo>
                <a:cubicBezTo>
                  <a:pt x="8934" y="26565"/>
                  <a:pt x="9168" y="26265"/>
                  <a:pt x="9368" y="26065"/>
                </a:cubicBezTo>
                <a:cubicBezTo>
                  <a:pt x="9701" y="25765"/>
                  <a:pt x="10001" y="25498"/>
                  <a:pt x="10335" y="25197"/>
                </a:cubicBezTo>
                <a:cubicBezTo>
                  <a:pt x="11603" y="24063"/>
                  <a:pt x="12803" y="22929"/>
                  <a:pt x="13938" y="21762"/>
                </a:cubicBezTo>
                <a:cubicBezTo>
                  <a:pt x="15086" y="20553"/>
                  <a:pt x="16152" y="19289"/>
                  <a:pt x="17087" y="17921"/>
                </a:cubicBezTo>
                <a:lnTo>
                  <a:pt x="17087" y="17921"/>
                </a:lnTo>
                <a:cubicBezTo>
                  <a:pt x="17116" y="17923"/>
                  <a:pt x="17145" y="17924"/>
                  <a:pt x="17173" y="17926"/>
                </a:cubicBezTo>
                <a:cubicBezTo>
                  <a:pt x="17193" y="17928"/>
                  <a:pt x="17212" y="17929"/>
                  <a:pt x="17230" y="17929"/>
                </a:cubicBezTo>
                <a:cubicBezTo>
                  <a:pt x="17597" y="17929"/>
                  <a:pt x="17690" y="17475"/>
                  <a:pt x="17508" y="17198"/>
                </a:cubicBezTo>
                <a:lnTo>
                  <a:pt x="17508" y="17198"/>
                </a:lnTo>
                <a:cubicBezTo>
                  <a:pt x="17547" y="16916"/>
                  <a:pt x="17305" y="16713"/>
                  <a:pt x="17055" y="16713"/>
                </a:cubicBezTo>
                <a:cubicBezTo>
                  <a:pt x="16915" y="16713"/>
                  <a:pt x="16772" y="16777"/>
                  <a:pt x="16673" y="16925"/>
                </a:cubicBezTo>
                <a:cubicBezTo>
                  <a:pt x="16666" y="16935"/>
                  <a:pt x="16659" y="16945"/>
                  <a:pt x="16653" y="16955"/>
                </a:cubicBezTo>
                <a:lnTo>
                  <a:pt x="16653" y="16955"/>
                </a:lnTo>
                <a:cubicBezTo>
                  <a:pt x="15060" y="16840"/>
                  <a:pt x="13491" y="16707"/>
                  <a:pt x="11944" y="16592"/>
                </a:cubicBezTo>
                <a:lnTo>
                  <a:pt x="11944" y="16592"/>
                </a:lnTo>
                <a:cubicBezTo>
                  <a:pt x="12177" y="14028"/>
                  <a:pt x="12244" y="11410"/>
                  <a:pt x="12370" y="8852"/>
                </a:cubicBezTo>
                <a:cubicBezTo>
                  <a:pt x="12470" y="7318"/>
                  <a:pt x="12503" y="5817"/>
                  <a:pt x="12537" y="4249"/>
                </a:cubicBezTo>
                <a:cubicBezTo>
                  <a:pt x="12537" y="3682"/>
                  <a:pt x="12570" y="3048"/>
                  <a:pt x="12570" y="2481"/>
                </a:cubicBezTo>
                <a:cubicBezTo>
                  <a:pt x="12570" y="1914"/>
                  <a:pt x="12703" y="1214"/>
                  <a:pt x="12503" y="713"/>
                </a:cubicBezTo>
                <a:cubicBezTo>
                  <a:pt x="12336" y="313"/>
                  <a:pt x="11970" y="146"/>
                  <a:pt x="11536" y="79"/>
                </a:cubicBezTo>
                <a:cubicBezTo>
                  <a:pt x="10869" y="13"/>
                  <a:pt x="10235" y="13"/>
                  <a:pt x="9601" y="13"/>
                </a:cubicBezTo>
                <a:cubicBezTo>
                  <a:pt x="9286" y="5"/>
                  <a:pt x="8968" y="1"/>
                  <a:pt x="8647" y="1"/>
                </a:cubicBezTo>
                <a:close/>
              </a:path>
            </a:pathLst>
          </a:custGeom>
          <a:solidFill>
            <a:srgbClr val="CD5C5C"/>
          </a:solidFill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1870;p60">
            <a:extLst>
              <a:ext uri="{FF2B5EF4-FFF2-40B4-BE49-F238E27FC236}">
                <a16:creationId xmlns:a16="http://schemas.microsoft.com/office/drawing/2014/main" id="{CEBED21A-4893-5A99-1517-B04EB0FD6CD9}"/>
              </a:ext>
            </a:extLst>
          </p:cNvPr>
          <p:cNvSpPr/>
          <p:nvPr/>
        </p:nvSpPr>
        <p:spPr>
          <a:xfrm rot="6640463">
            <a:off x="7701539" y="2183586"/>
            <a:ext cx="596717" cy="897789"/>
          </a:xfrm>
          <a:custGeom>
            <a:avLst/>
            <a:gdLst/>
            <a:ahLst/>
            <a:cxnLst/>
            <a:rect l="l" t="t" r="r" b="b"/>
            <a:pathLst>
              <a:path w="17691" h="26611" extrusionOk="0">
                <a:moveTo>
                  <a:pt x="8901" y="913"/>
                </a:moveTo>
                <a:cubicBezTo>
                  <a:pt x="9401" y="913"/>
                  <a:pt x="9901" y="913"/>
                  <a:pt x="10402" y="980"/>
                </a:cubicBezTo>
                <a:cubicBezTo>
                  <a:pt x="10669" y="980"/>
                  <a:pt x="10969" y="1014"/>
                  <a:pt x="11202" y="1014"/>
                </a:cubicBezTo>
                <a:cubicBezTo>
                  <a:pt x="11536" y="1047"/>
                  <a:pt x="11703" y="1047"/>
                  <a:pt x="11703" y="1414"/>
                </a:cubicBezTo>
                <a:cubicBezTo>
                  <a:pt x="11736" y="2515"/>
                  <a:pt x="11669" y="3549"/>
                  <a:pt x="11636" y="4649"/>
                </a:cubicBezTo>
                <a:cubicBezTo>
                  <a:pt x="11536" y="7518"/>
                  <a:pt x="11402" y="10420"/>
                  <a:pt x="11236" y="13322"/>
                </a:cubicBezTo>
                <a:cubicBezTo>
                  <a:pt x="11169" y="14557"/>
                  <a:pt x="11136" y="15824"/>
                  <a:pt x="11002" y="17058"/>
                </a:cubicBezTo>
                <a:cubicBezTo>
                  <a:pt x="10969" y="17325"/>
                  <a:pt x="11236" y="17525"/>
                  <a:pt x="11469" y="17525"/>
                </a:cubicBezTo>
                <a:cubicBezTo>
                  <a:pt x="12981" y="17631"/>
                  <a:pt x="14514" y="17759"/>
                  <a:pt x="16017" y="17857"/>
                </a:cubicBezTo>
                <a:lnTo>
                  <a:pt x="16017" y="17857"/>
                </a:lnTo>
                <a:cubicBezTo>
                  <a:pt x="15055" y="19178"/>
                  <a:pt x="14001" y="20425"/>
                  <a:pt x="12837" y="21562"/>
                </a:cubicBezTo>
                <a:cubicBezTo>
                  <a:pt x="12136" y="22262"/>
                  <a:pt x="11436" y="22929"/>
                  <a:pt x="10702" y="23596"/>
                </a:cubicBezTo>
                <a:cubicBezTo>
                  <a:pt x="10335" y="23930"/>
                  <a:pt x="10001" y="24263"/>
                  <a:pt x="9635" y="24597"/>
                </a:cubicBezTo>
                <a:cubicBezTo>
                  <a:pt x="9468" y="24764"/>
                  <a:pt x="9268" y="24931"/>
                  <a:pt x="9101" y="25097"/>
                </a:cubicBezTo>
                <a:cubicBezTo>
                  <a:pt x="8983" y="25191"/>
                  <a:pt x="8816" y="25401"/>
                  <a:pt x="8658" y="25540"/>
                </a:cubicBezTo>
                <a:lnTo>
                  <a:pt x="8658" y="25540"/>
                </a:lnTo>
                <a:cubicBezTo>
                  <a:pt x="8553" y="25421"/>
                  <a:pt x="8453" y="25272"/>
                  <a:pt x="8367" y="25164"/>
                </a:cubicBezTo>
                <a:cubicBezTo>
                  <a:pt x="8200" y="24931"/>
                  <a:pt x="8033" y="24730"/>
                  <a:pt x="7867" y="24464"/>
                </a:cubicBezTo>
                <a:cubicBezTo>
                  <a:pt x="7533" y="24063"/>
                  <a:pt x="7199" y="23596"/>
                  <a:pt x="6833" y="23196"/>
                </a:cubicBezTo>
                <a:cubicBezTo>
                  <a:pt x="6199" y="22362"/>
                  <a:pt x="5532" y="21562"/>
                  <a:pt x="4898" y="20728"/>
                </a:cubicBezTo>
                <a:cubicBezTo>
                  <a:pt x="3790" y="19343"/>
                  <a:pt x="2729" y="17936"/>
                  <a:pt x="1637" y="16544"/>
                </a:cubicBezTo>
                <a:lnTo>
                  <a:pt x="1637" y="16544"/>
                </a:lnTo>
                <a:cubicBezTo>
                  <a:pt x="3194" y="16673"/>
                  <a:pt x="4741" y="16788"/>
                  <a:pt x="6332" y="16925"/>
                </a:cubicBezTo>
                <a:cubicBezTo>
                  <a:pt x="6347" y="16926"/>
                  <a:pt x="6361" y="16927"/>
                  <a:pt x="6374" y="16927"/>
                </a:cubicBezTo>
                <a:cubicBezTo>
                  <a:pt x="6680" y="16927"/>
                  <a:pt x="6831" y="16581"/>
                  <a:pt x="6799" y="16358"/>
                </a:cubicBezTo>
                <a:cubicBezTo>
                  <a:pt x="6466" y="14423"/>
                  <a:pt x="6366" y="12455"/>
                  <a:pt x="6299" y="10554"/>
                </a:cubicBezTo>
                <a:cubicBezTo>
                  <a:pt x="6199" y="8219"/>
                  <a:pt x="6132" y="5850"/>
                  <a:pt x="6065" y="3515"/>
                </a:cubicBezTo>
                <a:cubicBezTo>
                  <a:pt x="6065" y="2694"/>
                  <a:pt x="6041" y="1848"/>
                  <a:pt x="6034" y="1019"/>
                </a:cubicBezTo>
                <a:lnTo>
                  <a:pt x="6034" y="1019"/>
                </a:lnTo>
                <a:cubicBezTo>
                  <a:pt x="7004" y="963"/>
                  <a:pt x="7952" y="913"/>
                  <a:pt x="8901" y="913"/>
                </a:cubicBezTo>
                <a:close/>
                <a:moveTo>
                  <a:pt x="8647" y="1"/>
                </a:moveTo>
                <a:cubicBezTo>
                  <a:pt x="7609" y="1"/>
                  <a:pt x="6551" y="44"/>
                  <a:pt x="5532" y="146"/>
                </a:cubicBezTo>
                <a:cubicBezTo>
                  <a:pt x="5298" y="146"/>
                  <a:pt x="5065" y="346"/>
                  <a:pt x="5065" y="580"/>
                </a:cubicBezTo>
                <a:cubicBezTo>
                  <a:pt x="5131" y="4916"/>
                  <a:pt x="5165" y="9319"/>
                  <a:pt x="5465" y="13656"/>
                </a:cubicBezTo>
                <a:cubicBezTo>
                  <a:pt x="5517" y="14440"/>
                  <a:pt x="5590" y="15224"/>
                  <a:pt x="5699" y="15976"/>
                </a:cubicBezTo>
                <a:lnTo>
                  <a:pt x="5699" y="15976"/>
                </a:lnTo>
                <a:cubicBezTo>
                  <a:pt x="3964" y="15831"/>
                  <a:pt x="2273" y="15708"/>
                  <a:pt x="528" y="15557"/>
                </a:cubicBezTo>
                <a:cubicBezTo>
                  <a:pt x="514" y="15556"/>
                  <a:pt x="500" y="15556"/>
                  <a:pt x="487" y="15556"/>
                </a:cubicBezTo>
                <a:cubicBezTo>
                  <a:pt x="57" y="15556"/>
                  <a:pt x="0" y="16067"/>
                  <a:pt x="194" y="16358"/>
                </a:cubicBezTo>
                <a:cubicBezTo>
                  <a:pt x="2496" y="19327"/>
                  <a:pt x="4798" y="22229"/>
                  <a:pt x="7133" y="25197"/>
                </a:cubicBezTo>
                <a:lnTo>
                  <a:pt x="7867" y="26198"/>
                </a:lnTo>
                <a:cubicBezTo>
                  <a:pt x="8073" y="26404"/>
                  <a:pt x="8253" y="26610"/>
                  <a:pt x="8521" y="26610"/>
                </a:cubicBezTo>
                <a:cubicBezTo>
                  <a:pt x="8557" y="26610"/>
                  <a:pt x="8594" y="26606"/>
                  <a:pt x="8634" y="26598"/>
                </a:cubicBezTo>
                <a:cubicBezTo>
                  <a:pt x="8934" y="26565"/>
                  <a:pt x="9168" y="26265"/>
                  <a:pt x="9368" y="26065"/>
                </a:cubicBezTo>
                <a:cubicBezTo>
                  <a:pt x="9701" y="25765"/>
                  <a:pt x="10001" y="25498"/>
                  <a:pt x="10335" y="25197"/>
                </a:cubicBezTo>
                <a:cubicBezTo>
                  <a:pt x="11603" y="24063"/>
                  <a:pt x="12803" y="22929"/>
                  <a:pt x="13938" y="21762"/>
                </a:cubicBezTo>
                <a:cubicBezTo>
                  <a:pt x="15086" y="20553"/>
                  <a:pt x="16152" y="19289"/>
                  <a:pt x="17087" y="17921"/>
                </a:cubicBezTo>
                <a:lnTo>
                  <a:pt x="17087" y="17921"/>
                </a:lnTo>
                <a:cubicBezTo>
                  <a:pt x="17116" y="17923"/>
                  <a:pt x="17145" y="17924"/>
                  <a:pt x="17173" y="17926"/>
                </a:cubicBezTo>
                <a:cubicBezTo>
                  <a:pt x="17193" y="17928"/>
                  <a:pt x="17212" y="17929"/>
                  <a:pt x="17230" y="17929"/>
                </a:cubicBezTo>
                <a:cubicBezTo>
                  <a:pt x="17597" y="17929"/>
                  <a:pt x="17690" y="17475"/>
                  <a:pt x="17508" y="17198"/>
                </a:cubicBezTo>
                <a:lnTo>
                  <a:pt x="17508" y="17198"/>
                </a:lnTo>
                <a:cubicBezTo>
                  <a:pt x="17547" y="16916"/>
                  <a:pt x="17305" y="16713"/>
                  <a:pt x="17055" y="16713"/>
                </a:cubicBezTo>
                <a:cubicBezTo>
                  <a:pt x="16915" y="16713"/>
                  <a:pt x="16772" y="16777"/>
                  <a:pt x="16673" y="16925"/>
                </a:cubicBezTo>
                <a:cubicBezTo>
                  <a:pt x="16666" y="16935"/>
                  <a:pt x="16659" y="16945"/>
                  <a:pt x="16653" y="16955"/>
                </a:cubicBezTo>
                <a:lnTo>
                  <a:pt x="16653" y="16955"/>
                </a:lnTo>
                <a:cubicBezTo>
                  <a:pt x="15060" y="16840"/>
                  <a:pt x="13491" y="16707"/>
                  <a:pt x="11944" y="16592"/>
                </a:cubicBezTo>
                <a:lnTo>
                  <a:pt x="11944" y="16592"/>
                </a:lnTo>
                <a:cubicBezTo>
                  <a:pt x="12177" y="14028"/>
                  <a:pt x="12244" y="11410"/>
                  <a:pt x="12370" y="8852"/>
                </a:cubicBezTo>
                <a:cubicBezTo>
                  <a:pt x="12470" y="7318"/>
                  <a:pt x="12503" y="5817"/>
                  <a:pt x="12537" y="4249"/>
                </a:cubicBezTo>
                <a:cubicBezTo>
                  <a:pt x="12537" y="3682"/>
                  <a:pt x="12570" y="3048"/>
                  <a:pt x="12570" y="2481"/>
                </a:cubicBezTo>
                <a:cubicBezTo>
                  <a:pt x="12570" y="1914"/>
                  <a:pt x="12703" y="1214"/>
                  <a:pt x="12503" y="713"/>
                </a:cubicBezTo>
                <a:cubicBezTo>
                  <a:pt x="12336" y="313"/>
                  <a:pt x="11970" y="146"/>
                  <a:pt x="11536" y="79"/>
                </a:cubicBezTo>
                <a:cubicBezTo>
                  <a:pt x="10869" y="13"/>
                  <a:pt x="10235" y="13"/>
                  <a:pt x="9601" y="13"/>
                </a:cubicBezTo>
                <a:cubicBezTo>
                  <a:pt x="9286" y="5"/>
                  <a:pt x="8968" y="1"/>
                  <a:pt x="8647" y="1"/>
                </a:cubicBezTo>
                <a:close/>
              </a:path>
            </a:pathLst>
          </a:custGeom>
          <a:solidFill>
            <a:srgbClr val="CD5C5C"/>
          </a:solidFill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Google Shape;1046;p37"/>
          <p:cNvSpPr txBox="1">
            <a:spLocks noGrp="1"/>
          </p:cNvSpPr>
          <p:nvPr>
            <p:ph type="title"/>
          </p:nvPr>
        </p:nvSpPr>
        <p:spPr>
          <a:xfrm>
            <a:off x="3115005" y="1312129"/>
            <a:ext cx="4871834" cy="126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192022"/>
                </a:solidFill>
                <a:effectLst/>
                <a:uLnTx/>
                <a:uFillTx/>
                <a:latin typeface="Gorditas"/>
                <a:sym typeface="Gorditas"/>
              </a:rPr>
              <a:t>Homework</a:t>
            </a:r>
            <a:endParaRPr sz="2800" dirty="0"/>
          </a:p>
        </p:txBody>
      </p:sp>
      <p:sp>
        <p:nvSpPr>
          <p:cNvPr id="1048" name="Google Shape;1048;p37"/>
          <p:cNvSpPr txBox="1">
            <a:spLocks noGrp="1"/>
          </p:cNvSpPr>
          <p:nvPr>
            <p:ph type="subTitle" idx="1"/>
          </p:nvPr>
        </p:nvSpPr>
        <p:spPr>
          <a:xfrm>
            <a:off x="2985533" y="2691865"/>
            <a:ext cx="4424100" cy="63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Workbook   P. </a:t>
            </a:r>
            <a:r>
              <a:rPr lang="en-US" sz="2000" b="1" dirty="0">
                <a:solidFill>
                  <a:srgbClr val="C00000"/>
                </a:solidFill>
              </a:rPr>
              <a:t>( 90 )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Exercise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(B)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049" name="Google Shape;1049;p37"/>
          <p:cNvGrpSpPr/>
          <p:nvPr/>
        </p:nvGrpSpPr>
        <p:grpSpPr>
          <a:xfrm>
            <a:off x="6951228" y="1289911"/>
            <a:ext cx="934594" cy="2774274"/>
            <a:chOff x="6951228" y="1289911"/>
            <a:chExt cx="934594" cy="2774274"/>
          </a:xfrm>
        </p:grpSpPr>
        <p:sp>
          <p:nvSpPr>
            <p:cNvPr id="1050" name="Google Shape;1050;p37"/>
            <p:cNvSpPr/>
            <p:nvPr/>
          </p:nvSpPr>
          <p:spPr>
            <a:xfrm rot="-4864403" flipH="1">
              <a:off x="6069108" y="2418740"/>
              <a:ext cx="2706252" cy="492214"/>
            </a:xfrm>
            <a:custGeom>
              <a:avLst/>
              <a:gdLst/>
              <a:ahLst/>
              <a:cxnLst/>
              <a:rect l="l" t="t" r="r" b="b"/>
              <a:pathLst>
                <a:path w="77957" h="14178" extrusionOk="0">
                  <a:moveTo>
                    <a:pt x="3903" y="0"/>
                  </a:moveTo>
                  <a:cubicBezTo>
                    <a:pt x="3903" y="0"/>
                    <a:pt x="0" y="5471"/>
                    <a:pt x="2802" y="13510"/>
                  </a:cubicBezTo>
                  <a:lnTo>
                    <a:pt x="64913" y="14177"/>
                  </a:lnTo>
                  <a:lnTo>
                    <a:pt x="77956" y="7839"/>
                  </a:lnTo>
                  <a:lnTo>
                    <a:pt x="64913" y="1334"/>
                  </a:lnTo>
                  <a:lnTo>
                    <a:pt x="3903" y="0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37"/>
            <p:cNvSpPr/>
            <p:nvPr/>
          </p:nvSpPr>
          <p:spPr>
            <a:xfrm rot="-4864403" flipH="1">
              <a:off x="6075831" y="2434939"/>
              <a:ext cx="2685388" cy="524258"/>
            </a:xfrm>
            <a:custGeom>
              <a:avLst/>
              <a:gdLst/>
              <a:ahLst/>
              <a:cxnLst/>
              <a:rect l="l" t="t" r="r" b="b"/>
              <a:pathLst>
                <a:path w="77356" h="15101" extrusionOk="0">
                  <a:moveTo>
                    <a:pt x="63543" y="2263"/>
                  </a:moveTo>
                  <a:cubicBezTo>
                    <a:pt x="63544" y="2263"/>
                    <a:pt x="63560" y="2271"/>
                    <a:pt x="63596" y="2294"/>
                  </a:cubicBezTo>
                  <a:lnTo>
                    <a:pt x="63596" y="2294"/>
                  </a:lnTo>
                  <a:cubicBezTo>
                    <a:pt x="63565" y="2278"/>
                    <a:pt x="63542" y="2263"/>
                    <a:pt x="63543" y="2263"/>
                  </a:cubicBezTo>
                  <a:close/>
                  <a:moveTo>
                    <a:pt x="2921" y="991"/>
                  </a:moveTo>
                  <a:cubicBezTo>
                    <a:pt x="3677" y="996"/>
                    <a:pt x="4410" y="1024"/>
                    <a:pt x="5171" y="1024"/>
                  </a:cubicBezTo>
                  <a:cubicBezTo>
                    <a:pt x="7339" y="1057"/>
                    <a:pt x="9507" y="1090"/>
                    <a:pt x="11709" y="1157"/>
                  </a:cubicBezTo>
                  <a:cubicBezTo>
                    <a:pt x="14811" y="1224"/>
                    <a:pt x="17880" y="1257"/>
                    <a:pt x="20982" y="1357"/>
                  </a:cubicBezTo>
                  <a:lnTo>
                    <a:pt x="31723" y="1591"/>
                  </a:lnTo>
                  <a:lnTo>
                    <a:pt x="42631" y="1858"/>
                  </a:lnTo>
                  <a:cubicBezTo>
                    <a:pt x="45867" y="1924"/>
                    <a:pt x="49169" y="1991"/>
                    <a:pt x="52405" y="2058"/>
                  </a:cubicBezTo>
                  <a:cubicBezTo>
                    <a:pt x="54873" y="2091"/>
                    <a:pt x="57375" y="2191"/>
                    <a:pt x="59843" y="2224"/>
                  </a:cubicBezTo>
                  <a:cubicBezTo>
                    <a:pt x="61111" y="2258"/>
                    <a:pt x="62312" y="2325"/>
                    <a:pt x="63546" y="2325"/>
                  </a:cubicBezTo>
                  <a:cubicBezTo>
                    <a:pt x="63546" y="2325"/>
                    <a:pt x="63612" y="2336"/>
                    <a:pt x="63668" y="2339"/>
                  </a:cubicBezTo>
                  <a:lnTo>
                    <a:pt x="63668" y="2339"/>
                  </a:lnTo>
                  <a:cubicBezTo>
                    <a:pt x="63766" y="2396"/>
                    <a:pt x="63889" y="2432"/>
                    <a:pt x="64013" y="2525"/>
                  </a:cubicBezTo>
                  <a:cubicBezTo>
                    <a:pt x="65214" y="3092"/>
                    <a:pt x="66381" y="3692"/>
                    <a:pt x="67582" y="4326"/>
                  </a:cubicBezTo>
                  <a:cubicBezTo>
                    <a:pt x="70302" y="5686"/>
                    <a:pt x="73053" y="7014"/>
                    <a:pt x="75775" y="8403"/>
                  </a:cubicBezTo>
                  <a:lnTo>
                    <a:pt x="75775" y="8403"/>
                  </a:lnTo>
                  <a:cubicBezTo>
                    <a:pt x="73787" y="9359"/>
                    <a:pt x="71755" y="10358"/>
                    <a:pt x="69750" y="11331"/>
                  </a:cubicBezTo>
                  <a:cubicBezTo>
                    <a:pt x="68249" y="12065"/>
                    <a:pt x="66748" y="12765"/>
                    <a:pt x="65214" y="13533"/>
                  </a:cubicBezTo>
                  <a:cubicBezTo>
                    <a:pt x="64747" y="13733"/>
                    <a:pt x="64313" y="14000"/>
                    <a:pt x="63846" y="14200"/>
                  </a:cubicBezTo>
                  <a:cubicBezTo>
                    <a:pt x="63774" y="14224"/>
                    <a:pt x="63668" y="14248"/>
                    <a:pt x="63602" y="14296"/>
                  </a:cubicBezTo>
                  <a:lnTo>
                    <a:pt x="63602" y="14296"/>
                  </a:lnTo>
                  <a:cubicBezTo>
                    <a:pt x="63564" y="14291"/>
                    <a:pt x="63521" y="14289"/>
                    <a:pt x="63474" y="14289"/>
                  </a:cubicBezTo>
                  <a:cubicBezTo>
                    <a:pt x="63264" y="14289"/>
                    <a:pt x="62990" y="14333"/>
                    <a:pt x="62879" y="14333"/>
                  </a:cubicBezTo>
                  <a:cubicBezTo>
                    <a:pt x="62212" y="14333"/>
                    <a:pt x="61545" y="14333"/>
                    <a:pt x="60877" y="14266"/>
                  </a:cubicBezTo>
                  <a:cubicBezTo>
                    <a:pt x="58642" y="14233"/>
                    <a:pt x="56341" y="14233"/>
                    <a:pt x="54073" y="14200"/>
                  </a:cubicBezTo>
                  <a:cubicBezTo>
                    <a:pt x="50904" y="14166"/>
                    <a:pt x="47701" y="14100"/>
                    <a:pt x="44532" y="14100"/>
                  </a:cubicBezTo>
                  <a:cubicBezTo>
                    <a:pt x="40896" y="14066"/>
                    <a:pt x="37227" y="14033"/>
                    <a:pt x="33625" y="14000"/>
                  </a:cubicBezTo>
                  <a:cubicBezTo>
                    <a:pt x="29955" y="13933"/>
                    <a:pt x="26286" y="13900"/>
                    <a:pt x="22550" y="13866"/>
                  </a:cubicBezTo>
                  <a:lnTo>
                    <a:pt x="12676" y="13733"/>
                  </a:lnTo>
                  <a:cubicBezTo>
                    <a:pt x="10208" y="13699"/>
                    <a:pt x="7773" y="13699"/>
                    <a:pt x="5304" y="13666"/>
                  </a:cubicBezTo>
                  <a:cubicBezTo>
                    <a:pt x="4370" y="13666"/>
                    <a:pt x="3372" y="13581"/>
                    <a:pt x="2413" y="13581"/>
                  </a:cubicBezTo>
                  <a:cubicBezTo>
                    <a:pt x="2236" y="13581"/>
                    <a:pt x="2060" y="13584"/>
                    <a:pt x="1887" y="13590"/>
                  </a:cubicBezTo>
                  <a:lnTo>
                    <a:pt x="1887" y="13590"/>
                  </a:lnTo>
                  <a:cubicBezTo>
                    <a:pt x="916" y="10619"/>
                    <a:pt x="699" y="7444"/>
                    <a:pt x="1502" y="4393"/>
                  </a:cubicBezTo>
                  <a:cubicBezTo>
                    <a:pt x="1817" y="3256"/>
                    <a:pt x="2253" y="1999"/>
                    <a:pt x="2921" y="991"/>
                  </a:cubicBezTo>
                  <a:close/>
                  <a:moveTo>
                    <a:pt x="2665" y="0"/>
                  </a:moveTo>
                  <a:cubicBezTo>
                    <a:pt x="2531" y="0"/>
                    <a:pt x="2397" y="58"/>
                    <a:pt x="2302" y="190"/>
                  </a:cubicBezTo>
                  <a:cubicBezTo>
                    <a:pt x="1769" y="924"/>
                    <a:pt x="1402" y="1824"/>
                    <a:pt x="1101" y="2658"/>
                  </a:cubicBezTo>
                  <a:cubicBezTo>
                    <a:pt x="334" y="4660"/>
                    <a:pt x="1" y="6861"/>
                    <a:pt x="134" y="9029"/>
                  </a:cubicBezTo>
                  <a:cubicBezTo>
                    <a:pt x="201" y="10731"/>
                    <a:pt x="601" y="12432"/>
                    <a:pt x="1135" y="14066"/>
                  </a:cubicBezTo>
                  <a:cubicBezTo>
                    <a:pt x="1201" y="14266"/>
                    <a:pt x="1368" y="14400"/>
                    <a:pt x="1602" y="14400"/>
                  </a:cubicBezTo>
                  <a:cubicBezTo>
                    <a:pt x="2436" y="14400"/>
                    <a:pt x="3270" y="14400"/>
                    <a:pt x="4104" y="14433"/>
                  </a:cubicBezTo>
                  <a:cubicBezTo>
                    <a:pt x="6305" y="14500"/>
                    <a:pt x="8507" y="14500"/>
                    <a:pt x="10708" y="14533"/>
                  </a:cubicBezTo>
                  <a:cubicBezTo>
                    <a:pt x="13844" y="14567"/>
                    <a:pt x="17013" y="14600"/>
                    <a:pt x="20148" y="14600"/>
                  </a:cubicBezTo>
                  <a:cubicBezTo>
                    <a:pt x="23784" y="14667"/>
                    <a:pt x="27454" y="14700"/>
                    <a:pt x="31056" y="14733"/>
                  </a:cubicBezTo>
                  <a:cubicBezTo>
                    <a:pt x="34792" y="14767"/>
                    <a:pt x="38495" y="14834"/>
                    <a:pt x="42164" y="14867"/>
                  </a:cubicBezTo>
                  <a:lnTo>
                    <a:pt x="52171" y="15000"/>
                  </a:lnTo>
                  <a:cubicBezTo>
                    <a:pt x="54673" y="15034"/>
                    <a:pt x="57175" y="15034"/>
                    <a:pt x="59710" y="15067"/>
                  </a:cubicBezTo>
                  <a:cubicBezTo>
                    <a:pt x="61011" y="15067"/>
                    <a:pt x="62278" y="15100"/>
                    <a:pt x="63546" y="15100"/>
                  </a:cubicBezTo>
                  <a:cubicBezTo>
                    <a:pt x="63846" y="15100"/>
                    <a:pt x="64080" y="15034"/>
                    <a:pt x="64380" y="14867"/>
                  </a:cubicBezTo>
                  <a:cubicBezTo>
                    <a:pt x="65514" y="14333"/>
                    <a:pt x="66682" y="13733"/>
                    <a:pt x="67816" y="13199"/>
                  </a:cubicBezTo>
                  <a:cubicBezTo>
                    <a:pt x="70684" y="11765"/>
                    <a:pt x="73586" y="10397"/>
                    <a:pt x="76489" y="8996"/>
                  </a:cubicBezTo>
                  <a:cubicBezTo>
                    <a:pt x="76689" y="8896"/>
                    <a:pt x="76855" y="8829"/>
                    <a:pt x="77056" y="8696"/>
                  </a:cubicBezTo>
                  <a:cubicBezTo>
                    <a:pt x="77356" y="8529"/>
                    <a:pt x="77356" y="8029"/>
                    <a:pt x="77056" y="7895"/>
                  </a:cubicBezTo>
                  <a:cubicBezTo>
                    <a:pt x="74854" y="6828"/>
                    <a:pt x="72586" y="5694"/>
                    <a:pt x="70384" y="4593"/>
                  </a:cubicBezTo>
                  <a:lnTo>
                    <a:pt x="65881" y="2358"/>
                  </a:lnTo>
                  <a:cubicBezTo>
                    <a:pt x="65414" y="2091"/>
                    <a:pt x="64914" y="1891"/>
                    <a:pt x="64480" y="1657"/>
                  </a:cubicBezTo>
                  <a:cubicBezTo>
                    <a:pt x="64246" y="1524"/>
                    <a:pt x="64013" y="1391"/>
                    <a:pt x="63746" y="1357"/>
                  </a:cubicBezTo>
                  <a:cubicBezTo>
                    <a:pt x="63413" y="1304"/>
                    <a:pt x="63074" y="1288"/>
                    <a:pt x="62736" y="1288"/>
                  </a:cubicBezTo>
                  <a:cubicBezTo>
                    <a:pt x="62229" y="1288"/>
                    <a:pt x="61725" y="1324"/>
                    <a:pt x="61244" y="1324"/>
                  </a:cubicBezTo>
                  <a:cubicBezTo>
                    <a:pt x="59043" y="1257"/>
                    <a:pt x="56875" y="1224"/>
                    <a:pt x="54673" y="1190"/>
                  </a:cubicBezTo>
                  <a:cubicBezTo>
                    <a:pt x="51537" y="1090"/>
                    <a:pt x="48469" y="1057"/>
                    <a:pt x="45333" y="990"/>
                  </a:cubicBezTo>
                  <a:cubicBezTo>
                    <a:pt x="41730" y="890"/>
                    <a:pt x="38128" y="823"/>
                    <a:pt x="34525" y="723"/>
                  </a:cubicBezTo>
                  <a:cubicBezTo>
                    <a:pt x="30889" y="657"/>
                    <a:pt x="27220" y="557"/>
                    <a:pt x="23617" y="490"/>
                  </a:cubicBezTo>
                  <a:cubicBezTo>
                    <a:pt x="20348" y="390"/>
                    <a:pt x="17046" y="356"/>
                    <a:pt x="13810" y="256"/>
                  </a:cubicBezTo>
                  <a:cubicBezTo>
                    <a:pt x="11342" y="223"/>
                    <a:pt x="8940" y="156"/>
                    <a:pt x="6472" y="90"/>
                  </a:cubicBezTo>
                  <a:cubicBezTo>
                    <a:pt x="5271" y="56"/>
                    <a:pt x="4104" y="23"/>
                    <a:pt x="2869" y="23"/>
                  </a:cubicBezTo>
                  <a:lnTo>
                    <a:pt x="2813" y="23"/>
                  </a:lnTo>
                  <a:cubicBezTo>
                    <a:pt x="2765" y="8"/>
                    <a:pt x="2715" y="0"/>
                    <a:pt x="2665" y="0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37"/>
            <p:cNvSpPr/>
            <p:nvPr/>
          </p:nvSpPr>
          <p:spPr>
            <a:xfrm rot="-4864403" flipH="1">
              <a:off x="7224722" y="3272293"/>
              <a:ext cx="186730" cy="445242"/>
            </a:xfrm>
            <a:custGeom>
              <a:avLst/>
              <a:gdLst/>
              <a:ahLst/>
              <a:cxnLst/>
              <a:rect l="l" t="t" r="r" b="b"/>
              <a:pathLst>
                <a:path w="5379" h="12825" extrusionOk="0">
                  <a:moveTo>
                    <a:pt x="4742" y="0"/>
                  </a:moveTo>
                  <a:cubicBezTo>
                    <a:pt x="4667" y="0"/>
                    <a:pt x="4586" y="24"/>
                    <a:pt x="4504" y="78"/>
                  </a:cubicBezTo>
                  <a:cubicBezTo>
                    <a:pt x="3136" y="979"/>
                    <a:pt x="1702" y="1813"/>
                    <a:pt x="301" y="2580"/>
                  </a:cubicBezTo>
                  <a:cubicBezTo>
                    <a:pt x="1" y="2747"/>
                    <a:pt x="1" y="3247"/>
                    <a:pt x="301" y="3381"/>
                  </a:cubicBezTo>
                  <a:cubicBezTo>
                    <a:pt x="1493" y="4018"/>
                    <a:pt x="2709" y="4656"/>
                    <a:pt x="3890" y="5294"/>
                  </a:cubicBezTo>
                  <a:lnTo>
                    <a:pt x="3890" y="5294"/>
                  </a:lnTo>
                  <a:cubicBezTo>
                    <a:pt x="3263" y="5657"/>
                    <a:pt x="2640" y="6020"/>
                    <a:pt x="2036" y="6383"/>
                  </a:cubicBezTo>
                  <a:cubicBezTo>
                    <a:pt x="1602" y="6650"/>
                    <a:pt x="1235" y="6850"/>
                    <a:pt x="835" y="7083"/>
                  </a:cubicBezTo>
                  <a:cubicBezTo>
                    <a:pt x="568" y="7250"/>
                    <a:pt x="334" y="7384"/>
                    <a:pt x="301" y="7717"/>
                  </a:cubicBezTo>
                  <a:cubicBezTo>
                    <a:pt x="234" y="8418"/>
                    <a:pt x="1368" y="8751"/>
                    <a:pt x="1869" y="8985"/>
                  </a:cubicBezTo>
                  <a:cubicBezTo>
                    <a:pt x="2414" y="9225"/>
                    <a:pt x="2974" y="9450"/>
                    <a:pt x="3547" y="9671"/>
                  </a:cubicBezTo>
                  <a:lnTo>
                    <a:pt x="3547" y="9671"/>
                  </a:lnTo>
                  <a:cubicBezTo>
                    <a:pt x="2927" y="10042"/>
                    <a:pt x="2264" y="10354"/>
                    <a:pt x="1569" y="10586"/>
                  </a:cubicBezTo>
                  <a:cubicBezTo>
                    <a:pt x="1268" y="10719"/>
                    <a:pt x="1068" y="11153"/>
                    <a:pt x="1368" y="11386"/>
                  </a:cubicBezTo>
                  <a:cubicBezTo>
                    <a:pt x="2169" y="12020"/>
                    <a:pt x="3003" y="12487"/>
                    <a:pt x="3904" y="12787"/>
                  </a:cubicBezTo>
                  <a:cubicBezTo>
                    <a:pt x="3970" y="12813"/>
                    <a:pt x="4031" y="12825"/>
                    <a:pt x="4088" y="12825"/>
                  </a:cubicBezTo>
                  <a:cubicBezTo>
                    <a:pt x="4546" y="12825"/>
                    <a:pt x="4675" y="12065"/>
                    <a:pt x="4170" y="11887"/>
                  </a:cubicBezTo>
                  <a:cubicBezTo>
                    <a:pt x="3620" y="11703"/>
                    <a:pt x="3117" y="11472"/>
                    <a:pt x="2639" y="11172"/>
                  </a:cubicBezTo>
                  <a:lnTo>
                    <a:pt x="2639" y="11172"/>
                  </a:lnTo>
                  <a:cubicBezTo>
                    <a:pt x="3397" y="10826"/>
                    <a:pt x="4118" y="10409"/>
                    <a:pt x="4804" y="9919"/>
                  </a:cubicBezTo>
                  <a:cubicBezTo>
                    <a:pt x="5138" y="9685"/>
                    <a:pt x="5071" y="9218"/>
                    <a:pt x="4671" y="9051"/>
                  </a:cubicBezTo>
                  <a:cubicBezTo>
                    <a:pt x="4004" y="8785"/>
                    <a:pt x="3370" y="8584"/>
                    <a:pt x="2736" y="8284"/>
                  </a:cubicBezTo>
                  <a:cubicBezTo>
                    <a:pt x="2436" y="8184"/>
                    <a:pt x="2169" y="8051"/>
                    <a:pt x="1869" y="7884"/>
                  </a:cubicBezTo>
                  <a:cubicBezTo>
                    <a:pt x="1743" y="7821"/>
                    <a:pt x="1595" y="7758"/>
                    <a:pt x="1456" y="7685"/>
                  </a:cubicBezTo>
                  <a:lnTo>
                    <a:pt x="1456" y="7685"/>
                  </a:lnTo>
                  <a:cubicBezTo>
                    <a:pt x="1605" y="7595"/>
                    <a:pt x="1753" y="7506"/>
                    <a:pt x="1902" y="7417"/>
                  </a:cubicBezTo>
                  <a:cubicBezTo>
                    <a:pt x="2236" y="7217"/>
                    <a:pt x="2603" y="7017"/>
                    <a:pt x="2936" y="6783"/>
                  </a:cubicBezTo>
                  <a:cubicBezTo>
                    <a:pt x="3670" y="6383"/>
                    <a:pt x="4337" y="6016"/>
                    <a:pt x="5038" y="5582"/>
                  </a:cubicBezTo>
                  <a:cubicBezTo>
                    <a:pt x="5338" y="5415"/>
                    <a:pt x="5371" y="4948"/>
                    <a:pt x="5038" y="4782"/>
                  </a:cubicBezTo>
                  <a:cubicBezTo>
                    <a:pt x="3816" y="4171"/>
                    <a:pt x="2594" y="3514"/>
                    <a:pt x="1411" y="2887"/>
                  </a:cubicBezTo>
                  <a:lnTo>
                    <a:pt x="1411" y="2887"/>
                  </a:lnTo>
                  <a:cubicBezTo>
                    <a:pt x="2583" y="2231"/>
                    <a:pt x="3767" y="1528"/>
                    <a:pt x="4904" y="779"/>
                  </a:cubicBezTo>
                  <a:cubicBezTo>
                    <a:pt x="5379" y="611"/>
                    <a:pt x="5129" y="0"/>
                    <a:pt x="4742" y="0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37"/>
            <p:cNvSpPr/>
            <p:nvPr/>
          </p:nvSpPr>
          <p:spPr>
            <a:xfrm rot="-4864403" flipH="1">
              <a:off x="7125355" y="3760232"/>
              <a:ext cx="251265" cy="219931"/>
            </a:xfrm>
            <a:custGeom>
              <a:avLst/>
              <a:gdLst/>
              <a:ahLst/>
              <a:cxnLst/>
              <a:rect l="l" t="t" r="r" b="b"/>
              <a:pathLst>
                <a:path w="7238" h="6335" extrusionOk="0">
                  <a:moveTo>
                    <a:pt x="2437" y="2619"/>
                  </a:moveTo>
                  <a:lnTo>
                    <a:pt x="2437" y="2619"/>
                  </a:lnTo>
                  <a:cubicBezTo>
                    <a:pt x="2657" y="2722"/>
                    <a:pt x="2879" y="2821"/>
                    <a:pt x="3104" y="2914"/>
                  </a:cubicBezTo>
                  <a:lnTo>
                    <a:pt x="3104" y="2914"/>
                  </a:lnTo>
                  <a:cubicBezTo>
                    <a:pt x="3167" y="2954"/>
                    <a:pt x="3230" y="2995"/>
                    <a:pt x="3294" y="3036"/>
                  </a:cubicBezTo>
                  <a:lnTo>
                    <a:pt x="3310" y="2998"/>
                  </a:lnTo>
                  <a:lnTo>
                    <a:pt x="3310" y="2998"/>
                  </a:lnTo>
                  <a:cubicBezTo>
                    <a:pt x="3317" y="3001"/>
                    <a:pt x="3325" y="3004"/>
                    <a:pt x="3333" y="3007"/>
                  </a:cubicBezTo>
                  <a:lnTo>
                    <a:pt x="3333" y="3007"/>
                  </a:lnTo>
                  <a:cubicBezTo>
                    <a:pt x="3331" y="3031"/>
                    <a:pt x="3331" y="3055"/>
                    <a:pt x="3332" y="3079"/>
                  </a:cubicBezTo>
                  <a:lnTo>
                    <a:pt x="3332" y="3079"/>
                  </a:lnTo>
                  <a:lnTo>
                    <a:pt x="2690" y="3302"/>
                  </a:lnTo>
                  <a:lnTo>
                    <a:pt x="2690" y="3302"/>
                  </a:lnTo>
                  <a:cubicBezTo>
                    <a:pt x="2602" y="3075"/>
                    <a:pt x="2517" y="2848"/>
                    <a:pt x="2437" y="2619"/>
                  </a:cubicBezTo>
                  <a:close/>
                  <a:moveTo>
                    <a:pt x="792" y="1"/>
                  </a:moveTo>
                  <a:cubicBezTo>
                    <a:pt x="358" y="34"/>
                    <a:pt x="125" y="301"/>
                    <a:pt x="125" y="534"/>
                  </a:cubicBezTo>
                  <a:cubicBezTo>
                    <a:pt x="132" y="604"/>
                    <a:pt x="140" y="674"/>
                    <a:pt x="148" y="743"/>
                  </a:cubicBezTo>
                  <a:lnTo>
                    <a:pt x="148" y="743"/>
                  </a:lnTo>
                  <a:cubicBezTo>
                    <a:pt x="12" y="909"/>
                    <a:pt x="1" y="1163"/>
                    <a:pt x="213" y="1345"/>
                  </a:cubicBezTo>
                  <a:lnTo>
                    <a:pt x="213" y="1345"/>
                  </a:lnTo>
                  <a:cubicBezTo>
                    <a:pt x="386" y="2909"/>
                    <a:pt x="569" y="4469"/>
                    <a:pt x="825" y="6005"/>
                  </a:cubicBezTo>
                  <a:cubicBezTo>
                    <a:pt x="854" y="6234"/>
                    <a:pt x="1024" y="6334"/>
                    <a:pt x="1209" y="6334"/>
                  </a:cubicBezTo>
                  <a:cubicBezTo>
                    <a:pt x="1454" y="6334"/>
                    <a:pt x="1726" y="6157"/>
                    <a:pt x="1726" y="5872"/>
                  </a:cubicBezTo>
                  <a:cubicBezTo>
                    <a:pt x="1724" y="5812"/>
                    <a:pt x="1723" y="5753"/>
                    <a:pt x="1722" y="5694"/>
                  </a:cubicBezTo>
                  <a:lnTo>
                    <a:pt x="1722" y="5694"/>
                  </a:lnTo>
                  <a:cubicBezTo>
                    <a:pt x="1791" y="5686"/>
                    <a:pt x="1859" y="5679"/>
                    <a:pt x="1926" y="5671"/>
                  </a:cubicBezTo>
                  <a:cubicBezTo>
                    <a:pt x="1922" y="5646"/>
                    <a:pt x="1918" y="5621"/>
                    <a:pt x="1915" y="5595"/>
                  </a:cubicBezTo>
                  <a:lnTo>
                    <a:pt x="1915" y="5595"/>
                  </a:lnTo>
                  <a:cubicBezTo>
                    <a:pt x="2870" y="5134"/>
                    <a:pt x="3886" y="4796"/>
                    <a:pt x="4962" y="4637"/>
                  </a:cubicBezTo>
                  <a:cubicBezTo>
                    <a:pt x="4955" y="4617"/>
                    <a:pt x="4948" y="4597"/>
                    <a:pt x="4942" y="4576"/>
                  </a:cubicBezTo>
                  <a:lnTo>
                    <a:pt x="4942" y="4576"/>
                  </a:lnTo>
                  <a:cubicBezTo>
                    <a:pt x="4948" y="4574"/>
                    <a:pt x="4955" y="4573"/>
                    <a:pt x="4962" y="4571"/>
                  </a:cubicBezTo>
                  <a:cubicBezTo>
                    <a:pt x="5333" y="4461"/>
                    <a:pt x="5361" y="4065"/>
                    <a:pt x="5167" y="3833"/>
                  </a:cubicBezTo>
                  <a:lnTo>
                    <a:pt x="5167" y="3833"/>
                  </a:lnTo>
                  <a:cubicBezTo>
                    <a:pt x="5209" y="3823"/>
                    <a:pt x="5252" y="3813"/>
                    <a:pt x="5295" y="3803"/>
                  </a:cubicBezTo>
                  <a:cubicBezTo>
                    <a:pt x="5465" y="3763"/>
                    <a:pt x="5563" y="3651"/>
                    <a:pt x="5601" y="3518"/>
                  </a:cubicBezTo>
                  <a:lnTo>
                    <a:pt x="5601" y="3518"/>
                  </a:lnTo>
                  <a:cubicBezTo>
                    <a:pt x="5887" y="3628"/>
                    <a:pt x="6174" y="3734"/>
                    <a:pt x="6463" y="3837"/>
                  </a:cubicBezTo>
                  <a:cubicBezTo>
                    <a:pt x="6519" y="3857"/>
                    <a:pt x="6572" y="3866"/>
                    <a:pt x="6621" y="3866"/>
                  </a:cubicBezTo>
                  <a:cubicBezTo>
                    <a:pt x="7074" y="3866"/>
                    <a:pt x="7237" y="3113"/>
                    <a:pt x="6696" y="2903"/>
                  </a:cubicBezTo>
                  <a:cubicBezTo>
                    <a:pt x="6026" y="2663"/>
                    <a:pt x="5348" y="2401"/>
                    <a:pt x="4677" y="2112"/>
                  </a:cubicBezTo>
                  <a:lnTo>
                    <a:pt x="4677" y="2112"/>
                  </a:lnTo>
                  <a:cubicBezTo>
                    <a:pt x="3993" y="1642"/>
                    <a:pt x="3254" y="1283"/>
                    <a:pt x="2460" y="1035"/>
                  </a:cubicBezTo>
                  <a:cubicBezTo>
                    <a:pt x="2413" y="1019"/>
                    <a:pt x="2368" y="1012"/>
                    <a:pt x="2325" y="1012"/>
                  </a:cubicBezTo>
                  <a:cubicBezTo>
                    <a:pt x="2194" y="1012"/>
                    <a:pt x="2081" y="1077"/>
                    <a:pt x="1999" y="1174"/>
                  </a:cubicBezTo>
                  <a:lnTo>
                    <a:pt x="1999" y="1174"/>
                  </a:lnTo>
                  <a:cubicBezTo>
                    <a:pt x="1842" y="1102"/>
                    <a:pt x="1684" y="1034"/>
                    <a:pt x="1526" y="968"/>
                  </a:cubicBezTo>
                  <a:cubicBezTo>
                    <a:pt x="1454" y="930"/>
                    <a:pt x="1384" y="909"/>
                    <a:pt x="1317" y="904"/>
                  </a:cubicBezTo>
                  <a:lnTo>
                    <a:pt x="1317" y="904"/>
                  </a:lnTo>
                  <a:cubicBezTo>
                    <a:pt x="1312" y="901"/>
                    <a:pt x="1307" y="899"/>
                    <a:pt x="1302" y="896"/>
                  </a:cubicBezTo>
                  <a:lnTo>
                    <a:pt x="1302" y="896"/>
                  </a:lnTo>
                  <a:cubicBezTo>
                    <a:pt x="1287" y="754"/>
                    <a:pt x="1273" y="611"/>
                    <a:pt x="1259" y="468"/>
                  </a:cubicBezTo>
                  <a:cubicBezTo>
                    <a:pt x="1192" y="201"/>
                    <a:pt x="1025" y="1"/>
                    <a:pt x="792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37"/>
            <p:cNvSpPr/>
            <p:nvPr/>
          </p:nvSpPr>
          <p:spPr>
            <a:xfrm rot="-4864403" flipH="1">
              <a:off x="6326401" y="2359323"/>
              <a:ext cx="2078611" cy="91548"/>
            </a:xfrm>
            <a:custGeom>
              <a:avLst/>
              <a:gdLst/>
              <a:ahLst/>
              <a:cxnLst/>
              <a:rect l="l" t="t" r="r" b="b"/>
              <a:pathLst>
                <a:path w="59877" h="2637" extrusionOk="0">
                  <a:moveTo>
                    <a:pt x="58841" y="1699"/>
                  </a:moveTo>
                  <a:cubicBezTo>
                    <a:pt x="58838" y="1732"/>
                    <a:pt x="58839" y="1767"/>
                    <a:pt x="58843" y="1803"/>
                  </a:cubicBezTo>
                  <a:cubicBezTo>
                    <a:pt x="58833" y="1752"/>
                    <a:pt x="58835" y="1720"/>
                    <a:pt x="58841" y="1699"/>
                  </a:cubicBezTo>
                  <a:close/>
                  <a:moveTo>
                    <a:pt x="570" y="0"/>
                  </a:moveTo>
                  <a:cubicBezTo>
                    <a:pt x="1" y="0"/>
                    <a:pt x="11" y="903"/>
                    <a:pt x="601" y="969"/>
                  </a:cubicBezTo>
                  <a:cubicBezTo>
                    <a:pt x="8473" y="1769"/>
                    <a:pt x="16412" y="1936"/>
                    <a:pt x="24318" y="2069"/>
                  </a:cubicBezTo>
                  <a:cubicBezTo>
                    <a:pt x="32290" y="2170"/>
                    <a:pt x="40296" y="2303"/>
                    <a:pt x="48302" y="2470"/>
                  </a:cubicBezTo>
                  <a:lnTo>
                    <a:pt x="54940" y="2603"/>
                  </a:lnTo>
                  <a:cubicBezTo>
                    <a:pt x="56041" y="2603"/>
                    <a:pt x="57208" y="2637"/>
                    <a:pt x="58342" y="2637"/>
                  </a:cubicBezTo>
                  <a:cubicBezTo>
                    <a:pt x="59010" y="2637"/>
                    <a:pt x="59877" y="2470"/>
                    <a:pt x="59710" y="1602"/>
                  </a:cubicBezTo>
                  <a:cubicBezTo>
                    <a:pt x="59683" y="1344"/>
                    <a:pt x="59523" y="1236"/>
                    <a:pt x="59348" y="1236"/>
                  </a:cubicBezTo>
                  <a:cubicBezTo>
                    <a:pt x="59136" y="1236"/>
                    <a:pt x="58901" y="1394"/>
                    <a:pt x="58850" y="1639"/>
                  </a:cubicBezTo>
                  <a:lnTo>
                    <a:pt x="58850" y="1639"/>
                  </a:lnTo>
                  <a:cubicBezTo>
                    <a:pt x="58848" y="1638"/>
                    <a:pt x="58845" y="1637"/>
                    <a:pt x="58843" y="1636"/>
                  </a:cubicBezTo>
                  <a:lnTo>
                    <a:pt x="58843" y="1636"/>
                  </a:lnTo>
                  <a:cubicBezTo>
                    <a:pt x="58843" y="1636"/>
                    <a:pt x="58576" y="1669"/>
                    <a:pt x="58543" y="1669"/>
                  </a:cubicBezTo>
                  <a:lnTo>
                    <a:pt x="57942" y="1669"/>
                  </a:lnTo>
                  <a:cubicBezTo>
                    <a:pt x="57442" y="1669"/>
                    <a:pt x="56875" y="1669"/>
                    <a:pt x="56374" y="1636"/>
                  </a:cubicBezTo>
                  <a:cubicBezTo>
                    <a:pt x="55440" y="1636"/>
                    <a:pt x="54473" y="1602"/>
                    <a:pt x="53472" y="1602"/>
                  </a:cubicBezTo>
                  <a:cubicBezTo>
                    <a:pt x="51538" y="1536"/>
                    <a:pt x="49670" y="1502"/>
                    <a:pt x="47768" y="1502"/>
                  </a:cubicBezTo>
                  <a:cubicBezTo>
                    <a:pt x="43932" y="1436"/>
                    <a:pt x="40096" y="1402"/>
                    <a:pt x="36260" y="1302"/>
                  </a:cubicBezTo>
                  <a:cubicBezTo>
                    <a:pt x="28655" y="1169"/>
                    <a:pt x="21016" y="1135"/>
                    <a:pt x="13444" y="835"/>
                  </a:cubicBezTo>
                  <a:cubicBezTo>
                    <a:pt x="9141" y="668"/>
                    <a:pt x="4904" y="435"/>
                    <a:pt x="601" y="1"/>
                  </a:cubicBezTo>
                  <a:cubicBezTo>
                    <a:pt x="591" y="1"/>
                    <a:pt x="580" y="0"/>
                    <a:pt x="570" y="0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37"/>
            <p:cNvSpPr/>
            <p:nvPr/>
          </p:nvSpPr>
          <p:spPr>
            <a:xfrm rot="-4864403" flipH="1">
              <a:off x="6512804" y="2392677"/>
              <a:ext cx="2092427" cy="76169"/>
            </a:xfrm>
            <a:custGeom>
              <a:avLst/>
              <a:gdLst/>
              <a:ahLst/>
              <a:cxnLst/>
              <a:rect l="l" t="t" r="r" b="b"/>
              <a:pathLst>
                <a:path w="60275" h="2194" extrusionOk="0">
                  <a:moveTo>
                    <a:pt x="59675" y="1"/>
                  </a:moveTo>
                  <a:cubicBezTo>
                    <a:pt x="59665" y="1"/>
                    <a:pt x="59654" y="1"/>
                    <a:pt x="59643" y="2"/>
                  </a:cubicBezTo>
                  <a:cubicBezTo>
                    <a:pt x="51871" y="436"/>
                    <a:pt x="44132" y="602"/>
                    <a:pt x="36359" y="836"/>
                  </a:cubicBezTo>
                  <a:cubicBezTo>
                    <a:pt x="33338" y="940"/>
                    <a:pt x="30317" y="1024"/>
                    <a:pt x="27312" y="1024"/>
                  </a:cubicBezTo>
                  <a:cubicBezTo>
                    <a:pt x="26468" y="1024"/>
                    <a:pt x="25625" y="1017"/>
                    <a:pt x="24785" y="1003"/>
                  </a:cubicBezTo>
                  <a:cubicBezTo>
                    <a:pt x="20948" y="969"/>
                    <a:pt x="17046" y="736"/>
                    <a:pt x="13243" y="569"/>
                  </a:cubicBezTo>
                  <a:cubicBezTo>
                    <a:pt x="11769" y="511"/>
                    <a:pt x="10292" y="474"/>
                    <a:pt x="8814" y="474"/>
                  </a:cubicBezTo>
                  <a:cubicBezTo>
                    <a:pt x="6011" y="474"/>
                    <a:pt x="3208" y="609"/>
                    <a:pt x="434" y="1003"/>
                  </a:cubicBezTo>
                  <a:cubicBezTo>
                    <a:pt x="67" y="1069"/>
                    <a:pt x="0" y="1570"/>
                    <a:pt x="234" y="1803"/>
                  </a:cubicBezTo>
                  <a:lnTo>
                    <a:pt x="467" y="2070"/>
                  </a:lnTo>
                  <a:cubicBezTo>
                    <a:pt x="561" y="2157"/>
                    <a:pt x="665" y="2193"/>
                    <a:pt x="765" y="2193"/>
                  </a:cubicBezTo>
                  <a:cubicBezTo>
                    <a:pt x="967" y="2193"/>
                    <a:pt x="1156" y="2045"/>
                    <a:pt x="1230" y="1859"/>
                  </a:cubicBezTo>
                  <a:lnTo>
                    <a:pt x="1230" y="1859"/>
                  </a:lnTo>
                  <a:cubicBezTo>
                    <a:pt x="3721" y="1531"/>
                    <a:pt x="6220" y="1418"/>
                    <a:pt x="8719" y="1418"/>
                  </a:cubicBezTo>
                  <a:cubicBezTo>
                    <a:pt x="13663" y="1418"/>
                    <a:pt x="18611" y="1862"/>
                    <a:pt x="23517" y="1970"/>
                  </a:cubicBezTo>
                  <a:cubicBezTo>
                    <a:pt x="24710" y="1996"/>
                    <a:pt x="25905" y="2007"/>
                    <a:pt x="27102" y="2007"/>
                  </a:cubicBezTo>
                  <a:cubicBezTo>
                    <a:pt x="33628" y="2007"/>
                    <a:pt x="40188" y="1667"/>
                    <a:pt x="46700" y="1470"/>
                  </a:cubicBezTo>
                  <a:cubicBezTo>
                    <a:pt x="51037" y="1336"/>
                    <a:pt x="55340" y="1203"/>
                    <a:pt x="59676" y="969"/>
                  </a:cubicBezTo>
                  <a:cubicBezTo>
                    <a:pt x="60200" y="904"/>
                    <a:pt x="60274" y="1"/>
                    <a:pt x="5967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6" name="Google Shape;1056;p37"/>
          <p:cNvSpPr/>
          <p:nvPr/>
        </p:nvSpPr>
        <p:spPr>
          <a:xfrm rot="-842175">
            <a:off x="5982553" y="3807368"/>
            <a:ext cx="448535" cy="389428"/>
          </a:xfrm>
          <a:custGeom>
            <a:avLst/>
            <a:gdLst/>
            <a:ahLst/>
            <a:cxnLst/>
            <a:rect l="l" t="t" r="r" b="b"/>
            <a:pathLst>
              <a:path w="13577" h="11787" extrusionOk="0">
                <a:moveTo>
                  <a:pt x="6439" y="1006"/>
                </a:moveTo>
                <a:cubicBezTo>
                  <a:pt x="6471" y="1006"/>
                  <a:pt x="6491" y="1094"/>
                  <a:pt x="6572" y="1256"/>
                </a:cubicBezTo>
                <a:cubicBezTo>
                  <a:pt x="6638" y="1423"/>
                  <a:pt x="6672" y="1623"/>
                  <a:pt x="6772" y="1789"/>
                </a:cubicBezTo>
                <a:cubicBezTo>
                  <a:pt x="6939" y="2290"/>
                  <a:pt x="7139" y="2790"/>
                  <a:pt x="7306" y="3257"/>
                </a:cubicBezTo>
                <a:cubicBezTo>
                  <a:pt x="7606" y="3991"/>
                  <a:pt x="7773" y="4591"/>
                  <a:pt x="8673" y="4591"/>
                </a:cubicBezTo>
                <a:cubicBezTo>
                  <a:pt x="9741" y="4591"/>
                  <a:pt x="10741" y="4591"/>
                  <a:pt x="11742" y="4658"/>
                </a:cubicBezTo>
                <a:cubicBezTo>
                  <a:pt x="11807" y="4658"/>
                  <a:pt x="12383" y="4658"/>
                  <a:pt x="12439" y="4752"/>
                </a:cubicBezTo>
                <a:lnTo>
                  <a:pt x="12439" y="4752"/>
                </a:lnTo>
                <a:cubicBezTo>
                  <a:pt x="12438" y="4751"/>
                  <a:pt x="12437" y="4751"/>
                  <a:pt x="12435" y="4751"/>
                </a:cubicBezTo>
                <a:cubicBezTo>
                  <a:pt x="12378" y="4751"/>
                  <a:pt x="12006" y="5094"/>
                  <a:pt x="11976" y="5125"/>
                </a:cubicBezTo>
                <a:cubicBezTo>
                  <a:pt x="11609" y="5459"/>
                  <a:pt x="11142" y="5726"/>
                  <a:pt x="10741" y="5959"/>
                </a:cubicBezTo>
                <a:cubicBezTo>
                  <a:pt x="10108" y="6293"/>
                  <a:pt x="9174" y="6426"/>
                  <a:pt x="9140" y="7293"/>
                </a:cubicBezTo>
                <a:cubicBezTo>
                  <a:pt x="9107" y="7827"/>
                  <a:pt x="9140" y="8361"/>
                  <a:pt x="9140" y="8961"/>
                </a:cubicBezTo>
                <a:cubicBezTo>
                  <a:pt x="9140" y="9428"/>
                  <a:pt x="9240" y="9962"/>
                  <a:pt x="9140" y="10429"/>
                </a:cubicBezTo>
                <a:cubicBezTo>
                  <a:pt x="9163" y="10543"/>
                  <a:pt x="9170" y="10595"/>
                  <a:pt x="9151" y="10595"/>
                </a:cubicBezTo>
                <a:cubicBezTo>
                  <a:pt x="9142" y="10595"/>
                  <a:pt x="9128" y="10584"/>
                  <a:pt x="9107" y="10562"/>
                </a:cubicBezTo>
                <a:cubicBezTo>
                  <a:pt x="8973" y="10462"/>
                  <a:pt x="8907" y="10362"/>
                  <a:pt x="8840" y="10296"/>
                </a:cubicBezTo>
                <a:cubicBezTo>
                  <a:pt x="8673" y="10095"/>
                  <a:pt x="8573" y="9895"/>
                  <a:pt x="8440" y="9662"/>
                </a:cubicBezTo>
                <a:cubicBezTo>
                  <a:pt x="8139" y="9228"/>
                  <a:pt x="7839" y="8761"/>
                  <a:pt x="7572" y="8328"/>
                </a:cubicBezTo>
                <a:cubicBezTo>
                  <a:pt x="7476" y="8192"/>
                  <a:pt x="7300" y="8101"/>
                  <a:pt x="7131" y="8101"/>
                </a:cubicBezTo>
                <a:cubicBezTo>
                  <a:pt x="7008" y="8101"/>
                  <a:pt x="6889" y="8149"/>
                  <a:pt x="6805" y="8261"/>
                </a:cubicBezTo>
                <a:cubicBezTo>
                  <a:pt x="6438" y="8694"/>
                  <a:pt x="6005" y="9128"/>
                  <a:pt x="5604" y="9528"/>
                </a:cubicBezTo>
                <a:cubicBezTo>
                  <a:pt x="5404" y="9762"/>
                  <a:pt x="5171" y="9929"/>
                  <a:pt x="4971" y="10095"/>
                </a:cubicBezTo>
                <a:cubicBezTo>
                  <a:pt x="4770" y="10296"/>
                  <a:pt x="4470" y="10596"/>
                  <a:pt x="4170" y="10696"/>
                </a:cubicBezTo>
                <a:cubicBezTo>
                  <a:pt x="4170" y="10696"/>
                  <a:pt x="4059" y="10763"/>
                  <a:pt x="4054" y="10805"/>
                </a:cubicBezTo>
                <a:lnTo>
                  <a:pt x="4054" y="10805"/>
                </a:lnTo>
                <a:cubicBezTo>
                  <a:pt x="4032" y="10715"/>
                  <a:pt x="4137" y="10417"/>
                  <a:pt x="4137" y="10329"/>
                </a:cubicBezTo>
                <a:cubicBezTo>
                  <a:pt x="4170" y="10029"/>
                  <a:pt x="4270" y="9762"/>
                  <a:pt x="4303" y="9462"/>
                </a:cubicBezTo>
                <a:cubicBezTo>
                  <a:pt x="4437" y="8828"/>
                  <a:pt x="4570" y="8161"/>
                  <a:pt x="4737" y="7527"/>
                </a:cubicBezTo>
                <a:cubicBezTo>
                  <a:pt x="4770" y="7293"/>
                  <a:pt x="4637" y="7027"/>
                  <a:pt x="4403" y="6960"/>
                </a:cubicBezTo>
                <a:cubicBezTo>
                  <a:pt x="3770" y="6793"/>
                  <a:pt x="3169" y="6593"/>
                  <a:pt x="2636" y="6293"/>
                </a:cubicBezTo>
                <a:cubicBezTo>
                  <a:pt x="2335" y="6159"/>
                  <a:pt x="2102" y="6026"/>
                  <a:pt x="1802" y="5859"/>
                </a:cubicBezTo>
                <a:cubicBezTo>
                  <a:pt x="1668" y="5792"/>
                  <a:pt x="1568" y="5692"/>
                  <a:pt x="1435" y="5659"/>
                </a:cubicBezTo>
                <a:cubicBezTo>
                  <a:pt x="1414" y="5638"/>
                  <a:pt x="1366" y="5617"/>
                  <a:pt x="1326" y="5604"/>
                </a:cubicBezTo>
                <a:lnTo>
                  <a:pt x="1326" y="5604"/>
                </a:lnTo>
                <a:cubicBezTo>
                  <a:pt x="1349" y="5597"/>
                  <a:pt x="1374" y="5592"/>
                  <a:pt x="1401" y="5592"/>
                </a:cubicBezTo>
                <a:cubicBezTo>
                  <a:pt x="1568" y="5525"/>
                  <a:pt x="1802" y="5525"/>
                  <a:pt x="1968" y="5492"/>
                </a:cubicBezTo>
                <a:cubicBezTo>
                  <a:pt x="2269" y="5459"/>
                  <a:pt x="2569" y="5425"/>
                  <a:pt x="2836" y="5425"/>
                </a:cubicBezTo>
                <a:cubicBezTo>
                  <a:pt x="3570" y="5325"/>
                  <a:pt x="4237" y="5259"/>
                  <a:pt x="4937" y="5159"/>
                </a:cubicBezTo>
                <a:cubicBezTo>
                  <a:pt x="5246" y="5122"/>
                  <a:pt x="5386" y="4829"/>
                  <a:pt x="5359" y="4575"/>
                </a:cubicBezTo>
                <a:lnTo>
                  <a:pt x="5359" y="4575"/>
                </a:lnTo>
                <a:cubicBezTo>
                  <a:pt x="5509" y="4549"/>
                  <a:pt x="5637" y="4449"/>
                  <a:pt x="5671" y="4258"/>
                </a:cubicBezTo>
                <a:cubicBezTo>
                  <a:pt x="5804" y="3724"/>
                  <a:pt x="5905" y="3157"/>
                  <a:pt x="6005" y="2623"/>
                </a:cubicBezTo>
                <a:cubicBezTo>
                  <a:pt x="6071" y="2390"/>
                  <a:pt x="6138" y="2090"/>
                  <a:pt x="6171" y="1823"/>
                </a:cubicBezTo>
                <a:cubicBezTo>
                  <a:pt x="6238" y="1623"/>
                  <a:pt x="6238" y="1289"/>
                  <a:pt x="6338" y="1122"/>
                </a:cubicBezTo>
                <a:cubicBezTo>
                  <a:pt x="6391" y="1043"/>
                  <a:pt x="6417" y="1006"/>
                  <a:pt x="6439" y="1006"/>
                </a:cubicBezTo>
                <a:close/>
                <a:moveTo>
                  <a:pt x="6392" y="0"/>
                </a:moveTo>
                <a:cubicBezTo>
                  <a:pt x="6068" y="0"/>
                  <a:pt x="5745" y="192"/>
                  <a:pt x="5538" y="589"/>
                </a:cubicBezTo>
                <a:cubicBezTo>
                  <a:pt x="5337" y="1022"/>
                  <a:pt x="5271" y="1589"/>
                  <a:pt x="5171" y="2090"/>
                </a:cubicBezTo>
                <a:cubicBezTo>
                  <a:pt x="5037" y="2690"/>
                  <a:pt x="4937" y="3357"/>
                  <a:pt x="4804" y="3991"/>
                </a:cubicBezTo>
                <a:cubicBezTo>
                  <a:pt x="4782" y="4071"/>
                  <a:pt x="4779" y="4145"/>
                  <a:pt x="4791" y="4210"/>
                </a:cubicBezTo>
                <a:lnTo>
                  <a:pt x="4791" y="4210"/>
                </a:lnTo>
                <a:cubicBezTo>
                  <a:pt x="3839" y="4334"/>
                  <a:pt x="2887" y="4430"/>
                  <a:pt x="1935" y="4525"/>
                </a:cubicBezTo>
                <a:cubicBezTo>
                  <a:pt x="1335" y="4625"/>
                  <a:pt x="334" y="4625"/>
                  <a:pt x="167" y="5359"/>
                </a:cubicBezTo>
                <a:cubicBezTo>
                  <a:pt x="0" y="6126"/>
                  <a:pt x="1001" y="6526"/>
                  <a:pt x="1568" y="6826"/>
                </a:cubicBezTo>
                <a:cubicBezTo>
                  <a:pt x="2267" y="7190"/>
                  <a:pt x="2966" y="7507"/>
                  <a:pt x="3705" y="7737"/>
                </a:cubicBezTo>
                <a:lnTo>
                  <a:pt x="3705" y="7737"/>
                </a:lnTo>
                <a:cubicBezTo>
                  <a:pt x="3547" y="8474"/>
                  <a:pt x="3408" y="9241"/>
                  <a:pt x="3269" y="9962"/>
                </a:cubicBezTo>
                <a:cubicBezTo>
                  <a:pt x="3136" y="10562"/>
                  <a:pt x="2902" y="11530"/>
                  <a:pt x="3736" y="11763"/>
                </a:cubicBezTo>
                <a:cubicBezTo>
                  <a:pt x="3803" y="11779"/>
                  <a:pt x="3870" y="11787"/>
                  <a:pt x="3937" y="11787"/>
                </a:cubicBezTo>
                <a:cubicBezTo>
                  <a:pt x="4563" y="11787"/>
                  <a:pt x="5149" y="11128"/>
                  <a:pt x="5571" y="10796"/>
                </a:cubicBezTo>
                <a:cubicBezTo>
                  <a:pt x="6113" y="10332"/>
                  <a:pt x="6614" y="9867"/>
                  <a:pt x="7076" y="9357"/>
                </a:cubicBezTo>
                <a:lnTo>
                  <a:pt x="7076" y="9357"/>
                </a:lnTo>
                <a:cubicBezTo>
                  <a:pt x="7248" y="9628"/>
                  <a:pt x="7427" y="9890"/>
                  <a:pt x="7606" y="10129"/>
                </a:cubicBezTo>
                <a:cubicBezTo>
                  <a:pt x="7839" y="10496"/>
                  <a:pt x="8039" y="10929"/>
                  <a:pt x="8406" y="11196"/>
                </a:cubicBezTo>
                <a:cubicBezTo>
                  <a:pt x="8626" y="11388"/>
                  <a:pt x="8907" y="11490"/>
                  <a:pt x="9179" y="11490"/>
                </a:cubicBezTo>
                <a:cubicBezTo>
                  <a:pt x="9568" y="11490"/>
                  <a:pt x="9937" y="11281"/>
                  <a:pt x="10074" y="10829"/>
                </a:cubicBezTo>
                <a:cubicBezTo>
                  <a:pt x="10174" y="10362"/>
                  <a:pt x="10108" y="9829"/>
                  <a:pt x="10108" y="9362"/>
                </a:cubicBezTo>
                <a:lnTo>
                  <a:pt x="10108" y="7694"/>
                </a:lnTo>
                <a:cubicBezTo>
                  <a:pt x="10108" y="7627"/>
                  <a:pt x="10074" y="7327"/>
                  <a:pt x="10108" y="7293"/>
                </a:cubicBezTo>
                <a:cubicBezTo>
                  <a:pt x="10141" y="7260"/>
                  <a:pt x="10241" y="7260"/>
                  <a:pt x="10274" y="7193"/>
                </a:cubicBezTo>
                <a:cubicBezTo>
                  <a:pt x="10441" y="7127"/>
                  <a:pt x="10641" y="7027"/>
                  <a:pt x="10808" y="6960"/>
                </a:cubicBezTo>
                <a:cubicBezTo>
                  <a:pt x="11275" y="6760"/>
                  <a:pt x="11742" y="6459"/>
                  <a:pt x="12142" y="6159"/>
                </a:cubicBezTo>
                <a:cubicBezTo>
                  <a:pt x="12676" y="5792"/>
                  <a:pt x="13577" y="5192"/>
                  <a:pt x="13310" y="4425"/>
                </a:cubicBezTo>
                <a:cubicBezTo>
                  <a:pt x="13076" y="3591"/>
                  <a:pt x="11742" y="3691"/>
                  <a:pt x="11075" y="3657"/>
                </a:cubicBezTo>
                <a:cubicBezTo>
                  <a:pt x="10575" y="3624"/>
                  <a:pt x="10074" y="3624"/>
                  <a:pt x="9607" y="3624"/>
                </a:cubicBezTo>
                <a:lnTo>
                  <a:pt x="8807" y="3624"/>
                </a:lnTo>
                <a:cubicBezTo>
                  <a:pt x="8473" y="3624"/>
                  <a:pt x="8440" y="3457"/>
                  <a:pt x="8306" y="3157"/>
                </a:cubicBezTo>
                <a:cubicBezTo>
                  <a:pt x="8139" y="2690"/>
                  <a:pt x="7973" y="2256"/>
                  <a:pt x="7773" y="1789"/>
                </a:cubicBezTo>
                <a:cubicBezTo>
                  <a:pt x="7606" y="1356"/>
                  <a:pt x="7472" y="855"/>
                  <a:pt x="7205" y="489"/>
                </a:cubicBezTo>
                <a:cubicBezTo>
                  <a:pt x="6996" y="167"/>
                  <a:pt x="6694" y="0"/>
                  <a:pt x="6392" y="0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7" name="Google Shape;1057;p37"/>
          <p:cNvSpPr/>
          <p:nvPr/>
        </p:nvSpPr>
        <p:spPr>
          <a:xfrm rot="897413">
            <a:off x="6367363" y="4063950"/>
            <a:ext cx="383755" cy="333197"/>
          </a:xfrm>
          <a:custGeom>
            <a:avLst/>
            <a:gdLst/>
            <a:ahLst/>
            <a:cxnLst/>
            <a:rect l="l" t="t" r="r" b="b"/>
            <a:pathLst>
              <a:path w="13577" h="11787" extrusionOk="0">
                <a:moveTo>
                  <a:pt x="6439" y="1006"/>
                </a:moveTo>
                <a:cubicBezTo>
                  <a:pt x="6471" y="1006"/>
                  <a:pt x="6491" y="1094"/>
                  <a:pt x="6572" y="1256"/>
                </a:cubicBezTo>
                <a:cubicBezTo>
                  <a:pt x="6638" y="1423"/>
                  <a:pt x="6672" y="1623"/>
                  <a:pt x="6772" y="1789"/>
                </a:cubicBezTo>
                <a:cubicBezTo>
                  <a:pt x="6939" y="2290"/>
                  <a:pt x="7139" y="2790"/>
                  <a:pt x="7306" y="3257"/>
                </a:cubicBezTo>
                <a:cubicBezTo>
                  <a:pt x="7606" y="3991"/>
                  <a:pt x="7773" y="4591"/>
                  <a:pt x="8673" y="4591"/>
                </a:cubicBezTo>
                <a:cubicBezTo>
                  <a:pt x="9741" y="4591"/>
                  <a:pt x="10741" y="4591"/>
                  <a:pt x="11742" y="4658"/>
                </a:cubicBezTo>
                <a:cubicBezTo>
                  <a:pt x="11807" y="4658"/>
                  <a:pt x="12383" y="4658"/>
                  <a:pt x="12439" y="4752"/>
                </a:cubicBezTo>
                <a:lnTo>
                  <a:pt x="12439" y="4752"/>
                </a:lnTo>
                <a:cubicBezTo>
                  <a:pt x="12438" y="4751"/>
                  <a:pt x="12437" y="4751"/>
                  <a:pt x="12435" y="4751"/>
                </a:cubicBezTo>
                <a:cubicBezTo>
                  <a:pt x="12378" y="4751"/>
                  <a:pt x="12006" y="5094"/>
                  <a:pt x="11976" y="5125"/>
                </a:cubicBezTo>
                <a:cubicBezTo>
                  <a:pt x="11609" y="5459"/>
                  <a:pt x="11142" y="5726"/>
                  <a:pt x="10741" y="5959"/>
                </a:cubicBezTo>
                <a:cubicBezTo>
                  <a:pt x="10108" y="6293"/>
                  <a:pt x="9174" y="6426"/>
                  <a:pt x="9140" y="7293"/>
                </a:cubicBezTo>
                <a:cubicBezTo>
                  <a:pt x="9107" y="7827"/>
                  <a:pt x="9140" y="8361"/>
                  <a:pt x="9140" y="8961"/>
                </a:cubicBezTo>
                <a:cubicBezTo>
                  <a:pt x="9140" y="9428"/>
                  <a:pt x="9240" y="9962"/>
                  <a:pt x="9140" y="10429"/>
                </a:cubicBezTo>
                <a:cubicBezTo>
                  <a:pt x="9163" y="10543"/>
                  <a:pt x="9170" y="10595"/>
                  <a:pt x="9151" y="10595"/>
                </a:cubicBezTo>
                <a:cubicBezTo>
                  <a:pt x="9142" y="10595"/>
                  <a:pt x="9128" y="10584"/>
                  <a:pt x="9107" y="10562"/>
                </a:cubicBezTo>
                <a:cubicBezTo>
                  <a:pt x="8973" y="10462"/>
                  <a:pt x="8907" y="10362"/>
                  <a:pt x="8840" y="10296"/>
                </a:cubicBezTo>
                <a:cubicBezTo>
                  <a:pt x="8673" y="10095"/>
                  <a:pt x="8573" y="9895"/>
                  <a:pt x="8440" y="9662"/>
                </a:cubicBezTo>
                <a:cubicBezTo>
                  <a:pt x="8139" y="9228"/>
                  <a:pt x="7839" y="8761"/>
                  <a:pt x="7572" y="8328"/>
                </a:cubicBezTo>
                <a:cubicBezTo>
                  <a:pt x="7476" y="8192"/>
                  <a:pt x="7300" y="8101"/>
                  <a:pt x="7131" y="8101"/>
                </a:cubicBezTo>
                <a:cubicBezTo>
                  <a:pt x="7008" y="8101"/>
                  <a:pt x="6889" y="8149"/>
                  <a:pt x="6805" y="8261"/>
                </a:cubicBezTo>
                <a:cubicBezTo>
                  <a:pt x="6438" y="8694"/>
                  <a:pt x="6005" y="9128"/>
                  <a:pt x="5604" y="9528"/>
                </a:cubicBezTo>
                <a:cubicBezTo>
                  <a:pt x="5404" y="9762"/>
                  <a:pt x="5171" y="9929"/>
                  <a:pt x="4971" y="10095"/>
                </a:cubicBezTo>
                <a:cubicBezTo>
                  <a:pt x="4770" y="10296"/>
                  <a:pt x="4470" y="10596"/>
                  <a:pt x="4170" y="10696"/>
                </a:cubicBezTo>
                <a:cubicBezTo>
                  <a:pt x="4170" y="10696"/>
                  <a:pt x="4059" y="10763"/>
                  <a:pt x="4054" y="10805"/>
                </a:cubicBezTo>
                <a:lnTo>
                  <a:pt x="4054" y="10805"/>
                </a:lnTo>
                <a:cubicBezTo>
                  <a:pt x="4032" y="10715"/>
                  <a:pt x="4137" y="10417"/>
                  <a:pt x="4137" y="10329"/>
                </a:cubicBezTo>
                <a:cubicBezTo>
                  <a:pt x="4170" y="10029"/>
                  <a:pt x="4270" y="9762"/>
                  <a:pt x="4303" y="9462"/>
                </a:cubicBezTo>
                <a:cubicBezTo>
                  <a:pt x="4437" y="8828"/>
                  <a:pt x="4570" y="8161"/>
                  <a:pt x="4737" y="7527"/>
                </a:cubicBezTo>
                <a:cubicBezTo>
                  <a:pt x="4770" y="7293"/>
                  <a:pt x="4637" y="7027"/>
                  <a:pt x="4403" y="6960"/>
                </a:cubicBezTo>
                <a:cubicBezTo>
                  <a:pt x="3770" y="6793"/>
                  <a:pt x="3169" y="6593"/>
                  <a:pt x="2636" y="6293"/>
                </a:cubicBezTo>
                <a:cubicBezTo>
                  <a:pt x="2335" y="6159"/>
                  <a:pt x="2102" y="6026"/>
                  <a:pt x="1802" y="5859"/>
                </a:cubicBezTo>
                <a:cubicBezTo>
                  <a:pt x="1668" y="5792"/>
                  <a:pt x="1568" y="5692"/>
                  <a:pt x="1435" y="5659"/>
                </a:cubicBezTo>
                <a:cubicBezTo>
                  <a:pt x="1414" y="5638"/>
                  <a:pt x="1366" y="5617"/>
                  <a:pt x="1326" y="5604"/>
                </a:cubicBezTo>
                <a:lnTo>
                  <a:pt x="1326" y="5604"/>
                </a:lnTo>
                <a:cubicBezTo>
                  <a:pt x="1349" y="5597"/>
                  <a:pt x="1374" y="5592"/>
                  <a:pt x="1401" y="5592"/>
                </a:cubicBezTo>
                <a:cubicBezTo>
                  <a:pt x="1568" y="5525"/>
                  <a:pt x="1802" y="5525"/>
                  <a:pt x="1968" y="5492"/>
                </a:cubicBezTo>
                <a:cubicBezTo>
                  <a:pt x="2269" y="5459"/>
                  <a:pt x="2569" y="5425"/>
                  <a:pt x="2836" y="5425"/>
                </a:cubicBezTo>
                <a:cubicBezTo>
                  <a:pt x="3570" y="5325"/>
                  <a:pt x="4237" y="5259"/>
                  <a:pt x="4937" y="5159"/>
                </a:cubicBezTo>
                <a:cubicBezTo>
                  <a:pt x="5246" y="5122"/>
                  <a:pt x="5386" y="4829"/>
                  <a:pt x="5359" y="4575"/>
                </a:cubicBezTo>
                <a:lnTo>
                  <a:pt x="5359" y="4575"/>
                </a:lnTo>
                <a:cubicBezTo>
                  <a:pt x="5509" y="4549"/>
                  <a:pt x="5637" y="4449"/>
                  <a:pt x="5671" y="4258"/>
                </a:cubicBezTo>
                <a:cubicBezTo>
                  <a:pt x="5804" y="3724"/>
                  <a:pt x="5905" y="3157"/>
                  <a:pt x="6005" y="2623"/>
                </a:cubicBezTo>
                <a:cubicBezTo>
                  <a:pt x="6071" y="2390"/>
                  <a:pt x="6138" y="2090"/>
                  <a:pt x="6171" y="1823"/>
                </a:cubicBezTo>
                <a:cubicBezTo>
                  <a:pt x="6238" y="1623"/>
                  <a:pt x="6238" y="1289"/>
                  <a:pt x="6338" y="1122"/>
                </a:cubicBezTo>
                <a:cubicBezTo>
                  <a:pt x="6391" y="1043"/>
                  <a:pt x="6417" y="1006"/>
                  <a:pt x="6439" y="1006"/>
                </a:cubicBezTo>
                <a:close/>
                <a:moveTo>
                  <a:pt x="6392" y="0"/>
                </a:moveTo>
                <a:cubicBezTo>
                  <a:pt x="6068" y="0"/>
                  <a:pt x="5745" y="192"/>
                  <a:pt x="5538" y="589"/>
                </a:cubicBezTo>
                <a:cubicBezTo>
                  <a:pt x="5337" y="1022"/>
                  <a:pt x="5271" y="1589"/>
                  <a:pt x="5171" y="2090"/>
                </a:cubicBezTo>
                <a:cubicBezTo>
                  <a:pt x="5037" y="2690"/>
                  <a:pt x="4937" y="3357"/>
                  <a:pt x="4804" y="3991"/>
                </a:cubicBezTo>
                <a:cubicBezTo>
                  <a:pt x="4782" y="4071"/>
                  <a:pt x="4779" y="4145"/>
                  <a:pt x="4791" y="4210"/>
                </a:cubicBezTo>
                <a:lnTo>
                  <a:pt x="4791" y="4210"/>
                </a:lnTo>
                <a:cubicBezTo>
                  <a:pt x="3839" y="4334"/>
                  <a:pt x="2887" y="4430"/>
                  <a:pt x="1935" y="4525"/>
                </a:cubicBezTo>
                <a:cubicBezTo>
                  <a:pt x="1335" y="4625"/>
                  <a:pt x="334" y="4625"/>
                  <a:pt x="167" y="5359"/>
                </a:cubicBezTo>
                <a:cubicBezTo>
                  <a:pt x="0" y="6126"/>
                  <a:pt x="1001" y="6526"/>
                  <a:pt x="1568" y="6826"/>
                </a:cubicBezTo>
                <a:cubicBezTo>
                  <a:pt x="2267" y="7190"/>
                  <a:pt x="2966" y="7507"/>
                  <a:pt x="3705" y="7737"/>
                </a:cubicBezTo>
                <a:lnTo>
                  <a:pt x="3705" y="7737"/>
                </a:lnTo>
                <a:cubicBezTo>
                  <a:pt x="3547" y="8474"/>
                  <a:pt x="3408" y="9241"/>
                  <a:pt x="3269" y="9962"/>
                </a:cubicBezTo>
                <a:cubicBezTo>
                  <a:pt x="3136" y="10562"/>
                  <a:pt x="2902" y="11530"/>
                  <a:pt x="3736" y="11763"/>
                </a:cubicBezTo>
                <a:cubicBezTo>
                  <a:pt x="3803" y="11779"/>
                  <a:pt x="3870" y="11787"/>
                  <a:pt x="3937" y="11787"/>
                </a:cubicBezTo>
                <a:cubicBezTo>
                  <a:pt x="4563" y="11787"/>
                  <a:pt x="5149" y="11128"/>
                  <a:pt x="5571" y="10796"/>
                </a:cubicBezTo>
                <a:cubicBezTo>
                  <a:pt x="6113" y="10332"/>
                  <a:pt x="6614" y="9867"/>
                  <a:pt x="7076" y="9357"/>
                </a:cubicBezTo>
                <a:lnTo>
                  <a:pt x="7076" y="9357"/>
                </a:lnTo>
                <a:cubicBezTo>
                  <a:pt x="7248" y="9628"/>
                  <a:pt x="7427" y="9890"/>
                  <a:pt x="7606" y="10129"/>
                </a:cubicBezTo>
                <a:cubicBezTo>
                  <a:pt x="7839" y="10496"/>
                  <a:pt x="8039" y="10929"/>
                  <a:pt x="8406" y="11196"/>
                </a:cubicBezTo>
                <a:cubicBezTo>
                  <a:pt x="8626" y="11388"/>
                  <a:pt x="8907" y="11490"/>
                  <a:pt x="9179" y="11490"/>
                </a:cubicBezTo>
                <a:cubicBezTo>
                  <a:pt x="9568" y="11490"/>
                  <a:pt x="9937" y="11281"/>
                  <a:pt x="10074" y="10829"/>
                </a:cubicBezTo>
                <a:cubicBezTo>
                  <a:pt x="10174" y="10362"/>
                  <a:pt x="10108" y="9829"/>
                  <a:pt x="10108" y="9362"/>
                </a:cubicBezTo>
                <a:lnTo>
                  <a:pt x="10108" y="7694"/>
                </a:lnTo>
                <a:cubicBezTo>
                  <a:pt x="10108" y="7627"/>
                  <a:pt x="10074" y="7327"/>
                  <a:pt x="10108" y="7293"/>
                </a:cubicBezTo>
                <a:cubicBezTo>
                  <a:pt x="10141" y="7260"/>
                  <a:pt x="10241" y="7260"/>
                  <a:pt x="10274" y="7193"/>
                </a:cubicBezTo>
                <a:cubicBezTo>
                  <a:pt x="10441" y="7127"/>
                  <a:pt x="10641" y="7027"/>
                  <a:pt x="10808" y="6960"/>
                </a:cubicBezTo>
                <a:cubicBezTo>
                  <a:pt x="11275" y="6760"/>
                  <a:pt x="11742" y="6459"/>
                  <a:pt x="12142" y="6159"/>
                </a:cubicBezTo>
                <a:cubicBezTo>
                  <a:pt x="12676" y="5792"/>
                  <a:pt x="13577" y="5192"/>
                  <a:pt x="13310" y="4425"/>
                </a:cubicBezTo>
                <a:cubicBezTo>
                  <a:pt x="13076" y="3591"/>
                  <a:pt x="11742" y="3691"/>
                  <a:pt x="11075" y="3657"/>
                </a:cubicBezTo>
                <a:cubicBezTo>
                  <a:pt x="10575" y="3624"/>
                  <a:pt x="10074" y="3624"/>
                  <a:pt x="9607" y="3624"/>
                </a:cubicBezTo>
                <a:lnTo>
                  <a:pt x="8807" y="3624"/>
                </a:lnTo>
                <a:cubicBezTo>
                  <a:pt x="8473" y="3624"/>
                  <a:pt x="8440" y="3457"/>
                  <a:pt x="8306" y="3157"/>
                </a:cubicBezTo>
                <a:cubicBezTo>
                  <a:pt x="8139" y="2690"/>
                  <a:pt x="7973" y="2256"/>
                  <a:pt x="7773" y="1789"/>
                </a:cubicBezTo>
                <a:cubicBezTo>
                  <a:pt x="7606" y="1356"/>
                  <a:pt x="7472" y="855"/>
                  <a:pt x="7205" y="489"/>
                </a:cubicBezTo>
                <a:cubicBezTo>
                  <a:pt x="6996" y="167"/>
                  <a:pt x="6694" y="0"/>
                  <a:pt x="6392" y="0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4CD3B358-3EC9-4F57-ADB6-B8071DE9C1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6" t="16361" r="34867" b="12213"/>
          <a:stretch/>
        </p:blipFill>
        <p:spPr>
          <a:xfrm>
            <a:off x="428878" y="914398"/>
            <a:ext cx="2921226" cy="3673784"/>
          </a:xfrm>
          <a:prstGeom prst="rect">
            <a:avLst/>
          </a:prstGeom>
          <a:ln w="57150">
            <a:solidFill>
              <a:srgbClr val="CD5C5C"/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0" name="Google Shape;1650;p58"/>
          <p:cNvSpPr txBox="1">
            <a:spLocks noGrp="1"/>
          </p:cNvSpPr>
          <p:nvPr>
            <p:ph type="title"/>
          </p:nvPr>
        </p:nvSpPr>
        <p:spPr>
          <a:xfrm rot="370226">
            <a:off x="4477887" y="1927528"/>
            <a:ext cx="3749177" cy="8732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900" dirty="0"/>
              <a:t>Thanks</a:t>
            </a:r>
            <a:endParaRPr sz="6900" dirty="0"/>
          </a:p>
        </p:txBody>
      </p:sp>
      <p:sp>
        <p:nvSpPr>
          <p:cNvPr id="1653" name="Google Shape;1653;p58"/>
          <p:cNvSpPr/>
          <p:nvPr/>
        </p:nvSpPr>
        <p:spPr>
          <a:xfrm rot="2700000" flipH="1">
            <a:off x="2335587" y="395522"/>
            <a:ext cx="472056" cy="786273"/>
          </a:xfrm>
          <a:custGeom>
            <a:avLst/>
            <a:gdLst/>
            <a:ahLst/>
            <a:cxnLst/>
            <a:rect l="l" t="t" r="r" b="b"/>
            <a:pathLst>
              <a:path w="7764" h="12932" extrusionOk="0">
                <a:moveTo>
                  <a:pt x="2229" y="1"/>
                </a:moveTo>
                <a:cubicBezTo>
                  <a:pt x="1632" y="53"/>
                  <a:pt x="1193" y="315"/>
                  <a:pt x="963" y="744"/>
                </a:cubicBezTo>
                <a:cubicBezTo>
                  <a:pt x="607" y="1413"/>
                  <a:pt x="806" y="2376"/>
                  <a:pt x="1078" y="3140"/>
                </a:cubicBezTo>
                <a:lnTo>
                  <a:pt x="1706" y="3140"/>
                </a:lnTo>
                <a:cubicBezTo>
                  <a:pt x="1434" y="2418"/>
                  <a:pt x="1214" y="1528"/>
                  <a:pt x="1486" y="1005"/>
                </a:cubicBezTo>
                <a:cubicBezTo>
                  <a:pt x="1612" y="744"/>
                  <a:pt x="1873" y="597"/>
                  <a:pt x="2281" y="566"/>
                </a:cubicBezTo>
                <a:lnTo>
                  <a:pt x="2333" y="566"/>
                </a:lnTo>
                <a:cubicBezTo>
                  <a:pt x="3955" y="566"/>
                  <a:pt x="6267" y="7241"/>
                  <a:pt x="6916" y="10149"/>
                </a:cubicBezTo>
                <a:cubicBezTo>
                  <a:pt x="7135" y="11164"/>
                  <a:pt x="6602" y="12043"/>
                  <a:pt x="5943" y="12294"/>
                </a:cubicBezTo>
                <a:cubicBezTo>
                  <a:pt x="5798" y="12350"/>
                  <a:pt x="5650" y="12378"/>
                  <a:pt x="5501" y="12378"/>
                </a:cubicBezTo>
                <a:cubicBezTo>
                  <a:pt x="4854" y="12378"/>
                  <a:pt x="4187" y="11853"/>
                  <a:pt x="3652" y="10892"/>
                </a:cubicBezTo>
                <a:cubicBezTo>
                  <a:pt x="1664" y="7397"/>
                  <a:pt x="618" y="3391"/>
                  <a:pt x="607" y="3338"/>
                </a:cubicBezTo>
                <a:cubicBezTo>
                  <a:pt x="572" y="3207"/>
                  <a:pt x="456" y="3119"/>
                  <a:pt x="327" y="3119"/>
                </a:cubicBezTo>
                <a:cubicBezTo>
                  <a:pt x="302" y="3119"/>
                  <a:pt x="277" y="3122"/>
                  <a:pt x="251" y="3129"/>
                </a:cubicBezTo>
                <a:cubicBezTo>
                  <a:pt x="95" y="3160"/>
                  <a:pt x="0" y="3317"/>
                  <a:pt x="42" y="3474"/>
                </a:cubicBezTo>
                <a:cubicBezTo>
                  <a:pt x="63" y="3516"/>
                  <a:pt x="1120" y="7607"/>
                  <a:pt x="3149" y="11164"/>
                </a:cubicBezTo>
                <a:cubicBezTo>
                  <a:pt x="3965" y="12618"/>
                  <a:pt x="4886" y="12932"/>
                  <a:pt x="5514" y="12932"/>
                </a:cubicBezTo>
                <a:cubicBezTo>
                  <a:pt x="5796" y="12932"/>
                  <a:pt x="6037" y="12869"/>
                  <a:pt x="6152" y="12817"/>
                </a:cubicBezTo>
                <a:cubicBezTo>
                  <a:pt x="7188" y="12461"/>
                  <a:pt x="7763" y="11258"/>
                  <a:pt x="7491" y="10044"/>
                </a:cubicBezTo>
                <a:cubicBezTo>
                  <a:pt x="7460" y="9940"/>
                  <a:pt x="4991" y="1"/>
                  <a:pt x="233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4" name="Google Shape;1654;p58"/>
          <p:cNvSpPr/>
          <p:nvPr/>
        </p:nvSpPr>
        <p:spPr>
          <a:xfrm rot="-4245893" flipH="1">
            <a:off x="1206113" y="622830"/>
            <a:ext cx="472044" cy="786254"/>
          </a:xfrm>
          <a:custGeom>
            <a:avLst/>
            <a:gdLst/>
            <a:ahLst/>
            <a:cxnLst/>
            <a:rect l="l" t="t" r="r" b="b"/>
            <a:pathLst>
              <a:path w="7764" h="12932" extrusionOk="0">
                <a:moveTo>
                  <a:pt x="2229" y="1"/>
                </a:moveTo>
                <a:cubicBezTo>
                  <a:pt x="1632" y="53"/>
                  <a:pt x="1193" y="315"/>
                  <a:pt x="963" y="744"/>
                </a:cubicBezTo>
                <a:cubicBezTo>
                  <a:pt x="607" y="1413"/>
                  <a:pt x="806" y="2376"/>
                  <a:pt x="1078" y="3140"/>
                </a:cubicBezTo>
                <a:lnTo>
                  <a:pt x="1706" y="3140"/>
                </a:lnTo>
                <a:cubicBezTo>
                  <a:pt x="1434" y="2418"/>
                  <a:pt x="1214" y="1528"/>
                  <a:pt x="1486" y="1005"/>
                </a:cubicBezTo>
                <a:cubicBezTo>
                  <a:pt x="1612" y="744"/>
                  <a:pt x="1873" y="597"/>
                  <a:pt x="2281" y="566"/>
                </a:cubicBezTo>
                <a:lnTo>
                  <a:pt x="2333" y="566"/>
                </a:lnTo>
                <a:cubicBezTo>
                  <a:pt x="3955" y="566"/>
                  <a:pt x="6267" y="7241"/>
                  <a:pt x="6916" y="10149"/>
                </a:cubicBezTo>
                <a:cubicBezTo>
                  <a:pt x="7135" y="11164"/>
                  <a:pt x="6602" y="12043"/>
                  <a:pt x="5943" y="12294"/>
                </a:cubicBezTo>
                <a:cubicBezTo>
                  <a:pt x="5798" y="12350"/>
                  <a:pt x="5650" y="12378"/>
                  <a:pt x="5501" y="12378"/>
                </a:cubicBezTo>
                <a:cubicBezTo>
                  <a:pt x="4854" y="12378"/>
                  <a:pt x="4187" y="11853"/>
                  <a:pt x="3652" y="10892"/>
                </a:cubicBezTo>
                <a:cubicBezTo>
                  <a:pt x="1664" y="7397"/>
                  <a:pt x="618" y="3391"/>
                  <a:pt x="607" y="3338"/>
                </a:cubicBezTo>
                <a:cubicBezTo>
                  <a:pt x="572" y="3207"/>
                  <a:pt x="456" y="3119"/>
                  <a:pt x="327" y="3119"/>
                </a:cubicBezTo>
                <a:cubicBezTo>
                  <a:pt x="302" y="3119"/>
                  <a:pt x="277" y="3122"/>
                  <a:pt x="251" y="3129"/>
                </a:cubicBezTo>
                <a:cubicBezTo>
                  <a:pt x="95" y="3160"/>
                  <a:pt x="0" y="3317"/>
                  <a:pt x="42" y="3474"/>
                </a:cubicBezTo>
                <a:cubicBezTo>
                  <a:pt x="63" y="3516"/>
                  <a:pt x="1120" y="7607"/>
                  <a:pt x="3149" y="11164"/>
                </a:cubicBezTo>
                <a:cubicBezTo>
                  <a:pt x="3965" y="12618"/>
                  <a:pt x="4886" y="12932"/>
                  <a:pt x="5514" y="12932"/>
                </a:cubicBezTo>
                <a:cubicBezTo>
                  <a:pt x="5796" y="12932"/>
                  <a:pt x="6037" y="12869"/>
                  <a:pt x="6152" y="12817"/>
                </a:cubicBezTo>
                <a:cubicBezTo>
                  <a:pt x="7188" y="12461"/>
                  <a:pt x="7763" y="11258"/>
                  <a:pt x="7491" y="10044"/>
                </a:cubicBezTo>
                <a:cubicBezTo>
                  <a:pt x="7460" y="9940"/>
                  <a:pt x="4991" y="1"/>
                  <a:pt x="23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55" name="Google Shape;1655;p58"/>
          <p:cNvGrpSpPr/>
          <p:nvPr/>
        </p:nvGrpSpPr>
        <p:grpSpPr>
          <a:xfrm rot="-6964383" flipH="1">
            <a:off x="95615" y="3748559"/>
            <a:ext cx="3230481" cy="1861137"/>
            <a:chOff x="6527046" y="299151"/>
            <a:chExt cx="3230604" cy="1861208"/>
          </a:xfrm>
        </p:grpSpPr>
        <p:sp>
          <p:nvSpPr>
            <p:cNvPr id="1656" name="Google Shape;1656;p58"/>
            <p:cNvSpPr/>
            <p:nvPr/>
          </p:nvSpPr>
          <p:spPr>
            <a:xfrm rot="1571944">
              <a:off x="6533015" y="467500"/>
              <a:ext cx="113450" cy="53441"/>
            </a:xfrm>
            <a:custGeom>
              <a:avLst/>
              <a:gdLst/>
              <a:ahLst/>
              <a:cxnLst/>
              <a:rect l="l" t="t" r="r" b="b"/>
              <a:pathLst>
                <a:path w="1382" h="651" extrusionOk="0">
                  <a:moveTo>
                    <a:pt x="1077" y="0"/>
                  </a:moveTo>
                  <a:cubicBezTo>
                    <a:pt x="1071" y="0"/>
                    <a:pt x="1064" y="0"/>
                    <a:pt x="1058" y="1"/>
                  </a:cubicBezTo>
                  <a:lnTo>
                    <a:pt x="294" y="53"/>
                  </a:lnTo>
                  <a:cubicBezTo>
                    <a:pt x="126" y="74"/>
                    <a:pt x="1" y="210"/>
                    <a:pt x="22" y="367"/>
                  </a:cubicBezTo>
                  <a:cubicBezTo>
                    <a:pt x="32" y="518"/>
                    <a:pt x="168" y="650"/>
                    <a:pt x="319" y="650"/>
                  </a:cubicBezTo>
                  <a:cubicBezTo>
                    <a:pt x="324" y="650"/>
                    <a:pt x="330" y="650"/>
                    <a:pt x="336" y="650"/>
                  </a:cubicBezTo>
                  <a:lnTo>
                    <a:pt x="1089" y="597"/>
                  </a:lnTo>
                  <a:cubicBezTo>
                    <a:pt x="1267" y="576"/>
                    <a:pt x="1382" y="430"/>
                    <a:pt x="1371" y="273"/>
                  </a:cubicBezTo>
                  <a:cubicBezTo>
                    <a:pt x="1351" y="113"/>
                    <a:pt x="1226" y="0"/>
                    <a:pt x="10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38100" dir="198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58"/>
            <p:cNvSpPr/>
            <p:nvPr/>
          </p:nvSpPr>
          <p:spPr>
            <a:xfrm rot="1571944">
              <a:off x="6596175" y="440930"/>
              <a:ext cx="91942" cy="140868"/>
            </a:xfrm>
            <a:custGeom>
              <a:avLst/>
              <a:gdLst/>
              <a:ahLst/>
              <a:cxnLst/>
              <a:rect l="l" t="t" r="r" b="b"/>
              <a:pathLst>
                <a:path w="1120" h="1716" extrusionOk="0">
                  <a:moveTo>
                    <a:pt x="994" y="0"/>
                  </a:moveTo>
                  <a:lnTo>
                    <a:pt x="0" y="555"/>
                  </a:lnTo>
                  <a:lnTo>
                    <a:pt x="63" y="1297"/>
                  </a:lnTo>
                  <a:lnTo>
                    <a:pt x="1119" y="1716"/>
                  </a:lnTo>
                  <a:lnTo>
                    <a:pt x="9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38100" dir="198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58"/>
            <p:cNvSpPr/>
            <p:nvPr/>
          </p:nvSpPr>
          <p:spPr>
            <a:xfrm rot="1571944">
              <a:off x="6654527" y="381396"/>
              <a:ext cx="231989" cy="354716"/>
            </a:xfrm>
            <a:custGeom>
              <a:avLst/>
              <a:gdLst/>
              <a:ahLst/>
              <a:cxnLst/>
              <a:rect l="l" t="t" r="r" b="b"/>
              <a:pathLst>
                <a:path w="2826" h="4321" extrusionOk="0">
                  <a:moveTo>
                    <a:pt x="2511" y="0"/>
                  </a:moveTo>
                  <a:lnTo>
                    <a:pt x="1" y="1371"/>
                  </a:lnTo>
                  <a:lnTo>
                    <a:pt x="137" y="3254"/>
                  </a:lnTo>
                  <a:lnTo>
                    <a:pt x="2825" y="4321"/>
                  </a:lnTo>
                  <a:lnTo>
                    <a:pt x="2825" y="4321"/>
                  </a:lnTo>
                  <a:lnTo>
                    <a:pt x="251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38100" dir="198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58"/>
            <p:cNvSpPr/>
            <p:nvPr/>
          </p:nvSpPr>
          <p:spPr>
            <a:xfrm rot="1571944">
              <a:off x="8174862" y="1041227"/>
              <a:ext cx="777320" cy="502644"/>
            </a:xfrm>
            <a:custGeom>
              <a:avLst/>
              <a:gdLst/>
              <a:ahLst/>
              <a:cxnLst/>
              <a:rect l="l" t="t" r="r" b="b"/>
              <a:pathLst>
                <a:path w="9469" h="6123" extrusionOk="0">
                  <a:moveTo>
                    <a:pt x="8548" y="0"/>
                  </a:moveTo>
                  <a:cubicBezTo>
                    <a:pt x="8531" y="0"/>
                    <a:pt x="8513" y="1"/>
                    <a:pt x="8495" y="3"/>
                  </a:cubicBezTo>
                  <a:lnTo>
                    <a:pt x="0" y="630"/>
                  </a:lnTo>
                  <a:lnTo>
                    <a:pt x="481" y="6123"/>
                  </a:lnTo>
                  <a:lnTo>
                    <a:pt x="8893" y="5506"/>
                  </a:lnTo>
                  <a:cubicBezTo>
                    <a:pt x="9217" y="5485"/>
                    <a:pt x="9468" y="5202"/>
                    <a:pt x="9437" y="4878"/>
                  </a:cubicBezTo>
                  <a:lnTo>
                    <a:pt x="9123" y="547"/>
                  </a:lnTo>
                  <a:cubicBezTo>
                    <a:pt x="9103" y="241"/>
                    <a:pt x="8841" y="0"/>
                    <a:pt x="85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38100" dir="198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58"/>
            <p:cNvSpPr/>
            <p:nvPr/>
          </p:nvSpPr>
          <p:spPr>
            <a:xfrm rot="1571944">
              <a:off x="6797493" y="600516"/>
              <a:ext cx="1494386" cy="555100"/>
            </a:xfrm>
            <a:custGeom>
              <a:avLst/>
              <a:gdLst/>
              <a:ahLst/>
              <a:cxnLst/>
              <a:rect l="l" t="t" r="r" b="b"/>
              <a:pathLst>
                <a:path w="18204" h="6762" extrusionOk="0">
                  <a:moveTo>
                    <a:pt x="17712" y="0"/>
                  </a:moveTo>
                  <a:lnTo>
                    <a:pt x="576" y="1256"/>
                  </a:lnTo>
                  <a:cubicBezTo>
                    <a:pt x="241" y="1277"/>
                    <a:pt x="0" y="1559"/>
                    <a:pt x="21" y="1884"/>
                  </a:cubicBezTo>
                  <a:lnTo>
                    <a:pt x="335" y="6215"/>
                  </a:lnTo>
                  <a:cubicBezTo>
                    <a:pt x="375" y="6521"/>
                    <a:pt x="619" y="6761"/>
                    <a:pt x="919" y="6761"/>
                  </a:cubicBezTo>
                  <a:cubicBezTo>
                    <a:pt x="937" y="6761"/>
                    <a:pt x="955" y="6761"/>
                    <a:pt x="973" y="6759"/>
                  </a:cubicBezTo>
                  <a:lnTo>
                    <a:pt x="18204" y="5493"/>
                  </a:lnTo>
                  <a:lnTo>
                    <a:pt x="1771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38100" dir="198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58"/>
            <p:cNvSpPr/>
            <p:nvPr/>
          </p:nvSpPr>
          <p:spPr>
            <a:xfrm rot="1571944">
              <a:off x="8179539" y="1141118"/>
              <a:ext cx="1494468" cy="726670"/>
            </a:xfrm>
            <a:custGeom>
              <a:avLst/>
              <a:gdLst/>
              <a:ahLst/>
              <a:cxnLst/>
              <a:rect l="l" t="t" r="r" b="b"/>
              <a:pathLst>
                <a:path w="18205" h="8852" extrusionOk="0">
                  <a:moveTo>
                    <a:pt x="14985" y="1"/>
                  </a:moveTo>
                  <a:cubicBezTo>
                    <a:pt x="14901" y="1"/>
                    <a:pt x="14817" y="4"/>
                    <a:pt x="14731" y="11"/>
                  </a:cubicBezTo>
                  <a:lnTo>
                    <a:pt x="1" y="1099"/>
                  </a:lnTo>
                  <a:lnTo>
                    <a:pt x="472" y="7585"/>
                  </a:lnTo>
                  <a:lnTo>
                    <a:pt x="14156" y="6570"/>
                  </a:lnTo>
                  <a:lnTo>
                    <a:pt x="13392" y="7292"/>
                  </a:lnTo>
                  <a:lnTo>
                    <a:pt x="2093" y="8119"/>
                  </a:lnTo>
                  <a:cubicBezTo>
                    <a:pt x="1884" y="8129"/>
                    <a:pt x="1738" y="8318"/>
                    <a:pt x="1748" y="8506"/>
                  </a:cubicBezTo>
                  <a:cubicBezTo>
                    <a:pt x="1768" y="8708"/>
                    <a:pt x="1935" y="8852"/>
                    <a:pt x="2126" y="8852"/>
                  </a:cubicBezTo>
                  <a:cubicBezTo>
                    <a:pt x="2132" y="8852"/>
                    <a:pt x="2139" y="8851"/>
                    <a:pt x="2146" y="8851"/>
                  </a:cubicBezTo>
                  <a:lnTo>
                    <a:pt x="13559" y="8014"/>
                  </a:lnTo>
                  <a:cubicBezTo>
                    <a:pt x="13664" y="8004"/>
                    <a:pt x="13748" y="7962"/>
                    <a:pt x="13811" y="7910"/>
                  </a:cubicBezTo>
                  <a:lnTo>
                    <a:pt x="15369" y="6466"/>
                  </a:lnTo>
                  <a:cubicBezTo>
                    <a:pt x="17001" y="6278"/>
                    <a:pt x="18205" y="4855"/>
                    <a:pt x="18079" y="3244"/>
                  </a:cubicBezTo>
                  <a:lnTo>
                    <a:pt x="18058" y="2804"/>
                  </a:lnTo>
                  <a:cubicBezTo>
                    <a:pt x="17949" y="1214"/>
                    <a:pt x="16592" y="1"/>
                    <a:pt x="149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38100" dir="198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62" name="Google Shape;1662;p58"/>
          <p:cNvSpPr/>
          <p:nvPr/>
        </p:nvSpPr>
        <p:spPr>
          <a:xfrm rot="-2233650" flipH="1">
            <a:off x="304525" y="1715500"/>
            <a:ext cx="1268965" cy="359228"/>
          </a:xfrm>
          <a:prstGeom prst="rect">
            <a:avLst/>
          </a:prstGeom>
          <a:solidFill>
            <a:srgbClr val="F3C995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6" name="Picture 2" descr="Good Morning Have Nice Day Concept Stock Illustrations – 61 Good Morning  Have Nice Day Concept Stock Illustrations, Vectors &amp; Clipart - Dreamstime">
            <a:extLst>
              <a:ext uri="{FF2B5EF4-FFF2-40B4-BE49-F238E27FC236}">
                <a16:creationId xmlns:a16="http://schemas.microsoft.com/office/drawing/2014/main" id="{D244781C-3DA0-CFAC-668A-2B7FC344D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9873">
            <a:off x="1272057" y="1861340"/>
            <a:ext cx="2198298" cy="21817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/>
            </a:solidFill>
            <a:miter lim="800000"/>
          </a:ln>
          <a:effectLst>
            <a:glow rad="101600">
              <a:srgbClr val="C00000">
                <a:alpha val="60000"/>
              </a:srgb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Google Shape;1131;p40"/>
          <p:cNvSpPr txBox="1">
            <a:spLocks noGrp="1"/>
          </p:cNvSpPr>
          <p:nvPr>
            <p:ph type="title"/>
          </p:nvPr>
        </p:nvSpPr>
        <p:spPr>
          <a:xfrm>
            <a:off x="558159" y="677064"/>
            <a:ext cx="2371158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Warm up</a:t>
            </a:r>
            <a:endParaRPr dirty="0"/>
          </a:p>
        </p:txBody>
      </p:sp>
      <p:pic>
        <p:nvPicPr>
          <p:cNvPr id="1026" name="Picture 2" descr="Awesome Blue Resume Design Tutorial in Microsoft Word (Silent Version) | CV  Designing - YouTube">
            <a:extLst>
              <a:ext uri="{FF2B5EF4-FFF2-40B4-BE49-F238E27FC236}">
                <a16:creationId xmlns:a16="http://schemas.microsoft.com/office/drawing/2014/main" id="{4C513D79-8565-F2C1-318D-3132D40F12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55" t="2675" r="29469"/>
          <a:stretch/>
        </p:blipFill>
        <p:spPr bwMode="auto">
          <a:xfrm>
            <a:off x="5454032" y="865848"/>
            <a:ext cx="3131617" cy="37112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فقاعة الكلام: مستطيلة مستديرة الزوايا 1">
            <a:extLst>
              <a:ext uri="{FF2B5EF4-FFF2-40B4-BE49-F238E27FC236}">
                <a16:creationId xmlns:a16="http://schemas.microsoft.com/office/drawing/2014/main" id="{7A4D2505-3D27-5714-E0A3-38EF1F1F72FF}"/>
              </a:ext>
            </a:extLst>
          </p:cNvPr>
          <p:cNvSpPr/>
          <p:nvPr/>
        </p:nvSpPr>
        <p:spPr>
          <a:xfrm>
            <a:off x="1262358" y="1683143"/>
            <a:ext cx="3568588" cy="720192"/>
          </a:xfrm>
          <a:prstGeom prst="wedgeRoundRectCallout">
            <a:avLst>
              <a:gd name="adj1" fmla="val 60346"/>
              <a:gd name="adj2" fmla="val 19526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/>
              <a:t>What is this ?</a:t>
            </a:r>
            <a:endParaRPr lang="ar-SA" sz="2000" b="1" dirty="0"/>
          </a:p>
        </p:txBody>
      </p:sp>
      <p:sp>
        <p:nvSpPr>
          <p:cNvPr id="3" name="فقاعة الكلام: مستطيلة مستديرة الزوايا 2">
            <a:extLst>
              <a:ext uri="{FF2B5EF4-FFF2-40B4-BE49-F238E27FC236}">
                <a16:creationId xmlns:a16="http://schemas.microsoft.com/office/drawing/2014/main" id="{4D9FB336-E067-5255-1D97-D36897AE9BBC}"/>
              </a:ext>
            </a:extLst>
          </p:cNvPr>
          <p:cNvSpPr/>
          <p:nvPr/>
        </p:nvSpPr>
        <p:spPr>
          <a:xfrm>
            <a:off x="1220549" y="2669023"/>
            <a:ext cx="3568588" cy="720192"/>
          </a:xfrm>
          <a:prstGeom prst="wedgeRoundRectCallout">
            <a:avLst>
              <a:gd name="adj1" fmla="val 60346"/>
              <a:gd name="adj2" fmla="val 19526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/>
              <a:t>What is it for ?</a:t>
            </a:r>
            <a:endParaRPr lang="ar-SA" sz="2000" b="1" dirty="0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99C33AA4-A82F-6A8F-4864-310631C0BF12}"/>
              </a:ext>
            </a:extLst>
          </p:cNvPr>
          <p:cNvSpPr txBox="1"/>
          <p:nvPr/>
        </p:nvSpPr>
        <p:spPr>
          <a:xfrm>
            <a:off x="6797310" y="911041"/>
            <a:ext cx="1626499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spc="300" dirty="0">
                <a:solidFill>
                  <a:schemeClr val="accent2">
                    <a:lumMod val="75000"/>
                  </a:schemeClr>
                </a:solidFill>
                <a:latin typeface="Congenial" panose="02000503040000020004" pitchFamily="2" charset="0"/>
              </a:rPr>
              <a:t>Job Profile</a:t>
            </a:r>
          </a:p>
        </p:txBody>
      </p:sp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id="{09DBB06D-9021-E655-8735-7C7F5963F635}"/>
              </a:ext>
            </a:extLst>
          </p:cNvPr>
          <p:cNvSpPr/>
          <p:nvPr/>
        </p:nvSpPr>
        <p:spPr>
          <a:xfrm>
            <a:off x="1235384" y="3606350"/>
            <a:ext cx="3568588" cy="720192"/>
          </a:xfrm>
          <a:prstGeom prst="wedgeRoundRectCallout">
            <a:avLst>
              <a:gd name="adj1" fmla="val 60346"/>
              <a:gd name="adj2" fmla="val 19526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/>
              <a:t>What does it highlight?</a:t>
            </a:r>
            <a:endParaRPr lang="ar-SA" sz="2000" b="1" dirty="0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B3372516-B920-D618-E9BB-DDEF3604CB83}"/>
              </a:ext>
            </a:extLst>
          </p:cNvPr>
          <p:cNvSpPr txBox="1"/>
          <p:nvPr/>
        </p:nvSpPr>
        <p:spPr>
          <a:xfrm>
            <a:off x="6958121" y="1693716"/>
            <a:ext cx="1206743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1200" b="1" i="0" u="none" strike="noStrike" baseline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Qualifications</a:t>
            </a:r>
            <a:endParaRPr lang="en-US" sz="1100" b="1" spc="3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181331DD-9F6D-D4DE-1EF0-C5E0C7A50D2F}"/>
              </a:ext>
            </a:extLst>
          </p:cNvPr>
          <p:cNvSpPr txBox="1"/>
          <p:nvPr/>
        </p:nvSpPr>
        <p:spPr>
          <a:xfrm>
            <a:off x="5484023" y="3213670"/>
            <a:ext cx="1206743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 Skills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0C227CCB-5F1C-CE53-09FB-615BF5021A10}"/>
              </a:ext>
            </a:extLst>
          </p:cNvPr>
          <p:cNvSpPr txBox="1"/>
          <p:nvPr/>
        </p:nvSpPr>
        <p:spPr>
          <a:xfrm>
            <a:off x="6995884" y="2759167"/>
            <a:ext cx="1206743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Google Shape;1363;p48"/>
          <p:cNvSpPr txBox="1">
            <a:spLocks noGrp="1"/>
          </p:cNvSpPr>
          <p:nvPr>
            <p:ph type="title"/>
          </p:nvPr>
        </p:nvSpPr>
        <p:spPr>
          <a:xfrm>
            <a:off x="713225" y="1493775"/>
            <a:ext cx="31146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u="none" dirty="0"/>
              <a:t>Open</a:t>
            </a:r>
            <a:endParaRPr sz="6600" u="none" dirty="0"/>
          </a:p>
        </p:txBody>
      </p:sp>
      <p:sp>
        <p:nvSpPr>
          <p:cNvPr id="1364" name="Google Shape;1364;p48"/>
          <p:cNvSpPr txBox="1">
            <a:spLocks noGrp="1"/>
          </p:cNvSpPr>
          <p:nvPr>
            <p:ph type="subTitle" idx="1"/>
          </p:nvPr>
        </p:nvSpPr>
        <p:spPr>
          <a:xfrm>
            <a:off x="713225" y="2368438"/>
            <a:ext cx="2918400" cy="4071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 dirty="0"/>
              <a:t>Student’s book p. </a:t>
            </a:r>
            <a:r>
              <a:rPr lang="en" sz="1800" b="1" dirty="0">
                <a:solidFill>
                  <a:srgbClr val="C00000"/>
                </a:solidFill>
              </a:rPr>
              <a:t>( 24)</a:t>
            </a:r>
            <a:endParaRPr sz="1800" b="1" dirty="0">
              <a:solidFill>
                <a:srgbClr val="C00000"/>
              </a:solidFill>
            </a:endParaRPr>
          </a:p>
        </p:txBody>
      </p:sp>
      <p:grpSp>
        <p:nvGrpSpPr>
          <p:cNvPr id="1365" name="Google Shape;1365;p48"/>
          <p:cNvGrpSpPr/>
          <p:nvPr/>
        </p:nvGrpSpPr>
        <p:grpSpPr>
          <a:xfrm rot="5400000">
            <a:off x="1953928" y="2650979"/>
            <a:ext cx="208075" cy="2689498"/>
            <a:chOff x="5739624" y="1545231"/>
            <a:chExt cx="104871" cy="1355594"/>
          </a:xfrm>
        </p:grpSpPr>
        <p:sp>
          <p:nvSpPr>
            <p:cNvPr id="1366" name="Google Shape;1366;p48"/>
            <p:cNvSpPr/>
            <p:nvPr/>
          </p:nvSpPr>
          <p:spPr>
            <a:xfrm>
              <a:off x="5740584" y="1636102"/>
              <a:ext cx="103911" cy="86741"/>
            </a:xfrm>
            <a:custGeom>
              <a:avLst/>
              <a:gdLst/>
              <a:ahLst/>
              <a:cxnLst/>
              <a:rect l="l" t="t" r="r" b="b"/>
              <a:pathLst>
                <a:path w="5737" h="4789" extrusionOk="0">
                  <a:moveTo>
                    <a:pt x="3060" y="877"/>
                  </a:moveTo>
                  <a:cubicBezTo>
                    <a:pt x="3497" y="877"/>
                    <a:pt x="3919" y="1056"/>
                    <a:pt x="4235" y="1372"/>
                  </a:cubicBezTo>
                  <a:cubicBezTo>
                    <a:pt x="4635" y="1839"/>
                    <a:pt x="4736" y="2573"/>
                    <a:pt x="4335" y="3073"/>
                  </a:cubicBezTo>
                  <a:cubicBezTo>
                    <a:pt x="4014" y="3555"/>
                    <a:pt x="3348" y="3822"/>
                    <a:pt x="2735" y="3822"/>
                  </a:cubicBezTo>
                  <a:cubicBezTo>
                    <a:pt x="2585" y="3822"/>
                    <a:pt x="2438" y="3806"/>
                    <a:pt x="2300" y="3773"/>
                  </a:cubicBezTo>
                  <a:cubicBezTo>
                    <a:pt x="1800" y="3648"/>
                    <a:pt x="1281" y="3148"/>
                    <a:pt x="1222" y="2625"/>
                  </a:cubicBezTo>
                  <a:lnTo>
                    <a:pt x="1222" y="2625"/>
                  </a:lnTo>
                  <a:cubicBezTo>
                    <a:pt x="1245" y="2588"/>
                    <a:pt x="1260" y="2548"/>
                    <a:pt x="1266" y="2506"/>
                  </a:cubicBezTo>
                  <a:cubicBezTo>
                    <a:pt x="1400" y="1839"/>
                    <a:pt x="1800" y="1205"/>
                    <a:pt x="2434" y="1005"/>
                  </a:cubicBezTo>
                  <a:cubicBezTo>
                    <a:pt x="2639" y="918"/>
                    <a:pt x="2851" y="877"/>
                    <a:pt x="3060" y="877"/>
                  </a:cubicBezTo>
                  <a:close/>
                  <a:moveTo>
                    <a:pt x="3059" y="1"/>
                  </a:moveTo>
                  <a:cubicBezTo>
                    <a:pt x="2906" y="1"/>
                    <a:pt x="2753" y="13"/>
                    <a:pt x="2601" y="37"/>
                  </a:cubicBezTo>
                  <a:cubicBezTo>
                    <a:pt x="1632" y="180"/>
                    <a:pt x="833" y="931"/>
                    <a:pt x="475" y="1834"/>
                  </a:cubicBezTo>
                  <a:lnTo>
                    <a:pt x="475" y="1834"/>
                  </a:lnTo>
                  <a:cubicBezTo>
                    <a:pt x="0" y="2805"/>
                    <a:pt x="615" y="3970"/>
                    <a:pt x="1500" y="4507"/>
                  </a:cubicBezTo>
                  <a:cubicBezTo>
                    <a:pt x="1885" y="4700"/>
                    <a:pt x="2304" y="4788"/>
                    <a:pt x="2724" y="4788"/>
                  </a:cubicBezTo>
                  <a:cubicBezTo>
                    <a:pt x="3468" y="4788"/>
                    <a:pt x="4214" y="4510"/>
                    <a:pt x="4769" y="4040"/>
                  </a:cubicBezTo>
                  <a:cubicBezTo>
                    <a:pt x="5569" y="3306"/>
                    <a:pt x="5736" y="2172"/>
                    <a:pt x="5236" y="1238"/>
                  </a:cubicBezTo>
                  <a:cubicBezTo>
                    <a:pt x="4809" y="413"/>
                    <a:pt x="3945" y="1"/>
                    <a:pt x="3059" y="1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48"/>
            <p:cNvSpPr/>
            <p:nvPr/>
          </p:nvSpPr>
          <p:spPr>
            <a:xfrm>
              <a:off x="5739624" y="1795600"/>
              <a:ext cx="104871" cy="86578"/>
            </a:xfrm>
            <a:custGeom>
              <a:avLst/>
              <a:gdLst/>
              <a:ahLst/>
              <a:cxnLst/>
              <a:rect l="l" t="t" r="r" b="b"/>
              <a:pathLst>
                <a:path w="5790" h="4780" extrusionOk="0">
                  <a:moveTo>
                    <a:pt x="3073" y="867"/>
                  </a:moveTo>
                  <a:cubicBezTo>
                    <a:pt x="3524" y="867"/>
                    <a:pt x="3963" y="1047"/>
                    <a:pt x="4288" y="1372"/>
                  </a:cubicBezTo>
                  <a:cubicBezTo>
                    <a:pt x="4688" y="1806"/>
                    <a:pt x="4789" y="2573"/>
                    <a:pt x="4388" y="3073"/>
                  </a:cubicBezTo>
                  <a:cubicBezTo>
                    <a:pt x="4062" y="3535"/>
                    <a:pt x="3383" y="3820"/>
                    <a:pt x="2764" y="3820"/>
                  </a:cubicBezTo>
                  <a:cubicBezTo>
                    <a:pt x="2622" y="3820"/>
                    <a:pt x="2484" y="3805"/>
                    <a:pt x="2353" y="3774"/>
                  </a:cubicBezTo>
                  <a:cubicBezTo>
                    <a:pt x="1848" y="3647"/>
                    <a:pt x="1324" y="3139"/>
                    <a:pt x="1273" y="2610"/>
                  </a:cubicBezTo>
                  <a:lnTo>
                    <a:pt x="1273" y="2610"/>
                  </a:lnTo>
                  <a:cubicBezTo>
                    <a:pt x="1297" y="2568"/>
                    <a:pt x="1313" y="2522"/>
                    <a:pt x="1319" y="2473"/>
                  </a:cubicBezTo>
                  <a:cubicBezTo>
                    <a:pt x="1453" y="1806"/>
                    <a:pt x="1853" y="1205"/>
                    <a:pt x="2487" y="972"/>
                  </a:cubicBezTo>
                  <a:cubicBezTo>
                    <a:pt x="2679" y="901"/>
                    <a:pt x="2877" y="867"/>
                    <a:pt x="3073" y="867"/>
                  </a:cubicBezTo>
                  <a:close/>
                  <a:moveTo>
                    <a:pt x="3112" y="1"/>
                  </a:moveTo>
                  <a:cubicBezTo>
                    <a:pt x="2959" y="1"/>
                    <a:pt x="2806" y="13"/>
                    <a:pt x="2654" y="38"/>
                  </a:cubicBezTo>
                  <a:cubicBezTo>
                    <a:pt x="1742" y="172"/>
                    <a:pt x="982" y="844"/>
                    <a:pt x="597" y="1675"/>
                  </a:cubicBezTo>
                  <a:lnTo>
                    <a:pt x="597" y="1675"/>
                  </a:lnTo>
                  <a:cubicBezTo>
                    <a:pt x="0" y="2670"/>
                    <a:pt x="630" y="3947"/>
                    <a:pt x="1553" y="4474"/>
                  </a:cubicBezTo>
                  <a:cubicBezTo>
                    <a:pt x="1948" y="4684"/>
                    <a:pt x="2380" y="4780"/>
                    <a:pt x="2811" y="4780"/>
                  </a:cubicBezTo>
                  <a:cubicBezTo>
                    <a:pt x="3544" y="4780"/>
                    <a:pt x="4276" y="4503"/>
                    <a:pt x="4822" y="4041"/>
                  </a:cubicBezTo>
                  <a:cubicBezTo>
                    <a:pt x="5622" y="3307"/>
                    <a:pt x="5789" y="2139"/>
                    <a:pt x="5289" y="1239"/>
                  </a:cubicBezTo>
                  <a:cubicBezTo>
                    <a:pt x="4862" y="414"/>
                    <a:pt x="3998" y="1"/>
                    <a:pt x="3112" y="1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48"/>
            <p:cNvSpPr/>
            <p:nvPr/>
          </p:nvSpPr>
          <p:spPr>
            <a:xfrm>
              <a:off x="5740022" y="1954537"/>
              <a:ext cx="104473" cy="86849"/>
            </a:xfrm>
            <a:custGeom>
              <a:avLst/>
              <a:gdLst/>
              <a:ahLst/>
              <a:cxnLst/>
              <a:rect l="l" t="t" r="r" b="b"/>
              <a:pathLst>
                <a:path w="5768" h="4795" extrusionOk="0">
                  <a:moveTo>
                    <a:pt x="3060" y="897"/>
                  </a:moveTo>
                  <a:cubicBezTo>
                    <a:pt x="3507" y="897"/>
                    <a:pt x="3943" y="1070"/>
                    <a:pt x="4266" y="1370"/>
                  </a:cubicBezTo>
                  <a:cubicBezTo>
                    <a:pt x="4666" y="1837"/>
                    <a:pt x="4767" y="2604"/>
                    <a:pt x="4366" y="3105"/>
                  </a:cubicBezTo>
                  <a:cubicBezTo>
                    <a:pt x="4040" y="3566"/>
                    <a:pt x="3361" y="3851"/>
                    <a:pt x="2742" y="3851"/>
                  </a:cubicBezTo>
                  <a:cubicBezTo>
                    <a:pt x="2600" y="3851"/>
                    <a:pt x="2462" y="3836"/>
                    <a:pt x="2331" y="3805"/>
                  </a:cubicBezTo>
                  <a:cubicBezTo>
                    <a:pt x="1826" y="3679"/>
                    <a:pt x="1302" y="3170"/>
                    <a:pt x="1251" y="2641"/>
                  </a:cubicBezTo>
                  <a:lnTo>
                    <a:pt x="1251" y="2641"/>
                  </a:lnTo>
                  <a:cubicBezTo>
                    <a:pt x="1275" y="2599"/>
                    <a:pt x="1291" y="2553"/>
                    <a:pt x="1297" y="2504"/>
                  </a:cubicBezTo>
                  <a:cubicBezTo>
                    <a:pt x="1431" y="1837"/>
                    <a:pt x="1831" y="1203"/>
                    <a:pt x="2465" y="1003"/>
                  </a:cubicBezTo>
                  <a:cubicBezTo>
                    <a:pt x="2660" y="931"/>
                    <a:pt x="2861" y="897"/>
                    <a:pt x="3060" y="897"/>
                  </a:cubicBezTo>
                  <a:close/>
                  <a:moveTo>
                    <a:pt x="3068" y="1"/>
                  </a:moveTo>
                  <a:cubicBezTo>
                    <a:pt x="2922" y="1"/>
                    <a:pt x="2776" y="12"/>
                    <a:pt x="2632" y="36"/>
                  </a:cubicBezTo>
                  <a:cubicBezTo>
                    <a:pt x="1696" y="173"/>
                    <a:pt x="919" y="879"/>
                    <a:pt x="545" y="1758"/>
                  </a:cubicBezTo>
                  <a:lnTo>
                    <a:pt x="545" y="1758"/>
                  </a:lnTo>
                  <a:cubicBezTo>
                    <a:pt x="0" y="2746"/>
                    <a:pt x="624" y="3987"/>
                    <a:pt x="1531" y="4506"/>
                  </a:cubicBezTo>
                  <a:cubicBezTo>
                    <a:pt x="1924" y="4702"/>
                    <a:pt x="2354" y="4795"/>
                    <a:pt x="2783" y="4795"/>
                  </a:cubicBezTo>
                  <a:cubicBezTo>
                    <a:pt x="3518" y="4795"/>
                    <a:pt x="4252" y="4523"/>
                    <a:pt x="4800" y="4039"/>
                  </a:cubicBezTo>
                  <a:cubicBezTo>
                    <a:pt x="5600" y="3338"/>
                    <a:pt x="5767" y="2171"/>
                    <a:pt x="5267" y="1270"/>
                  </a:cubicBezTo>
                  <a:cubicBezTo>
                    <a:pt x="4837" y="438"/>
                    <a:pt x="3962" y="1"/>
                    <a:pt x="3068" y="1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48"/>
            <p:cNvSpPr/>
            <p:nvPr/>
          </p:nvSpPr>
          <p:spPr>
            <a:xfrm>
              <a:off x="5740022" y="2114054"/>
              <a:ext cx="104473" cy="86849"/>
            </a:xfrm>
            <a:custGeom>
              <a:avLst/>
              <a:gdLst/>
              <a:ahLst/>
              <a:cxnLst/>
              <a:rect l="l" t="t" r="r" b="b"/>
              <a:pathLst>
                <a:path w="5768" h="4795" extrusionOk="0">
                  <a:moveTo>
                    <a:pt x="3091" y="875"/>
                  </a:moveTo>
                  <a:cubicBezTo>
                    <a:pt x="3528" y="875"/>
                    <a:pt x="3950" y="1054"/>
                    <a:pt x="4266" y="1369"/>
                  </a:cubicBezTo>
                  <a:cubicBezTo>
                    <a:pt x="4666" y="1836"/>
                    <a:pt x="4767" y="2570"/>
                    <a:pt x="4366" y="3071"/>
                  </a:cubicBezTo>
                  <a:cubicBezTo>
                    <a:pt x="4040" y="3560"/>
                    <a:pt x="3359" y="3850"/>
                    <a:pt x="2739" y="3850"/>
                  </a:cubicBezTo>
                  <a:cubicBezTo>
                    <a:pt x="2598" y="3850"/>
                    <a:pt x="2461" y="3835"/>
                    <a:pt x="2331" y="3804"/>
                  </a:cubicBezTo>
                  <a:cubicBezTo>
                    <a:pt x="1822" y="3677"/>
                    <a:pt x="1293" y="3161"/>
                    <a:pt x="1250" y="2627"/>
                  </a:cubicBezTo>
                  <a:lnTo>
                    <a:pt x="1250" y="2627"/>
                  </a:lnTo>
                  <a:cubicBezTo>
                    <a:pt x="1274" y="2588"/>
                    <a:pt x="1291" y="2547"/>
                    <a:pt x="1297" y="2503"/>
                  </a:cubicBezTo>
                  <a:cubicBezTo>
                    <a:pt x="1431" y="1836"/>
                    <a:pt x="1831" y="1203"/>
                    <a:pt x="2465" y="1002"/>
                  </a:cubicBezTo>
                  <a:cubicBezTo>
                    <a:pt x="2670" y="916"/>
                    <a:pt x="2882" y="875"/>
                    <a:pt x="3091" y="875"/>
                  </a:cubicBezTo>
                  <a:close/>
                  <a:moveTo>
                    <a:pt x="3070" y="0"/>
                  </a:moveTo>
                  <a:cubicBezTo>
                    <a:pt x="2924" y="0"/>
                    <a:pt x="2777" y="12"/>
                    <a:pt x="2632" y="35"/>
                  </a:cubicBezTo>
                  <a:cubicBezTo>
                    <a:pt x="1696" y="173"/>
                    <a:pt x="919" y="878"/>
                    <a:pt x="545" y="1757"/>
                  </a:cubicBezTo>
                  <a:lnTo>
                    <a:pt x="545" y="1757"/>
                  </a:lnTo>
                  <a:cubicBezTo>
                    <a:pt x="0" y="2745"/>
                    <a:pt x="624" y="3987"/>
                    <a:pt x="1531" y="4505"/>
                  </a:cubicBezTo>
                  <a:cubicBezTo>
                    <a:pt x="1924" y="4702"/>
                    <a:pt x="2354" y="4794"/>
                    <a:pt x="2783" y="4794"/>
                  </a:cubicBezTo>
                  <a:cubicBezTo>
                    <a:pt x="3518" y="4794"/>
                    <a:pt x="4252" y="4522"/>
                    <a:pt x="4800" y="4038"/>
                  </a:cubicBezTo>
                  <a:cubicBezTo>
                    <a:pt x="5600" y="3337"/>
                    <a:pt x="5767" y="2170"/>
                    <a:pt x="5267" y="1236"/>
                  </a:cubicBezTo>
                  <a:cubicBezTo>
                    <a:pt x="4837" y="433"/>
                    <a:pt x="3963" y="0"/>
                    <a:pt x="3070" y="0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48"/>
            <p:cNvSpPr/>
            <p:nvPr/>
          </p:nvSpPr>
          <p:spPr>
            <a:xfrm>
              <a:off x="5740022" y="2274151"/>
              <a:ext cx="104473" cy="86849"/>
            </a:xfrm>
            <a:custGeom>
              <a:avLst/>
              <a:gdLst/>
              <a:ahLst/>
              <a:cxnLst/>
              <a:rect l="l" t="t" r="r" b="b"/>
              <a:pathLst>
                <a:path w="5768" h="4795" extrusionOk="0">
                  <a:moveTo>
                    <a:pt x="3091" y="876"/>
                  </a:moveTo>
                  <a:cubicBezTo>
                    <a:pt x="3528" y="876"/>
                    <a:pt x="3950" y="1054"/>
                    <a:pt x="4266" y="1370"/>
                  </a:cubicBezTo>
                  <a:cubicBezTo>
                    <a:pt x="4666" y="1837"/>
                    <a:pt x="4767" y="2571"/>
                    <a:pt x="4366" y="3071"/>
                  </a:cubicBezTo>
                  <a:cubicBezTo>
                    <a:pt x="4040" y="3561"/>
                    <a:pt x="3359" y="3851"/>
                    <a:pt x="2739" y="3851"/>
                  </a:cubicBezTo>
                  <a:cubicBezTo>
                    <a:pt x="2598" y="3851"/>
                    <a:pt x="2461" y="3836"/>
                    <a:pt x="2331" y="3805"/>
                  </a:cubicBezTo>
                  <a:cubicBezTo>
                    <a:pt x="1826" y="3654"/>
                    <a:pt x="1302" y="3139"/>
                    <a:pt x="1251" y="2623"/>
                  </a:cubicBezTo>
                  <a:lnTo>
                    <a:pt x="1251" y="2623"/>
                  </a:lnTo>
                  <a:cubicBezTo>
                    <a:pt x="1275" y="2587"/>
                    <a:pt x="1291" y="2547"/>
                    <a:pt x="1297" y="2504"/>
                  </a:cubicBezTo>
                  <a:cubicBezTo>
                    <a:pt x="1431" y="1837"/>
                    <a:pt x="1831" y="1203"/>
                    <a:pt x="2465" y="1003"/>
                  </a:cubicBezTo>
                  <a:cubicBezTo>
                    <a:pt x="2670" y="917"/>
                    <a:pt x="2882" y="876"/>
                    <a:pt x="3091" y="876"/>
                  </a:cubicBezTo>
                  <a:close/>
                  <a:moveTo>
                    <a:pt x="3070" y="1"/>
                  </a:moveTo>
                  <a:cubicBezTo>
                    <a:pt x="2924" y="1"/>
                    <a:pt x="2777" y="12"/>
                    <a:pt x="2632" y="36"/>
                  </a:cubicBezTo>
                  <a:cubicBezTo>
                    <a:pt x="1696" y="173"/>
                    <a:pt x="919" y="879"/>
                    <a:pt x="545" y="1758"/>
                  </a:cubicBezTo>
                  <a:lnTo>
                    <a:pt x="545" y="1758"/>
                  </a:lnTo>
                  <a:cubicBezTo>
                    <a:pt x="0" y="2746"/>
                    <a:pt x="624" y="3987"/>
                    <a:pt x="1531" y="4506"/>
                  </a:cubicBezTo>
                  <a:cubicBezTo>
                    <a:pt x="1924" y="4702"/>
                    <a:pt x="2354" y="4795"/>
                    <a:pt x="2783" y="4795"/>
                  </a:cubicBezTo>
                  <a:cubicBezTo>
                    <a:pt x="3518" y="4795"/>
                    <a:pt x="4252" y="4523"/>
                    <a:pt x="4800" y="4039"/>
                  </a:cubicBezTo>
                  <a:cubicBezTo>
                    <a:pt x="5600" y="3338"/>
                    <a:pt x="5767" y="2171"/>
                    <a:pt x="5267" y="1237"/>
                  </a:cubicBezTo>
                  <a:cubicBezTo>
                    <a:pt x="4837" y="434"/>
                    <a:pt x="3963" y="1"/>
                    <a:pt x="3070" y="1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48"/>
            <p:cNvSpPr/>
            <p:nvPr/>
          </p:nvSpPr>
          <p:spPr>
            <a:xfrm>
              <a:off x="5740004" y="2433631"/>
              <a:ext cx="104491" cy="86723"/>
            </a:xfrm>
            <a:custGeom>
              <a:avLst/>
              <a:gdLst/>
              <a:ahLst/>
              <a:cxnLst/>
              <a:rect l="l" t="t" r="r" b="b"/>
              <a:pathLst>
                <a:path w="5769" h="4788" extrusionOk="0">
                  <a:moveTo>
                    <a:pt x="3092" y="877"/>
                  </a:moveTo>
                  <a:cubicBezTo>
                    <a:pt x="3529" y="877"/>
                    <a:pt x="3951" y="1056"/>
                    <a:pt x="4267" y="1371"/>
                  </a:cubicBezTo>
                  <a:cubicBezTo>
                    <a:pt x="4667" y="1838"/>
                    <a:pt x="4768" y="2572"/>
                    <a:pt x="4367" y="3072"/>
                  </a:cubicBezTo>
                  <a:cubicBezTo>
                    <a:pt x="4046" y="3555"/>
                    <a:pt x="3380" y="3822"/>
                    <a:pt x="2767" y="3822"/>
                  </a:cubicBezTo>
                  <a:cubicBezTo>
                    <a:pt x="2617" y="3822"/>
                    <a:pt x="2470" y="3806"/>
                    <a:pt x="2332" y="3773"/>
                  </a:cubicBezTo>
                  <a:cubicBezTo>
                    <a:pt x="1832" y="3648"/>
                    <a:pt x="1312" y="3146"/>
                    <a:pt x="1253" y="2622"/>
                  </a:cubicBezTo>
                  <a:lnTo>
                    <a:pt x="1253" y="2622"/>
                  </a:lnTo>
                  <a:cubicBezTo>
                    <a:pt x="1277" y="2586"/>
                    <a:pt x="1292" y="2548"/>
                    <a:pt x="1298" y="2505"/>
                  </a:cubicBezTo>
                  <a:cubicBezTo>
                    <a:pt x="1432" y="1838"/>
                    <a:pt x="1832" y="1204"/>
                    <a:pt x="2466" y="1004"/>
                  </a:cubicBezTo>
                  <a:cubicBezTo>
                    <a:pt x="2671" y="918"/>
                    <a:pt x="2883" y="877"/>
                    <a:pt x="3092" y="877"/>
                  </a:cubicBezTo>
                  <a:close/>
                  <a:moveTo>
                    <a:pt x="3091" y="0"/>
                  </a:moveTo>
                  <a:cubicBezTo>
                    <a:pt x="2938" y="0"/>
                    <a:pt x="2785" y="12"/>
                    <a:pt x="2633" y="37"/>
                  </a:cubicBezTo>
                  <a:cubicBezTo>
                    <a:pt x="1697" y="175"/>
                    <a:pt x="920" y="880"/>
                    <a:pt x="546" y="1759"/>
                  </a:cubicBezTo>
                  <a:lnTo>
                    <a:pt x="546" y="1759"/>
                  </a:lnTo>
                  <a:cubicBezTo>
                    <a:pt x="1" y="2745"/>
                    <a:pt x="625" y="3956"/>
                    <a:pt x="1532" y="4507"/>
                  </a:cubicBezTo>
                  <a:cubicBezTo>
                    <a:pt x="1917" y="4699"/>
                    <a:pt x="2336" y="4788"/>
                    <a:pt x="2756" y="4788"/>
                  </a:cubicBezTo>
                  <a:cubicBezTo>
                    <a:pt x="3500" y="4788"/>
                    <a:pt x="4246" y="4509"/>
                    <a:pt x="4801" y="4040"/>
                  </a:cubicBezTo>
                  <a:cubicBezTo>
                    <a:pt x="5601" y="3339"/>
                    <a:pt x="5768" y="2172"/>
                    <a:pt x="5268" y="1238"/>
                  </a:cubicBezTo>
                  <a:cubicBezTo>
                    <a:pt x="4841" y="413"/>
                    <a:pt x="3977" y="0"/>
                    <a:pt x="3091" y="0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48"/>
            <p:cNvSpPr/>
            <p:nvPr/>
          </p:nvSpPr>
          <p:spPr>
            <a:xfrm>
              <a:off x="5739624" y="2593130"/>
              <a:ext cx="104871" cy="86578"/>
            </a:xfrm>
            <a:custGeom>
              <a:avLst/>
              <a:gdLst/>
              <a:ahLst/>
              <a:cxnLst/>
              <a:rect l="l" t="t" r="r" b="b"/>
              <a:pathLst>
                <a:path w="5790" h="4780" extrusionOk="0">
                  <a:moveTo>
                    <a:pt x="3073" y="867"/>
                  </a:moveTo>
                  <a:cubicBezTo>
                    <a:pt x="3524" y="867"/>
                    <a:pt x="3963" y="1046"/>
                    <a:pt x="4288" y="1372"/>
                  </a:cubicBezTo>
                  <a:cubicBezTo>
                    <a:pt x="4688" y="1805"/>
                    <a:pt x="4789" y="2572"/>
                    <a:pt x="4388" y="3073"/>
                  </a:cubicBezTo>
                  <a:cubicBezTo>
                    <a:pt x="4062" y="3534"/>
                    <a:pt x="3383" y="3819"/>
                    <a:pt x="2764" y="3819"/>
                  </a:cubicBezTo>
                  <a:cubicBezTo>
                    <a:pt x="2622" y="3819"/>
                    <a:pt x="2484" y="3804"/>
                    <a:pt x="2353" y="3773"/>
                  </a:cubicBezTo>
                  <a:cubicBezTo>
                    <a:pt x="1848" y="3647"/>
                    <a:pt x="1322" y="3137"/>
                    <a:pt x="1273" y="2607"/>
                  </a:cubicBezTo>
                  <a:lnTo>
                    <a:pt x="1273" y="2607"/>
                  </a:lnTo>
                  <a:cubicBezTo>
                    <a:pt x="1297" y="2566"/>
                    <a:pt x="1313" y="2522"/>
                    <a:pt x="1319" y="2472"/>
                  </a:cubicBezTo>
                  <a:cubicBezTo>
                    <a:pt x="1453" y="1805"/>
                    <a:pt x="1853" y="1205"/>
                    <a:pt x="2487" y="971"/>
                  </a:cubicBezTo>
                  <a:cubicBezTo>
                    <a:pt x="2679" y="901"/>
                    <a:pt x="2877" y="867"/>
                    <a:pt x="3073" y="867"/>
                  </a:cubicBezTo>
                  <a:close/>
                  <a:moveTo>
                    <a:pt x="3112" y="1"/>
                  </a:moveTo>
                  <a:cubicBezTo>
                    <a:pt x="2959" y="1"/>
                    <a:pt x="2806" y="13"/>
                    <a:pt x="2654" y="37"/>
                  </a:cubicBezTo>
                  <a:cubicBezTo>
                    <a:pt x="1742" y="171"/>
                    <a:pt x="982" y="844"/>
                    <a:pt x="597" y="1674"/>
                  </a:cubicBezTo>
                  <a:lnTo>
                    <a:pt x="597" y="1674"/>
                  </a:lnTo>
                  <a:cubicBezTo>
                    <a:pt x="0" y="2670"/>
                    <a:pt x="630" y="3946"/>
                    <a:pt x="1553" y="4474"/>
                  </a:cubicBezTo>
                  <a:cubicBezTo>
                    <a:pt x="1948" y="4684"/>
                    <a:pt x="2380" y="4779"/>
                    <a:pt x="2811" y="4779"/>
                  </a:cubicBezTo>
                  <a:cubicBezTo>
                    <a:pt x="3544" y="4779"/>
                    <a:pt x="4276" y="4502"/>
                    <a:pt x="4822" y="4040"/>
                  </a:cubicBezTo>
                  <a:cubicBezTo>
                    <a:pt x="5622" y="3306"/>
                    <a:pt x="5789" y="2139"/>
                    <a:pt x="5289" y="1238"/>
                  </a:cubicBezTo>
                  <a:cubicBezTo>
                    <a:pt x="4862" y="413"/>
                    <a:pt x="3998" y="1"/>
                    <a:pt x="3112" y="1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48"/>
            <p:cNvSpPr/>
            <p:nvPr/>
          </p:nvSpPr>
          <p:spPr>
            <a:xfrm>
              <a:off x="5740022" y="2752067"/>
              <a:ext cx="104473" cy="86849"/>
            </a:xfrm>
            <a:custGeom>
              <a:avLst/>
              <a:gdLst/>
              <a:ahLst/>
              <a:cxnLst/>
              <a:rect l="l" t="t" r="r" b="b"/>
              <a:pathLst>
                <a:path w="5768" h="4795" extrusionOk="0">
                  <a:moveTo>
                    <a:pt x="3060" y="897"/>
                  </a:moveTo>
                  <a:cubicBezTo>
                    <a:pt x="3507" y="897"/>
                    <a:pt x="3943" y="1069"/>
                    <a:pt x="4266" y="1370"/>
                  </a:cubicBezTo>
                  <a:cubicBezTo>
                    <a:pt x="4666" y="1837"/>
                    <a:pt x="4767" y="2604"/>
                    <a:pt x="4366" y="3104"/>
                  </a:cubicBezTo>
                  <a:cubicBezTo>
                    <a:pt x="4040" y="3566"/>
                    <a:pt x="3361" y="3850"/>
                    <a:pt x="2742" y="3850"/>
                  </a:cubicBezTo>
                  <a:cubicBezTo>
                    <a:pt x="2600" y="3850"/>
                    <a:pt x="2462" y="3836"/>
                    <a:pt x="2331" y="3805"/>
                  </a:cubicBezTo>
                  <a:cubicBezTo>
                    <a:pt x="1825" y="3678"/>
                    <a:pt x="1299" y="3167"/>
                    <a:pt x="1251" y="2636"/>
                  </a:cubicBezTo>
                  <a:lnTo>
                    <a:pt x="1251" y="2636"/>
                  </a:lnTo>
                  <a:cubicBezTo>
                    <a:pt x="1275" y="2597"/>
                    <a:pt x="1291" y="2553"/>
                    <a:pt x="1297" y="2504"/>
                  </a:cubicBezTo>
                  <a:cubicBezTo>
                    <a:pt x="1431" y="1837"/>
                    <a:pt x="1831" y="1203"/>
                    <a:pt x="2465" y="1003"/>
                  </a:cubicBezTo>
                  <a:cubicBezTo>
                    <a:pt x="2660" y="931"/>
                    <a:pt x="2861" y="897"/>
                    <a:pt x="3060" y="897"/>
                  </a:cubicBezTo>
                  <a:close/>
                  <a:moveTo>
                    <a:pt x="3068" y="0"/>
                  </a:moveTo>
                  <a:cubicBezTo>
                    <a:pt x="2922" y="0"/>
                    <a:pt x="2776" y="12"/>
                    <a:pt x="2632" y="35"/>
                  </a:cubicBezTo>
                  <a:cubicBezTo>
                    <a:pt x="1696" y="173"/>
                    <a:pt x="919" y="878"/>
                    <a:pt x="545" y="1758"/>
                  </a:cubicBezTo>
                  <a:lnTo>
                    <a:pt x="545" y="1758"/>
                  </a:lnTo>
                  <a:cubicBezTo>
                    <a:pt x="0" y="2745"/>
                    <a:pt x="624" y="3987"/>
                    <a:pt x="1531" y="4505"/>
                  </a:cubicBezTo>
                  <a:cubicBezTo>
                    <a:pt x="1924" y="4702"/>
                    <a:pt x="2354" y="4794"/>
                    <a:pt x="2783" y="4794"/>
                  </a:cubicBezTo>
                  <a:cubicBezTo>
                    <a:pt x="3518" y="4794"/>
                    <a:pt x="4252" y="4523"/>
                    <a:pt x="4800" y="4038"/>
                  </a:cubicBezTo>
                  <a:cubicBezTo>
                    <a:pt x="5600" y="3338"/>
                    <a:pt x="5767" y="2170"/>
                    <a:pt x="5267" y="1269"/>
                  </a:cubicBezTo>
                  <a:cubicBezTo>
                    <a:pt x="4837" y="438"/>
                    <a:pt x="3962" y="0"/>
                    <a:pt x="3068" y="0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48"/>
            <p:cNvSpPr/>
            <p:nvPr/>
          </p:nvSpPr>
          <p:spPr>
            <a:xfrm>
              <a:off x="5784054" y="1545231"/>
              <a:ext cx="18746" cy="1355594"/>
            </a:xfrm>
            <a:custGeom>
              <a:avLst/>
              <a:gdLst/>
              <a:ahLst/>
              <a:cxnLst/>
              <a:rect l="l" t="t" r="r" b="b"/>
              <a:pathLst>
                <a:path w="1035" h="74843" extrusionOk="0">
                  <a:moveTo>
                    <a:pt x="493" y="1"/>
                  </a:moveTo>
                  <a:cubicBezTo>
                    <a:pt x="259" y="1"/>
                    <a:pt x="34" y="151"/>
                    <a:pt x="34" y="451"/>
                  </a:cubicBezTo>
                  <a:lnTo>
                    <a:pt x="34" y="2419"/>
                  </a:lnTo>
                  <a:lnTo>
                    <a:pt x="34" y="7790"/>
                  </a:lnTo>
                  <a:lnTo>
                    <a:pt x="34" y="15762"/>
                  </a:lnTo>
                  <a:lnTo>
                    <a:pt x="34" y="25469"/>
                  </a:lnTo>
                  <a:lnTo>
                    <a:pt x="34" y="36110"/>
                  </a:lnTo>
                  <a:lnTo>
                    <a:pt x="34" y="46818"/>
                  </a:lnTo>
                  <a:lnTo>
                    <a:pt x="34" y="56825"/>
                  </a:lnTo>
                  <a:lnTo>
                    <a:pt x="34" y="65298"/>
                  </a:lnTo>
                  <a:lnTo>
                    <a:pt x="34" y="71402"/>
                  </a:lnTo>
                  <a:cubicBezTo>
                    <a:pt x="34" y="72336"/>
                    <a:pt x="1" y="73303"/>
                    <a:pt x="34" y="74271"/>
                  </a:cubicBezTo>
                  <a:lnTo>
                    <a:pt x="34" y="74404"/>
                  </a:lnTo>
                  <a:cubicBezTo>
                    <a:pt x="34" y="74692"/>
                    <a:pt x="283" y="74842"/>
                    <a:pt x="528" y="74842"/>
                  </a:cubicBezTo>
                  <a:cubicBezTo>
                    <a:pt x="766" y="74842"/>
                    <a:pt x="1001" y="74700"/>
                    <a:pt x="1001" y="74404"/>
                  </a:cubicBezTo>
                  <a:lnTo>
                    <a:pt x="1001" y="72436"/>
                  </a:lnTo>
                  <a:lnTo>
                    <a:pt x="1001" y="67066"/>
                  </a:lnTo>
                  <a:lnTo>
                    <a:pt x="1001" y="59093"/>
                  </a:lnTo>
                  <a:lnTo>
                    <a:pt x="1001" y="49386"/>
                  </a:lnTo>
                  <a:lnTo>
                    <a:pt x="1001" y="38745"/>
                  </a:lnTo>
                  <a:lnTo>
                    <a:pt x="1001" y="28038"/>
                  </a:lnTo>
                  <a:lnTo>
                    <a:pt x="1001" y="18030"/>
                  </a:lnTo>
                  <a:lnTo>
                    <a:pt x="1001" y="9558"/>
                  </a:lnTo>
                  <a:lnTo>
                    <a:pt x="1001" y="3453"/>
                  </a:lnTo>
                  <a:cubicBezTo>
                    <a:pt x="1001" y="2519"/>
                    <a:pt x="1035" y="1552"/>
                    <a:pt x="1001" y="585"/>
                  </a:cubicBezTo>
                  <a:lnTo>
                    <a:pt x="1001" y="451"/>
                  </a:lnTo>
                  <a:cubicBezTo>
                    <a:pt x="968" y="151"/>
                    <a:pt x="726" y="1"/>
                    <a:pt x="493" y="1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5" name="Google Shape;1375;p48"/>
          <p:cNvGrpSpPr/>
          <p:nvPr/>
        </p:nvGrpSpPr>
        <p:grpSpPr>
          <a:xfrm>
            <a:off x="8148154" y="1493772"/>
            <a:ext cx="282630" cy="2273281"/>
            <a:chOff x="8148154" y="1493772"/>
            <a:chExt cx="282630" cy="2273281"/>
          </a:xfrm>
        </p:grpSpPr>
        <p:sp>
          <p:nvSpPr>
            <p:cNvPr id="1376" name="Google Shape;1376;p48"/>
            <p:cNvSpPr/>
            <p:nvPr/>
          </p:nvSpPr>
          <p:spPr>
            <a:xfrm>
              <a:off x="8265640" y="1493772"/>
              <a:ext cx="31430" cy="2273281"/>
            </a:xfrm>
            <a:custGeom>
              <a:avLst/>
              <a:gdLst/>
              <a:ahLst/>
              <a:cxnLst/>
              <a:rect l="l" t="t" r="r" b="b"/>
              <a:pathLst>
                <a:path w="1035" h="74859" extrusionOk="0">
                  <a:moveTo>
                    <a:pt x="518" y="0"/>
                  </a:moveTo>
                  <a:cubicBezTo>
                    <a:pt x="276" y="0"/>
                    <a:pt x="34" y="159"/>
                    <a:pt x="34" y="476"/>
                  </a:cubicBezTo>
                  <a:lnTo>
                    <a:pt x="34" y="2444"/>
                  </a:lnTo>
                  <a:lnTo>
                    <a:pt x="34" y="7814"/>
                  </a:lnTo>
                  <a:lnTo>
                    <a:pt x="34" y="15787"/>
                  </a:lnTo>
                  <a:lnTo>
                    <a:pt x="34" y="25494"/>
                  </a:lnTo>
                  <a:lnTo>
                    <a:pt x="34" y="36135"/>
                  </a:lnTo>
                  <a:lnTo>
                    <a:pt x="34" y="46842"/>
                  </a:lnTo>
                  <a:lnTo>
                    <a:pt x="34" y="56849"/>
                  </a:lnTo>
                  <a:lnTo>
                    <a:pt x="34" y="65322"/>
                  </a:lnTo>
                  <a:lnTo>
                    <a:pt x="34" y="71393"/>
                  </a:lnTo>
                  <a:cubicBezTo>
                    <a:pt x="34" y="72360"/>
                    <a:pt x="1" y="73328"/>
                    <a:pt x="34" y="74262"/>
                  </a:cubicBezTo>
                  <a:lnTo>
                    <a:pt x="34" y="74395"/>
                  </a:lnTo>
                  <a:cubicBezTo>
                    <a:pt x="34" y="74700"/>
                    <a:pt x="282" y="74858"/>
                    <a:pt x="528" y="74858"/>
                  </a:cubicBezTo>
                  <a:cubicBezTo>
                    <a:pt x="766" y="74858"/>
                    <a:pt x="1001" y="74708"/>
                    <a:pt x="1001" y="74395"/>
                  </a:cubicBezTo>
                  <a:lnTo>
                    <a:pt x="1001" y="72427"/>
                  </a:lnTo>
                  <a:lnTo>
                    <a:pt x="1001" y="67057"/>
                  </a:lnTo>
                  <a:lnTo>
                    <a:pt x="1001" y="59084"/>
                  </a:lnTo>
                  <a:lnTo>
                    <a:pt x="1001" y="49377"/>
                  </a:lnTo>
                  <a:lnTo>
                    <a:pt x="1001" y="38736"/>
                  </a:lnTo>
                  <a:lnTo>
                    <a:pt x="1001" y="28029"/>
                  </a:lnTo>
                  <a:lnTo>
                    <a:pt x="1001" y="18022"/>
                  </a:lnTo>
                  <a:lnTo>
                    <a:pt x="1001" y="9549"/>
                  </a:lnTo>
                  <a:lnTo>
                    <a:pt x="1001" y="3478"/>
                  </a:lnTo>
                  <a:cubicBezTo>
                    <a:pt x="1001" y="2510"/>
                    <a:pt x="1035" y="1543"/>
                    <a:pt x="1001" y="609"/>
                  </a:cubicBezTo>
                  <a:lnTo>
                    <a:pt x="1001" y="476"/>
                  </a:lnTo>
                  <a:cubicBezTo>
                    <a:pt x="1001" y="159"/>
                    <a:pt x="760" y="0"/>
                    <a:pt x="518" y="0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48"/>
            <p:cNvSpPr/>
            <p:nvPr/>
          </p:nvSpPr>
          <p:spPr>
            <a:xfrm>
              <a:off x="8148154" y="1574275"/>
              <a:ext cx="282630" cy="210143"/>
            </a:xfrm>
            <a:custGeom>
              <a:avLst/>
              <a:gdLst/>
              <a:ahLst/>
              <a:cxnLst/>
              <a:rect l="l" t="t" r="r" b="b"/>
              <a:pathLst>
                <a:path w="9307" h="6920" extrusionOk="0">
                  <a:moveTo>
                    <a:pt x="772" y="5934"/>
                  </a:moveTo>
                  <a:cubicBezTo>
                    <a:pt x="790" y="5934"/>
                    <a:pt x="812" y="5942"/>
                    <a:pt x="834" y="5964"/>
                  </a:cubicBezTo>
                  <a:lnTo>
                    <a:pt x="768" y="5964"/>
                  </a:lnTo>
                  <a:cubicBezTo>
                    <a:pt x="723" y="5964"/>
                    <a:pt x="738" y="5934"/>
                    <a:pt x="772" y="5934"/>
                  </a:cubicBezTo>
                  <a:close/>
                  <a:moveTo>
                    <a:pt x="4395" y="1277"/>
                  </a:moveTo>
                  <a:cubicBezTo>
                    <a:pt x="5515" y="2817"/>
                    <a:pt x="6618" y="4357"/>
                    <a:pt x="7773" y="5897"/>
                  </a:cubicBezTo>
                  <a:cubicBezTo>
                    <a:pt x="7787" y="5920"/>
                    <a:pt x="7801" y="5942"/>
                    <a:pt x="7815" y="5964"/>
                  </a:cubicBezTo>
                  <a:lnTo>
                    <a:pt x="1181" y="5964"/>
                  </a:lnTo>
                  <a:cubicBezTo>
                    <a:pt x="1228" y="5865"/>
                    <a:pt x="1285" y="5754"/>
                    <a:pt x="1368" y="5630"/>
                  </a:cubicBezTo>
                  <a:cubicBezTo>
                    <a:pt x="1501" y="5363"/>
                    <a:pt x="1668" y="5130"/>
                    <a:pt x="1835" y="4863"/>
                  </a:cubicBezTo>
                  <a:cubicBezTo>
                    <a:pt x="2202" y="4296"/>
                    <a:pt x="2569" y="3696"/>
                    <a:pt x="3002" y="3162"/>
                  </a:cubicBezTo>
                  <a:cubicBezTo>
                    <a:pt x="3447" y="2508"/>
                    <a:pt x="3933" y="1874"/>
                    <a:pt x="4395" y="1277"/>
                  </a:cubicBezTo>
                  <a:close/>
                  <a:moveTo>
                    <a:pt x="4336" y="1"/>
                  </a:moveTo>
                  <a:cubicBezTo>
                    <a:pt x="4243" y="1"/>
                    <a:pt x="4150" y="37"/>
                    <a:pt x="4069" y="122"/>
                  </a:cubicBezTo>
                  <a:lnTo>
                    <a:pt x="4069" y="122"/>
                  </a:lnTo>
                  <a:cubicBezTo>
                    <a:pt x="3995" y="175"/>
                    <a:pt x="3935" y="244"/>
                    <a:pt x="3904" y="323"/>
                  </a:cubicBezTo>
                  <a:lnTo>
                    <a:pt x="3904" y="323"/>
                  </a:lnTo>
                  <a:cubicBezTo>
                    <a:pt x="3356" y="1003"/>
                    <a:pt x="2860" y="1682"/>
                    <a:pt x="2335" y="2361"/>
                  </a:cubicBezTo>
                  <a:cubicBezTo>
                    <a:pt x="1568" y="3395"/>
                    <a:pt x="667" y="4496"/>
                    <a:pt x="200" y="5730"/>
                  </a:cubicBezTo>
                  <a:cubicBezTo>
                    <a:pt x="34" y="6164"/>
                    <a:pt x="0" y="6698"/>
                    <a:pt x="467" y="6864"/>
                  </a:cubicBezTo>
                  <a:cubicBezTo>
                    <a:pt x="582" y="6907"/>
                    <a:pt x="702" y="6920"/>
                    <a:pt x="824" y="6920"/>
                  </a:cubicBezTo>
                  <a:cubicBezTo>
                    <a:pt x="985" y="6920"/>
                    <a:pt x="1149" y="6898"/>
                    <a:pt x="1301" y="6898"/>
                  </a:cubicBezTo>
                  <a:lnTo>
                    <a:pt x="8707" y="6898"/>
                  </a:lnTo>
                  <a:cubicBezTo>
                    <a:pt x="9040" y="6898"/>
                    <a:pt x="9307" y="6498"/>
                    <a:pt x="9107" y="6197"/>
                  </a:cubicBezTo>
                  <a:cubicBezTo>
                    <a:pt x="7873" y="4463"/>
                    <a:pt x="6605" y="2728"/>
                    <a:pt x="5304" y="994"/>
                  </a:cubicBezTo>
                  <a:cubicBezTo>
                    <a:pt x="5137" y="727"/>
                    <a:pt x="4937" y="493"/>
                    <a:pt x="4770" y="226"/>
                  </a:cubicBezTo>
                  <a:cubicBezTo>
                    <a:pt x="4692" y="108"/>
                    <a:pt x="4585" y="46"/>
                    <a:pt x="4473" y="26"/>
                  </a:cubicBezTo>
                  <a:lnTo>
                    <a:pt x="4473" y="26"/>
                  </a:lnTo>
                  <a:cubicBezTo>
                    <a:pt x="4429" y="9"/>
                    <a:pt x="4382" y="1"/>
                    <a:pt x="4336" y="1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48"/>
            <p:cNvSpPr/>
            <p:nvPr/>
          </p:nvSpPr>
          <p:spPr>
            <a:xfrm>
              <a:off x="8148154" y="1895922"/>
              <a:ext cx="282630" cy="210204"/>
            </a:xfrm>
            <a:custGeom>
              <a:avLst/>
              <a:gdLst/>
              <a:ahLst/>
              <a:cxnLst/>
              <a:rect l="l" t="t" r="r" b="b"/>
              <a:pathLst>
                <a:path w="9307" h="6922" extrusionOk="0">
                  <a:moveTo>
                    <a:pt x="772" y="5931"/>
                  </a:moveTo>
                  <a:cubicBezTo>
                    <a:pt x="790" y="5931"/>
                    <a:pt x="812" y="5935"/>
                    <a:pt x="834" y="5946"/>
                  </a:cubicBezTo>
                  <a:lnTo>
                    <a:pt x="768" y="5946"/>
                  </a:lnTo>
                  <a:cubicBezTo>
                    <a:pt x="723" y="5946"/>
                    <a:pt x="738" y="5931"/>
                    <a:pt x="772" y="5931"/>
                  </a:cubicBezTo>
                  <a:close/>
                  <a:moveTo>
                    <a:pt x="4388" y="1282"/>
                  </a:moveTo>
                  <a:cubicBezTo>
                    <a:pt x="5511" y="2820"/>
                    <a:pt x="6615" y="4340"/>
                    <a:pt x="7773" y="5913"/>
                  </a:cubicBezTo>
                  <a:cubicBezTo>
                    <a:pt x="7780" y="5924"/>
                    <a:pt x="7788" y="5935"/>
                    <a:pt x="7796" y="5946"/>
                  </a:cubicBezTo>
                  <a:lnTo>
                    <a:pt x="1181" y="5946"/>
                  </a:lnTo>
                  <a:cubicBezTo>
                    <a:pt x="1228" y="5848"/>
                    <a:pt x="1285" y="5737"/>
                    <a:pt x="1368" y="5613"/>
                  </a:cubicBezTo>
                  <a:cubicBezTo>
                    <a:pt x="1501" y="5379"/>
                    <a:pt x="1668" y="5112"/>
                    <a:pt x="1835" y="4879"/>
                  </a:cubicBezTo>
                  <a:cubicBezTo>
                    <a:pt x="2202" y="4278"/>
                    <a:pt x="2569" y="3711"/>
                    <a:pt x="3002" y="3144"/>
                  </a:cubicBezTo>
                  <a:cubicBezTo>
                    <a:pt x="3445" y="2493"/>
                    <a:pt x="3928" y="1883"/>
                    <a:pt x="4388" y="1282"/>
                  </a:cubicBezTo>
                  <a:close/>
                  <a:moveTo>
                    <a:pt x="4322" y="1"/>
                  </a:moveTo>
                  <a:cubicBezTo>
                    <a:pt x="4221" y="1"/>
                    <a:pt x="4121" y="42"/>
                    <a:pt x="4037" y="142"/>
                  </a:cubicBezTo>
                  <a:cubicBezTo>
                    <a:pt x="3436" y="909"/>
                    <a:pt x="2902" y="1610"/>
                    <a:pt x="2335" y="2377"/>
                  </a:cubicBezTo>
                  <a:cubicBezTo>
                    <a:pt x="1568" y="3411"/>
                    <a:pt x="667" y="4478"/>
                    <a:pt x="200" y="5746"/>
                  </a:cubicBezTo>
                  <a:cubicBezTo>
                    <a:pt x="34" y="6146"/>
                    <a:pt x="0" y="6713"/>
                    <a:pt x="467" y="6880"/>
                  </a:cubicBezTo>
                  <a:cubicBezTo>
                    <a:pt x="601" y="6913"/>
                    <a:pt x="742" y="6922"/>
                    <a:pt x="884" y="6922"/>
                  </a:cubicBezTo>
                  <a:cubicBezTo>
                    <a:pt x="1026" y="6922"/>
                    <a:pt x="1168" y="6913"/>
                    <a:pt x="1301" y="6913"/>
                  </a:cubicBezTo>
                  <a:lnTo>
                    <a:pt x="8707" y="6913"/>
                  </a:lnTo>
                  <a:cubicBezTo>
                    <a:pt x="9040" y="6913"/>
                    <a:pt x="9307" y="6480"/>
                    <a:pt x="9107" y="6213"/>
                  </a:cubicBezTo>
                  <a:cubicBezTo>
                    <a:pt x="7873" y="4445"/>
                    <a:pt x="6605" y="2744"/>
                    <a:pt x="5304" y="976"/>
                  </a:cubicBezTo>
                  <a:cubicBezTo>
                    <a:pt x="5137" y="742"/>
                    <a:pt x="4937" y="476"/>
                    <a:pt x="4770" y="242"/>
                  </a:cubicBezTo>
                  <a:cubicBezTo>
                    <a:pt x="4704" y="142"/>
                    <a:pt x="4617" y="82"/>
                    <a:pt x="4523" y="53"/>
                  </a:cubicBezTo>
                  <a:lnTo>
                    <a:pt x="4523" y="53"/>
                  </a:lnTo>
                  <a:cubicBezTo>
                    <a:pt x="4459" y="20"/>
                    <a:pt x="4390" y="1"/>
                    <a:pt x="4322" y="1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48"/>
            <p:cNvSpPr/>
            <p:nvPr/>
          </p:nvSpPr>
          <p:spPr>
            <a:xfrm>
              <a:off x="8148154" y="2217508"/>
              <a:ext cx="282630" cy="210143"/>
            </a:xfrm>
            <a:custGeom>
              <a:avLst/>
              <a:gdLst/>
              <a:ahLst/>
              <a:cxnLst/>
              <a:rect l="l" t="t" r="r" b="b"/>
              <a:pathLst>
                <a:path w="9307" h="6920" extrusionOk="0">
                  <a:moveTo>
                    <a:pt x="772" y="5934"/>
                  </a:moveTo>
                  <a:cubicBezTo>
                    <a:pt x="790" y="5934"/>
                    <a:pt x="812" y="5941"/>
                    <a:pt x="834" y="5964"/>
                  </a:cubicBezTo>
                  <a:lnTo>
                    <a:pt x="768" y="5964"/>
                  </a:lnTo>
                  <a:cubicBezTo>
                    <a:pt x="723" y="5964"/>
                    <a:pt x="738" y="5934"/>
                    <a:pt x="772" y="5934"/>
                  </a:cubicBezTo>
                  <a:close/>
                  <a:moveTo>
                    <a:pt x="4392" y="1281"/>
                  </a:moveTo>
                  <a:cubicBezTo>
                    <a:pt x="5513" y="2840"/>
                    <a:pt x="6616" y="4356"/>
                    <a:pt x="7773" y="5897"/>
                  </a:cubicBezTo>
                  <a:cubicBezTo>
                    <a:pt x="7787" y="5919"/>
                    <a:pt x="7801" y="5942"/>
                    <a:pt x="7815" y="5964"/>
                  </a:cubicBezTo>
                  <a:lnTo>
                    <a:pt x="1181" y="5964"/>
                  </a:lnTo>
                  <a:cubicBezTo>
                    <a:pt x="1228" y="5865"/>
                    <a:pt x="1285" y="5754"/>
                    <a:pt x="1368" y="5630"/>
                  </a:cubicBezTo>
                  <a:cubicBezTo>
                    <a:pt x="1501" y="5363"/>
                    <a:pt x="1668" y="5130"/>
                    <a:pt x="1835" y="4863"/>
                  </a:cubicBezTo>
                  <a:cubicBezTo>
                    <a:pt x="2202" y="4296"/>
                    <a:pt x="2569" y="3695"/>
                    <a:pt x="3002" y="3162"/>
                  </a:cubicBezTo>
                  <a:cubicBezTo>
                    <a:pt x="3446" y="2509"/>
                    <a:pt x="3931" y="1877"/>
                    <a:pt x="4392" y="1281"/>
                  </a:cubicBezTo>
                  <a:close/>
                  <a:moveTo>
                    <a:pt x="4336" y="0"/>
                  </a:moveTo>
                  <a:cubicBezTo>
                    <a:pt x="4243" y="0"/>
                    <a:pt x="4150" y="36"/>
                    <a:pt x="4069" y="122"/>
                  </a:cubicBezTo>
                  <a:lnTo>
                    <a:pt x="4069" y="122"/>
                  </a:lnTo>
                  <a:cubicBezTo>
                    <a:pt x="3995" y="175"/>
                    <a:pt x="3935" y="244"/>
                    <a:pt x="3904" y="323"/>
                  </a:cubicBezTo>
                  <a:lnTo>
                    <a:pt x="3904" y="323"/>
                  </a:lnTo>
                  <a:cubicBezTo>
                    <a:pt x="3356" y="1003"/>
                    <a:pt x="2860" y="1682"/>
                    <a:pt x="2335" y="2361"/>
                  </a:cubicBezTo>
                  <a:cubicBezTo>
                    <a:pt x="1568" y="3395"/>
                    <a:pt x="667" y="4496"/>
                    <a:pt x="200" y="5730"/>
                  </a:cubicBezTo>
                  <a:cubicBezTo>
                    <a:pt x="34" y="6164"/>
                    <a:pt x="0" y="6698"/>
                    <a:pt x="467" y="6864"/>
                  </a:cubicBezTo>
                  <a:cubicBezTo>
                    <a:pt x="582" y="6907"/>
                    <a:pt x="702" y="6919"/>
                    <a:pt x="824" y="6919"/>
                  </a:cubicBezTo>
                  <a:cubicBezTo>
                    <a:pt x="985" y="6919"/>
                    <a:pt x="1149" y="6898"/>
                    <a:pt x="1301" y="6898"/>
                  </a:cubicBezTo>
                  <a:lnTo>
                    <a:pt x="8707" y="6898"/>
                  </a:lnTo>
                  <a:cubicBezTo>
                    <a:pt x="9040" y="6898"/>
                    <a:pt x="9307" y="6497"/>
                    <a:pt x="9107" y="6197"/>
                  </a:cubicBezTo>
                  <a:cubicBezTo>
                    <a:pt x="7873" y="4463"/>
                    <a:pt x="6605" y="2728"/>
                    <a:pt x="5304" y="993"/>
                  </a:cubicBezTo>
                  <a:cubicBezTo>
                    <a:pt x="5137" y="727"/>
                    <a:pt x="4937" y="493"/>
                    <a:pt x="4770" y="226"/>
                  </a:cubicBezTo>
                  <a:cubicBezTo>
                    <a:pt x="4692" y="108"/>
                    <a:pt x="4585" y="46"/>
                    <a:pt x="4473" y="26"/>
                  </a:cubicBezTo>
                  <a:lnTo>
                    <a:pt x="4473" y="26"/>
                  </a:lnTo>
                  <a:cubicBezTo>
                    <a:pt x="4429" y="9"/>
                    <a:pt x="4382" y="0"/>
                    <a:pt x="4336" y="0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48"/>
            <p:cNvSpPr/>
            <p:nvPr/>
          </p:nvSpPr>
          <p:spPr>
            <a:xfrm>
              <a:off x="8148154" y="2538062"/>
              <a:ext cx="282630" cy="211297"/>
            </a:xfrm>
            <a:custGeom>
              <a:avLst/>
              <a:gdLst/>
              <a:ahLst/>
              <a:cxnLst/>
              <a:rect l="l" t="t" r="r" b="b"/>
              <a:pathLst>
                <a:path w="9307" h="6958" extrusionOk="0">
                  <a:moveTo>
                    <a:pt x="772" y="5967"/>
                  </a:moveTo>
                  <a:cubicBezTo>
                    <a:pt x="790" y="5967"/>
                    <a:pt x="812" y="5971"/>
                    <a:pt x="834" y="5982"/>
                  </a:cubicBezTo>
                  <a:lnTo>
                    <a:pt x="768" y="5982"/>
                  </a:lnTo>
                  <a:cubicBezTo>
                    <a:pt x="723" y="5982"/>
                    <a:pt x="738" y="5967"/>
                    <a:pt x="772" y="5967"/>
                  </a:cubicBezTo>
                  <a:close/>
                  <a:moveTo>
                    <a:pt x="4388" y="1318"/>
                  </a:moveTo>
                  <a:cubicBezTo>
                    <a:pt x="5511" y="2856"/>
                    <a:pt x="6615" y="4376"/>
                    <a:pt x="7773" y="5949"/>
                  </a:cubicBezTo>
                  <a:cubicBezTo>
                    <a:pt x="7780" y="5960"/>
                    <a:pt x="7788" y="5971"/>
                    <a:pt x="7796" y="5982"/>
                  </a:cubicBezTo>
                  <a:lnTo>
                    <a:pt x="1181" y="5982"/>
                  </a:lnTo>
                  <a:cubicBezTo>
                    <a:pt x="1228" y="5884"/>
                    <a:pt x="1285" y="5772"/>
                    <a:pt x="1368" y="5648"/>
                  </a:cubicBezTo>
                  <a:cubicBezTo>
                    <a:pt x="1501" y="5415"/>
                    <a:pt x="1668" y="5148"/>
                    <a:pt x="1835" y="4914"/>
                  </a:cubicBezTo>
                  <a:cubicBezTo>
                    <a:pt x="2202" y="4314"/>
                    <a:pt x="2569" y="3747"/>
                    <a:pt x="3002" y="3180"/>
                  </a:cubicBezTo>
                  <a:cubicBezTo>
                    <a:pt x="3445" y="2529"/>
                    <a:pt x="3928" y="1919"/>
                    <a:pt x="4388" y="1318"/>
                  </a:cubicBezTo>
                  <a:close/>
                  <a:moveTo>
                    <a:pt x="4350" y="0"/>
                  </a:moveTo>
                  <a:cubicBezTo>
                    <a:pt x="4240" y="0"/>
                    <a:pt x="4129" y="52"/>
                    <a:pt x="4037" y="178"/>
                  </a:cubicBezTo>
                  <a:cubicBezTo>
                    <a:pt x="3436" y="945"/>
                    <a:pt x="2902" y="1645"/>
                    <a:pt x="2335" y="2413"/>
                  </a:cubicBezTo>
                  <a:cubicBezTo>
                    <a:pt x="1568" y="3447"/>
                    <a:pt x="667" y="4514"/>
                    <a:pt x="200" y="5782"/>
                  </a:cubicBezTo>
                  <a:cubicBezTo>
                    <a:pt x="34" y="6182"/>
                    <a:pt x="0" y="6749"/>
                    <a:pt x="467" y="6916"/>
                  </a:cubicBezTo>
                  <a:cubicBezTo>
                    <a:pt x="601" y="6949"/>
                    <a:pt x="742" y="6958"/>
                    <a:pt x="884" y="6958"/>
                  </a:cubicBezTo>
                  <a:cubicBezTo>
                    <a:pt x="1026" y="6958"/>
                    <a:pt x="1168" y="6949"/>
                    <a:pt x="1301" y="6949"/>
                  </a:cubicBezTo>
                  <a:lnTo>
                    <a:pt x="8707" y="6949"/>
                  </a:lnTo>
                  <a:cubicBezTo>
                    <a:pt x="9040" y="6949"/>
                    <a:pt x="9307" y="6516"/>
                    <a:pt x="9107" y="6249"/>
                  </a:cubicBezTo>
                  <a:cubicBezTo>
                    <a:pt x="7873" y="4481"/>
                    <a:pt x="6605" y="2780"/>
                    <a:pt x="5304" y="1012"/>
                  </a:cubicBezTo>
                  <a:cubicBezTo>
                    <a:pt x="5137" y="778"/>
                    <a:pt x="4937" y="511"/>
                    <a:pt x="4770" y="278"/>
                  </a:cubicBezTo>
                  <a:cubicBezTo>
                    <a:pt x="4768" y="274"/>
                    <a:pt x="4765" y="270"/>
                    <a:pt x="4762" y="265"/>
                  </a:cubicBezTo>
                  <a:lnTo>
                    <a:pt x="4762" y="265"/>
                  </a:lnTo>
                  <a:cubicBezTo>
                    <a:pt x="4669" y="111"/>
                    <a:pt x="4511" y="0"/>
                    <a:pt x="4350" y="0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48"/>
            <p:cNvSpPr/>
            <p:nvPr/>
          </p:nvSpPr>
          <p:spPr>
            <a:xfrm>
              <a:off x="8148154" y="2860164"/>
              <a:ext cx="282630" cy="210720"/>
            </a:xfrm>
            <a:custGeom>
              <a:avLst/>
              <a:gdLst/>
              <a:ahLst/>
              <a:cxnLst/>
              <a:rect l="l" t="t" r="r" b="b"/>
              <a:pathLst>
                <a:path w="9307" h="6939" extrusionOk="0">
                  <a:moveTo>
                    <a:pt x="772" y="5953"/>
                  </a:moveTo>
                  <a:cubicBezTo>
                    <a:pt x="790" y="5953"/>
                    <a:pt x="812" y="5960"/>
                    <a:pt x="834" y="5983"/>
                  </a:cubicBezTo>
                  <a:lnTo>
                    <a:pt x="768" y="5983"/>
                  </a:lnTo>
                  <a:cubicBezTo>
                    <a:pt x="723" y="5983"/>
                    <a:pt x="738" y="5953"/>
                    <a:pt x="772" y="5953"/>
                  </a:cubicBezTo>
                  <a:close/>
                  <a:moveTo>
                    <a:pt x="4392" y="1300"/>
                  </a:moveTo>
                  <a:lnTo>
                    <a:pt x="4392" y="1300"/>
                  </a:lnTo>
                  <a:cubicBezTo>
                    <a:pt x="5513" y="2859"/>
                    <a:pt x="6616" y="4374"/>
                    <a:pt x="7773" y="5916"/>
                  </a:cubicBezTo>
                  <a:cubicBezTo>
                    <a:pt x="7787" y="5938"/>
                    <a:pt x="7801" y="5960"/>
                    <a:pt x="7815" y="5983"/>
                  </a:cubicBezTo>
                  <a:lnTo>
                    <a:pt x="1181" y="5983"/>
                  </a:lnTo>
                  <a:cubicBezTo>
                    <a:pt x="1228" y="5884"/>
                    <a:pt x="1285" y="5773"/>
                    <a:pt x="1368" y="5649"/>
                  </a:cubicBezTo>
                  <a:cubicBezTo>
                    <a:pt x="1501" y="5382"/>
                    <a:pt x="1668" y="5149"/>
                    <a:pt x="1835" y="4882"/>
                  </a:cubicBezTo>
                  <a:cubicBezTo>
                    <a:pt x="2202" y="4315"/>
                    <a:pt x="2569" y="3714"/>
                    <a:pt x="3002" y="3181"/>
                  </a:cubicBezTo>
                  <a:cubicBezTo>
                    <a:pt x="3446" y="2528"/>
                    <a:pt x="3931" y="1896"/>
                    <a:pt x="4392" y="1300"/>
                  </a:cubicBezTo>
                  <a:close/>
                  <a:moveTo>
                    <a:pt x="4350" y="1"/>
                  </a:moveTo>
                  <a:cubicBezTo>
                    <a:pt x="4250" y="1"/>
                    <a:pt x="4149" y="43"/>
                    <a:pt x="4063" y="145"/>
                  </a:cubicBezTo>
                  <a:lnTo>
                    <a:pt x="4063" y="145"/>
                  </a:lnTo>
                  <a:cubicBezTo>
                    <a:pt x="3991" y="197"/>
                    <a:pt x="3934" y="265"/>
                    <a:pt x="3904" y="342"/>
                  </a:cubicBezTo>
                  <a:lnTo>
                    <a:pt x="3904" y="342"/>
                  </a:lnTo>
                  <a:cubicBezTo>
                    <a:pt x="3356" y="1021"/>
                    <a:pt x="2860" y="1701"/>
                    <a:pt x="2335" y="2380"/>
                  </a:cubicBezTo>
                  <a:cubicBezTo>
                    <a:pt x="1568" y="3414"/>
                    <a:pt x="667" y="4515"/>
                    <a:pt x="200" y="5749"/>
                  </a:cubicBezTo>
                  <a:cubicBezTo>
                    <a:pt x="34" y="6183"/>
                    <a:pt x="0" y="6716"/>
                    <a:pt x="467" y="6883"/>
                  </a:cubicBezTo>
                  <a:cubicBezTo>
                    <a:pt x="582" y="6926"/>
                    <a:pt x="702" y="6938"/>
                    <a:pt x="824" y="6938"/>
                  </a:cubicBezTo>
                  <a:cubicBezTo>
                    <a:pt x="985" y="6938"/>
                    <a:pt x="1149" y="6917"/>
                    <a:pt x="1301" y="6917"/>
                  </a:cubicBezTo>
                  <a:lnTo>
                    <a:pt x="8707" y="6917"/>
                  </a:lnTo>
                  <a:cubicBezTo>
                    <a:pt x="9040" y="6917"/>
                    <a:pt x="9307" y="6516"/>
                    <a:pt x="9107" y="6216"/>
                  </a:cubicBezTo>
                  <a:cubicBezTo>
                    <a:pt x="7873" y="4481"/>
                    <a:pt x="6605" y="2747"/>
                    <a:pt x="5304" y="1012"/>
                  </a:cubicBezTo>
                  <a:cubicBezTo>
                    <a:pt x="5137" y="745"/>
                    <a:pt x="4937" y="512"/>
                    <a:pt x="4770" y="245"/>
                  </a:cubicBezTo>
                  <a:cubicBezTo>
                    <a:pt x="4722" y="172"/>
                    <a:pt x="4662" y="120"/>
                    <a:pt x="4598" y="87"/>
                  </a:cubicBezTo>
                  <a:lnTo>
                    <a:pt x="4598" y="87"/>
                  </a:lnTo>
                  <a:cubicBezTo>
                    <a:pt x="4522" y="33"/>
                    <a:pt x="4436" y="1"/>
                    <a:pt x="4350" y="1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48"/>
            <p:cNvSpPr/>
            <p:nvPr/>
          </p:nvSpPr>
          <p:spPr>
            <a:xfrm>
              <a:off x="8148154" y="3180840"/>
              <a:ext cx="282630" cy="210659"/>
            </a:xfrm>
            <a:custGeom>
              <a:avLst/>
              <a:gdLst/>
              <a:ahLst/>
              <a:cxnLst/>
              <a:rect l="l" t="t" r="r" b="b"/>
              <a:pathLst>
                <a:path w="9307" h="6937" extrusionOk="0">
                  <a:moveTo>
                    <a:pt x="772" y="5949"/>
                  </a:moveTo>
                  <a:cubicBezTo>
                    <a:pt x="790" y="5949"/>
                    <a:pt x="812" y="5952"/>
                    <a:pt x="834" y="5963"/>
                  </a:cubicBezTo>
                  <a:lnTo>
                    <a:pt x="768" y="5963"/>
                  </a:lnTo>
                  <a:cubicBezTo>
                    <a:pt x="723" y="5963"/>
                    <a:pt x="738" y="5949"/>
                    <a:pt x="772" y="5949"/>
                  </a:cubicBezTo>
                  <a:close/>
                  <a:moveTo>
                    <a:pt x="4392" y="1281"/>
                  </a:moveTo>
                  <a:cubicBezTo>
                    <a:pt x="5513" y="2841"/>
                    <a:pt x="6616" y="4359"/>
                    <a:pt x="7773" y="5930"/>
                  </a:cubicBezTo>
                  <a:cubicBezTo>
                    <a:pt x="7780" y="5941"/>
                    <a:pt x="7788" y="5952"/>
                    <a:pt x="7796" y="5963"/>
                  </a:cubicBezTo>
                  <a:lnTo>
                    <a:pt x="1181" y="5963"/>
                  </a:lnTo>
                  <a:cubicBezTo>
                    <a:pt x="1228" y="5865"/>
                    <a:pt x="1285" y="5754"/>
                    <a:pt x="1368" y="5630"/>
                  </a:cubicBezTo>
                  <a:cubicBezTo>
                    <a:pt x="1501" y="5363"/>
                    <a:pt x="1668" y="5129"/>
                    <a:pt x="1835" y="4863"/>
                  </a:cubicBezTo>
                  <a:cubicBezTo>
                    <a:pt x="2202" y="4296"/>
                    <a:pt x="2569" y="3695"/>
                    <a:pt x="3002" y="3161"/>
                  </a:cubicBezTo>
                  <a:cubicBezTo>
                    <a:pt x="3446" y="2509"/>
                    <a:pt x="3931" y="1877"/>
                    <a:pt x="4392" y="1281"/>
                  </a:cubicBezTo>
                  <a:close/>
                  <a:moveTo>
                    <a:pt x="4336" y="0"/>
                  </a:moveTo>
                  <a:cubicBezTo>
                    <a:pt x="4231" y="0"/>
                    <a:pt x="4125" y="47"/>
                    <a:pt x="4037" y="159"/>
                  </a:cubicBezTo>
                  <a:cubicBezTo>
                    <a:pt x="4024" y="175"/>
                    <a:pt x="4012" y="191"/>
                    <a:pt x="4000" y="206"/>
                  </a:cubicBezTo>
                  <a:lnTo>
                    <a:pt x="4000" y="206"/>
                  </a:lnTo>
                  <a:cubicBezTo>
                    <a:pt x="3969" y="236"/>
                    <a:pt x="3942" y="270"/>
                    <a:pt x="3922" y="305"/>
                  </a:cubicBezTo>
                  <a:lnTo>
                    <a:pt x="3922" y="305"/>
                  </a:lnTo>
                  <a:cubicBezTo>
                    <a:pt x="3368" y="1016"/>
                    <a:pt x="2866" y="1674"/>
                    <a:pt x="2335" y="2361"/>
                  </a:cubicBezTo>
                  <a:cubicBezTo>
                    <a:pt x="1568" y="3428"/>
                    <a:pt x="667" y="4496"/>
                    <a:pt x="200" y="5763"/>
                  </a:cubicBezTo>
                  <a:cubicBezTo>
                    <a:pt x="34" y="6164"/>
                    <a:pt x="0" y="6697"/>
                    <a:pt x="467" y="6864"/>
                  </a:cubicBezTo>
                  <a:cubicBezTo>
                    <a:pt x="627" y="6924"/>
                    <a:pt x="800" y="6936"/>
                    <a:pt x="969" y="6936"/>
                  </a:cubicBezTo>
                  <a:cubicBezTo>
                    <a:pt x="1082" y="6936"/>
                    <a:pt x="1194" y="6931"/>
                    <a:pt x="1301" y="6931"/>
                  </a:cubicBezTo>
                  <a:lnTo>
                    <a:pt x="8707" y="6931"/>
                  </a:lnTo>
                  <a:cubicBezTo>
                    <a:pt x="9040" y="6931"/>
                    <a:pt x="9307" y="6497"/>
                    <a:pt x="9107" y="6197"/>
                  </a:cubicBezTo>
                  <a:cubicBezTo>
                    <a:pt x="7873" y="4462"/>
                    <a:pt x="6605" y="2761"/>
                    <a:pt x="5304" y="993"/>
                  </a:cubicBezTo>
                  <a:cubicBezTo>
                    <a:pt x="5137" y="760"/>
                    <a:pt x="4937" y="493"/>
                    <a:pt x="4770" y="259"/>
                  </a:cubicBezTo>
                  <a:cubicBezTo>
                    <a:pt x="4732" y="202"/>
                    <a:pt x="4688" y="159"/>
                    <a:pt x="4640" y="126"/>
                  </a:cubicBezTo>
                  <a:lnTo>
                    <a:pt x="4640" y="126"/>
                  </a:lnTo>
                  <a:cubicBezTo>
                    <a:pt x="4552" y="49"/>
                    <a:pt x="4444" y="0"/>
                    <a:pt x="4336" y="0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48"/>
            <p:cNvSpPr/>
            <p:nvPr/>
          </p:nvSpPr>
          <p:spPr>
            <a:xfrm>
              <a:off x="8148154" y="3502942"/>
              <a:ext cx="282630" cy="209748"/>
            </a:xfrm>
            <a:custGeom>
              <a:avLst/>
              <a:gdLst/>
              <a:ahLst/>
              <a:cxnLst/>
              <a:rect l="l" t="t" r="r" b="b"/>
              <a:pathLst>
                <a:path w="9307" h="6907" extrusionOk="0">
                  <a:moveTo>
                    <a:pt x="772" y="5916"/>
                  </a:moveTo>
                  <a:cubicBezTo>
                    <a:pt x="790" y="5916"/>
                    <a:pt x="812" y="5920"/>
                    <a:pt x="834" y="5931"/>
                  </a:cubicBezTo>
                  <a:lnTo>
                    <a:pt x="768" y="5931"/>
                  </a:lnTo>
                  <a:cubicBezTo>
                    <a:pt x="723" y="5931"/>
                    <a:pt x="738" y="5916"/>
                    <a:pt x="772" y="5916"/>
                  </a:cubicBezTo>
                  <a:close/>
                  <a:moveTo>
                    <a:pt x="4389" y="1269"/>
                  </a:moveTo>
                  <a:cubicBezTo>
                    <a:pt x="5511" y="2812"/>
                    <a:pt x="6616" y="4355"/>
                    <a:pt x="7773" y="5897"/>
                  </a:cubicBezTo>
                  <a:cubicBezTo>
                    <a:pt x="7779" y="5908"/>
                    <a:pt x="7787" y="5920"/>
                    <a:pt x="7794" y="5931"/>
                  </a:cubicBezTo>
                  <a:lnTo>
                    <a:pt x="1193" y="5931"/>
                  </a:lnTo>
                  <a:cubicBezTo>
                    <a:pt x="1238" y="5841"/>
                    <a:pt x="1292" y="5730"/>
                    <a:pt x="1368" y="5597"/>
                  </a:cubicBezTo>
                  <a:cubicBezTo>
                    <a:pt x="1501" y="5364"/>
                    <a:pt x="1668" y="5097"/>
                    <a:pt x="1835" y="4863"/>
                  </a:cubicBezTo>
                  <a:cubicBezTo>
                    <a:pt x="2202" y="4263"/>
                    <a:pt x="2569" y="3696"/>
                    <a:pt x="3002" y="3162"/>
                  </a:cubicBezTo>
                  <a:cubicBezTo>
                    <a:pt x="3445" y="2511"/>
                    <a:pt x="3929" y="1880"/>
                    <a:pt x="4389" y="1269"/>
                  </a:cubicBezTo>
                  <a:close/>
                  <a:moveTo>
                    <a:pt x="4338" y="0"/>
                  </a:moveTo>
                  <a:cubicBezTo>
                    <a:pt x="4244" y="0"/>
                    <a:pt x="4151" y="36"/>
                    <a:pt x="4069" y="122"/>
                  </a:cubicBezTo>
                  <a:lnTo>
                    <a:pt x="4069" y="122"/>
                  </a:lnTo>
                  <a:cubicBezTo>
                    <a:pt x="3995" y="175"/>
                    <a:pt x="3936" y="244"/>
                    <a:pt x="3904" y="323"/>
                  </a:cubicBezTo>
                  <a:lnTo>
                    <a:pt x="3904" y="323"/>
                  </a:lnTo>
                  <a:cubicBezTo>
                    <a:pt x="3357" y="998"/>
                    <a:pt x="2860" y="1651"/>
                    <a:pt x="2335" y="2361"/>
                  </a:cubicBezTo>
                  <a:cubicBezTo>
                    <a:pt x="1568" y="3395"/>
                    <a:pt x="667" y="4496"/>
                    <a:pt x="200" y="5730"/>
                  </a:cubicBezTo>
                  <a:cubicBezTo>
                    <a:pt x="34" y="6164"/>
                    <a:pt x="0" y="6698"/>
                    <a:pt x="467" y="6865"/>
                  </a:cubicBezTo>
                  <a:cubicBezTo>
                    <a:pt x="601" y="6898"/>
                    <a:pt x="742" y="6906"/>
                    <a:pt x="884" y="6906"/>
                  </a:cubicBezTo>
                  <a:cubicBezTo>
                    <a:pt x="1026" y="6906"/>
                    <a:pt x="1168" y="6898"/>
                    <a:pt x="1301" y="6898"/>
                  </a:cubicBezTo>
                  <a:lnTo>
                    <a:pt x="8707" y="6898"/>
                  </a:lnTo>
                  <a:cubicBezTo>
                    <a:pt x="9040" y="6898"/>
                    <a:pt x="9307" y="6498"/>
                    <a:pt x="9107" y="6197"/>
                  </a:cubicBezTo>
                  <a:cubicBezTo>
                    <a:pt x="7873" y="4430"/>
                    <a:pt x="6605" y="2728"/>
                    <a:pt x="5304" y="994"/>
                  </a:cubicBezTo>
                  <a:cubicBezTo>
                    <a:pt x="5137" y="727"/>
                    <a:pt x="4937" y="493"/>
                    <a:pt x="4770" y="227"/>
                  </a:cubicBezTo>
                  <a:cubicBezTo>
                    <a:pt x="4694" y="111"/>
                    <a:pt x="4590" y="49"/>
                    <a:pt x="4481" y="27"/>
                  </a:cubicBezTo>
                  <a:lnTo>
                    <a:pt x="4481" y="27"/>
                  </a:lnTo>
                  <a:cubicBezTo>
                    <a:pt x="4435" y="10"/>
                    <a:pt x="4386" y="0"/>
                    <a:pt x="4338" y="0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F766C782-7D0B-114F-87CD-16CBF4803A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920" t="13687" r="34513" b="13943"/>
          <a:stretch/>
        </p:blipFill>
        <p:spPr>
          <a:xfrm>
            <a:off x="4450619" y="801111"/>
            <a:ext cx="3342011" cy="38032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glow rad="228600">
              <a:srgbClr val="C00000">
                <a:alpha val="40000"/>
              </a:srgb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847E11E1-9FCB-2960-A97A-07B7B55178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00" t="9754" r="13135" b="35182"/>
          <a:stretch/>
        </p:blipFill>
        <p:spPr>
          <a:xfrm>
            <a:off x="809203" y="1100517"/>
            <a:ext cx="7566053" cy="31478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E021AC2D-C1BA-0088-54BC-AA038F360583}"/>
              </a:ext>
            </a:extLst>
          </p:cNvPr>
          <p:cNvSpPr/>
          <p:nvPr/>
        </p:nvSpPr>
        <p:spPr>
          <a:xfrm>
            <a:off x="1374326" y="1970356"/>
            <a:ext cx="1360782" cy="246862"/>
          </a:xfrm>
          <a:prstGeom prst="rect">
            <a:avLst/>
          </a:prstGeom>
          <a:solidFill>
            <a:schemeClr val="bg1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2488C55F-31A2-4220-53E5-080E18B763C2}"/>
              </a:ext>
            </a:extLst>
          </p:cNvPr>
          <p:cNvSpPr/>
          <p:nvPr/>
        </p:nvSpPr>
        <p:spPr>
          <a:xfrm>
            <a:off x="2789083" y="2001375"/>
            <a:ext cx="4348092" cy="191566"/>
          </a:xfrm>
          <a:prstGeom prst="rect">
            <a:avLst/>
          </a:prstGeom>
          <a:solidFill>
            <a:schemeClr val="bg1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" name="TextBox 22">
            <a:extLst>
              <a:ext uri="{FF2B5EF4-FFF2-40B4-BE49-F238E27FC236}">
                <a16:creationId xmlns:a16="http://schemas.microsoft.com/office/drawing/2014/main" id="{8F3FDDDD-1238-17F4-42B6-00934517B374}"/>
              </a:ext>
            </a:extLst>
          </p:cNvPr>
          <p:cNvSpPr txBox="1"/>
          <p:nvPr/>
        </p:nvSpPr>
        <p:spPr>
          <a:xfrm>
            <a:off x="1556207" y="2719867"/>
            <a:ext cx="1915276" cy="217542"/>
          </a:xfrm>
          <a:prstGeom prst="rect">
            <a:avLst/>
          </a:prstGeom>
          <a:noFill/>
          <a:ln w="28575">
            <a:solidFill>
              <a:srgbClr val="305DBF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22">
            <a:extLst>
              <a:ext uri="{FF2B5EF4-FFF2-40B4-BE49-F238E27FC236}">
                <a16:creationId xmlns:a16="http://schemas.microsoft.com/office/drawing/2014/main" id="{29195FD2-CDD2-A1E4-1FAB-3C73C010BB91}"/>
              </a:ext>
            </a:extLst>
          </p:cNvPr>
          <p:cNvSpPr txBox="1"/>
          <p:nvPr/>
        </p:nvSpPr>
        <p:spPr>
          <a:xfrm>
            <a:off x="1546766" y="3228316"/>
            <a:ext cx="1915276" cy="217542"/>
          </a:xfrm>
          <a:prstGeom prst="rect">
            <a:avLst/>
          </a:prstGeom>
          <a:noFill/>
          <a:ln w="28575">
            <a:solidFill>
              <a:srgbClr val="305DBF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9" name="Google Shape;1119;p39"/>
          <p:cNvGrpSpPr/>
          <p:nvPr/>
        </p:nvGrpSpPr>
        <p:grpSpPr>
          <a:xfrm>
            <a:off x="583738" y="662825"/>
            <a:ext cx="214177" cy="422025"/>
            <a:chOff x="2916677" y="1984171"/>
            <a:chExt cx="214177" cy="422025"/>
          </a:xfrm>
        </p:grpSpPr>
        <p:sp>
          <p:nvSpPr>
            <p:cNvPr id="1120" name="Google Shape;1120;p39"/>
            <p:cNvSpPr/>
            <p:nvPr/>
          </p:nvSpPr>
          <p:spPr>
            <a:xfrm>
              <a:off x="2996231" y="1984171"/>
              <a:ext cx="134623" cy="135463"/>
            </a:xfrm>
            <a:custGeom>
              <a:avLst/>
              <a:gdLst/>
              <a:ahLst/>
              <a:cxnLst/>
              <a:rect l="l" t="t" r="r" b="b"/>
              <a:pathLst>
                <a:path w="2936" h="2954" extrusionOk="0">
                  <a:moveTo>
                    <a:pt x="550" y="0"/>
                  </a:moveTo>
                  <a:cubicBezTo>
                    <a:pt x="456" y="0"/>
                    <a:pt x="361" y="24"/>
                    <a:pt x="267" y="47"/>
                  </a:cubicBezTo>
                  <a:cubicBezTo>
                    <a:pt x="100" y="147"/>
                    <a:pt x="0" y="481"/>
                    <a:pt x="167" y="681"/>
                  </a:cubicBezTo>
                  <a:cubicBezTo>
                    <a:pt x="734" y="1415"/>
                    <a:pt x="1368" y="2149"/>
                    <a:pt x="2068" y="2816"/>
                  </a:cubicBezTo>
                  <a:cubicBezTo>
                    <a:pt x="2155" y="2903"/>
                    <a:pt x="2288" y="2954"/>
                    <a:pt x="2419" y="2954"/>
                  </a:cubicBezTo>
                  <a:cubicBezTo>
                    <a:pt x="2538" y="2954"/>
                    <a:pt x="2656" y="2911"/>
                    <a:pt x="2735" y="2816"/>
                  </a:cubicBezTo>
                  <a:cubicBezTo>
                    <a:pt x="2902" y="2649"/>
                    <a:pt x="2936" y="2315"/>
                    <a:pt x="2735" y="2149"/>
                  </a:cubicBezTo>
                  <a:cubicBezTo>
                    <a:pt x="2402" y="1848"/>
                    <a:pt x="2068" y="1515"/>
                    <a:pt x="1768" y="1181"/>
                  </a:cubicBezTo>
                  <a:cubicBezTo>
                    <a:pt x="1601" y="1015"/>
                    <a:pt x="1501" y="848"/>
                    <a:pt x="1334" y="681"/>
                  </a:cubicBezTo>
                  <a:cubicBezTo>
                    <a:pt x="1234" y="581"/>
                    <a:pt x="1201" y="514"/>
                    <a:pt x="1101" y="414"/>
                  </a:cubicBezTo>
                  <a:lnTo>
                    <a:pt x="1001" y="314"/>
                  </a:lnTo>
                  <a:lnTo>
                    <a:pt x="934" y="247"/>
                  </a:lnTo>
                  <a:cubicBezTo>
                    <a:pt x="934" y="247"/>
                    <a:pt x="897" y="191"/>
                    <a:pt x="906" y="191"/>
                  </a:cubicBezTo>
                  <a:cubicBezTo>
                    <a:pt x="909" y="191"/>
                    <a:pt x="917" y="197"/>
                    <a:pt x="934" y="214"/>
                  </a:cubicBezTo>
                  <a:cubicBezTo>
                    <a:pt x="867" y="147"/>
                    <a:pt x="767" y="47"/>
                    <a:pt x="667" y="14"/>
                  </a:cubicBezTo>
                  <a:cubicBezTo>
                    <a:pt x="628" y="4"/>
                    <a:pt x="589" y="0"/>
                    <a:pt x="5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9"/>
            <p:cNvSpPr/>
            <p:nvPr/>
          </p:nvSpPr>
          <p:spPr>
            <a:xfrm>
              <a:off x="2916677" y="2185163"/>
              <a:ext cx="154523" cy="42877"/>
            </a:xfrm>
            <a:custGeom>
              <a:avLst/>
              <a:gdLst/>
              <a:ahLst/>
              <a:cxnLst/>
              <a:rect l="l" t="t" r="r" b="b"/>
              <a:pathLst>
                <a:path w="3370" h="935" extrusionOk="0">
                  <a:moveTo>
                    <a:pt x="501" y="1"/>
                  </a:moveTo>
                  <a:cubicBezTo>
                    <a:pt x="267" y="1"/>
                    <a:pt x="1" y="201"/>
                    <a:pt x="34" y="468"/>
                  </a:cubicBezTo>
                  <a:cubicBezTo>
                    <a:pt x="67" y="701"/>
                    <a:pt x="234" y="935"/>
                    <a:pt x="501" y="935"/>
                  </a:cubicBezTo>
                  <a:lnTo>
                    <a:pt x="2903" y="935"/>
                  </a:lnTo>
                  <a:cubicBezTo>
                    <a:pt x="3136" y="935"/>
                    <a:pt x="3370" y="701"/>
                    <a:pt x="3336" y="468"/>
                  </a:cubicBezTo>
                  <a:cubicBezTo>
                    <a:pt x="3336" y="201"/>
                    <a:pt x="3136" y="1"/>
                    <a:pt x="29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9"/>
            <p:cNvSpPr/>
            <p:nvPr/>
          </p:nvSpPr>
          <p:spPr>
            <a:xfrm>
              <a:off x="2941163" y="2316728"/>
              <a:ext cx="134623" cy="89468"/>
            </a:xfrm>
            <a:custGeom>
              <a:avLst/>
              <a:gdLst/>
              <a:ahLst/>
              <a:cxnLst/>
              <a:rect l="l" t="t" r="r" b="b"/>
              <a:pathLst>
                <a:path w="2936" h="1951" extrusionOk="0">
                  <a:moveTo>
                    <a:pt x="2469" y="0"/>
                  </a:moveTo>
                  <a:cubicBezTo>
                    <a:pt x="2369" y="0"/>
                    <a:pt x="2269" y="67"/>
                    <a:pt x="2135" y="134"/>
                  </a:cubicBezTo>
                  <a:lnTo>
                    <a:pt x="2102" y="167"/>
                  </a:lnTo>
                  <a:cubicBezTo>
                    <a:pt x="2068" y="200"/>
                    <a:pt x="2035" y="200"/>
                    <a:pt x="1968" y="267"/>
                  </a:cubicBezTo>
                  <a:cubicBezTo>
                    <a:pt x="1902" y="301"/>
                    <a:pt x="1835" y="334"/>
                    <a:pt x="1768" y="434"/>
                  </a:cubicBezTo>
                  <a:cubicBezTo>
                    <a:pt x="1601" y="501"/>
                    <a:pt x="1468" y="601"/>
                    <a:pt x="1301" y="667"/>
                  </a:cubicBezTo>
                  <a:lnTo>
                    <a:pt x="1068" y="801"/>
                  </a:lnTo>
                  <a:cubicBezTo>
                    <a:pt x="1034" y="801"/>
                    <a:pt x="968" y="834"/>
                    <a:pt x="934" y="834"/>
                  </a:cubicBezTo>
                  <a:lnTo>
                    <a:pt x="968" y="834"/>
                  </a:lnTo>
                  <a:cubicBezTo>
                    <a:pt x="968" y="834"/>
                    <a:pt x="934" y="834"/>
                    <a:pt x="934" y="868"/>
                  </a:cubicBezTo>
                  <a:cubicBezTo>
                    <a:pt x="768" y="968"/>
                    <a:pt x="601" y="1001"/>
                    <a:pt x="434" y="1034"/>
                  </a:cubicBezTo>
                  <a:cubicBezTo>
                    <a:pt x="167" y="1134"/>
                    <a:pt x="0" y="1368"/>
                    <a:pt x="100" y="1635"/>
                  </a:cubicBezTo>
                  <a:cubicBezTo>
                    <a:pt x="213" y="1804"/>
                    <a:pt x="398" y="1950"/>
                    <a:pt x="614" y="1950"/>
                  </a:cubicBezTo>
                  <a:cubicBezTo>
                    <a:pt x="653" y="1950"/>
                    <a:pt x="693" y="1945"/>
                    <a:pt x="734" y="1935"/>
                  </a:cubicBezTo>
                  <a:cubicBezTo>
                    <a:pt x="1535" y="1668"/>
                    <a:pt x="2202" y="1301"/>
                    <a:pt x="2802" y="801"/>
                  </a:cubicBezTo>
                  <a:cubicBezTo>
                    <a:pt x="2902" y="701"/>
                    <a:pt x="2936" y="601"/>
                    <a:pt x="2936" y="467"/>
                  </a:cubicBezTo>
                  <a:cubicBezTo>
                    <a:pt x="2936" y="334"/>
                    <a:pt x="2902" y="234"/>
                    <a:pt x="2802" y="134"/>
                  </a:cubicBezTo>
                  <a:cubicBezTo>
                    <a:pt x="2736" y="67"/>
                    <a:pt x="2602" y="0"/>
                    <a:pt x="24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3" name="Google Shape;1123;p39"/>
          <p:cNvGrpSpPr/>
          <p:nvPr/>
        </p:nvGrpSpPr>
        <p:grpSpPr>
          <a:xfrm rot="1984384" flipH="1">
            <a:off x="3144786" y="2718197"/>
            <a:ext cx="214177" cy="422025"/>
            <a:chOff x="2916677" y="1984171"/>
            <a:chExt cx="214177" cy="422025"/>
          </a:xfrm>
        </p:grpSpPr>
        <p:sp>
          <p:nvSpPr>
            <p:cNvPr id="1124" name="Google Shape;1124;p39"/>
            <p:cNvSpPr/>
            <p:nvPr/>
          </p:nvSpPr>
          <p:spPr>
            <a:xfrm>
              <a:off x="2996231" y="1984171"/>
              <a:ext cx="134623" cy="135463"/>
            </a:xfrm>
            <a:custGeom>
              <a:avLst/>
              <a:gdLst/>
              <a:ahLst/>
              <a:cxnLst/>
              <a:rect l="l" t="t" r="r" b="b"/>
              <a:pathLst>
                <a:path w="2936" h="2954" extrusionOk="0">
                  <a:moveTo>
                    <a:pt x="550" y="0"/>
                  </a:moveTo>
                  <a:cubicBezTo>
                    <a:pt x="456" y="0"/>
                    <a:pt x="361" y="24"/>
                    <a:pt x="267" y="47"/>
                  </a:cubicBezTo>
                  <a:cubicBezTo>
                    <a:pt x="100" y="147"/>
                    <a:pt x="0" y="481"/>
                    <a:pt x="167" y="681"/>
                  </a:cubicBezTo>
                  <a:cubicBezTo>
                    <a:pt x="734" y="1415"/>
                    <a:pt x="1368" y="2149"/>
                    <a:pt x="2068" y="2816"/>
                  </a:cubicBezTo>
                  <a:cubicBezTo>
                    <a:pt x="2155" y="2903"/>
                    <a:pt x="2288" y="2954"/>
                    <a:pt x="2419" y="2954"/>
                  </a:cubicBezTo>
                  <a:cubicBezTo>
                    <a:pt x="2538" y="2954"/>
                    <a:pt x="2656" y="2911"/>
                    <a:pt x="2735" y="2816"/>
                  </a:cubicBezTo>
                  <a:cubicBezTo>
                    <a:pt x="2902" y="2649"/>
                    <a:pt x="2936" y="2315"/>
                    <a:pt x="2735" y="2149"/>
                  </a:cubicBezTo>
                  <a:cubicBezTo>
                    <a:pt x="2402" y="1848"/>
                    <a:pt x="2068" y="1515"/>
                    <a:pt x="1768" y="1181"/>
                  </a:cubicBezTo>
                  <a:cubicBezTo>
                    <a:pt x="1601" y="1015"/>
                    <a:pt x="1501" y="848"/>
                    <a:pt x="1334" y="681"/>
                  </a:cubicBezTo>
                  <a:cubicBezTo>
                    <a:pt x="1234" y="581"/>
                    <a:pt x="1201" y="514"/>
                    <a:pt x="1101" y="414"/>
                  </a:cubicBezTo>
                  <a:lnTo>
                    <a:pt x="1001" y="314"/>
                  </a:lnTo>
                  <a:lnTo>
                    <a:pt x="934" y="247"/>
                  </a:lnTo>
                  <a:cubicBezTo>
                    <a:pt x="934" y="247"/>
                    <a:pt x="897" y="191"/>
                    <a:pt x="906" y="191"/>
                  </a:cubicBezTo>
                  <a:cubicBezTo>
                    <a:pt x="909" y="191"/>
                    <a:pt x="917" y="197"/>
                    <a:pt x="934" y="214"/>
                  </a:cubicBezTo>
                  <a:cubicBezTo>
                    <a:pt x="867" y="147"/>
                    <a:pt x="767" y="47"/>
                    <a:pt x="667" y="14"/>
                  </a:cubicBezTo>
                  <a:cubicBezTo>
                    <a:pt x="628" y="4"/>
                    <a:pt x="589" y="0"/>
                    <a:pt x="5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9"/>
            <p:cNvSpPr/>
            <p:nvPr/>
          </p:nvSpPr>
          <p:spPr>
            <a:xfrm>
              <a:off x="2916677" y="2185163"/>
              <a:ext cx="154523" cy="42877"/>
            </a:xfrm>
            <a:custGeom>
              <a:avLst/>
              <a:gdLst/>
              <a:ahLst/>
              <a:cxnLst/>
              <a:rect l="l" t="t" r="r" b="b"/>
              <a:pathLst>
                <a:path w="3370" h="935" extrusionOk="0">
                  <a:moveTo>
                    <a:pt x="501" y="1"/>
                  </a:moveTo>
                  <a:cubicBezTo>
                    <a:pt x="267" y="1"/>
                    <a:pt x="1" y="201"/>
                    <a:pt x="34" y="468"/>
                  </a:cubicBezTo>
                  <a:cubicBezTo>
                    <a:pt x="67" y="701"/>
                    <a:pt x="234" y="935"/>
                    <a:pt x="501" y="935"/>
                  </a:cubicBezTo>
                  <a:lnTo>
                    <a:pt x="2903" y="935"/>
                  </a:lnTo>
                  <a:cubicBezTo>
                    <a:pt x="3136" y="935"/>
                    <a:pt x="3370" y="701"/>
                    <a:pt x="3336" y="468"/>
                  </a:cubicBezTo>
                  <a:cubicBezTo>
                    <a:pt x="3336" y="201"/>
                    <a:pt x="3136" y="1"/>
                    <a:pt x="29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6" name="Google Shape;1126;p39"/>
            <p:cNvSpPr/>
            <p:nvPr/>
          </p:nvSpPr>
          <p:spPr>
            <a:xfrm>
              <a:off x="2941163" y="2316728"/>
              <a:ext cx="134623" cy="89468"/>
            </a:xfrm>
            <a:custGeom>
              <a:avLst/>
              <a:gdLst/>
              <a:ahLst/>
              <a:cxnLst/>
              <a:rect l="l" t="t" r="r" b="b"/>
              <a:pathLst>
                <a:path w="2936" h="1951" extrusionOk="0">
                  <a:moveTo>
                    <a:pt x="2469" y="0"/>
                  </a:moveTo>
                  <a:cubicBezTo>
                    <a:pt x="2369" y="0"/>
                    <a:pt x="2269" y="67"/>
                    <a:pt x="2135" y="134"/>
                  </a:cubicBezTo>
                  <a:lnTo>
                    <a:pt x="2102" y="167"/>
                  </a:lnTo>
                  <a:cubicBezTo>
                    <a:pt x="2068" y="200"/>
                    <a:pt x="2035" y="200"/>
                    <a:pt x="1968" y="267"/>
                  </a:cubicBezTo>
                  <a:cubicBezTo>
                    <a:pt x="1902" y="301"/>
                    <a:pt x="1835" y="334"/>
                    <a:pt x="1768" y="434"/>
                  </a:cubicBezTo>
                  <a:cubicBezTo>
                    <a:pt x="1601" y="501"/>
                    <a:pt x="1468" y="601"/>
                    <a:pt x="1301" y="667"/>
                  </a:cubicBezTo>
                  <a:lnTo>
                    <a:pt x="1068" y="801"/>
                  </a:lnTo>
                  <a:cubicBezTo>
                    <a:pt x="1034" y="801"/>
                    <a:pt x="968" y="834"/>
                    <a:pt x="934" y="834"/>
                  </a:cubicBezTo>
                  <a:lnTo>
                    <a:pt x="968" y="834"/>
                  </a:lnTo>
                  <a:cubicBezTo>
                    <a:pt x="968" y="834"/>
                    <a:pt x="934" y="834"/>
                    <a:pt x="934" y="868"/>
                  </a:cubicBezTo>
                  <a:cubicBezTo>
                    <a:pt x="768" y="968"/>
                    <a:pt x="601" y="1001"/>
                    <a:pt x="434" y="1034"/>
                  </a:cubicBezTo>
                  <a:cubicBezTo>
                    <a:pt x="167" y="1134"/>
                    <a:pt x="0" y="1368"/>
                    <a:pt x="100" y="1635"/>
                  </a:cubicBezTo>
                  <a:cubicBezTo>
                    <a:pt x="213" y="1804"/>
                    <a:pt x="398" y="1950"/>
                    <a:pt x="614" y="1950"/>
                  </a:cubicBezTo>
                  <a:cubicBezTo>
                    <a:pt x="653" y="1950"/>
                    <a:pt x="693" y="1945"/>
                    <a:pt x="734" y="1935"/>
                  </a:cubicBezTo>
                  <a:cubicBezTo>
                    <a:pt x="1535" y="1668"/>
                    <a:pt x="2202" y="1301"/>
                    <a:pt x="2802" y="801"/>
                  </a:cubicBezTo>
                  <a:cubicBezTo>
                    <a:pt x="2902" y="701"/>
                    <a:pt x="2936" y="601"/>
                    <a:pt x="2936" y="467"/>
                  </a:cubicBezTo>
                  <a:cubicBezTo>
                    <a:pt x="2936" y="334"/>
                    <a:pt x="2902" y="234"/>
                    <a:pt x="2802" y="134"/>
                  </a:cubicBezTo>
                  <a:cubicBezTo>
                    <a:pt x="2736" y="67"/>
                    <a:pt x="2602" y="0"/>
                    <a:pt x="24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6" name="Picture 2" descr="Resume Clipart , Transparent Cartoons - Résumé , Free Transparent Clipart -  ClipartKey">
            <a:extLst>
              <a:ext uri="{FF2B5EF4-FFF2-40B4-BE49-F238E27FC236}">
                <a16:creationId xmlns:a16="http://schemas.microsoft.com/office/drawing/2014/main" id="{383C82FC-86EF-4DA0-A4BA-D0732FE01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860" y="817296"/>
            <a:ext cx="2041469" cy="2055377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فقاعة التفكير: على شكل سحابة 16">
            <a:extLst>
              <a:ext uri="{FF2B5EF4-FFF2-40B4-BE49-F238E27FC236}">
                <a16:creationId xmlns:a16="http://schemas.microsoft.com/office/drawing/2014/main" id="{8C9149AE-E25F-7F10-AE53-DECBD088354A}"/>
              </a:ext>
            </a:extLst>
          </p:cNvPr>
          <p:cNvSpPr/>
          <p:nvPr/>
        </p:nvSpPr>
        <p:spPr>
          <a:xfrm>
            <a:off x="3520034" y="598812"/>
            <a:ext cx="4054110" cy="1197621"/>
          </a:xfrm>
          <a:prstGeom prst="cloudCallout">
            <a:avLst>
              <a:gd name="adj1" fmla="val 63181"/>
              <a:gd name="adj2" fmla="val 119"/>
            </a:avLst>
          </a:prstGeom>
          <a:solidFill>
            <a:schemeClr val="bg1">
              <a:lumMod val="9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prepare your own job profile</a:t>
            </a:r>
            <a:r>
              <a:rPr lang="en-US" sz="1800" b="1" dirty="0">
                <a:solidFill>
                  <a:srgbClr val="C00000"/>
                </a:solidFill>
              </a:rPr>
              <a:t>.</a:t>
            </a:r>
            <a:endParaRPr lang="ar-SA" sz="1800" b="1" dirty="0">
              <a:solidFill>
                <a:srgbClr val="C00000"/>
              </a:solidFill>
            </a:endParaRPr>
          </a:p>
        </p:txBody>
      </p:sp>
      <p:pic>
        <p:nvPicPr>
          <p:cNvPr id="24" name="رسم 23" descr="خطاب مع تعبئة خالصة">
            <a:extLst>
              <a:ext uri="{FF2B5EF4-FFF2-40B4-BE49-F238E27FC236}">
                <a16:creationId xmlns:a16="http://schemas.microsoft.com/office/drawing/2014/main" id="{42E381E7-128B-8FF3-64BC-5AA14DB406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86361" y="1491464"/>
            <a:ext cx="2836258" cy="2093308"/>
          </a:xfrm>
          <a:prstGeom prst="rect">
            <a:avLst/>
          </a:prstGeom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B331BE81-5551-D820-75AB-6C375E47E2E2}"/>
              </a:ext>
            </a:extLst>
          </p:cNvPr>
          <p:cNvSpPr txBox="1"/>
          <p:nvPr/>
        </p:nvSpPr>
        <p:spPr>
          <a:xfrm>
            <a:off x="6595009" y="1780622"/>
            <a:ext cx="178024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>
                    <a:lumMod val="90000"/>
                  </a:schemeClr>
                </a:solidFill>
              </a:rPr>
              <a:t>e.</a:t>
            </a:r>
            <a:r>
              <a:rPr lang="en-US" sz="1600" b="1" dirty="0">
                <a:solidFill>
                  <a:schemeClr val="bg1">
                    <a:lumMod val="90000"/>
                  </a:schemeClr>
                </a:solidFill>
              </a:rPr>
              <a:t>g.</a:t>
            </a:r>
          </a:p>
          <a:p>
            <a:r>
              <a:rPr lang="en-US" sz="1600" dirty="0">
                <a:solidFill>
                  <a:schemeClr val="bg1">
                    <a:lumMod val="90000"/>
                  </a:schemeClr>
                </a:solidFill>
              </a:rPr>
              <a:t>Degree in …..</a:t>
            </a:r>
          </a:p>
          <a:p>
            <a:r>
              <a:rPr lang="en-US" sz="1600" dirty="0">
                <a:solidFill>
                  <a:schemeClr val="bg1">
                    <a:lumMod val="90000"/>
                  </a:schemeClr>
                </a:solidFill>
              </a:rPr>
              <a:t>Course in …..</a:t>
            </a:r>
          </a:p>
          <a:p>
            <a:r>
              <a:rPr lang="en-US" sz="1600" dirty="0">
                <a:solidFill>
                  <a:schemeClr val="bg1">
                    <a:lumMod val="90000"/>
                  </a:schemeClr>
                </a:solidFill>
              </a:rPr>
              <a:t>Majored in …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D4DABA75-1721-C482-0DC5-697922502E0C}"/>
              </a:ext>
            </a:extLst>
          </p:cNvPr>
          <p:cNvSpPr txBox="1"/>
          <p:nvPr/>
        </p:nvSpPr>
        <p:spPr>
          <a:xfrm>
            <a:off x="4738566" y="1953324"/>
            <a:ext cx="22276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2000" b="1" i="0" u="none" strike="noStrike" baseline="0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Qualifications</a:t>
            </a:r>
            <a:endParaRPr lang="en-US" b="1" spc="300" dirty="0">
              <a:solidFill>
                <a:srgbClr val="C0000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8" name="رسم 27" descr="قبعة التخرج">
            <a:extLst>
              <a:ext uri="{FF2B5EF4-FFF2-40B4-BE49-F238E27FC236}">
                <a16:creationId xmlns:a16="http://schemas.microsoft.com/office/drawing/2014/main" id="{655B0419-95F8-6A17-D903-05E4D7B1ED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53515" y="1831907"/>
            <a:ext cx="475734" cy="619979"/>
          </a:xfrm>
          <a:prstGeom prst="rect">
            <a:avLst/>
          </a:prstGeom>
        </p:spPr>
      </p:pic>
      <p:pic>
        <p:nvPicPr>
          <p:cNvPr id="29" name="رسم 28" descr="خطاب مع تعبئة خالصة">
            <a:extLst>
              <a:ext uri="{FF2B5EF4-FFF2-40B4-BE49-F238E27FC236}">
                <a16:creationId xmlns:a16="http://schemas.microsoft.com/office/drawing/2014/main" id="{FAFFBD1A-9251-810B-C715-F8847ACE608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11650" t="14633" r="11317" b="15011"/>
          <a:stretch/>
        </p:blipFill>
        <p:spPr>
          <a:xfrm flipH="1">
            <a:off x="347956" y="3107339"/>
            <a:ext cx="2646095" cy="1917813"/>
          </a:xfrm>
          <a:prstGeom prst="rect">
            <a:avLst/>
          </a:prstGeom>
        </p:spPr>
      </p:pic>
      <p:sp>
        <p:nvSpPr>
          <p:cNvPr id="31" name="مربع نص 30">
            <a:extLst>
              <a:ext uri="{FF2B5EF4-FFF2-40B4-BE49-F238E27FC236}">
                <a16:creationId xmlns:a16="http://schemas.microsoft.com/office/drawing/2014/main" id="{B39B30DC-3EC9-1192-B5CD-952F65F03611}"/>
              </a:ext>
            </a:extLst>
          </p:cNvPr>
          <p:cNvSpPr txBox="1"/>
          <p:nvPr/>
        </p:nvSpPr>
        <p:spPr>
          <a:xfrm>
            <a:off x="491589" y="3172969"/>
            <a:ext cx="2211149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e.g.   </a:t>
            </a:r>
          </a:p>
          <a:p>
            <a:r>
              <a:rPr lang="en-US" dirty="0">
                <a:solidFill>
                  <a:srgbClr val="C00000"/>
                </a:solidFill>
              </a:rPr>
              <a:t>good at  // interested in ..</a:t>
            </a:r>
          </a:p>
          <a:p>
            <a:r>
              <a:rPr lang="en-US" dirty="0">
                <a:solidFill>
                  <a:srgbClr val="C00000"/>
                </a:solidFill>
              </a:rPr>
              <a:t> speaking – typing - </a:t>
            </a:r>
          </a:p>
          <a:p>
            <a:r>
              <a:rPr lang="en-US" dirty="0">
                <a:solidFill>
                  <a:srgbClr val="C00000"/>
                </a:solidFill>
              </a:rPr>
              <a:t>working outdoors</a:t>
            </a:r>
          </a:p>
          <a:p>
            <a:r>
              <a:rPr lang="en-US" dirty="0">
                <a:solidFill>
                  <a:srgbClr val="C00000"/>
                </a:solidFill>
              </a:rPr>
              <a:t>making a lot of money</a:t>
            </a:r>
          </a:p>
          <a:p>
            <a:r>
              <a:rPr lang="en-US" dirty="0">
                <a:solidFill>
                  <a:srgbClr val="C00000"/>
                </a:solidFill>
              </a:rPr>
              <a:t>helping people</a:t>
            </a:r>
          </a:p>
          <a:p>
            <a:r>
              <a:rPr lang="en-US" dirty="0"/>
              <a:t>	</a:t>
            </a:r>
            <a:endParaRPr lang="ar-SA" dirty="0"/>
          </a:p>
        </p:txBody>
      </p:sp>
      <p:pic>
        <p:nvPicPr>
          <p:cNvPr id="1127" name="رسم 1126" descr="خطاب مع تعبئة خالصة">
            <a:extLst>
              <a:ext uri="{FF2B5EF4-FFF2-40B4-BE49-F238E27FC236}">
                <a16:creationId xmlns:a16="http://schemas.microsoft.com/office/drawing/2014/main" id="{7CB7D8DC-4D99-F5D2-431F-8CFC37C5C19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11650" t="14633" r="11317" b="15011"/>
          <a:stretch/>
        </p:blipFill>
        <p:spPr>
          <a:xfrm>
            <a:off x="5389294" y="3463392"/>
            <a:ext cx="2670373" cy="1577946"/>
          </a:xfrm>
          <a:prstGeom prst="rect">
            <a:avLst/>
          </a:prstGeom>
        </p:spPr>
      </p:pic>
      <p:sp>
        <p:nvSpPr>
          <p:cNvPr id="1128" name="مربع نص 1127">
            <a:extLst>
              <a:ext uri="{FF2B5EF4-FFF2-40B4-BE49-F238E27FC236}">
                <a16:creationId xmlns:a16="http://schemas.microsoft.com/office/drawing/2014/main" id="{F7769C73-C986-6DE8-FEED-7B9FA18D4630}"/>
              </a:ext>
            </a:extLst>
          </p:cNvPr>
          <p:cNvSpPr txBox="1"/>
          <p:nvPr/>
        </p:nvSpPr>
        <p:spPr>
          <a:xfrm>
            <a:off x="3398536" y="3411765"/>
            <a:ext cx="22276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2000" b="1" i="0" u="none" strike="noStrike" baseline="0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Special Skills</a:t>
            </a:r>
            <a:endParaRPr lang="en-US" b="1" spc="300" dirty="0">
              <a:solidFill>
                <a:srgbClr val="C0000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129" name="Picture 8" descr="Jenny Golden memory icon">
            <a:extLst>
              <a:ext uri="{FF2B5EF4-FFF2-40B4-BE49-F238E27FC236}">
                <a16:creationId xmlns:a16="http://schemas.microsoft.com/office/drawing/2014/main" id="{B8AE8DA7-B696-C271-3830-D1B567E12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960" y="3338617"/>
            <a:ext cx="477313" cy="472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1" name="مربع نص 1130">
            <a:extLst>
              <a:ext uri="{FF2B5EF4-FFF2-40B4-BE49-F238E27FC236}">
                <a16:creationId xmlns:a16="http://schemas.microsoft.com/office/drawing/2014/main" id="{E1F3F47B-8010-7CB4-5182-9F8857AB1244}"/>
              </a:ext>
            </a:extLst>
          </p:cNvPr>
          <p:cNvSpPr txBox="1"/>
          <p:nvPr/>
        </p:nvSpPr>
        <p:spPr>
          <a:xfrm>
            <a:off x="5547091" y="3571488"/>
            <a:ext cx="2658234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e.g.</a:t>
            </a:r>
          </a:p>
          <a:p>
            <a:r>
              <a:rPr lang="en-US" dirty="0">
                <a:solidFill>
                  <a:schemeClr val="bg1"/>
                </a:solidFill>
              </a:rPr>
              <a:t>Creative – friendly –</a:t>
            </a:r>
          </a:p>
          <a:p>
            <a:r>
              <a:rPr lang="en-US" dirty="0">
                <a:solidFill>
                  <a:schemeClr val="bg1"/>
                </a:solidFill>
              </a:rPr>
              <a:t> hardworking – organized – </a:t>
            </a:r>
          </a:p>
          <a:p>
            <a:r>
              <a:rPr lang="en-US" dirty="0">
                <a:solidFill>
                  <a:schemeClr val="bg1"/>
                </a:solidFill>
              </a:rPr>
              <a:t>sociable - reliable</a:t>
            </a:r>
          </a:p>
        </p:txBody>
      </p:sp>
      <p:sp>
        <p:nvSpPr>
          <p:cNvPr id="1133" name="مربع نص 1132">
            <a:extLst>
              <a:ext uri="{FF2B5EF4-FFF2-40B4-BE49-F238E27FC236}">
                <a16:creationId xmlns:a16="http://schemas.microsoft.com/office/drawing/2014/main" id="{3A5CC35C-739F-620B-F80D-4523956FA0AC}"/>
              </a:ext>
            </a:extLst>
          </p:cNvPr>
          <p:cNvSpPr txBox="1"/>
          <p:nvPr/>
        </p:nvSpPr>
        <p:spPr>
          <a:xfrm>
            <a:off x="5857166" y="3102919"/>
            <a:ext cx="22276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2000" b="1" i="0" u="none" strike="noStrike" baseline="0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Personality</a:t>
            </a:r>
          </a:p>
        </p:txBody>
      </p:sp>
      <p:pic>
        <p:nvPicPr>
          <p:cNvPr id="1134" name="Picture 10" descr="Personal, personal skills, skills icon - Download on Iconfinder">
            <a:extLst>
              <a:ext uri="{FF2B5EF4-FFF2-40B4-BE49-F238E27FC236}">
                <a16:creationId xmlns:a16="http://schemas.microsoft.com/office/drawing/2014/main" id="{D098B9EF-EB30-CF66-AF8A-0EFD5A33BB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39" r="32190"/>
          <a:stretch/>
        </p:blipFill>
        <p:spPr bwMode="auto">
          <a:xfrm>
            <a:off x="5284100" y="3018329"/>
            <a:ext cx="562794" cy="423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8" name="Google Shape;1330;p46">
            <a:extLst>
              <a:ext uri="{FF2B5EF4-FFF2-40B4-BE49-F238E27FC236}">
                <a16:creationId xmlns:a16="http://schemas.microsoft.com/office/drawing/2014/main" id="{A9C7F6B2-5A21-7649-B008-61CFFDAD9E18}"/>
              </a:ext>
            </a:extLst>
          </p:cNvPr>
          <p:cNvSpPr/>
          <p:nvPr/>
        </p:nvSpPr>
        <p:spPr>
          <a:xfrm rot="18805333">
            <a:off x="572350" y="806200"/>
            <a:ext cx="1057083" cy="358972"/>
          </a:xfrm>
          <a:prstGeom prst="rect">
            <a:avLst/>
          </a:prstGeom>
          <a:solidFill>
            <a:srgbClr val="F3C995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9" name="Google Shape;1330;p46">
            <a:extLst>
              <a:ext uri="{FF2B5EF4-FFF2-40B4-BE49-F238E27FC236}">
                <a16:creationId xmlns:a16="http://schemas.microsoft.com/office/drawing/2014/main" id="{707B3EB3-C2C8-A0AE-6471-20ADB1BC8B74}"/>
              </a:ext>
            </a:extLst>
          </p:cNvPr>
          <p:cNvSpPr/>
          <p:nvPr/>
        </p:nvSpPr>
        <p:spPr>
          <a:xfrm rot="18805333">
            <a:off x="2386663" y="2515464"/>
            <a:ext cx="976744" cy="358972"/>
          </a:xfrm>
          <a:prstGeom prst="rect">
            <a:avLst/>
          </a:prstGeom>
          <a:solidFill>
            <a:srgbClr val="F3C995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صورة 20">
            <a:extLst>
              <a:ext uri="{FF2B5EF4-FFF2-40B4-BE49-F238E27FC236}">
                <a16:creationId xmlns:a16="http://schemas.microsoft.com/office/drawing/2014/main" id="{8E46DEEC-2769-C873-F07D-42BBFCE549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8" t="34748" r="9584" b="29044"/>
          <a:stretch/>
        </p:blipFill>
        <p:spPr>
          <a:xfrm>
            <a:off x="521009" y="868224"/>
            <a:ext cx="8019876" cy="18623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62,790 Application Form Illustrations &amp; Clip Art - iStock">
            <a:extLst>
              <a:ext uri="{FF2B5EF4-FFF2-40B4-BE49-F238E27FC236}">
                <a16:creationId xmlns:a16="http://schemas.microsoft.com/office/drawing/2014/main" id="{E2336F7C-7D62-DB84-2E4C-BE3FECF76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98" y="2985960"/>
            <a:ext cx="1602224" cy="17883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13">
            <a:extLst>
              <a:ext uri="{FF2B5EF4-FFF2-40B4-BE49-F238E27FC236}">
                <a16:creationId xmlns:a16="http://schemas.microsoft.com/office/drawing/2014/main" id="{B7EF8CE7-149D-D2D2-0BFE-488A6F3E6272}"/>
              </a:ext>
            </a:extLst>
          </p:cNvPr>
          <p:cNvSpPr txBox="1"/>
          <p:nvPr/>
        </p:nvSpPr>
        <p:spPr>
          <a:xfrm>
            <a:off x="838918" y="2606431"/>
            <a:ext cx="1896189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TV reporter</a:t>
            </a:r>
            <a:endParaRPr lang="ko-KR" altLang="en-US" sz="2000" b="1" dirty="0">
              <a:solidFill>
                <a:schemeClr val="accent1">
                  <a:lumMod val="50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1" name="فقاعة التفكير: على شكل سحابة 30">
            <a:extLst>
              <a:ext uri="{FF2B5EF4-FFF2-40B4-BE49-F238E27FC236}">
                <a16:creationId xmlns:a16="http://schemas.microsoft.com/office/drawing/2014/main" id="{EE42F1EA-AAA2-F2ED-E4FE-6BFECA02EBE7}"/>
              </a:ext>
            </a:extLst>
          </p:cNvPr>
          <p:cNvSpPr/>
          <p:nvPr/>
        </p:nvSpPr>
        <p:spPr>
          <a:xfrm>
            <a:off x="2443795" y="2977869"/>
            <a:ext cx="4054110" cy="1569855"/>
          </a:xfrm>
          <a:prstGeom prst="cloudCallout">
            <a:avLst>
              <a:gd name="adj1" fmla="val 63181"/>
              <a:gd name="adj2" fmla="val 119"/>
            </a:avLst>
          </a:prstGeom>
          <a:solidFill>
            <a:schemeClr val="bg1">
              <a:lumMod val="9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Read and say your ideas on characteristics &amp; skills that would be good for </a:t>
            </a:r>
          </a:p>
          <a:p>
            <a:pPr algn="ctr"/>
            <a:r>
              <a:rPr lang="en-US" b="1" dirty="0">
                <a:solidFill>
                  <a:srgbClr val="C00000"/>
                </a:solidFill>
              </a:rPr>
              <a:t>a </a:t>
            </a:r>
            <a:r>
              <a:rPr lang="en-US" sz="1600" b="1" dirty="0">
                <a:solidFill>
                  <a:srgbClr val="C00000"/>
                </a:solidFill>
              </a:rPr>
              <a:t>TV reporter</a:t>
            </a:r>
            <a:endParaRPr lang="ar-SA" b="1" dirty="0">
              <a:solidFill>
                <a:srgbClr val="C00000"/>
              </a:solidFill>
            </a:endParaRP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5BA76437-425E-7FF2-F39F-2282E8C99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309" y="3083069"/>
            <a:ext cx="2451887" cy="150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22">
            <a:extLst>
              <a:ext uri="{FF2B5EF4-FFF2-40B4-BE49-F238E27FC236}">
                <a16:creationId xmlns:a16="http://schemas.microsoft.com/office/drawing/2014/main" id="{CC46ADD6-6115-F3DE-68DA-96544BB15483}"/>
              </a:ext>
            </a:extLst>
          </p:cNvPr>
          <p:cNvSpPr txBox="1"/>
          <p:nvPr/>
        </p:nvSpPr>
        <p:spPr>
          <a:xfrm>
            <a:off x="3077510" y="1051965"/>
            <a:ext cx="1178901" cy="25894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2">
            <a:extLst>
              <a:ext uri="{FF2B5EF4-FFF2-40B4-BE49-F238E27FC236}">
                <a16:creationId xmlns:a16="http://schemas.microsoft.com/office/drawing/2014/main" id="{CE1EBECE-4D75-8320-AAB3-62DCB819BA64}"/>
              </a:ext>
            </a:extLst>
          </p:cNvPr>
          <p:cNvSpPr txBox="1"/>
          <p:nvPr/>
        </p:nvSpPr>
        <p:spPr>
          <a:xfrm>
            <a:off x="4451807" y="1058709"/>
            <a:ext cx="1178901" cy="25894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22">
            <a:extLst>
              <a:ext uri="{FF2B5EF4-FFF2-40B4-BE49-F238E27FC236}">
                <a16:creationId xmlns:a16="http://schemas.microsoft.com/office/drawing/2014/main" id="{22BF3FE6-FDC2-AB2A-EB81-4F591D069621}"/>
              </a:ext>
            </a:extLst>
          </p:cNvPr>
          <p:cNvSpPr txBox="1"/>
          <p:nvPr/>
        </p:nvSpPr>
        <p:spPr>
          <a:xfrm>
            <a:off x="6044590" y="1065453"/>
            <a:ext cx="1019758" cy="27782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22">
            <a:extLst>
              <a:ext uri="{FF2B5EF4-FFF2-40B4-BE49-F238E27FC236}">
                <a16:creationId xmlns:a16="http://schemas.microsoft.com/office/drawing/2014/main" id="{0969F3B1-7ACD-FBA3-C801-E9588350239B}"/>
              </a:ext>
            </a:extLst>
          </p:cNvPr>
          <p:cNvSpPr txBox="1"/>
          <p:nvPr/>
        </p:nvSpPr>
        <p:spPr>
          <a:xfrm>
            <a:off x="7298856" y="1049269"/>
            <a:ext cx="1100678" cy="24545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صورة 28">
            <a:extLst>
              <a:ext uri="{FF2B5EF4-FFF2-40B4-BE49-F238E27FC236}">
                <a16:creationId xmlns:a16="http://schemas.microsoft.com/office/drawing/2014/main" id="{5C174E33-0112-938C-06F2-19CF1D94E8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301" t="34903" r="6468" b="10459"/>
          <a:stretch/>
        </p:blipFill>
        <p:spPr>
          <a:xfrm>
            <a:off x="715811" y="1141495"/>
            <a:ext cx="7740366" cy="31634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EDAF65"/>
            </a:solidFill>
            <a:miter lim="800000"/>
          </a:ln>
          <a:effectLst>
            <a:glow rad="228600">
              <a:srgbClr val="C00000">
                <a:alpha val="40000"/>
              </a:srgb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5 Listening">
            <a:hlinkClick r:id="" action="ppaction://media"/>
            <a:extLst>
              <a:ext uri="{FF2B5EF4-FFF2-40B4-BE49-F238E27FC236}">
                <a16:creationId xmlns:a16="http://schemas.microsoft.com/office/drawing/2014/main" id="{B239D263-7EAE-B1A0-49F4-A14978B30B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722334" y="1294725"/>
            <a:ext cx="1181915" cy="930586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صورة 13">
            <a:extLst>
              <a:ext uri="{FF2B5EF4-FFF2-40B4-BE49-F238E27FC236}">
                <a16:creationId xmlns:a16="http://schemas.microsoft.com/office/drawing/2014/main" id="{04E95283-382E-4113-2393-26ACC6C44F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81" t="39292" r="7080" b="30391"/>
          <a:stretch/>
        </p:blipFill>
        <p:spPr>
          <a:xfrm>
            <a:off x="477430" y="946768"/>
            <a:ext cx="8302428" cy="3722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A2BBCBFD-D1FD-1D68-D66F-E99EAD2C1052}"/>
              </a:ext>
            </a:extLst>
          </p:cNvPr>
          <p:cNvSpPr txBox="1"/>
          <p:nvPr/>
        </p:nvSpPr>
        <p:spPr>
          <a:xfrm>
            <a:off x="1342350" y="2029921"/>
            <a:ext cx="11985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Michael</a:t>
            </a:r>
            <a:endParaRPr lang="ar-SA" sz="1600" b="1" dirty="0">
              <a:solidFill>
                <a:srgbClr val="C00000"/>
              </a:solidFill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D42DAA37-97B6-1EF3-CD2D-68BEDF1BECE2}"/>
              </a:ext>
            </a:extLst>
          </p:cNvPr>
          <p:cNvSpPr txBox="1"/>
          <p:nvPr/>
        </p:nvSpPr>
        <p:spPr>
          <a:xfrm>
            <a:off x="1525349" y="2451747"/>
            <a:ext cx="29090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majored in art architecture,</a:t>
            </a:r>
          </a:p>
          <a:p>
            <a:pPr algn="ctr"/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 courses in marketing .</a:t>
            </a:r>
            <a:endParaRPr lang="ar-SA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D2235A70-3799-B9CB-71D0-F1515CC33736}"/>
              </a:ext>
            </a:extLst>
          </p:cNvPr>
          <p:cNvSpPr txBox="1"/>
          <p:nvPr/>
        </p:nvSpPr>
        <p:spPr>
          <a:xfrm>
            <a:off x="1217851" y="3058650"/>
            <a:ext cx="3208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</a:rPr>
              <a:t>good at communication with </a:t>
            </a:r>
          </a:p>
          <a:p>
            <a:pPr algn="ctr"/>
            <a:r>
              <a:rPr lang="en-US" sz="1600" b="1" dirty="0">
                <a:solidFill>
                  <a:srgbClr val="C00000"/>
                </a:solidFill>
              </a:rPr>
              <a:t>people, architectural skills .</a:t>
            </a:r>
            <a:endParaRPr lang="ar-SA" sz="1600" b="1" dirty="0">
              <a:solidFill>
                <a:srgbClr val="C00000"/>
              </a:solidFill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94D3D915-2BE2-8729-DEFB-D7848B606B8B}"/>
              </a:ext>
            </a:extLst>
          </p:cNvPr>
          <p:cNvSpPr txBox="1"/>
          <p:nvPr/>
        </p:nvSpPr>
        <p:spPr>
          <a:xfrm>
            <a:off x="1695281" y="3752040"/>
            <a:ext cx="28767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accent1">
                    <a:lumMod val="50000"/>
                  </a:schemeClr>
                </a:solidFill>
              </a:rPr>
              <a:t>3 years as architect in a apartment –</a:t>
            </a:r>
          </a:p>
          <a:p>
            <a:r>
              <a:rPr lang="en-US" sz="1200" b="1" dirty="0">
                <a:solidFill>
                  <a:schemeClr val="accent1">
                    <a:lumMod val="50000"/>
                  </a:schemeClr>
                </a:solidFill>
              </a:rPr>
              <a:t>building company , part-time sales job in college .</a:t>
            </a:r>
            <a:endParaRPr lang="ar-SA" sz="1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95C0A6C3-891F-40C8-6900-50CEFE362479}"/>
              </a:ext>
            </a:extLst>
          </p:cNvPr>
          <p:cNvSpPr txBox="1"/>
          <p:nvPr/>
        </p:nvSpPr>
        <p:spPr>
          <a:xfrm>
            <a:off x="5895048" y="2031101"/>
            <a:ext cx="23264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50-60 hours a week .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724C7159-5851-DB2A-E819-0BD7468F9037}"/>
              </a:ext>
            </a:extLst>
          </p:cNvPr>
          <p:cNvSpPr txBox="1"/>
          <p:nvPr/>
        </p:nvSpPr>
        <p:spPr>
          <a:xfrm>
            <a:off x="4572000" y="3611950"/>
            <a:ext cx="387608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be involved in work through all stages, from selling to client, to designing and putting up exhibit stands .</a:t>
            </a: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1DCB07AF-540F-61E5-4340-C6C5D9B61091}"/>
              </a:ext>
            </a:extLst>
          </p:cNvPr>
          <p:cNvSpPr txBox="1"/>
          <p:nvPr/>
        </p:nvSpPr>
        <p:spPr>
          <a:xfrm>
            <a:off x="5255777" y="2605636"/>
            <a:ext cx="27391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high-paying </a:t>
            </a:r>
            <a:endParaRPr lang="ar-SA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18" grpId="0"/>
      <p:bldP spid="20" grpId="0"/>
      <p:bldP spid="22" grpId="0"/>
      <p:bldP spid="24" grpId="0"/>
      <p:bldP spid="28" grpId="0"/>
    </p:bldLst>
  </p:timing>
</p:sld>
</file>

<file path=ppt/theme/theme1.xml><?xml version="1.0" encoding="utf-8"?>
<a:theme xmlns:a="http://schemas.openxmlformats.org/drawingml/2006/main" name="Notebook Style School Center by Slidesgo">
  <a:themeElements>
    <a:clrScheme name="Simple Light">
      <a:dk1>
        <a:srgbClr val="192022"/>
      </a:dk1>
      <a:lt1>
        <a:srgbClr val="FCF7EE"/>
      </a:lt1>
      <a:dk2>
        <a:srgbClr val="CD5C5C"/>
      </a:dk2>
      <a:lt2>
        <a:srgbClr val="F0B0D1"/>
      </a:lt2>
      <a:accent1>
        <a:srgbClr val="F3C995"/>
      </a:accent1>
      <a:accent2>
        <a:srgbClr val="6498E0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202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512</TotalTime>
  <Words>431</Words>
  <Application>Microsoft Office PowerPoint</Application>
  <PresentationFormat>عرض على الشاشة (16:9)</PresentationFormat>
  <Paragraphs>117</Paragraphs>
  <Slides>27</Slides>
  <Notes>27</Notes>
  <HiddenSlides>0</HiddenSlides>
  <MMClips>4</MMClips>
  <ScaleCrop>false</ScaleCrop>
  <HeadingPairs>
    <vt:vector size="6" baseType="variant">
      <vt:variant>
        <vt:lpstr>الخطوط المستخدمة</vt:lpstr>
      </vt:variant>
      <vt:variant>
        <vt:i4>8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27</vt:i4>
      </vt:variant>
    </vt:vector>
  </HeadingPairs>
  <TitlesOfParts>
    <vt:vector size="36" baseType="lpstr">
      <vt:lpstr>Handlee</vt:lpstr>
      <vt:lpstr>Arvo</vt:lpstr>
      <vt:lpstr>Gorditas</vt:lpstr>
      <vt:lpstr>Bebas Neue</vt:lpstr>
      <vt:lpstr>Congenial</vt:lpstr>
      <vt:lpstr>Arial</vt:lpstr>
      <vt:lpstr>Amasis MT Pro</vt:lpstr>
      <vt:lpstr>Cambo</vt:lpstr>
      <vt:lpstr>Notebook Style School Center by Slidesgo</vt:lpstr>
      <vt:lpstr>Unit2  Careers   Language in context+ Conversation</vt:lpstr>
      <vt:lpstr>Listen</vt:lpstr>
      <vt:lpstr>Warm up</vt:lpstr>
      <vt:lpstr>Open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Open  student’s book p.(25)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Read the phrases and their meaning:</vt:lpstr>
      <vt:lpstr>عرض تقديمي في PowerPoint</vt:lpstr>
      <vt:lpstr>عرض تقديمي في PowerPoint</vt:lpstr>
      <vt:lpstr>عرض تقديمي في PowerPoint</vt:lpstr>
      <vt:lpstr>Watch &amp; Guess</vt:lpstr>
      <vt:lpstr>Extra Activities</vt:lpstr>
      <vt:lpstr>Homework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CENTRE SCOLAIRE DE STYLE BLOC-NOTES</dc:title>
  <cp:lastModifiedBy>انتصار بنت العبيدالله</cp:lastModifiedBy>
  <cp:revision>12</cp:revision>
  <dcterms:modified xsi:type="dcterms:W3CDTF">2022-09-17T22:52:24Z</dcterms:modified>
</cp:coreProperties>
</file>