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0"/>
  </p:notesMasterIdLst>
  <p:sldIdLst>
    <p:sldId id="256" r:id="rId2"/>
    <p:sldId id="259" r:id="rId3"/>
    <p:sldId id="262" r:id="rId4"/>
    <p:sldId id="285" r:id="rId5"/>
    <p:sldId id="286" r:id="rId6"/>
    <p:sldId id="278" r:id="rId7"/>
    <p:sldId id="284" r:id="rId8"/>
    <p:sldId id="293" r:id="rId9"/>
    <p:sldId id="288" r:id="rId10"/>
    <p:sldId id="282" r:id="rId11"/>
    <p:sldId id="287" r:id="rId12"/>
    <p:sldId id="264" r:id="rId13"/>
    <p:sldId id="291" r:id="rId14"/>
    <p:sldId id="280" r:id="rId15"/>
    <p:sldId id="292" r:id="rId16"/>
    <p:sldId id="279" r:id="rId17"/>
    <p:sldId id="281" r:id="rId18"/>
    <p:sldId id="289" r:id="rId19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1"/>
      <p:bold r:id="rId22"/>
      <p:italic r:id="rId23"/>
      <p:bold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Rakkas" panose="020B0604020202020204" charset="-78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D53"/>
    <a:srgbClr val="FC1004"/>
    <a:srgbClr val="FB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A7B166-5138-432F-AB54-D879EC09B065}">
  <a:tblStyle styleId="{63A7B166-5138-432F-AB54-D879EC09B0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النمط الفات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eecf4697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eecf4697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362d286f3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362d286f3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12fb5501f49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12fb5501f49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cc7082a3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cc7082a3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e2812c4e9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e2812c4e9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d362d286f3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d362d286f3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d362d286f3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d362d286f3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362d286f3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362d286f3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d362d286f3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d362d286f3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eecf4697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eecf4697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d362d286f3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d362d286f3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362d286f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362d286f3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362d286f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362d286f3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2176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d362d286f3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d362d286f3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0800" y="632425"/>
            <a:ext cx="7142400" cy="38790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184443" y="772155"/>
            <a:ext cx="6775200" cy="3599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184400" y="1238850"/>
            <a:ext cx="67752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92525" y="34951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1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1"/>
          </p:nvPr>
        </p:nvSpPr>
        <p:spPr>
          <a:xfrm>
            <a:off x="1513175" y="2114550"/>
            <a:ext cx="2581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2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5302800" y="2114550"/>
            <a:ext cx="2395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720000" y="2745779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1"/>
          </p:nvPr>
        </p:nvSpPr>
        <p:spPr>
          <a:xfrm>
            <a:off x="720000" y="313810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 idx="2"/>
          </p:nvPr>
        </p:nvSpPr>
        <p:spPr>
          <a:xfrm>
            <a:off x="3403800" y="3119654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3"/>
          </p:nvPr>
        </p:nvSpPr>
        <p:spPr>
          <a:xfrm>
            <a:off x="3403800" y="3511983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 idx="4"/>
          </p:nvPr>
        </p:nvSpPr>
        <p:spPr>
          <a:xfrm>
            <a:off x="6087600" y="2745779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5"/>
          </p:nvPr>
        </p:nvSpPr>
        <p:spPr>
          <a:xfrm>
            <a:off x="6087600" y="313810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6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1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title" hasCustomPrompt="1"/>
          </p:nvPr>
        </p:nvSpPr>
        <p:spPr>
          <a:xfrm>
            <a:off x="720000" y="2515106"/>
            <a:ext cx="228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" name="Google Shape;236;p31"/>
          <p:cNvSpPr txBox="1">
            <a:spLocks noGrp="1"/>
          </p:cNvSpPr>
          <p:nvPr>
            <p:ph type="subTitle" idx="1"/>
          </p:nvPr>
        </p:nvSpPr>
        <p:spPr>
          <a:xfrm>
            <a:off x="720000" y="3343422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2515093"/>
            <a:ext cx="228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8" name="Google Shape;238;p31"/>
          <p:cNvSpPr txBox="1">
            <a:spLocks noGrp="1"/>
          </p:cNvSpPr>
          <p:nvPr>
            <p:ph type="subTitle" idx="3"/>
          </p:nvPr>
        </p:nvSpPr>
        <p:spPr>
          <a:xfrm>
            <a:off x="3429000" y="3343393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1"/>
          <p:cNvSpPr txBox="1">
            <a:spLocks noGrp="1"/>
          </p:cNvSpPr>
          <p:nvPr>
            <p:ph type="title" idx="4" hasCustomPrompt="1"/>
          </p:nvPr>
        </p:nvSpPr>
        <p:spPr>
          <a:xfrm>
            <a:off x="6138000" y="2515093"/>
            <a:ext cx="228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6138000" y="3343393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subTitle" idx="1"/>
          </p:nvPr>
        </p:nvSpPr>
        <p:spPr>
          <a:xfrm>
            <a:off x="2425075" y="1614000"/>
            <a:ext cx="42939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32"/>
          <p:cNvSpPr txBox="1"/>
          <p:nvPr/>
        </p:nvSpPr>
        <p:spPr>
          <a:xfrm>
            <a:off x="2299125" y="3719700"/>
            <a:ext cx="4552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and includes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3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/>
          <p:nvPr/>
        </p:nvSpPr>
        <p:spPr>
          <a:xfrm>
            <a:off x="1000800" y="632425"/>
            <a:ext cx="7142400" cy="38790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4"/>
          <p:cNvSpPr/>
          <p:nvPr/>
        </p:nvSpPr>
        <p:spPr>
          <a:xfrm>
            <a:off x="1184443" y="772155"/>
            <a:ext cx="6775200" cy="3599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1000800" y="632425"/>
            <a:ext cx="7142400" cy="38790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1184443" y="772155"/>
            <a:ext cx="6775200" cy="3599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606350" y="1307100"/>
            <a:ext cx="5931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10000">
                <a:latin typeface="Rakkas"/>
                <a:ea typeface="Rakkas"/>
                <a:cs typeface="Rakkas"/>
                <a:sym typeface="Rakk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Rakkas"/>
              <a:buNone/>
              <a:defRPr sz="6000"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1000800" y="632425"/>
            <a:ext cx="7142400" cy="38790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1184443" y="772155"/>
            <a:ext cx="6775200" cy="3599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2051700" y="2397425"/>
            <a:ext cx="5040600" cy="6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2" hasCustomPrompt="1"/>
          </p:nvPr>
        </p:nvSpPr>
        <p:spPr>
          <a:xfrm>
            <a:off x="2051700" y="1337825"/>
            <a:ext cx="182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2051700" y="3094025"/>
            <a:ext cx="45720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899784" y="176405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2" hasCustomPrompt="1"/>
          </p:nvPr>
        </p:nvSpPr>
        <p:spPr>
          <a:xfrm>
            <a:off x="899784" y="1193531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9C5E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899774" y="2148958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3"/>
          </p:nvPr>
        </p:nvSpPr>
        <p:spPr>
          <a:xfrm>
            <a:off x="3489997" y="176405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4" hasCustomPrompt="1"/>
          </p:nvPr>
        </p:nvSpPr>
        <p:spPr>
          <a:xfrm>
            <a:off x="3489997" y="1193531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9C5E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5"/>
          </p:nvPr>
        </p:nvSpPr>
        <p:spPr>
          <a:xfrm>
            <a:off x="3490000" y="2148958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6"/>
          </p:nvPr>
        </p:nvSpPr>
        <p:spPr>
          <a:xfrm>
            <a:off x="6319331" y="176405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7" hasCustomPrompt="1"/>
          </p:nvPr>
        </p:nvSpPr>
        <p:spPr>
          <a:xfrm>
            <a:off x="6319331" y="1193531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9C5E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8"/>
          </p:nvPr>
        </p:nvSpPr>
        <p:spPr>
          <a:xfrm>
            <a:off x="6319324" y="2148958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9"/>
          </p:nvPr>
        </p:nvSpPr>
        <p:spPr>
          <a:xfrm>
            <a:off x="899784" y="350293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3" hasCustomPrompt="1"/>
          </p:nvPr>
        </p:nvSpPr>
        <p:spPr>
          <a:xfrm>
            <a:off x="899784" y="2932599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9C5E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4"/>
          </p:nvPr>
        </p:nvSpPr>
        <p:spPr>
          <a:xfrm>
            <a:off x="899774" y="3887800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15"/>
          </p:nvPr>
        </p:nvSpPr>
        <p:spPr>
          <a:xfrm>
            <a:off x="3489997" y="350293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16" hasCustomPrompt="1"/>
          </p:nvPr>
        </p:nvSpPr>
        <p:spPr>
          <a:xfrm>
            <a:off x="3489997" y="2932599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9C5E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7"/>
          </p:nvPr>
        </p:nvSpPr>
        <p:spPr>
          <a:xfrm>
            <a:off x="3490000" y="3887800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18"/>
          </p:nvPr>
        </p:nvSpPr>
        <p:spPr>
          <a:xfrm>
            <a:off x="6319331" y="350293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19" hasCustomPrompt="1"/>
          </p:nvPr>
        </p:nvSpPr>
        <p:spPr>
          <a:xfrm>
            <a:off x="6319331" y="2932599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9C5E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20"/>
          </p:nvPr>
        </p:nvSpPr>
        <p:spPr>
          <a:xfrm>
            <a:off x="6319324" y="3887800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21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300050" y="331650"/>
            <a:ext cx="8544000" cy="4480500"/>
          </a:xfrm>
          <a:prstGeom prst="plaque">
            <a:avLst>
              <a:gd name="adj" fmla="val 5773"/>
            </a:avLst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519728" y="493049"/>
            <a:ext cx="8104500" cy="4157100"/>
          </a:xfrm>
          <a:prstGeom prst="plaque">
            <a:avLst>
              <a:gd name="adj" fmla="val 629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2143050" y="3989375"/>
            <a:ext cx="4857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910825" y="407200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8" r:id="rId5"/>
    <p:sldLayoutId id="2147483659" r:id="rId6"/>
    <p:sldLayoutId id="2147483661" r:id="rId7"/>
    <p:sldLayoutId id="2147483663" r:id="rId8"/>
    <p:sldLayoutId id="2147483666" r:id="rId9"/>
    <p:sldLayoutId id="2147483667" r:id="rId10"/>
    <p:sldLayoutId id="2147483668" r:id="rId11"/>
    <p:sldLayoutId id="2147483670" r:id="rId12"/>
    <p:sldLayoutId id="2147483677" r:id="rId13"/>
    <p:sldLayoutId id="2147483678" r:id="rId14"/>
    <p:sldLayoutId id="2147483679" r:id="rId15"/>
    <p:sldLayoutId id="214748368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>
            <a:spLocks noGrp="1"/>
          </p:cNvSpPr>
          <p:nvPr>
            <p:ph type="ctrTitle"/>
          </p:nvPr>
        </p:nvSpPr>
        <p:spPr>
          <a:xfrm>
            <a:off x="1152848" y="1344930"/>
            <a:ext cx="67752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D5D53"/>
                </a:solidFill>
              </a:rPr>
              <a:t>Unit </a:t>
            </a:r>
            <a:r>
              <a:rPr lang="en-US" dirty="0"/>
              <a:t>2</a:t>
            </a:r>
            <a:r>
              <a:rPr lang="en" dirty="0"/>
              <a:t> </a:t>
            </a:r>
            <a:br>
              <a:rPr lang="en" dirty="0"/>
            </a:br>
            <a:r>
              <a:rPr lang="en" dirty="0">
                <a:solidFill>
                  <a:schemeClr val="lt2"/>
                </a:solidFill>
              </a:rPr>
              <a:t>Careers</a:t>
            </a:r>
            <a:br>
              <a:rPr lang="en" dirty="0">
                <a:solidFill>
                  <a:schemeClr val="lt2"/>
                </a:solidFill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Grammar</a:t>
            </a:r>
            <a:r>
              <a:rPr lang="en" sz="2800" dirty="0">
                <a:solidFill>
                  <a:schemeClr val="bg1">
                    <a:lumMod val="75000"/>
                  </a:schemeClr>
                </a:solidFill>
              </a:rPr>
              <a:t>	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4" name="Google Shape;264;p38"/>
          <p:cNvSpPr txBox="1">
            <a:spLocks noGrp="1"/>
          </p:cNvSpPr>
          <p:nvPr>
            <p:ph type="subTitle" idx="1"/>
          </p:nvPr>
        </p:nvSpPr>
        <p:spPr>
          <a:xfrm>
            <a:off x="2438629" y="3802512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D5D53"/>
                </a:solidFill>
                <a:latin typeface="Rakkas" panose="020B0604020202020204" charset="-78"/>
                <a:cs typeface="Rakkas" panose="020B0604020202020204" charset="-78"/>
              </a:rPr>
              <a:t>Done by : </a:t>
            </a:r>
            <a:r>
              <a:rPr lang="en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Rakkas" panose="020B0604020202020204" charset="-78"/>
                <a:cs typeface="Rakkas" panose="020B0604020202020204" charset="-78"/>
              </a:rPr>
              <a:t>Entisar Al-Obaidallah</a:t>
            </a:r>
            <a:endParaRPr sz="1800" dirty="0">
              <a:solidFill>
                <a:schemeClr val="bg2">
                  <a:lumMod val="75000"/>
                  <a:lumOff val="25000"/>
                </a:schemeClr>
              </a:solidFill>
              <a:latin typeface="Rakkas" panose="020B0604020202020204" charset="-78"/>
              <a:cs typeface="Rakkas" panose="020B0604020202020204" charset="-78"/>
            </a:endParaRPr>
          </a:p>
        </p:txBody>
      </p:sp>
      <p:sp>
        <p:nvSpPr>
          <p:cNvPr id="2" name="Google Shape;284;p41">
            <a:extLst>
              <a:ext uri="{FF2B5EF4-FFF2-40B4-BE49-F238E27FC236}">
                <a16:creationId xmlns:a16="http://schemas.microsoft.com/office/drawing/2014/main" id="{9DA1947C-F3BD-4165-8939-249A0E328BE7}"/>
              </a:ext>
            </a:extLst>
          </p:cNvPr>
          <p:cNvSpPr txBox="1">
            <a:spLocks/>
          </p:cNvSpPr>
          <p:nvPr/>
        </p:nvSpPr>
        <p:spPr>
          <a:xfrm>
            <a:off x="1328662" y="841566"/>
            <a:ext cx="20118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70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akkas"/>
              <a:buNone/>
              <a:defRPr sz="5200" b="0" i="0" u="none" strike="noStrike" cap="none">
                <a:solidFill>
                  <a:srgbClr val="191919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pPr algn="l"/>
            <a:r>
              <a:rPr lang="en-US" sz="1800" dirty="0"/>
              <a:t>Mega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Goal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tx2"/>
                </a:solidFill>
              </a:rPr>
              <a:t>1.1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E24C1E-6FEB-390C-9EFE-DAB9A7497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6" r="29414" b="21938"/>
          <a:stretch/>
        </p:blipFill>
        <p:spPr>
          <a:xfrm>
            <a:off x="1210960" y="833023"/>
            <a:ext cx="6711142" cy="1740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228600">
              <a:srgbClr val="FD5D53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5666C2-A82F-D048-7481-ABF09BC093D1}"/>
              </a:ext>
            </a:extLst>
          </p:cNvPr>
          <p:cNvSpPr txBox="1"/>
          <p:nvPr/>
        </p:nvSpPr>
        <p:spPr>
          <a:xfrm>
            <a:off x="2071562" y="2846248"/>
            <a:ext cx="4887589" cy="1508105"/>
          </a:xfrm>
          <a:prstGeom prst="rect">
            <a:avLst/>
          </a:prstGeom>
          <a:solidFill>
            <a:schemeClr val="accent6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500" b="1" u="sng" dirty="0">
              <a:solidFill>
                <a:srgbClr val="FD5D53"/>
              </a:solidFill>
            </a:endParaRPr>
          </a:p>
          <a:p>
            <a:r>
              <a:rPr lang="en-US" sz="1600" b="1" u="sng" dirty="0">
                <a:solidFill>
                  <a:srgbClr val="FD5D53"/>
                </a:solidFill>
              </a:rPr>
              <a:t>Answers will vary. Sample answers:</a:t>
            </a:r>
          </a:p>
          <a:p>
            <a:endParaRPr lang="en-US" sz="500" b="1" u="sng" dirty="0">
              <a:solidFill>
                <a:srgbClr val="FD5D53"/>
              </a:solidFill>
            </a:endParaRPr>
          </a:p>
          <a:p>
            <a:r>
              <a:rPr lang="en-US" sz="1600" dirty="0">
                <a:solidFill>
                  <a:srgbClr val="FD5D53"/>
                </a:solidFill>
              </a:rPr>
              <a:t>1. I’ve been studying English for six years.</a:t>
            </a:r>
          </a:p>
          <a:p>
            <a:r>
              <a:rPr lang="en-US" sz="1600" dirty="0">
                <a:solidFill>
                  <a:srgbClr val="FD5D53"/>
                </a:solidFill>
              </a:rPr>
              <a:t>2. I’ve had three teachers.</a:t>
            </a:r>
          </a:p>
          <a:p>
            <a:r>
              <a:rPr lang="en-US" sz="1600" dirty="0">
                <a:solidFill>
                  <a:srgbClr val="FD5D53"/>
                </a:solidFill>
              </a:rPr>
              <a:t>3. I’ve used six books.</a:t>
            </a:r>
          </a:p>
          <a:p>
            <a:r>
              <a:rPr lang="en-US" sz="1600" dirty="0">
                <a:solidFill>
                  <a:srgbClr val="FD5D53"/>
                </a:solidFill>
              </a:rPr>
              <a:t>4. I’ve been using this book for three weeks</a:t>
            </a:r>
            <a:endParaRPr lang="ar-SA" sz="1600" dirty="0">
              <a:solidFill>
                <a:srgbClr val="FD5D53"/>
              </a:solidFill>
            </a:endParaRPr>
          </a:p>
        </p:txBody>
      </p:sp>
      <p:grpSp>
        <p:nvGrpSpPr>
          <p:cNvPr id="20" name="Google Shape;4876;p83">
            <a:extLst>
              <a:ext uri="{FF2B5EF4-FFF2-40B4-BE49-F238E27FC236}">
                <a16:creationId xmlns:a16="http://schemas.microsoft.com/office/drawing/2014/main" id="{A4C1FFFF-74AE-9A9E-1153-5F87E7063CF6}"/>
              </a:ext>
            </a:extLst>
          </p:cNvPr>
          <p:cNvGrpSpPr/>
          <p:nvPr/>
        </p:nvGrpSpPr>
        <p:grpSpPr>
          <a:xfrm>
            <a:off x="6528283" y="2403597"/>
            <a:ext cx="711055" cy="745993"/>
            <a:chOff x="2496269" y="1171698"/>
            <a:chExt cx="761953" cy="799392"/>
          </a:xfrm>
          <a:solidFill>
            <a:schemeClr val="bg1"/>
          </a:solidFill>
        </p:grpSpPr>
        <p:grpSp>
          <p:nvGrpSpPr>
            <p:cNvPr id="21" name="Google Shape;4877;p83">
              <a:extLst>
                <a:ext uri="{FF2B5EF4-FFF2-40B4-BE49-F238E27FC236}">
                  <a16:creationId xmlns:a16="http://schemas.microsoft.com/office/drawing/2014/main" id="{E03C225E-75E6-2A4B-4AD0-E135A4ED3628}"/>
                </a:ext>
              </a:extLst>
            </p:cNvPr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  <a:grpFill/>
          </p:grpSpPr>
          <p:sp>
            <p:nvSpPr>
              <p:cNvPr id="27" name="Google Shape;4878;p83">
                <a:extLst>
                  <a:ext uri="{FF2B5EF4-FFF2-40B4-BE49-F238E27FC236}">
                    <a16:creationId xmlns:a16="http://schemas.microsoft.com/office/drawing/2014/main" id="{D3021E60-E652-646C-53E4-4524CFB8A6BB}"/>
                  </a:ext>
                </a:extLst>
              </p:cNvPr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879;p83">
                <a:extLst>
                  <a:ext uri="{FF2B5EF4-FFF2-40B4-BE49-F238E27FC236}">
                    <a16:creationId xmlns:a16="http://schemas.microsoft.com/office/drawing/2014/main" id="{2B4C11E0-E487-D950-14CB-6734E0CD5EAD}"/>
                  </a:ext>
                </a:extLst>
              </p:cNvPr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" name="Google Shape;4880;p83">
                <a:extLst>
                  <a:ext uri="{FF2B5EF4-FFF2-40B4-BE49-F238E27FC236}">
                    <a16:creationId xmlns:a16="http://schemas.microsoft.com/office/drawing/2014/main" id="{4D895F2E-7AA9-6C9D-5AF6-59B153861F5A}"/>
                  </a:ext>
                </a:extLst>
              </p:cNvPr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  <a:grpFill/>
            </p:grpSpPr>
            <p:grpSp>
              <p:nvGrpSpPr>
                <p:cNvPr id="30" name="Google Shape;4881;p83">
                  <a:extLst>
                    <a:ext uri="{FF2B5EF4-FFF2-40B4-BE49-F238E27FC236}">
                      <a16:creationId xmlns:a16="http://schemas.microsoft.com/office/drawing/2014/main" id="{CFAB4DCE-A6B5-D289-5CE0-EAD9DC04CAD7}"/>
                    </a:ext>
                  </a:extLst>
                </p:cNvPr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  <a:grpFill/>
              </p:grpSpPr>
              <p:grpSp>
                <p:nvGrpSpPr>
                  <p:cNvPr id="711" name="Google Shape;4882;p83">
                    <a:extLst>
                      <a:ext uri="{FF2B5EF4-FFF2-40B4-BE49-F238E27FC236}">
                        <a16:creationId xmlns:a16="http://schemas.microsoft.com/office/drawing/2014/main" id="{592B66E8-A5C5-948D-F6BA-397182B527C5}"/>
                      </a:ext>
                    </a:extLst>
                  </p:cNvPr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  <a:grpFill/>
                </p:grpSpPr>
                <p:sp>
                  <p:nvSpPr>
                    <p:cNvPr id="734" name="Google Shape;4883;p83">
                      <a:extLst>
                        <a:ext uri="{FF2B5EF4-FFF2-40B4-BE49-F238E27FC236}">
                          <a16:creationId xmlns:a16="http://schemas.microsoft.com/office/drawing/2014/main" id="{CF8E66A3-8592-85F2-99B8-9565EDCE46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35" name="Google Shape;4884;p83">
                      <a:extLst>
                        <a:ext uri="{FF2B5EF4-FFF2-40B4-BE49-F238E27FC236}">
                          <a16:creationId xmlns:a16="http://schemas.microsoft.com/office/drawing/2014/main" id="{BFB32324-EEF3-DF68-E188-F72034041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22" name="Google Shape;4885;p83">
                    <a:extLst>
                      <a:ext uri="{FF2B5EF4-FFF2-40B4-BE49-F238E27FC236}">
                        <a16:creationId xmlns:a16="http://schemas.microsoft.com/office/drawing/2014/main" id="{141FC5C0-31ED-F6E9-6F30-75E1FA9B6082}"/>
                      </a:ext>
                    </a:extLst>
                  </p:cNvPr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  <a:grpFill/>
                </p:grpSpPr>
                <p:sp>
                  <p:nvSpPr>
                    <p:cNvPr id="732" name="Google Shape;4886;p83">
                      <a:extLst>
                        <a:ext uri="{FF2B5EF4-FFF2-40B4-BE49-F238E27FC236}">
                          <a16:creationId xmlns:a16="http://schemas.microsoft.com/office/drawing/2014/main" id="{D041AEB5-2663-C685-D7F2-201B61A9B5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33" name="Google Shape;4887;p83">
                      <a:extLst>
                        <a:ext uri="{FF2B5EF4-FFF2-40B4-BE49-F238E27FC236}">
                          <a16:creationId xmlns:a16="http://schemas.microsoft.com/office/drawing/2014/main" id="{E4D95CFE-7B55-C100-334E-B288249F0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23" name="Google Shape;4888;p83">
                    <a:extLst>
                      <a:ext uri="{FF2B5EF4-FFF2-40B4-BE49-F238E27FC236}">
                        <a16:creationId xmlns:a16="http://schemas.microsoft.com/office/drawing/2014/main" id="{643FD541-758A-1C2D-AA32-C292C8F7D0D5}"/>
                      </a:ext>
                    </a:extLst>
                  </p:cNvPr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  <a:grpFill/>
                </p:grpSpPr>
                <p:sp>
                  <p:nvSpPr>
                    <p:cNvPr id="730" name="Google Shape;4889;p83">
                      <a:extLst>
                        <a:ext uri="{FF2B5EF4-FFF2-40B4-BE49-F238E27FC236}">
                          <a16:creationId xmlns:a16="http://schemas.microsoft.com/office/drawing/2014/main" id="{8CF5E114-27B7-06D5-D879-6B902E0FB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31" name="Google Shape;4890;p83">
                      <a:extLst>
                        <a:ext uri="{FF2B5EF4-FFF2-40B4-BE49-F238E27FC236}">
                          <a16:creationId xmlns:a16="http://schemas.microsoft.com/office/drawing/2014/main" id="{3C334DD4-3B0E-1EFB-5EAB-F8FC31BAA1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24" name="Google Shape;4891;p83">
                    <a:extLst>
                      <a:ext uri="{FF2B5EF4-FFF2-40B4-BE49-F238E27FC236}">
                        <a16:creationId xmlns:a16="http://schemas.microsoft.com/office/drawing/2014/main" id="{A0019185-8D43-FB27-52C1-1A354202D2AF}"/>
                      </a:ext>
                    </a:extLst>
                  </p:cNvPr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  <a:grpFill/>
                </p:grpSpPr>
                <p:sp>
                  <p:nvSpPr>
                    <p:cNvPr id="728" name="Google Shape;4892;p83">
                      <a:extLst>
                        <a:ext uri="{FF2B5EF4-FFF2-40B4-BE49-F238E27FC236}">
                          <a16:creationId xmlns:a16="http://schemas.microsoft.com/office/drawing/2014/main" id="{C4FCFF79-50AC-6913-8F41-B73B8ABD3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29" name="Google Shape;4893;p83">
                      <a:extLst>
                        <a:ext uri="{FF2B5EF4-FFF2-40B4-BE49-F238E27FC236}">
                          <a16:creationId xmlns:a16="http://schemas.microsoft.com/office/drawing/2014/main" id="{63DB1ADE-D89B-2209-741B-FD2090067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25" name="Google Shape;4894;p83">
                    <a:extLst>
                      <a:ext uri="{FF2B5EF4-FFF2-40B4-BE49-F238E27FC236}">
                        <a16:creationId xmlns:a16="http://schemas.microsoft.com/office/drawing/2014/main" id="{55CE4E9D-346F-8998-D9A5-0545FB015A79}"/>
                      </a:ext>
                    </a:extLst>
                  </p:cNvPr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  <a:grpFill/>
                </p:grpSpPr>
                <p:sp>
                  <p:nvSpPr>
                    <p:cNvPr id="726" name="Google Shape;4895;p83">
                      <a:extLst>
                        <a:ext uri="{FF2B5EF4-FFF2-40B4-BE49-F238E27FC236}">
                          <a16:creationId xmlns:a16="http://schemas.microsoft.com/office/drawing/2014/main" id="{85EFDA36-5C32-31E3-3797-99699DF10F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27" name="Google Shape;4896;p83">
                      <a:extLst>
                        <a:ext uri="{FF2B5EF4-FFF2-40B4-BE49-F238E27FC236}">
                          <a16:creationId xmlns:a16="http://schemas.microsoft.com/office/drawing/2014/main" id="{D6C6E0E6-A14F-74DA-8722-99FF4CC5D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31" name="Google Shape;4897;p83">
                  <a:extLst>
                    <a:ext uri="{FF2B5EF4-FFF2-40B4-BE49-F238E27FC236}">
                      <a16:creationId xmlns:a16="http://schemas.microsoft.com/office/drawing/2014/main" id="{ECF3FAB7-634C-1156-49F2-79B07D5B55C3}"/>
                    </a:ext>
                  </a:extLst>
                </p:cNvPr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  <a:grpFill/>
              </p:grpSpPr>
              <p:sp>
                <p:nvSpPr>
                  <p:cNvPr id="704" name="Google Shape;4898;p83">
                    <a:extLst>
                      <a:ext uri="{FF2B5EF4-FFF2-40B4-BE49-F238E27FC236}">
                        <a16:creationId xmlns:a16="http://schemas.microsoft.com/office/drawing/2014/main" id="{331DC2AE-FF44-F20C-A3A6-3A531E2F0600}"/>
                      </a:ext>
                    </a:extLst>
                  </p:cNvPr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D5D53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705" name="Google Shape;4899;p83">
                    <a:extLst>
                      <a:ext uri="{FF2B5EF4-FFF2-40B4-BE49-F238E27FC236}">
                        <a16:creationId xmlns:a16="http://schemas.microsoft.com/office/drawing/2014/main" id="{0667BCD0-A84A-9F19-BD5C-9A590DDC7F95}"/>
                      </a:ext>
                    </a:extLst>
                  </p:cNvPr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  <a:grpFill/>
                </p:grpSpPr>
                <p:sp>
                  <p:nvSpPr>
                    <p:cNvPr id="706" name="Google Shape;4900;p83">
                      <a:extLst>
                        <a:ext uri="{FF2B5EF4-FFF2-40B4-BE49-F238E27FC236}">
                          <a16:creationId xmlns:a16="http://schemas.microsoft.com/office/drawing/2014/main" id="{3101DC87-D12A-432C-B8BC-DB77A758B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7" name="Google Shape;4901;p83">
                      <a:extLst>
                        <a:ext uri="{FF2B5EF4-FFF2-40B4-BE49-F238E27FC236}">
                          <a16:creationId xmlns:a16="http://schemas.microsoft.com/office/drawing/2014/main" id="{E767C32E-57E9-9326-336F-AC7850182F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8" name="Google Shape;4902;p83">
                      <a:extLst>
                        <a:ext uri="{FF2B5EF4-FFF2-40B4-BE49-F238E27FC236}">
                          <a16:creationId xmlns:a16="http://schemas.microsoft.com/office/drawing/2014/main" id="{F17ACA05-9291-25A6-E339-354E22154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9" name="Google Shape;4903;p83">
                      <a:extLst>
                        <a:ext uri="{FF2B5EF4-FFF2-40B4-BE49-F238E27FC236}">
                          <a16:creationId xmlns:a16="http://schemas.microsoft.com/office/drawing/2014/main" id="{C85BB3F5-653C-5848-4401-37DD1209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10" name="Google Shape;4904;p83">
                      <a:extLst>
                        <a:ext uri="{FF2B5EF4-FFF2-40B4-BE49-F238E27FC236}">
                          <a16:creationId xmlns:a16="http://schemas.microsoft.com/office/drawing/2014/main" id="{E1EAEA33-FD44-8AFD-DCAF-3B4B2D13D0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22" name="Google Shape;4905;p83">
              <a:extLst>
                <a:ext uri="{FF2B5EF4-FFF2-40B4-BE49-F238E27FC236}">
                  <a16:creationId xmlns:a16="http://schemas.microsoft.com/office/drawing/2014/main" id="{42FC11B0-8981-9ECC-2051-2570AB78556A}"/>
                </a:ext>
              </a:extLst>
            </p:cNvPr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06;p83">
              <a:extLst>
                <a:ext uri="{FF2B5EF4-FFF2-40B4-BE49-F238E27FC236}">
                  <a16:creationId xmlns:a16="http://schemas.microsoft.com/office/drawing/2014/main" id="{694ECB9B-E296-1FDD-9602-CB27DB7FB13A}"/>
                </a:ext>
              </a:extLst>
            </p:cNvPr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07;p83">
              <a:extLst>
                <a:ext uri="{FF2B5EF4-FFF2-40B4-BE49-F238E27FC236}">
                  <a16:creationId xmlns:a16="http://schemas.microsoft.com/office/drawing/2014/main" id="{6EBC43FE-4ECD-DF67-6935-5449AAC6246B}"/>
                </a:ext>
              </a:extLst>
            </p:cNvPr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08;p83">
              <a:extLst>
                <a:ext uri="{FF2B5EF4-FFF2-40B4-BE49-F238E27FC236}">
                  <a16:creationId xmlns:a16="http://schemas.microsoft.com/office/drawing/2014/main" id="{9AC0716D-EA49-C3BB-143F-B82947683DD4}"/>
                </a:ext>
              </a:extLst>
            </p:cNvPr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09;p83">
              <a:extLst>
                <a:ext uri="{FF2B5EF4-FFF2-40B4-BE49-F238E27FC236}">
                  <a16:creationId xmlns:a16="http://schemas.microsoft.com/office/drawing/2014/main" id="{077FA238-C6BB-96E0-98F7-933217C2D456}"/>
                </a:ext>
              </a:extLst>
            </p:cNvPr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4876;p83">
            <a:extLst>
              <a:ext uri="{FF2B5EF4-FFF2-40B4-BE49-F238E27FC236}">
                <a16:creationId xmlns:a16="http://schemas.microsoft.com/office/drawing/2014/main" id="{55759FDF-F86B-294F-EF90-ADD203969433}"/>
              </a:ext>
            </a:extLst>
          </p:cNvPr>
          <p:cNvGrpSpPr/>
          <p:nvPr/>
        </p:nvGrpSpPr>
        <p:grpSpPr>
          <a:xfrm>
            <a:off x="797774" y="630092"/>
            <a:ext cx="711055" cy="745993"/>
            <a:chOff x="2496269" y="1171698"/>
            <a:chExt cx="761953" cy="799392"/>
          </a:xfrm>
          <a:solidFill>
            <a:schemeClr val="bg1"/>
          </a:solidFill>
        </p:grpSpPr>
        <p:grpSp>
          <p:nvGrpSpPr>
            <p:cNvPr id="737" name="Google Shape;4877;p83">
              <a:extLst>
                <a:ext uri="{FF2B5EF4-FFF2-40B4-BE49-F238E27FC236}">
                  <a16:creationId xmlns:a16="http://schemas.microsoft.com/office/drawing/2014/main" id="{FEDB1E2B-E31C-0043-21D2-A06F16EB5C37}"/>
                </a:ext>
              </a:extLst>
            </p:cNvPr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  <a:grpFill/>
          </p:grpSpPr>
          <p:sp>
            <p:nvSpPr>
              <p:cNvPr id="743" name="Google Shape;4878;p83">
                <a:extLst>
                  <a:ext uri="{FF2B5EF4-FFF2-40B4-BE49-F238E27FC236}">
                    <a16:creationId xmlns:a16="http://schemas.microsoft.com/office/drawing/2014/main" id="{6119D227-F890-293B-E4FB-FA9E346EBB7A}"/>
                  </a:ext>
                </a:extLst>
              </p:cNvPr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4879;p83">
                <a:extLst>
                  <a:ext uri="{FF2B5EF4-FFF2-40B4-BE49-F238E27FC236}">
                    <a16:creationId xmlns:a16="http://schemas.microsoft.com/office/drawing/2014/main" id="{98DE811C-90AD-F3AD-498A-53803649AFC8}"/>
                  </a:ext>
                </a:extLst>
              </p:cNvPr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5" name="Google Shape;4880;p83">
                <a:extLst>
                  <a:ext uri="{FF2B5EF4-FFF2-40B4-BE49-F238E27FC236}">
                    <a16:creationId xmlns:a16="http://schemas.microsoft.com/office/drawing/2014/main" id="{788AED17-CBA6-C0C3-8025-0D2B1FBA8926}"/>
                  </a:ext>
                </a:extLst>
              </p:cNvPr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  <a:grpFill/>
            </p:grpSpPr>
            <p:grpSp>
              <p:nvGrpSpPr>
                <p:cNvPr id="746" name="Google Shape;4881;p83">
                  <a:extLst>
                    <a:ext uri="{FF2B5EF4-FFF2-40B4-BE49-F238E27FC236}">
                      <a16:creationId xmlns:a16="http://schemas.microsoft.com/office/drawing/2014/main" id="{9742F82C-0F64-A3C3-6160-4030A922E4ED}"/>
                    </a:ext>
                  </a:extLst>
                </p:cNvPr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  <a:grpFill/>
              </p:grpSpPr>
              <p:grpSp>
                <p:nvGrpSpPr>
                  <p:cNvPr id="755" name="Google Shape;4882;p83">
                    <a:extLst>
                      <a:ext uri="{FF2B5EF4-FFF2-40B4-BE49-F238E27FC236}">
                        <a16:creationId xmlns:a16="http://schemas.microsoft.com/office/drawing/2014/main" id="{75264554-A3E0-98E0-16DA-442D65F120D8}"/>
                      </a:ext>
                    </a:extLst>
                  </p:cNvPr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  <a:grpFill/>
                </p:grpSpPr>
                <p:sp>
                  <p:nvSpPr>
                    <p:cNvPr id="768" name="Google Shape;4883;p83">
                      <a:extLst>
                        <a:ext uri="{FF2B5EF4-FFF2-40B4-BE49-F238E27FC236}">
                          <a16:creationId xmlns:a16="http://schemas.microsoft.com/office/drawing/2014/main" id="{58FF5AA1-E5E6-8E94-2710-101C7BD335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69" name="Google Shape;4884;p83">
                      <a:extLst>
                        <a:ext uri="{FF2B5EF4-FFF2-40B4-BE49-F238E27FC236}">
                          <a16:creationId xmlns:a16="http://schemas.microsoft.com/office/drawing/2014/main" id="{9E757B3C-2486-984C-02C5-76AF95486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56" name="Google Shape;4885;p83">
                    <a:extLst>
                      <a:ext uri="{FF2B5EF4-FFF2-40B4-BE49-F238E27FC236}">
                        <a16:creationId xmlns:a16="http://schemas.microsoft.com/office/drawing/2014/main" id="{2FE21CE2-1FC4-CD14-729B-C707B9D7DDCF}"/>
                      </a:ext>
                    </a:extLst>
                  </p:cNvPr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  <a:grpFill/>
                </p:grpSpPr>
                <p:sp>
                  <p:nvSpPr>
                    <p:cNvPr id="766" name="Google Shape;4886;p83">
                      <a:extLst>
                        <a:ext uri="{FF2B5EF4-FFF2-40B4-BE49-F238E27FC236}">
                          <a16:creationId xmlns:a16="http://schemas.microsoft.com/office/drawing/2014/main" id="{140DC0A4-90FE-306A-D9E3-B7455BF20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67" name="Google Shape;4887;p83">
                      <a:extLst>
                        <a:ext uri="{FF2B5EF4-FFF2-40B4-BE49-F238E27FC236}">
                          <a16:creationId xmlns:a16="http://schemas.microsoft.com/office/drawing/2014/main" id="{A03812C9-34D4-B1B8-98B3-67C341E7A2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57" name="Google Shape;4888;p83">
                    <a:extLst>
                      <a:ext uri="{FF2B5EF4-FFF2-40B4-BE49-F238E27FC236}">
                        <a16:creationId xmlns:a16="http://schemas.microsoft.com/office/drawing/2014/main" id="{F7CEC643-B5D5-8902-151E-9AF3696382FB}"/>
                      </a:ext>
                    </a:extLst>
                  </p:cNvPr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  <a:grpFill/>
                </p:grpSpPr>
                <p:sp>
                  <p:nvSpPr>
                    <p:cNvPr id="764" name="Google Shape;4889;p83">
                      <a:extLst>
                        <a:ext uri="{FF2B5EF4-FFF2-40B4-BE49-F238E27FC236}">
                          <a16:creationId xmlns:a16="http://schemas.microsoft.com/office/drawing/2014/main" id="{97B219D8-4AF1-5B38-33C0-3191485C2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65" name="Google Shape;4890;p83">
                      <a:extLst>
                        <a:ext uri="{FF2B5EF4-FFF2-40B4-BE49-F238E27FC236}">
                          <a16:creationId xmlns:a16="http://schemas.microsoft.com/office/drawing/2014/main" id="{990357B2-7313-E07D-768A-1A86C14473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58" name="Google Shape;4891;p83">
                    <a:extLst>
                      <a:ext uri="{FF2B5EF4-FFF2-40B4-BE49-F238E27FC236}">
                        <a16:creationId xmlns:a16="http://schemas.microsoft.com/office/drawing/2014/main" id="{9A84DD54-7CCD-9773-3E9A-01BD2C5C55A7}"/>
                      </a:ext>
                    </a:extLst>
                  </p:cNvPr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  <a:grpFill/>
                </p:grpSpPr>
                <p:sp>
                  <p:nvSpPr>
                    <p:cNvPr id="762" name="Google Shape;4892;p83">
                      <a:extLst>
                        <a:ext uri="{FF2B5EF4-FFF2-40B4-BE49-F238E27FC236}">
                          <a16:creationId xmlns:a16="http://schemas.microsoft.com/office/drawing/2014/main" id="{BA36813D-CD2B-4FE6-C6C2-B0C318F56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63" name="Google Shape;4893;p83">
                      <a:extLst>
                        <a:ext uri="{FF2B5EF4-FFF2-40B4-BE49-F238E27FC236}">
                          <a16:creationId xmlns:a16="http://schemas.microsoft.com/office/drawing/2014/main" id="{73647F99-F328-9F46-2547-FB9F3D0141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59" name="Google Shape;4894;p83">
                    <a:extLst>
                      <a:ext uri="{FF2B5EF4-FFF2-40B4-BE49-F238E27FC236}">
                        <a16:creationId xmlns:a16="http://schemas.microsoft.com/office/drawing/2014/main" id="{7E15FBB0-DBB5-D7BA-6A31-262096A8F535}"/>
                      </a:ext>
                    </a:extLst>
                  </p:cNvPr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  <a:grpFill/>
                </p:grpSpPr>
                <p:sp>
                  <p:nvSpPr>
                    <p:cNvPr id="760" name="Google Shape;4895;p83">
                      <a:extLst>
                        <a:ext uri="{FF2B5EF4-FFF2-40B4-BE49-F238E27FC236}">
                          <a16:creationId xmlns:a16="http://schemas.microsoft.com/office/drawing/2014/main" id="{7C86A647-D224-FCEA-A73B-3C5F5E8F7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61" name="Google Shape;4896;p83">
                      <a:extLst>
                        <a:ext uri="{FF2B5EF4-FFF2-40B4-BE49-F238E27FC236}">
                          <a16:creationId xmlns:a16="http://schemas.microsoft.com/office/drawing/2014/main" id="{3B9B1C83-2E61-B3D0-BCE3-EA0648D7B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747" name="Google Shape;4897;p83">
                  <a:extLst>
                    <a:ext uri="{FF2B5EF4-FFF2-40B4-BE49-F238E27FC236}">
                      <a16:creationId xmlns:a16="http://schemas.microsoft.com/office/drawing/2014/main" id="{DF2369B9-1CCF-CF2B-015A-178B73F036A5}"/>
                    </a:ext>
                  </a:extLst>
                </p:cNvPr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  <a:grpFill/>
              </p:grpSpPr>
              <p:sp>
                <p:nvSpPr>
                  <p:cNvPr id="748" name="Google Shape;4898;p83">
                    <a:extLst>
                      <a:ext uri="{FF2B5EF4-FFF2-40B4-BE49-F238E27FC236}">
                        <a16:creationId xmlns:a16="http://schemas.microsoft.com/office/drawing/2014/main" id="{95A4C263-02B1-38D3-E56C-477A1899B778}"/>
                      </a:ext>
                    </a:extLst>
                  </p:cNvPr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D5D53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749" name="Google Shape;4899;p83">
                    <a:extLst>
                      <a:ext uri="{FF2B5EF4-FFF2-40B4-BE49-F238E27FC236}">
                        <a16:creationId xmlns:a16="http://schemas.microsoft.com/office/drawing/2014/main" id="{FE8D061A-B9B8-8C7E-3752-F152F15886C6}"/>
                      </a:ext>
                    </a:extLst>
                  </p:cNvPr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  <a:grpFill/>
                </p:grpSpPr>
                <p:sp>
                  <p:nvSpPr>
                    <p:cNvPr id="750" name="Google Shape;4900;p83">
                      <a:extLst>
                        <a:ext uri="{FF2B5EF4-FFF2-40B4-BE49-F238E27FC236}">
                          <a16:creationId xmlns:a16="http://schemas.microsoft.com/office/drawing/2014/main" id="{5CC8784B-BFA5-CE3B-272C-C1EBB3FB44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51" name="Google Shape;4901;p83">
                      <a:extLst>
                        <a:ext uri="{FF2B5EF4-FFF2-40B4-BE49-F238E27FC236}">
                          <a16:creationId xmlns:a16="http://schemas.microsoft.com/office/drawing/2014/main" id="{4AC4EB00-0152-7487-F030-8882A4E59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52" name="Google Shape;4902;p83">
                      <a:extLst>
                        <a:ext uri="{FF2B5EF4-FFF2-40B4-BE49-F238E27FC236}">
                          <a16:creationId xmlns:a16="http://schemas.microsoft.com/office/drawing/2014/main" id="{85494636-70F0-3638-06BD-AA2FC0EE7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53" name="Google Shape;4903;p83">
                      <a:extLst>
                        <a:ext uri="{FF2B5EF4-FFF2-40B4-BE49-F238E27FC236}">
                          <a16:creationId xmlns:a16="http://schemas.microsoft.com/office/drawing/2014/main" id="{5BFD8748-AB7F-693B-4DCB-78CF2754D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54" name="Google Shape;4904;p83">
                      <a:extLst>
                        <a:ext uri="{FF2B5EF4-FFF2-40B4-BE49-F238E27FC236}">
                          <a16:creationId xmlns:a16="http://schemas.microsoft.com/office/drawing/2014/main" id="{A7EEA6B8-4A21-3D47-909A-06F4D956B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738" name="Google Shape;4905;p83">
              <a:extLst>
                <a:ext uri="{FF2B5EF4-FFF2-40B4-BE49-F238E27FC236}">
                  <a16:creationId xmlns:a16="http://schemas.microsoft.com/office/drawing/2014/main" id="{066F6E94-27DF-7DD0-82D4-76586589F8DD}"/>
                </a:ext>
              </a:extLst>
            </p:cNvPr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906;p83">
              <a:extLst>
                <a:ext uri="{FF2B5EF4-FFF2-40B4-BE49-F238E27FC236}">
                  <a16:creationId xmlns:a16="http://schemas.microsoft.com/office/drawing/2014/main" id="{9797D49C-EE4B-1C57-767A-34D3A561E693}"/>
                </a:ext>
              </a:extLst>
            </p:cNvPr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907;p83">
              <a:extLst>
                <a:ext uri="{FF2B5EF4-FFF2-40B4-BE49-F238E27FC236}">
                  <a16:creationId xmlns:a16="http://schemas.microsoft.com/office/drawing/2014/main" id="{5D92D2EC-BBBD-84C5-2BE9-D175454BF0A9}"/>
                </a:ext>
              </a:extLst>
            </p:cNvPr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908;p83">
              <a:extLst>
                <a:ext uri="{FF2B5EF4-FFF2-40B4-BE49-F238E27FC236}">
                  <a16:creationId xmlns:a16="http://schemas.microsoft.com/office/drawing/2014/main" id="{C7CC258F-F989-5019-4342-5E08147FA519}"/>
                </a:ext>
              </a:extLst>
            </p:cNvPr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909;p83">
              <a:extLst>
                <a:ext uri="{FF2B5EF4-FFF2-40B4-BE49-F238E27FC236}">
                  <a16:creationId xmlns:a16="http://schemas.microsoft.com/office/drawing/2014/main" id="{DD6000EA-C6A9-FBC4-6F59-690A83E26A6A}"/>
                </a:ext>
              </a:extLst>
            </p:cNvPr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89B2CD2-C687-944F-E940-53BF1D772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2" t="56321" r="26134" b="11410"/>
          <a:stretch/>
        </p:blipFill>
        <p:spPr>
          <a:xfrm>
            <a:off x="1286634" y="692509"/>
            <a:ext cx="6883277" cy="2236054"/>
          </a:xfrm>
          <a:prstGeom prst="rect">
            <a:avLst/>
          </a:prstGeom>
          <a:solidFill>
            <a:srgbClr val="FD5D53"/>
          </a:solidFill>
          <a:ln w="88900" cap="sq">
            <a:solidFill>
              <a:srgbClr val="FD5D5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A197293-E1A0-176C-6244-286B6CF2AE37}"/>
              </a:ext>
            </a:extLst>
          </p:cNvPr>
          <p:cNvSpPr txBox="1"/>
          <p:nvPr/>
        </p:nvSpPr>
        <p:spPr>
          <a:xfrm>
            <a:off x="674357" y="2621366"/>
            <a:ext cx="7045034" cy="1892826"/>
          </a:xfrm>
          <a:prstGeom prst="rect">
            <a:avLst/>
          </a:prstGeom>
          <a:solidFill>
            <a:srgbClr val="FBFDFF"/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Faiz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has been working in a restaurant for six months. He’s good at baking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    things, and he’s interested in becoming a chef.</a:t>
            </a:r>
          </a:p>
          <a:p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2. </a:t>
            </a:r>
            <a:r>
              <a:rPr lang="en-US" b="1" dirty="0" err="1">
                <a:solidFill>
                  <a:schemeClr val="tx1"/>
                </a:solidFill>
              </a:rPr>
              <a:t>Refah’s</a:t>
            </a:r>
            <a:r>
              <a:rPr lang="en-US" b="1" dirty="0">
                <a:solidFill>
                  <a:schemeClr val="tx1"/>
                </a:solidFill>
              </a:rPr>
              <a:t> been working in a nursing home for two years. She’s good at helping</a:t>
            </a:r>
          </a:p>
          <a:p>
            <a:r>
              <a:rPr lang="en-US" b="1" dirty="0">
                <a:solidFill>
                  <a:schemeClr val="tx1"/>
                </a:solidFill>
              </a:rPr>
              <a:t>   old ladies, and she’s interested in becoming a nurse.</a:t>
            </a:r>
          </a:p>
          <a:p>
            <a:endParaRPr lang="en-US" sz="105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3. Yahya’s been working for a newspaper for a while. He’s good at interviewing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   people, and he’s interested in becoming a reporter.</a:t>
            </a:r>
          </a:p>
          <a:p>
            <a:endParaRPr lang="ar-SA" sz="400" dirty="0"/>
          </a:p>
        </p:txBody>
      </p:sp>
      <p:grpSp>
        <p:nvGrpSpPr>
          <p:cNvPr id="9" name="Google Shape;4876;p83">
            <a:extLst>
              <a:ext uri="{FF2B5EF4-FFF2-40B4-BE49-F238E27FC236}">
                <a16:creationId xmlns:a16="http://schemas.microsoft.com/office/drawing/2014/main" id="{F3CDDD04-A03B-475A-3BF4-33531ADFEC99}"/>
              </a:ext>
            </a:extLst>
          </p:cNvPr>
          <p:cNvGrpSpPr/>
          <p:nvPr/>
        </p:nvGrpSpPr>
        <p:grpSpPr>
          <a:xfrm>
            <a:off x="822050" y="581540"/>
            <a:ext cx="711055" cy="745993"/>
            <a:chOff x="2496269" y="1171698"/>
            <a:chExt cx="761953" cy="799392"/>
          </a:xfrm>
          <a:solidFill>
            <a:schemeClr val="bg1"/>
          </a:solidFill>
        </p:grpSpPr>
        <p:grpSp>
          <p:nvGrpSpPr>
            <p:cNvPr id="10" name="Google Shape;4877;p83">
              <a:extLst>
                <a:ext uri="{FF2B5EF4-FFF2-40B4-BE49-F238E27FC236}">
                  <a16:creationId xmlns:a16="http://schemas.microsoft.com/office/drawing/2014/main" id="{2B41DCA1-7EE7-D74E-87E4-BAB256709715}"/>
                </a:ext>
              </a:extLst>
            </p:cNvPr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  <a:grpFill/>
          </p:grpSpPr>
          <p:sp>
            <p:nvSpPr>
              <p:cNvPr id="16" name="Google Shape;4878;p83">
                <a:extLst>
                  <a:ext uri="{FF2B5EF4-FFF2-40B4-BE49-F238E27FC236}">
                    <a16:creationId xmlns:a16="http://schemas.microsoft.com/office/drawing/2014/main" id="{1D6FB2F7-DE3A-89C1-D222-96066E48B800}"/>
                  </a:ext>
                </a:extLst>
              </p:cNvPr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879;p83">
                <a:extLst>
                  <a:ext uri="{FF2B5EF4-FFF2-40B4-BE49-F238E27FC236}">
                    <a16:creationId xmlns:a16="http://schemas.microsoft.com/office/drawing/2014/main" id="{A52E6872-7606-1350-655A-7C2EC6C14B1C}"/>
                  </a:ext>
                </a:extLst>
              </p:cNvPr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4880;p83">
                <a:extLst>
                  <a:ext uri="{FF2B5EF4-FFF2-40B4-BE49-F238E27FC236}">
                    <a16:creationId xmlns:a16="http://schemas.microsoft.com/office/drawing/2014/main" id="{C8ADE8F8-5AA9-DB83-916B-FE1F4A46A9A7}"/>
                  </a:ext>
                </a:extLst>
              </p:cNvPr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  <a:grpFill/>
            </p:grpSpPr>
            <p:grpSp>
              <p:nvGrpSpPr>
                <p:cNvPr id="19" name="Google Shape;4881;p83">
                  <a:extLst>
                    <a:ext uri="{FF2B5EF4-FFF2-40B4-BE49-F238E27FC236}">
                      <a16:creationId xmlns:a16="http://schemas.microsoft.com/office/drawing/2014/main" id="{DF4E3458-52F1-790C-1389-544041B8AE51}"/>
                    </a:ext>
                  </a:extLst>
                </p:cNvPr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  <a:grpFill/>
              </p:grpSpPr>
              <p:grpSp>
                <p:nvGrpSpPr>
                  <p:cNvPr id="28" name="Google Shape;4882;p83">
                    <a:extLst>
                      <a:ext uri="{FF2B5EF4-FFF2-40B4-BE49-F238E27FC236}">
                        <a16:creationId xmlns:a16="http://schemas.microsoft.com/office/drawing/2014/main" id="{96ABADBE-1F48-C5A5-393E-D4E363F4D490}"/>
                      </a:ext>
                    </a:extLst>
                  </p:cNvPr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  <a:grpFill/>
                </p:grpSpPr>
                <p:sp>
                  <p:nvSpPr>
                    <p:cNvPr id="905" name="Google Shape;4883;p83">
                      <a:extLst>
                        <a:ext uri="{FF2B5EF4-FFF2-40B4-BE49-F238E27FC236}">
                          <a16:creationId xmlns:a16="http://schemas.microsoft.com/office/drawing/2014/main" id="{ABF7ADC3-BF70-990F-9AB9-67C26F1E6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06" name="Google Shape;4884;p83">
                      <a:extLst>
                        <a:ext uri="{FF2B5EF4-FFF2-40B4-BE49-F238E27FC236}">
                          <a16:creationId xmlns:a16="http://schemas.microsoft.com/office/drawing/2014/main" id="{351DC67B-89EB-ED94-6AA6-F70F4A0E1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9" name="Google Shape;4885;p83">
                    <a:extLst>
                      <a:ext uri="{FF2B5EF4-FFF2-40B4-BE49-F238E27FC236}">
                        <a16:creationId xmlns:a16="http://schemas.microsoft.com/office/drawing/2014/main" id="{8CBFCBCE-F1FB-9722-7601-2B6669F5F346}"/>
                      </a:ext>
                    </a:extLst>
                  </p:cNvPr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  <a:grpFill/>
                </p:grpSpPr>
                <p:sp>
                  <p:nvSpPr>
                    <p:cNvPr id="903" name="Google Shape;4886;p83">
                      <a:extLst>
                        <a:ext uri="{FF2B5EF4-FFF2-40B4-BE49-F238E27FC236}">
                          <a16:creationId xmlns:a16="http://schemas.microsoft.com/office/drawing/2014/main" id="{1FCB0E61-1B69-FC45-4AAB-F402D82A27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04" name="Google Shape;4887;p83">
                      <a:extLst>
                        <a:ext uri="{FF2B5EF4-FFF2-40B4-BE49-F238E27FC236}">
                          <a16:creationId xmlns:a16="http://schemas.microsoft.com/office/drawing/2014/main" id="{299C7B87-D74D-DC37-9875-6369039CC8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30" name="Google Shape;4888;p83">
                    <a:extLst>
                      <a:ext uri="{FF2B5EF4-FFF2-40B4-BE49-F238E27FC236}">
                        <a16:creationId xmlns:a16="http://schemas.microsoft.com/office/drawing/2014/main" id="{24ED604A-81DF-E515-CF66-B0A9B7CD34C9}"/>
                      </a:ext>
                    </a:extLst>
                  </p:cNvPr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  <a:grpFill/>
                </p:grpSpPr>
                <p:sp>
                  <p:nvSpPr>
                    <p:cNvPr id="901" name="Google Shape;4889;p83">
                      <a:extLst>
                        <a:ext uri="{FF2B5EF4-FFF2-40B4-BE49-F238E27FC236}">
                          <a16:creationId xmlns:a16="http://schemas.microsoft.com/office/drawing/2014/main" id="{A670AD0A-2C85-4C94-0246-F64A7E47B4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02" name="Google Shape;4890;p83">
                      <a:extLst>
                        <a:ext uri="{FF2B5EF4-FFF2-40B4-BE49-F238E27FC236}">
                          <a16:creationId xmlns:a16="http://schemas.microsoft.com/office/drawing/2014/main" id="{0735BDE9-0467-809A-B5F2-BA1BEC3E73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31" name="Google Shape;4891;p83">
                    <a:extLst>
                      <a:ext uri="{FF2B5EF4-FFF2-40B4-BE49-F238E27FC236}">
                        <a16:creationId xmlns:a16="http://schemas.microsoft.com/office/drawing/2014/main" id="{CDD85C27-730F-7712-7489-C9A540F9EC47}"/>
                      </a:ext>
                    </a:extLst>
                  </p:cNvPr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  <a:grpFill/>
                </p:grpSpPr>
                <p:sp>
                  <p:nvSpPr>
                    <p:cNvPr id="899" name="Google Shape;4892;p83">
                      <a:extLst>
                        <a:ext uri="{FF2B5EF4-FFF2-40B4-BE49-F238E27FC236}">
                          <a16:creationId xmlns:a16="http://schemas.microsoft.com/office/drawing/2014/main" id="{6B3055A3-EC57-399F-0676-AFC711162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00" name="Google Shape;4893;p83">
                      <a:extLst>
                        <a:ext uri="{FF2B5EF4-FFF2-40B4-BE49-F238E27FC236}">
                          <a16:creationId xmlns:a16="http://schemas.microsoft.com/office/drawing/2014/main" id="{2C1AAB66-DC40-DB59-1B01-CA7E36095C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96" name="Google Shape;4894;p83">
                    <a:extLst>
                      <a:ext uri="{FF2B5EF4-FFF2-40B4-BE49-F238E27FC236}">
                        <a16:creationId xmlns:a16="http://schemas.microsoft.com/office/drawing/2014/main" id="{A2649DE2-0D41-2A6E-5B8A-FCB4727E342E}"/>
                      </a:ext>
                    </a:extLst>
                  </p:cNvPr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  <a:grpFill/>
                </p:grpSpPr>
                <p:sp>
                  <p:nvSpPr>
                    <p:cNvPr id="897" name="Google Shape;4895;p83">
                      <a:extLst>
                        <a:ext uri="{FF2B5EF4-FFF2-40B4-BE49-F238E27FC236}">
                          <a16:creationId xmlns:a16="http://schemas.microsoft.com/office/drawing/2014/main" id="{3AE1A6E1-BE1A-6DC4-D4E6-DC01129EBC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98" name="Google Shape;4896;p83">
                      <a:extLst>
                        <a:ext uri="{FF2B5EF4-FFF2-40B4-BE49-F238E27FC236}">
                          <a16:creationId xmlns:a16="http://schemas.microsoft.com/office/drawing/2014/main" id="{F1102EF1-A0F9-C5F6-15E3-6BD0B1411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0" name="Google Shape;4897;p83">
                  <a:extLst>
                    <a:ext uri="{FF2B5EF4-FFF2-40B4-BE49-F238E27FC236}">
                      <a16:creationId xmlns:a16="http://schemas.microsoft.com/office/drawing/2014/main" id="{87FA4AD3-E69C-E615-B65E-F9C3C7C753EC}"/>
                    </a:ext>
                  </a:extLst>
                </p:cNvPr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  <a:grpFill/>
              </p:grpSpPr>
              <p:sp>
                <p:nvSpPr>
                  <p:cNvPr id="21" name="Google Shape;4898;p83">
                    <a:extLst>
                      <a:ext uri="{FF2B5EF4-FFF2-40B4-BE49-F238E27FC236}">
                        <a16:creationId xmlns:a16="http://schemas.microsoft.com/office/drawing/2014/main" id="{199715EB-43D3-A4EB-9D94-D2A24A73C24B}"/>
                      </a:ext>
                    </a:extLst>
                  </p:cNvPr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D5D53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2" name="Google Shape;4899;p83">
                    <a:extLst>
                      <a:ext uri="{FF2B5EF4-FFF2-40B4-BE49-F238E27FC236}">
                        <a16:creationId xmlns:a16="http://schemas.microsoft.com/office/drawing/2014/main" id="{C84BEEF0-FFDD-6571-623D-AD4B8B045AD8}"/>
                      </a:ext>
                    </a:extLst>
                  </p:cNvPr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  <a:grpFill/>
                </p:grpSpPr>
                <p:sp>
                  <p:nvSpPr>
                    <p:cNvPr id="23" name="Google Shape;4900;p83">
                      <a:extLst>
                        <a:ext uri="{FF2B5EF4-FFF2-40B4-BE49-F238E27FC236}">
                          <a16:creationId xmlns:a16="http://schemas.microsoft.com/office/drawing/2014/main" id="{860BE511-6AC6-8152-2EDC-A7F3F5E0B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" name="Google Shape;4901;p83">
                      <a:extLst>
                        <a:ext uri="{FF2B5EF4-FFF2-40B4-BE49-F238E27FC236}">
                          <a16:creationId xmlns:a16="http://schemas.microsoft.com/office/drawing/2014/main" id="{A53468B4-F6D3-5875-E164-C4CA4866F7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" name="Google Shape;4902;p83">
                      <a:extLst>
                        <a:ext uri="{FF2B5EF4-FFF2-40B4-BE49-F238E27FC236}">
                          <a16:creationId xmlns:a16="http://schemas.microsoft.com/office/drawing/2014/main" id="{C6038089-AF12-2CA8-7A05-D117AC67B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" name="Google Shape;4903;p83">
                      <a:extLst>
                        <a:ext uri="{FF2B5EF4-FFF2-40B4-BE49-F238E27FC236}">
                          <a16:creationId xmlns:a16="http://schemas.microsoft.com/office/drawing/2014/main" id="{8EA8D560-51A4-94D8-49B7-B1E0B5A23B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" name="Google Shape;4904;p83">
                      <a:extLst>
                        <a:ext uri="{FF2B5EF4-FFF2-40B4-BE49-F238E27FC236}">
                          <a16:creationId xmlns:a16="http://schemas.microsoft.com/office/drawing/2014/main" id="{69A2F90E-942C-8A0E-AB43-618557EE08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11" name="Google Shape;4905;p83">
              <a:extLst>
                <a:ext uri="{FF2B5EF4-FFF2-40B4-BE49-F238E27FC236}">
                  <a16:creationId xmlns:a16="http://schemas.microsoft.com/office/drawing/2014/main" id="{FA4A1CCF-E37A-7533-EDF6-B7733C9EA48B}"/>
                </a:ext>
              </a:extLst>
            </p:cNvPr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906;p83">
              <a:extLst>
                <a:ext uri="{FF2B5EF4-FFF2-40B4-BE49-F238E27FC236}">
                  <a16:creationId xmlns:a16="http://schemas.microsoft.com/office/drawing/2014/main" id="{261F251C-BE92-F4BE-5DBB-4BB95D57C853}"/>
                </a:ext>
              </a:extLst>
            </p:cNvPr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907;p83">
              <a:extLst>
                <a:ext uri="{FF2B5EF4-FFF2-40B4-BE49-F238E27FC236}">
                  <a16:creationId xmlns:a16="http://schemas.microsoft.com/office/drawing/2014/main" id="{925247EE-60D9-9BA9-6E98-1AE6A068B9B1}"/>
                </a:ext>
              </a:extLst>
            </p:cNvPr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908;p83">
              <a:extLst>
                <a:ext uri="{FF2B5EF4-FFF2-40B4-BE49-F238E27FC236}">
                  <a16:creationId xmlns:a16="http://schemas.microsoft.com/office/drawing/2014/main" id="{08A37CA3-1C05-CBC9-412F-B56D59B1FDC2}"/>
                </a:ext>
              </a:extLst>
            </p:cNvPr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09;p83">
              <a:extLst>
                <a:ext uri="{FF2B5EF4-FFF2-40B4-BE49-F238E27FC236}">
                  <a16:creationId xmlns:a16="http://schemas.microsoft.com/office/drawing/2014/main" id="{01DE2C1C-3B2D-30D4-C362-76634AB817AB}"/>
                </a:ext>
              </a:extLst>
            </p:cNvPr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4876;p83">
            <a:extLst>
              <a:ext uri="{FF2B5EF4-FFF2-40B4-BE49-F238E27FC236}">
                <a16:creationId xmlns:a16="http://schemas.microsoft.com/office/drawing/2014/main" id="{BD0A1623-08BF-18BB-E8F6-718E9C9D7C8F}"/>
              </a:ext>
            </a:extLst>
          </p:cNvPr>
          <p:cNvGrpSpPr/>
          <p:nvPr/>
        </p:nvGrpSpPr>
        <p:grpSpPr>
          <a:xfrm>
            <a:off x="7279494" y="2119027"/>
            <a:ext cx="711055" cy="745993"/>
            <a:chOff x="2496269" y="1171698"/>
            <a:chExt cx="761953" cy="799392"/>
          </a:xfrm>
          <a:solidFill>
            <a:schemeClr val="bg1"/>
          </a:solidFill>
        </p:grpSpPr>
        <p:grpSp>
          <p:nvGrpSpPr>
            <p:cNvPr id="908" name="Google Shape;4877;p83">
              <a:extLst>
                <a:ext uri="{FF2B5EF4-FFF2-40B4-BE49-F238E27FC236}">
                  <a16:creationId xmlns:a16="http://schemas.microsoft.com/office/drawing/2014/main" id="{FB21DC8B-80EE-12CF-C41F-5F200664A05C}"/>
                </a:ext>
              </a:extLst>
            </p:cNvPr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  <a:grpFill/>
          </p:grpSpPr>
          <p:sp>
            <p:nvSpPr>
              <p:cNvPr id="968" name="Google Shape;4878;p83">
                <a:extLst>
                  <a:ext uri="{FF2B5EF4-FFF2-40B4-BE49-F238E27FC236}">
                    <a16:creationId xmlns:a16="http://schemas.microsoft.com/office/drawing/2014/main" id="{65545860-D076-D6AB-22C8-93E02B283A5A}"/>
                  </a:ext>
                </a:extLst>
              </p:cNvPr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4879;p83">
                <a:extLst>
                  <a:ext uri="{FF2B5EF4-FFF2-40B4-BE49-F238E27FC236}">
                    <a16:creationId xmlns:a16="http://schemas.microsoft.com/office/drawing/2014/main" id="{5AD033B5-5592-B1EE-5A15-A7EFCC91198F}"/>
                  </a:ext>
                </a:extLst>
              </p:cNvPr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grpFill/>
              <a:ln w="12700">
                <a:solidFill>
                  <a:srgbClr val="FD5D5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0" name="Google Shape;4880;p83">
                <a:extLst>
                  <a:ext uri="{FF2B5EF4-FFF2-40B4-BE49-F238E27FC236}">
                    <a16:creationId xmlns:a16="http://schemas.microsoft.com/office/drawing/2014/main" id="{64651ECE-5D94-91FB-14EF-F9B2D9DB37CF}"/>
                  </a:ext>
                </a:extLst>
              </p:cNvPr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  <a:grpFill/>
            </p:grpSpPr>
            <p:grpSp>
              <p:nvGrpSpPr>
                <p:cNvPr id="971" name="Google Shape;4881;p83">
                  <a:extLst>
                    <a:ext uri="{FF2B5EF4-FFF2-40B4-BE49-F238E27FC236}">
                      <a16:creationId xmlns:a16="http://schemas.microsoft.com/office/drawing/2014/main" id="{830FF598-5E7E-BB3F-E19C-2AB94DDA5FA1}"/>
                    </a:ext>
                  </a:extLst>
                </p:cNvPr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  <a:grpFill/>
              </p:grpSpPr>
              <p:grpSp>
                <p:nvGrpSpPr>
                  <p:cNvPr id="980" name="Google Shape;4882;p83">
                    <a:extLst>
                      <a:ext uri="{FF2B5EF4-FFF2-40B4-BE49-F238E27FC236}">
                        <a16:creationId xmlns:a16="http://schemas.microsoft.com/office/drawing/2014/main" id="{D0071F83-7281-99DD-F492-DE48A8ACDF17}"/>
                      </a:ext>
                    </a:extLst>
                  </p:cNvPr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  <a:grpFill/>
                </p:grpSpPr>
                <p:sp>
                  <p:nvSpPr>
                    <p:cNvPr id="993" name="Google Shape;4883;p83">
                      <a:extLst>
                        <a:ext uri="{FF2B5EF4-FFF2-40B4-BE49-F238E27FC236}">
                          <a16:creationId xmlns:a16="http://schemas.microsoft.com/office/drawing/2014/main" id="{3E858589-BE7E-2E06-BCE5-A5E3186F95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94" name="Google Shape;4884;p83">
                      <a:extLst>
                        <a:ext uri="{FF2B5EF4-FFF2-40B4-BE49-F238E27FC236}">
                          <a16:creationId xmlns:a16="http://schemas.microsoft.com/office/drawing/2014/main" id="{BEDD6508-456A-2490-E450-C57C2AEB85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981" name="Google Shape;4885;p83">
                    <a:extLst>
                      <a:ext uri="{FF2B5EF4-FFF2-40B4-BE49-F238E27FC236}">
                        <a16:creationId xmlns:a16="http://schemas.microsoft.com/office/drawing/2014/main" id="{B8E66680-8C0C-C77D-B9CC-12AD6BD0CF92}"/>
                      </a:ext>
                    </a:extLst>
                  </p:cNvPr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  <a:grpFill/>
                </p:grpSpPr>
                <p:sp>
                  <p:nvSpPr>
                    <p:cNvPr id="991" name="Google Shape;4886;p83">
                      <a:extLst>
                        <a:ext uri="{FF2B5EF4-FFF2-40B4-BE49-F238E27FC236}">
                          <a16:creationId xmlns:a16="http://schemas.microsoft.com/office/drawing/2014/main" id="{58251091-2ECA-EB0A-6E39-295BDBC9C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92" name="Google Shape;4887;p83">
                      <a:extLst>
                        <a:ext uri="{FF2B5EF4-FFF2-40B4-BE49-F238E27FC236}">
                          <a16:creationId xmlns:a16="http://schemas.microsoft.com/office/drawing/2014/main" id="{ECBEC5C1-9291-7E34-B5AC-ED3197CC32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982" name="Google Shape;4888;p83">
                    <a:extLst>
                      <a:ext uri="{FF2B5EF4-FFF2-40B4-BE49-F238E27FC236}">
                        <a16:creationId xmlns:a16="http://schemas.microsoft.com/office/drawing/2014/main" id="{B439AB69-A17F-DD81-8B26-DBCBA85F4258}"/>
                      </a:ext>
                    </a:extLst>
                  </p:cNvPr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  <a:grpFill/>
                </p:grpSpPr>
                <p:sp>
                  <p:nvSpPr>
                    <p:cNvPr id="989" name="Google Shape;4889;p83">
                      <a:extLst>
                        <a:ext uri="{FF2B5EF4-FFF2-40B4-BE49-F238E27FC236}">
                          <a16:creationId xmlns:a16="http://schemas.microsoft.com/office/drawing/2014/main" id="{510AAA87-D263-FFF9-FB5A-F31514D0B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90" name="Google Shape;4890;p83">
                      <a:extLst>
                        <a:ext uri="{FF2B5EF4-FFF2-40B4-BE49-F238E27FC236}">
                          <a16:creationId xmlns:a16="http://schemas.microsoft.com/office/drawing/2014/main" id="{80671FDD-42C7-691E-C750-C5EBE1A17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983" name="Google Shape;4891;p83">
                    <a:extLst>
                      <a:ext uri="{FF2B5EF4-FFF2-40B4-BE49-F238E27FC236}">
                        <a16:creationId xmlns:a16="http://schemas.microsoft.com/office/drawing/2014/main" id="{7A94DB23-6469-3843-5EB4-4421F7ABC1F7}"/>
                      </a:ext>
                    </a:extLst>
                  </p:cNvPr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  <a:grpFill/>
                </p:grpSpPr>
                <p:sp>
                  <p:nvSpPr>
                    <p:cNvPr id="987" name="Google Shape;4892;p83">
                      <a:extLst>
                        <a:ext uri="{FF2B5EF4-FFF2-40B4-BE49-F238E27FC236}">
                          <a16:creationId xmlns:a16="http://schemas.microsoft.com/office/drawing/2014/main" id="{08E58075-784F-29AF-5BF1-C72E596E2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88" name="Google Shape;4893;p83">
                      <a:extLst>
                        <a:ext uri="{FF2B5EF4-FFF2-40B4-BE49-F238E27FC236}">
                          <a16:creationId xmlns:a16="http://schemas.microsoft.com/office/drawing/2014/main" id="{71D7B494-EB56-17D4-3209-21537A595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984" name="Google Shape;4894;p83">
                    <a:extLst>
                      <a:ext uri="{FF2B5EF4-FFF2-40B4-BE49-F238E27FC236}">
                        <a16:creationId xmlns:a16="http://schemas.microsoft.com/office/drawing/2014/main" id="{52AAF33D-61BC-C073-744C-DA3EFC69C0F8}"/>
                      </a:ext>
                    </a:extLst>
                  </p:cNvPr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  <a:grpFill/>
                </p:grpSpPr>
                <p:sp>
                  <p:nvSpPr>
                    <p:cNvPr id="985" name="Google Shape;4895;p83">
                      <a:extLst>
                        <a:ext uri="{FF2B5EF4-FFF2-40B4-BE49-F238E27FC236}">
                          <a16:creationId xmlns:a16="http://schemas.microsoft.com/office/drawing/2014/main" id="{E0C2E419-37B9-B728-B30C-F0045890E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86" name="Google Shape;4896;p83">
                      <a:extLst>
                        <a:ext uri="{FF2B5EF4-FFF2-40B4-BE49-F238E27FC236}">
                          <a16:creationId xmlns:a16="http://schemas.microsoft.com/office/drawing/2014/main" id="{9A7EAE66-A5FE-5ABA-DD53-098C122FF7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972" name="Google Shape;4897;p83">
                  <a:extLst>
                    <a:ext uri="{FF2B5EF4-FFF2-40B4-BE49-F238E27FC236}">
                      <a16:creationId xmlns:a16="http://schemas.microsoft.com/office/drawing/2014/main" id="{CFB03AB7-7E1E-575E-04ED-85AC1DD55ADF}"/>
                    </a:ext>
                  </a:extLst>
                </p:cNvPr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  <a:grpFill/>
              </p:grpSpPr>
              <p:sp>
                <p:nvSpPr>
                  <p:cNvPr id="973" name="Google Shape;4898;p83">
                    <a:extLst>
                      <a:ext uri="{FF2B5EF4-FFF2-40B4-BE49-F238E27FC236}">
                        <a16:creationId xmlns:a16="http://schemas.microsoft.com/office/drawing/2014/main" id="{575922E7-9E68-DD27-91D3-BE0BD89A488D}"/>
                      </a:ext>
                    </a:extLst>
                  </p:cNvPr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rgbClr val="FD5D53"/>
                    </a:solidFill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974" name="Google Shape;4899;p83">
                    <a:extLst>
                      <a:ext uri="{FF2B5EF4-FFF2-40B4-BE49-F238E27FC236}">
                        <a16:creationId xmlns:a16="http://schemas.microsoft.com/office/drawing/2014/main" id="{F0D585A3-877D-6943-BCD7-CFC35493A1B9}"/>
                      </a:ext>
                    </a:extLst>
                  </p:cNvPr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  <a:grpFill/>
                </p:grpSpPr>
                <p:sp>
                  <p:nvSpPr>
                    <p:cNvPr id="975" name="Google Shape;4900;p83">
                      <a:extLst>
                        <a:ext uri="{FF2B5EF4-FFF2-40B4-BE49-F238E27FC236}">
                          <a16:creationId xmlns:a16="http://schemas.microsoft.com/office/drawing/2014/main" id="{E617D9C0-9788-0FBA-5ACA-EF9F81523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76" name="Google Shape;4901;p83">
                      <a:extLst>
                        <a:ext uri="{FF2B5EF4-FFF2-40B4-BE49-F238E27FC236}">
                          <a16:creationId xmlns:a16="http://schemas.microsoft.com/office/drawing/2014/main" id="{2E3DC923-CE5B-4B8B-C038-6ACF788265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77" name="Google Shape;4902;p83">
                      <a:extLst>
                        <a:ext uri="{FF2B5EF4-FFF2-40B4-BE49-F238E27FC236}">
                          <a16:creationId xmlns:a16="http://schemas.microsoft.com/office/drawing/2014/main" id="{D8D1B14E-4067-9C4D-867C-0D9CE0D843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78" name="Google Shape;4903;p83">
                      <a:extLst>
                        <a:ext uri="{FF2B5EF4-FFF2-40B4-BE49-F238E27FC236}">
                          <a16:creationId xmlns:a16="http://schemas.microsoft.com/office/drawing/2014/main" id="{68109197-387E-0FF1-6C5F-93B15F248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979" name="Google Shape;4904;p83">
                      <a:extLst>
                        <a:ext uri="{FF2B5EF4-FFF2-40B4-BE49-F238E27FC236}">
                          <a16:creationId xmlns:a16="http://schemas.microsoft.com/office/drawing/2014/main" id="{453DD5A1-321A-0514-45D9-6A4BA10FE0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grpFill/>
                    <a:ln w="12700">
                      <a:solidFill>
                        <a:srgbClr val="FD5D53"/>
                      </a:solidFill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909" name="Google Shape;4905;p83">
              <a:extLst>
                <a:ext uri="{FF2B5EF4-FFF2-40B4-BE49-F238E27FC236}">
                  <a16:creationId xmlns:a16="http://schemas.microsoft.com/office/drawing/2014/main" id="{D91E57A7-C7F9-161B-B860-82D3D159700C}"/>
                </a:ext>
              </a:extLst>
            </p:cNvPr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4906;p83">
              <a:extLst>
                <a:ext uri="{FF2B5EF4-FFF2-40B4-BE49-F238E27FC236}">
                  <a16:creationId xmlns:a16="http://schemas.microsoft.com/office/drawing/2014/main" id="{0EE9BC65-5A1B-6AF0-7C5D-4E6C529DF162}"/>
                </a:ext>
              </a:extLst>
            </p:cNvPr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4907;p83">
              <a:extLst>
                <a:ext uri="{FF2B5EF4-FFF2-40B4-BE49-F238E27FC236}">
                  <a16:creationId xmlns:a16="http://schemas.microsoft.com/office/drawing/2014/main" id="{53134631-24F2-A18E-0ED3-8A33E80C77F3}"/>
                </a:ext>
              </a:extLst>
            </p:cNvPr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4908;p83">
              <a:extLst>
                <a:ext uri="{FF2B5EF4-FFF2-40B4-BE49-F238E27FC236}">
                  <a16:creationId xmlns:a16="http://schemas.microsoft.com/office/drawing/2014/main" id="{845F0596-F7F3-67F7-917A-76C05AB4A408}"/>
                </a:ext>
              </a:extLst>
            </p:cNvPr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4909;p83">
              <a:extLst>
                <a:ext uri="{FF2B5EF4-FFF2-40B4-BE49-F238E27FC236}">
                  <a16:creationId xmlns:a16="http://schemas.microsoft.com/office/drawing/2014/main" id="{5162588C-A852-9B9E-B7A2-7690132C5244}"/>
                </a:ext>
              </a:extLst>
            </p:cNvPr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grpFill/>
            <a:ln w="12700">
              <a:solidFill>
                <a:srgbClr val="FD5D5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6"/>
          <p:cNvSpPr txBox="1">
            <a:spLocks noGrp="1"/>
          </p:cNvSpPr>
          <p:nvPr>
            <p:ph type="title"/>
          </p:nvPr>
        </p:nvSpPr>
        <p:spPr>
          <a:xfrm>
            <a:off x="1498386" y="2489634"/>
            <a:ext cx="3012078" cy="6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</a:t>
            </a:r>
            <a:r>
              <a:rPr lang="en" sz="2400" dirty="0"/>
              <a:t>ook , p.( 23 )</a:t>
            </a:r>
            <a:endParaRPr sz="2400" dirty="0"/>
          </a:p>
        </p:txBody>
      </p:sp>
      <p:sp>
        <p:nvSpPr>
          <p:cNvPr id="346" name="Google Shape;346;p46"/>
          <p:cNvSpPr txBox="1">
            <a:spLocks noGrp="1"/>
          </p:cNvSpPr>
          <p:nvPr>
            <p:ph type="title" idx="2"/>
          </p:nvPr>
        </p:nvSpPr>
        <p:spPr>
          <a:xfrm>
            <a:off x="1390811" y="1276353"/>
            <a:ext cx="310434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1B35CBB-75F4-95A6-9838-9B63A1AF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08" t="15985" r="34959" b="17087"/>
          <a:stretch/>
        </p:blipFill>
        <p:spPr>
          <a:xfrm>
            <a:off x="4295375" y="599356"/>
            <a:ext cx="3396342" cy="3918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/>
            </a:solidFill>
          </a:ln>
          <a:effectLst>
            <a:glow rad="228600">
              <a:srgbClr val="FD5D53">
                <a:alpha val="40000"/>
              </a:srgb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8656F0E-471B-4BBA-FDC9-ED4A3221A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6" t="26293" r="8907" b="12456"/>
          <a:stretch/>
        </p:blipFill>
        <p:spPr>
          <a:xfrm>
            <a:off x="922084" y="768403"/>
            <a:ext cx="7207624" cy="3550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Google Shape;1013;p72">
            <a:extLst>
              <a:ext uri="{FF2B5EF4-FFF2-40B4-BE49-F238E27FC236}">
                <a16:creationId xmlns:a16="http://schemas.microsoft.com/office/drawing/2014/main" id="{5C639C64-9500-A64E-DDDA-1F3A0A072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61816" y="2566413"/>
            <a:ext cx="879555" cy="338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Khaled</a:t>
            </a:r>
            <a:endParaRPr sz="1600" dirty="0"/>
          </a:p>
        </p:txBody>
      </p:sp>
      <p:sp>
        <p:nvSpPr>
          <p:cNvPr id="9" name="Google Shape;1013;p72">
            <a:extLst>
              <a:ext uri="{FF2B5EF4-FFF2-40B4-BE49-F238E27FC236}">
                <a16:creationId xmlns:a16="http://schemas.microsoft.com/office/drawing/2014/main" id="{CE1BEDFA-E5FB-6268-8577-EBA1E5ED7B1A}"/>
              </a:ext>
            </a:extLst>
          </p:cNvPr>
          <p:cNvSpPr txBox="1">
            <a:spLocks/>
          </p:cNvSpPr>
          <p:nvPr/>
        </p:nvSpPr>
        <p:spPr>
          <a:xfrm>
            <a:off x="4782297" y="2572817"/>
            <a:ext cx="1165145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/>
              <a:t>Three years</a:t>
            </a:r>
          </a:p>
        </p:txBody>
      </p:sp>
      <p:sp>
        <p:nvSpPr>
          <p:cNvPr id="10" name="Google Shape;1013;p72">
            <a:extLst>
              <a:ext uri="{FF2B5EF4-FFF2-40B4-BE49-F238E27FC236}">
                <a16:creationId xmlns:a16="http://schemas.microsoft.com/office/drawing/2014/main" id="{F4068325-2A3A-0F66-16DC-6559212FB96D}"/>
              </a:ext>
            </a:extLst>
          </p:cNvPr>
          <p:cNvSpPr txBox="1">
            <a:spLocks/>
          </p:cNvSpPr>
          <p:nvPr/>
        </p:nvSpPr>
        <p:spPr>
          <a:xfrm>
            <a:off x="3583588" y="2772602"/>
            <a:ext cx="988412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Alwaleed</a:t>
            </a:r>
          </a:p>
        </p:txBody>
      </p:sp>
      <p:sp>
        <p:nvSpPr>
          <p:cNvPr id="11" name="Google Shape;1013;p72">
            <a:extLst>
              <a:ext uri="{FF2B5EF4-FFF2-40B4-BE49-F238E27FC236}">
                <a16:creationId xmlns:a16="http://schemas.microsoft.com/office/drawing/2014/main" id="{AB157828-FC4A-8D78-0415-97AA93C08C9D}"/>
              </a:ext>
            </a:extLst>
          </p:cNvPr>
          <p:cNvSpPr txBox="1">
            <a:spLocks/>
          </p:cNvSpPr>
          <p:nvPr/>
        </p:nvSpPr>
        <p:spPr>
          <a:xfrm>
            <a:off x="4734912" y="2786690"/>
            <a:ext cx="1220213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6 months</a:t>
            </a:r>
          </a:p>
        </p:txBody>
      </p:sp>
      <p:sp>
        <p:nvSpPr>
          <p:cNvPr id="12" name="Google Shape;1013;p72">
            <a:extLst>
              <a:ext uri="{FF2B5EF4-FFF2-40B4-BE49-F238E27FC236}">
                <a16:creationId xmlns:a16="http://schemas.microsoft.com/office/drawing/2014/main" id="{EA769D4E-75BB-4A0D-3E08-499584F11A50}"/>
              </a:ext>
            </a:extLst>
          </p:cNvPr>
          <p:cNvSpPr txBox="1">
            <a:spLocks/>
          </p:cNvSpPr>
          <p:nvPr/>
        </p:nvSpPr>
        <p:spPr>
          <a:xfrm>
            <a:off x="3551571" y="2994159"/>
            <a:ext cx="988412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/>
              <a:t>Ali</a:t>
            </a:r>
          </a:p>
        </p:txBody>
      </p:sp>
      <p:sp>
        <p:nvSpPr>
          <p:cNvPr id="13" name="Google Shape;1013;p72">
            <a:extLst>
              <a:ext uri="{FF2B5EF4-FFF2-40B4-BE49-F238E27FC236}">
                <a16:creationId xmlns:a16="http://schemas.microsoft.com/office/drawing/2014/main" id="{432D0FC9-24D1-0B22-96B8-7476031C02C3}"/>
              </a:ext>
            </a:extLst>
          </p:cNvPr>
          <p:cNvSpPr txBox="1">
            <a:spLocks/>
          </p:cNvSpPr>
          <p:nvPr/>
        </p:nvSpPr>
        <p:spPr>
          <a:xfrm>
            <a:off x="4733632" y="3015931"/>
            <a:ext cx="988412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/>
              <a:t>Ten years</a:t>
            </a:r>
          </a:p>
        </p:txBody>
      </p:sp>
      <p:sp>
        <p:nvSpPr>
          <p:cNvPr id="14" name="Google Shape;1013;p72">
            <a:extLst>
              <a:ext uri="{FF2B5EF4-FFF2-40B4-BE49-F238E27FC236}">
                <a16:creationId xmlns:a16="http://schemas.microsoft.com/office/drawing/2014/main" id="{DEB300AB-CE1D-19E4-B8B2-24CC7DCF602C}"/>
              </a:ext>
            </a:extLst>
          </p:cNvPr>
          <p:cNvSpPr txBox="1">
            <a:spLocks/>
          </p:cNvSpPr>
          <p:nvPr/>
        </p:nvSpPr>
        <p:spPr>
          <a:xfrm>
            <a:off x="3536203" y="3224679"/>
            <a:ext cx="988412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Saad</a:t>
            </a:r>
          </a:p>
        </p:txBody>
      </p:sp>
      <p:sp>
        <p:nvSpPr>
          <p:cNvPr id="15" name="Google Shape;1013;p72">
            <a:extLst>
              <a:ext uri="{FF2B5EF4-FFF2-40B4-BE49-F238E27FC236}">
                <a16:creationId xmlns:a16="http://schemas.microsoft.com/office/drawing/2014/main" id="{0D139C58-5B68-A627-A5B2-DC9496480009}"/>
              </a:ext>
            </a:extLst>
          </p:cNvPr>
          <p:cNvSpPr txBox="1">
            <a:spLocks/>
          </p:cNvSpPr>
          <p:nvPr/>
        </p:nvSpPr>
        <p:spPr>
          <a:xfrm>
            <a:off x="4810472" y="3215715"/>
            <a:ext cx="1220213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3 months</a:t>
            </a:r>
          </a:p>
        </p:txBody>
      </p:sp>
      <p:sp>
        <p:nvSpPr>
          <p:cNvPr id="16" name="Google Shape;1013;p72">
            <a:extLst>
              <a:ext uri="{FF2B5EF4-FFF2-40B4-BE49-F238E27FC236}">
                <a16:creationId xmlns:a16="http://schemas.microsoft.com/office/drawing/2014/main" id="{9DC6C0B3-EB66-7E4F-0E05-B4B6B33A5E4E}"/>
              </a:ext>
            </a:extLst>
          </p:cNvPr>
          <p:cNvSpPr txBox="1">
            <a:spLocks/>
          </p:cNvSpPr>
          <p:nvPr/>
        </p:nvSpPr>
        <p:spPr>
          <a:xfrm>
            <a:off x="3557974" y="3446236"/>
            <a:ext cx="988412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/>
              <a:t>Abdullah</a:t>
            </a:r>
          </a:p>
        </p:txBody>
      </p:sp>
      <p:sp>
        <p:nvSpPr>
          <p:cNvPr id="17" name="Google Shape;1013;p72">
            <a:extLst>
              <a:ext uri="{FF2B5EF4-FFF2-40B4-BE49-F238E27FC236}">
                <a16:creationId xmlns:a16="http://schemas.microsoft.com/office/drawing/2014/main" id="{72D18A73-1286-CA0C-2C85-98972B5000D1}"/>
              </a:ext>
            </a:extLst>
          </p:cNvPr>
          <p:cNvSpPr txBox="1">
            <a:spLocks/>
          </p:cNvSpPr>
          <p:nvPr/>
        </p:nvSpPr>
        <p:spPr>
          <a:xfrm>
            <a:off x="4778456" y="3468008"/>
            <a:ext cx="1053726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/>
              <a:t>Two years</a:t>
            </a:r>
          </a:p>
        </p:txBody>
      </p:sp>
      <p:sp>
        <p:nvSpPr>
          <p:cNvPr id="18" name="Google Shape;1013;p72">
            <a:extLst>
              <a:ext uri="{FF2B5EF4-FFF2-40B4-BE49-F238E27FC236}">
                <a16:creationId xmlns:a16="http://schemas.microsoft.com/office/drawing/2014/main" id="{0775495D-5760-073B-6888-2598C33DA223}"/>
              </a:ext>
            </a:extLst>
          </p:cNvPr>
          <p:cNvSpPr txBox="1">
            <a:spLocks/>
          </p:cNvSpPr>
          <p:nvPr/>
        </p:nvSpPr>
        <p:spPr>
          <a:xfrm>
            <a:off x="3557974" y="3707492"/>
            <a:ext cx="988412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Ahmed</a:t>
            </a:r>
          </a:p>
        </p:txBody>
      </p:sp>
      <p:sp>
        <p:nvSpPr>
          <p:cNvPr id="19" name="Google Shape;1013;p72">
            <a:extLst>
              <a:ext uri="{FF2B5EF4-FFF2-40B4-BE49-F238E27FC236}">
                <a16:creationId xmlns:a16="http://schemas.microsoft.com/office/drawing/2014/main" id="{11CCB983-7792-0A2A-283B-463B4741D9E7}"/>
              </a:ext>
            </a:extLst>
          </p:cNvPr>
          <p:cNvSpPr txBox="1">
            <a:spLocks/>
          </p:cNvSpPr>
          <p:nvPr/>
        </p:nvSpPr>
        <p:spPr>
          <a:xfrm>
            <a:off x="4786139" y="3683160"/>
            <a:ext cx="1220213" cy="3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kkas"/>
              <a:buNone/>
              <a:defRPr sz="3500" b="0" i="0" u="none" strike="noStrike" cap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One year</a:t>
            </a:r>
          </a:p>
        </p:txBody>
      </p:sp>
      <p:sp>
        <p:nvSpPr>
          <p:cNvPr id="21" name="Google Shape;801;p72">
            <a:extLst>
              <a:ext uri="{FF2B5EF4-FFF2-40B4-BE49-F238E27FC236}">
                <a16:creationId xmlns:a16="http://schemas.microsoft.com/office/drawing/2014/main" id="{555DB894-61F1-3FC4-5C79-1703DC7FF9E0}"/>
              </a:ext>
            </a:extLst>
          </p:cNvPr>
          <p:cNvSpPr/>
          <p:nvPr/>
        </p:nvSpPr>
        <p:spPr>
          <a:xfrm>
            <a:off x="6393584" y="1206460"/>
            <a:ext cx="2156808" cy="452424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8100">
            <a:solidFill>
              <a:srgbClr val="FD5D5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>
                <a:solidFill>
                  <a:srgbClr val="FC1004"/>
                </a:solidFill>
              </a:rPr>
              <a:t>The Answers will Vary</a:t>
            </a:r>
            <a:endParaRPr lang="en-US" sz="1600" b="1" dirty="0">
              <a:solidFill>
                <a:srgbClr val="FC10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983229F-2004-9966-0254-D55852466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27" t="16432" r="21429" b="13651"/>
          <a:stretch/>
        </p:blipFill>
        <p:spPr>
          <a:xfrm>
            <a:off x="1436915" y="706932"/>
            <a:ext cx="5885970" cy="3626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5D5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71C9945-707E-3EEB-5B39-E866E7D7F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92" t="22708" r="21680" b="43679"/>
          <a:stretch/>
        </p:blipFill>
        <p:spPr>
          <a:xfrm>
            <a:off x="1068081" y="899032"/>
            <a:ext cx="6592901" cy="215152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216BD1C-BC95-039A-1BD9-6DE85C7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1" t="18375" r="15294" b="16638"/>
          <a:stretch/>
        </p:blipFill>
        <p:spPr>
          <a:xfrm>
            <a:off x="822192" y="699247"/>
            <a:ext cx="7445828" cy="3742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5D53"/>
            </a:solidFill>
            <a:miter lim="800000"/>
          </a:ln>
          <a:effectLst>
            <a:glow rad="228600">
              <a:schemeClr val="bg1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4BA1F543-5720-9E19-B9E3-A5BE06245605}"/>
              </a:ext>
            </a:extLst>
          </p:cNvPr>
          <p:cNvSpPr/>
          <p:nvPr/>
        </p:nvSpPr>
        <p:spPr>
          <a:xfrm>
            <a:off x="3957279" y="484094"/>
            <a:ext cx="3281082" cy="799140"/>
          </a:xfrm>
          <a:prstGeom prst="wedgeRoundRectCallout">
            <a:avLst>
              <a:gd name="adj1" fmla="val -73866"/>
              <a:gd name="adj2" fmla="val 35577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</a:rPr>
              <a:t>A: What has the man under the umbrella been doing? </a:t>
            </a:r>
            <a:endParaRPr lang="ar-SA" sz="1600" b="1" dirty="0">
              <a:solidFill>
                <a:schemeClr val="accent6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B75DA917-F1FE-CAE1-7972-EFC8DABB8D03}"/>
              </a:ext>
            </a:extLst>
          </p:cNvPr>
          <p:cNvSpPr/>
          <p:nvPr/>
        </p:nvSpPr>
        <p:spPr>
          <a:xfrm>
            <a:off x="3979049" y="498180"/>
            <a:ext cx="3281082" cy="799140"/>
          </a:xfrm>
          <a:prstGeom prst="wedgeRoundRectCallout">
            <a:avLst>
              <a:gd name="adj1" fmla="val -73397"/>
              <a:gd name="adj2" fmla="val 3750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B: He’s been waiting for the rain to stop. </a:t>
            </a:r>
            <a:endParaRPr lang="ar-SA" sz="1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F2395E3C-5373-6400-A55B-86382A2F11BB}"/>
              </a:ext>
            </a:extLst>
          </p:cNvPr>
          <p:cNvSpPr/>
          <p:nvPr/>
        </p:nvSpPr>
        <p:spPr>
          <a:xfrm>
            <a:off x="112700" y="2756006"/>
            <a:ext cx="3281082" cy="799140"/>
          </a:xfrm>
          <a:prstGeom prst="wedgeRoundRectCallout">
            <a:avLst>
              <a:gd name="adj1" fmla="val 21685"/>
              <a:gd name="adj2" fmla="val -94231"/>
              <a:gd name="adj3" fmla="val 16667"/>
            </a:avLst>
          </a:prstGeom>
          <a:ln w="38100">
            <a:solidFill>
              <a:srgbClr val="FD5D5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D5D53"/>
                </a:solidFill>
              </a:rPr>
              <a:t>A:What has the taxi driver been doing? </a:t>
            </a:r>
            <a:endParaRPr lang="ar-SA" sz="1600" b="1" dirty="0">
              <a:solidFill>
                <a:srgbClr val="FD5D53"/>
              </a:solidFill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529F8F7D-1AFE-9D61-86B3-E8CAFE0F5061}"/>
              </a:ext>
            </a:extLst>
          </p:cNvPr>
          <p:cNvSpPr/>
          <p:nvPr/>
        </p:nvSpPr>
        <p:spPr>
          <a:xfrm>
            <a:off x="134471" y="2754725"/>
            <a:ext cx="3281082" cy="799140"/>
          </a:xfrm>
          <a:prstGeom prst="wedgeRoundRectCallout">
            <a:avLst>
              <a:gd name="adj1" fmla="val 21685"/>
              <a:gd name="adj2" fmla="val -94231"/>
              <a:gd name="adj3" fmla="val 16667"/>
            </a:avLst>
          </a:prstGeom>
          <a:ln w="38100">
            <a:solidFill>
              <a:srgbClr val="FD5D5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D5D53"/>
                </a:solidFill>
              </a:rPr>
              <a:t>B: He’s been looking at the limousine. </a:t>
            </a:r>
            <a:endParaRPr lang="ar-SA" sz="1600" b="1" dirty="0">
              <a:solidFill>
                <a:srgbClr val="FD5D53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8FDBEED6-98E8-B66C-68F0-F6FFA76CBEA0}"/>
              </a:ext>
            </a:extLst>
          </p:cNvPr>
          <p:cNvSpPr/>
          <p:nvPr/>
        </p:nvSpPr>
        <p:spPr>
          <a:xfrm>
            <a:off x="5791200" y="1887710"/>
            <a:ext cx="3281082" cy="799140"/>
          </a:xfrm>
          <a:prstGeom prst="wedgeRoundRectCallout">
            <a:avLst>
              <a:gd name="adj1" fmla="val -61687"/>
              <a:gd name="adj2" fmla="val 43269"/>
              <a:gd name="adj3" fmla="val 16667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</a:rPr>
              <a:t>A: What have the people in the café been doing?</a:t>
            </a:r>
            <a:endParaRPr lang="ar-SA" sz="1600" b="1" dirty="0">
              <a:solidFill>
                <a:schemeClr val="accent6"/>
              </a:solidFill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8D601731-AE2D-3F55-0CBF-E9039E1A6716}"/>
              </a:ext>
            </a:extLst>
          </p:cNvPr>
          <p:cNvSpPr/>
          <p:nvPr/>
        </p:nvSpPr>
        <p:spPr>
          <a:xfrm>
            <a:off x="5751499" y="1894113"/>
            <a:ext cx="3281082" cy="799140"/>
          </a:xfrm>
          <a:prstGeom prst="wedgeRoundRectCallout">
            <a:avLst>
              <a:gd name="adj1" fmla="val -61687"/>
              <a:gd name="adj2" fmla="val 43269"/>
              <a:gd name="adj3" fmla="val 16667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</a:rPr>
              <a:t>B: They’ve been drinking coffee. </a:t>
            </a:r>
            <a:endParaRPr lang="ar-SA" sz="1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1"/>
          <p:cNvSpPr txBox="1">
            <a:spLocks noGrp="1"/>
          </p:cNvSpPr>
          <p:nvPr>
            <p:ph type="title"/>
          </p:nvPr>
        </p:nvSpPr>
        <p:spPr>
          <a:xfrm>
            <a:off x="818617" y="507093"/>
            <a:ext cx="73224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 Perfect in The Holy Quran</a:t>
            </a:r>
            <a:endParaRPr dirty="0"/>
          </a:p>
        </p:txBody>
      </p:sp>
      <p:grpSp>
        <p:nvGrpSpPr>
          <p:cNvPr id="680" name="Google Shape;680;p61"/>
          <p:cNvGrpSpPr/>
          <p:nvPr/>
        </p:nvGrpSpPr>
        <p:grpSpPr>
          <a:xfrm>
            <a:off x="2013218" y="1229446"/>
            <a:ext cx="5040726" cy="3380976"/>
            <a:chOff x="4572600" y="1047375"/>
            <a:chExt cx="3571200" cy="2931500"/>
          </a:xfrm>
        </p:grpSpPr>
        <p:sp>
          <p:nvSpPr>
            <p:cNvPr id="681" name="Google Shape;681;p61"/>
            <p:cNvSpPr/>
            <p:nvPr/>
          </p:nvSpPr>
          <p:spPr>
            <a:xfrm>
              <a:off x="5778750" y="3201137"/>
              <a:ext cx="1158900" cy="761100"/>
            </a:xfrm>
            <a:prstGeom prst="trapezoid">
              <a:avLst>
                <a:gd name="adj" fmla="val 76133"/>
              </a:avLst>
            </a:prstGeom>
            <a:solidFill>
              <a:schemeClr val="lt2"/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1"/>
            <p:cNvSpPr/>
            <p:nvPr/>
          </p:nvSpPr>
          <p:spPr>
            <a:xfrm>
              <a:off x="4572600" y="1047375"/>
              <a:ext cx="3571200" cy="2421300"/>
            </a:xfrm>
            <a:prstGeom prst="roundRect">
              <a:avLst>
                <a:gd name="adj" fmla="val 5690"/>
              </a:avLst>
            </a:prstGeom>
            <a:solidFill>
              <a:schemeClr val="lt2"/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1"/>
            <p:cNvSpPr/>
            <p:nvPr/>
          </p:nvSpPr>
          <p:spPr>
            <a:xfrm>
              <a:off x="5713500" y="3884975"/>
              <a:ext cx="1289400" cy="93900"/>
            </a:xfrm>
            <a:prstGeom prst="roundRect">
              <a:avLst>
                <a:gd name="adj" fmla="val 0"/>
              </a:avLst>
            </a:prstGeom>
            <a:solidFill>
              <a:schemeClr val="lt2"/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792A9AC-289A-2CDF-CDC2-BC3D392BE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" t="5346" r="2659" b="12268"/>
          <a:stretch/>
        </p:blipFill>
        <p:spPr>
          <a:xfrm>
            <a:off x="2343628" y="1421545"/>
            <a:ext cx="4418320" cy="235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101600">
              <a:srgbClr val="FD5D53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3"/>
          <p:cNvSpPr txBox="1">
            <a:spLocks noGrp="1"/>
          </p:cNvSpPr>
          <p:nvPr>
            <p:ph type="title"/>
          </p:nvPr>
        </p:nvSpPr>
        <p:spPr>
          <a:xfrm>
            <a:off x="3784654" y="1137183"/>
            <a:ext cx="4690835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Homework</a:t>
            </a:r>
            <a:endParaRPr sz="6000" dirty="0"/>
          </a:p>
        </p:txBody>
      </p:sp>
      <p:sp>
        <p:nvSpPr>
          <p:cNvPr id="702" name="Google Shape;702;p63"/>
          <p:cNvSpPr txBox="1">
            <a:spLocks noGrp="1"/>
          </p:cNvSpPr>
          <p:nvPr>
            <p:ph type="subTitle" idx="1"/>
          </p:nvPr>
        </p:nvSpPr>
        <p:spPr>
          <a:xfrm>
            <a:off x="4419136" y="2329703"/>
            <a:ext cx="2857643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 book , p</a:t>
            </a:r>
            <a:r>
              <a:rPr lang="en" sz="1800" b="1" dirty="0">
                <a:solidFill>
                  <a:schemeClr val="bg1">
                    <a:lumMod val="75000"/>
                  </a:schemeClr>
                </a:solidFill>
              </a:rPr>
              <a:t>.( 91)</a:t>
            </a:r>
            <a:r>
              <a:rPr lang="en" sz="1800" dirty="0"/>
              <a:t> , exercise</a:t>
            </a:r>
            <a:r>
              <a:rPr lang="en" sz="1800" b="1" dirty="0">
                <a:solidFill>
                  <a:schemeClr val="bg1">
                    <a:lumMod val="75000"/>
                  </a:schemeClr>
                </a:solidFill>
              </a:rPr>
              <a:t>( D)</a:t>
            </a:r>
            <a:endParaRPr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703" name="Google Shape;703;p63"/>
          <p:cNvGrpSpPr/>
          <p:nvPr/>
        </p:nvGrpSpPr>
        <p:grpSpPr>
          <a:xfrm rot="10800000">
            <a:off x="1106500" y="668506"/>
            <a:ext cx="2604887" cy="3835019"/>
            <a:chOff x="5583250" y="864300"/>
            <a:chExt cx="1794000" cy="3556200"/>
          </a:xfrm>
        </p:grpSpPr>
        <p:sp>
          <p:nvSpPr>
            <p:cNvPr id="704" name="Google Shape;704;p63"/>
            <p:cNvSpPr/>
            <p:nvPr/>
          </p:nvSpPr>
          <p:spPr>
            <a:xfrm>
              <a:off x="5583250" y="864300"/>
              <a:ext cx="1794000" cy="3556200"/>
            </a:xfrm>
            <a:prstGeom prst="roundRect">
              <a:avLst>
                <a:gd name="adj" fmla="val 722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3"/>
            <p:cNvSpPr/>
            <p:nvPr/>
          </p:nvSpPr>
          <p:spPr>
            <a:xfrm>
              <a:off x="6211575" y="966349"/>
              <a:ext cx="396000" cy="756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3"/>
            <p:cNvSpPr/>
            <p:nvPr/>
          </p:nvSpPr>
          <p:spPr>
            <a:xfrm>
              <a:off x="6665396" y="966349"/>
              <a:ext cx="83700" cy="75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432AD56F-6684-3021-5796-018E763C1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06" t="23306" r="34202" b="18430"/>
          <a:stretch/>
        </p:blipFill>
        <p:spPr>
          <a:xfrm>
            <a:off x="1306286" y="868296"/>
            <a:ext cx="2197633" cy="3288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1"/>
          <p:cNvSpPr txBox="1">
            <a:spLocks noGrp="1"/>
          </p:cNvSpPr>
          <p:nvPr>
            <p:ph type="ctrTitle"/>
          </p:nvPr>
        </p:nvSpPr>
        <p:spPr>
          <a:xfrm>
            <a:off x="2429950" y="540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08AA9CC-B83B-40F5-6AD5-FF3E9F60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94" y="1667435"/>
            <a:ext cx="4472108" cy="272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D5D5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 txBox="1">
            <a:spLocks noGrp="1"/>
          </p:cNvSpPr>
          <p:nvPr>
            <p:ph type="title"/>
          </p:nvPr>
        </p:nvSpPr>
        <p:spPr>
          <a:xfrm>
            <a:off x="899784" y="176405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85" name="Google Shape;285;p41"/>
          <p:cNvSpPr txBox="1">
            <a:spLocks noGrp="1"/>
          </p:cNvSpPr>
          <p:nvPr>
            <p:ph type="title" idx="2"/>
          </p:nvPr>
        </p:nvSpPr>
        <p:spPr>
          <a:xfrm>
            <a:off x="899784" y="1193531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subTitle" idx="1"/>
          </p:nvPr>
        </p:nvSpPr>
        <p:spPr>
          <a:xfrm>
            <a:off x="899774" y="2148958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present perfect progressive . </a:t>
            </a:r>
          </a:p>
        </p:txBody>
      </p:sp>
      <p:sp>
        <p:nvSpPr>
          <p:cNvPr id="287" name="Google Shape;287;p41"/>
          <p:cNvSpPr txBox="1">
            <a:spLocks noGrp="1"/>
          </p:cNvSpPr>
          <p:nvPr>
            <p:ph type="title" idx="3"/>
          </p:nvPr>
        </p:nvSpPr>
        <p:spPr>
          <a:xfrm>
            <a:off x="3489997" y="176405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88" name="Google Shape;288;p41"/>
          <p:cNvSpPr txBox="1">
            <a:spLocks noGrp="1"/>
          </p:cNvSpPr>
          <p:nvPr>
            <p:ph type="title" idx="4"/>
          </p:nvPr>
        </p:nvSpPr>
        <p:spPr>
          <a:xfrm>
            <a:off x="3489997" y="1193531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subTitle" idx="5"/>
          </p:nvPr>
        </p:nvSpPr>
        <p:spPr>
          <a:xfrm>
            <a:off x="3490000" y="2148958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present perfect simple correctly</a:t>
            </a:r>
            <a:endParaRPr dirty="0"/>
          </a:p>
        </p:txBody>
      </p:sp>
      <p:sp>
        <p:nvSpPr>
          <p:cNvPr id="290" name="Google Shape;290;p41"/>
          <p:cNvSpPr txBox="1">
            <a:spLocks noGrp="1"/>
          </p:cNvSpPr>
          <p:nvPr>
            <p:ph type="title" idx="6"/>
          </p:nvPr>
        </p:nvSpPr>
        <p:spPr>
          <a:xfrm>
            <a:off x="6319331" y="176405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Distinguish</a:t>
            </a:r>
            <a:endParaRPr dirty="0"/>
          </a:p>
        </p:txBody>
      </p:sp>
      <p:sp>
        <p:nvSpPr>
          <p:cNvPr id="291" name="Google Shape;291;p41"/>
          <p:cNvSpPr txBox="1">
            <a:spLocks noGrp="1"/>
          </p:cNvSpPr>
          <p:nvPr>
            <p:ph type="title" idx="7"/>
          </p:nvPr>
        </p:nvSpPr>
        <p:spPr>
          <a:xfrm>
            <a:off x="6319331" y="1193531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92" name="Google Shape;292;p41"/>
          <p:cNvSpPr txBox="1">
            <a:spLocks noGrp="1"/>
          </p:cNvSpPr>
          <p:nvPr>
            <p:ph type="subTitle" idx="8"/>
          </p:nvPr>
        </p:nvSpPr>
        <p:spPr>
          <a:xfrm>
            <a:off x="6319324" y="2148958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eween the present perfect simple &amp; present perfect progressive</a:t>
            </a:r>
            <a:endParaRPr dirty="0"/>
          </a:p>
        </p:txBody>
      </p:sp>
      <p:sp>
        <p:nvSpPr>
          <p:cNvPr id="293" name="Google Shape;293;p41"/>
          <p:cNvSpPr txBox="1">
            <a:spLocks noGrp="1"/>
          </p:cNvSpPr>
          <p:nvPr>
            <p:ph type="title" idx="9"/>
          </p:nvPr>
        </p:nvSpPr>
        <p:spPr>
          <a:xfrm>
            <a:off x="899784" y="350293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Ask</a:t>
            </a:r>
            <a:endParaRPr dirty="0"/>
          </a:p>
        </p:txBody>
      </p:sp>
      <p:sp>
        <p:nvSpPr>
          <p:cNvPr id="294" name="Google Shape;294;p41"/>
          <p:cNvSpPr txBox="1">
            <a:spLocks noGrp="1"/>
          </p:cNvSpPr>
          <p:nvPr>
            <p:ph type="title" idx="13"/>
          </p:nvPr>
        </p:nvSpPr>
        <p:spPr>
          <a:xfrm>
            <a:off x="899784" y="2932599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subTitle" idx="14"/>
          </p:nvPr>
        </p:nvSpPr>
        <p:spPr>
          <a:xfrm>
            <a:off x="899774" y="3887800"/>
            <a:ext cx="233704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 using How long .? / How many ..? / How much ..?</a:t>
            </a:r>
          </a:p>
        </p:txBody>
      </p:sp>
      <p:sp>
        <p:nvSpPr>
          <p:cNvPr id="296" name="Google Shape;296;p41"/>
          <p:cNvSpPr txBox="1">
            <a:spLocks noGrp="1"/>
          </p:cNvSpPr>
          <p:nvPr>
            <p:ph type="title" idx="15"/>
          </p:nvPr>
        </p:nvSpPr>
        <p:spPr>
          <a:xfrm>
            <a:off x="3489997" y="350293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/>
          </a:p>
        </p:txBody>
      </p:sp>
      <p:sp>
        <p:nvSpPr>
          <p:cNvPr id="297" name="Google Shape;297;p41"/>
          <p:cNvSpPr txBox="1">
            <a:spLocks noGrp="1"/>
          </p:cNvSpPr>
          <p:nvPr>
            <p:ph type="title" idx="16"/>
          </p:nvPr>
        </p:nvSpPr>
        <p:spPr>
          <a:xfrm>
            <a:off x="3489997" y="2932599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98" name="Google Shape;298;p41"/>
          <p:cNvSpPr txBox="1">
            <a:spLocks noGrp="1"/>
          </p:cNvSpPr>
          <p:nvPr>
            <p:ph type="subTitle" idx="17"/>
          </p:nvPr>
        </p:nvSpPr>
        <p:spPr>
          <a:xfrm>
            <a:off x="3490000" y="3887800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sentences using adjective + preposition + gerund</a:t>
            </a:r>
          </a:p>
        </p:txBody>
      </p:sp>
      <p:sp>
        <p:nvSpPr>
          <p:cNvPr id="299" name="Google Shape;299;p41"/>
          <p:cNvSpPr txBox="1">
            <a:spLocks noGrp="1"/>
          </p:cNvSpPr>
          <p:nvPr>
            <p:ph type="title" idx="18"/>
          </p:nvPr>
        </p:nvSpPr>
        <p:spPr>
          <a:xfrm>
            <a:off x="6319331" y="3502938"/>
            <a:ext cx="2011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  <p:sp>
        <p:nvSpPr>
          <p:cNvPr id="300" name="Google Shape;300;p41"/>
          <p:cNvSpPr txBox="1">
            <a:spLocks noGrp="1"/>
          </p:cNvSpPr>
          <p:nvPr>
            <p:ph type="title" idx="19"/>
          </p:nvPr>
        </p:nvSpPr>
        <p:spPr>
          <a:xfrm>
            <a:off x="6319331" y="2932599"/>
            <a:ext cx="1098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01" name="Google Shape;301;p41"/>
          <p:cNvSpPr txBox="1">
            <a:spLocks noGrp="1"/>
          </p:cNvSpPr>
          <p:nvPr>
            <p:ph type="subTitle" idx="20"/>
          </p:nvPr>
        </p:nvSpPr>
        <p:spPr>
          <a:xfrm>
            <a:off x="6319324" y="3887800"/>
            <a:ext cx="2250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rules to do the exercices</a:t>
            </a:r>
            <a:endParaRPr dirty="0"/>
          </a:p>
        </p:txBody>
      </p:sp>
      <p:sp>
        <p:nvSpPr>
          <p:cNvPr id="302" name="Google Shape;302;p41"/>
          <p:cNvSpPr txBox="1">
            <a:spLocks noGrp="1"/>
          </p:cNvSpPr>
          <p:nvPr>
            <p:ph type="title" idx="21"/>
          </p:nvPr>
        </p:nvSpPr>
        <p:spPr>
          <a:xfrm>
            <a:off x="910825" y="407200"/>
            <a:ext cx="4583259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Objectives</a:t>
            </a:r>
            <a:endParaRPr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1606350" y="1307100"/>
            <a:ext cx="333788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Open</a:t>
            </a:r>
            <a:br>
              <a:rPr lang="en" dirty="0"/>
            </a:br>
            <a:r>
              <a:rPr lang="en" sz="2800" dirty="0"/>
              <a:t> </a:t>
            </a:r>
            <a:br>
              <a:rPr lang="en" dirty="0"/>
            </a:br>
            <a:r>
              <a:rPr lang="en" sz="2400" dirty="0">
                <a:solidFill>
                  <a:schemeClr val="lt2"/>
                </a:solidFill>
              </a:rPr>
              <a:t>book p.( 22)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4EBEF45-A0C5-7279-EEC5-51FB058A0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75" t="25172" r="34336" b="6863"/>
          <a:stretch/>
        </p:blipFill>
        <p:spPr>
          <a:xfrm>
            <a:off x="4369699" y="453154"/>
            <a:ext cx="3382472" cy="3843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/>
            </a:solidFill>
          </a:ln>
          <a:effectLst>
            <a:glow rad="228600">
              <a:srgbClr val="FD5D53">
                <a:alpha val="40000"/>
              </a:srgb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187690C-678D-BF13-3A49-FADA77656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3" t="21396" r="11681" b="17090"/>
          <a:stretch/>
        </p:blipFill>
        <p:spPr>
          <a:xfrm>
            <a:off x="930583" y="890123"/>
            <a:ext cx="7339477" cy="316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1004"/>
            </a:solidFill>
            <a:miter lim="800000"/>
          </a:ln>
          <a:effectLst>
            <a:glow rad="228600">
              <a:schemeClr val="bg1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5631CD9-9A83-3C9F-49DD-06BCC982F616}"/>
              </a:ext>
            </a:extLst>
          </p:cNvPr>
          <p:cNvSpPr/>
          <p:nvPr/>
        </p:nvSpPr>
        <p:spPr>
          <a:xfrm>
            <a:off x="1327094" y="1003413"/>
            <a:ext cx="3948914" cy="307497"/>
          </a:xfrm>
          <a:prstGeom prst="roundRect">
            <a:avLst/>
          </a:prstGeom>
          <a:noFill/>
          <a:ln w="28575">
            <a:solidFill>
              <a:srgbClr val="FD5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719212-3B38-A522-E3B1-D5A1EC634F01}"/>
              </a:ext>
            </a:extLst>
          </p:cNvPr>
          <p:cNvSpPr/>
          <p:nvPr/>
        </p:nvSpPr>
        <p:spPr>
          <a:xfrm>
            <a:off x="1252917" y="2249586"/>
            <a:ext cx="1789688" cy="242761"/>
          </a:xfrm>
          <a:prstGeom prst="roundRect">
            <a:avLst/>
          </a:prstGeom>
          <a:noFill/>
          <a:ln w="28575">
            <a:solidFill>
              <a:srgbClr val="FD5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C68B1BD-9DF8-D148-7634-A522D97FE777}"/>
              </a:ext>
            </a:extLst>
          </p:cNvPr>
          <p:cNvSpPr/>
          <p:nvPr/>
        </p:nvSpPr>
        <p:spPr>
          <a:xfrm>
            <a:off x="4723051" y="2280605"/>
            <a:ext cx="1789688" cy="242761"/>
          </a:xfrm>
          <a:prstGeom prst="roundRect">
            <a:avLst/>
          </a:prstGeom>
          <a:noFill/>
          <a:ln w="28575">
            <a:solidFill>
              <a:srgbClr val="FD5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5EC5A760-9096-98A3-1D0B-73C21BADEA6E}"/>
              </a:ext>
            </a:extLst>
          </p:cNvPr>
          <p:cNvSpPr txBox="1"/>
          <p:nvPr/>
        </p:nvSpPr>
        <p:spPr>
          <a:xfrm>
            <a:off x="631694" y="1086866"/>
            <a:ext cx="7547429" cy="95410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</a:rPr>
              <a:t>to talk about an </a:t>
            </a:r>
            <a:r>
              <a:rPr lang="en-US" b="1" dirty="0">
                <a:solidFill>
                  <a:schemeClr val="tx2"/>
                </a:solidFill>
              </a:rPr>
              <a:t>action</a:t>
            </a:r>
            <a:r>
              <a:rPr lang="en-US" dirty="0">
                <a:solidFill>
                  <a:schemeClr val="tx2"/>
                </a:solidFill>
              </a:rPr>
              <a:t> that started in the </a:t>
            </a:r>
            <a:r>
              <a:rPr lang="en-US" b="1" dirty="0">
                <a:solidFill>
                  <a:schemeClr val="tx1"/>
                </a:solidFill>
              </a:rPr>
              <a:t>past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and has a connection with the present time</a:t>
            </a:r>
            <a:r>
              <a:rPr lang="en-US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</a:rPr>
              <a:t>The action may or may not have finished.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</a:rPr>
              <a:t>to emphasize the </a:t>
            </a:r>
            <a:r>
              <a:rPr lang="en-US" b="1" dirty="0">
                <a:solidFill>
                  <a:schemeClr val="tx2"/>
                </a:solidFill>
              </a:rPr>
              <a:t>results</a:t>
            </a:r>
            <a:r>
              <a:rPr lang="en-US" dirty="0">
                <a:solidFill>
                  <a:schemeClr val="tx2"/>
                </a:solidFill>
              </a:rPr>
              <a:t> of the action.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</a:rPr>
              <a:t>to say </a:t>
            </a:r>
            <a:r>
              <a:rPr lang="en-US" b="1" dirty="0">
                <a:solidFill>
                  <a:schemeClr val="tx1"/>
                </a:solidFill>
              </a:rPr>
              <a:t>how long </a:t>
            </a:r>
            <a:r>
              <a:rPr lang="en-US" dirty="0">
                <a:solidFill>
                  <a:schemeClr val="tx2"/>
                </a:solidFill>
              </a:rPr>
              <a:t>something has been happening</a:t>
            </a:r>
            <a:r>
              <a:rPr lang="en-US" dirty="0"/>
              <a:t>. 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721680DB-7B9E-F562-55B1-2E8EE9CF849E}"/>
              </a:ext>
            </a:extLst>
          </p:cNvPr>
          <p:cNvSpPr/>
          <p:nvPr/>
        </p:nvSpPr>
        <p:spPr>
          <a:xfrm>
            <a:off x="2005477" y="187596"/>
            <a:ext cx="5285447" cy="694436"/>
          </a:xfrm>
          <a:prstGeom prst="wedgeRoundRectCallout">
            <a:avLst>
              <a:gd name="adj1" fmla="val -58056"/>
              <a:gd name="adj2" fmla="val 22999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We use the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Present Perfect Progressive</a:t>
            </a:r>
            <a:r>
              <a:rPr lang="en-US" sz="1600" b="1" dirty="0">
                <a:solidFill>
                  <a:schemeClr val="accent2"/>
                </a:solidFill>
              </a:rPr>
              <a:t>:</a:t>
            </a:r>
            <a:endParaRPr lang="ar-SA" sz="1600" b="1" dirty="0">
              <a:solidFill>
                <a:schemeClr val="accent2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E098948-CE9C-747C-B9F9-96DC04B5C3DF}"/>
              </a:ext>
            </a:extLst>
          </p:cNvPr>
          <p:cNvSpPr txBox="1"/>
          <p:nvPr/>
        </p:nvSpPr>
        <p:spPr>
          <a:xfrm>
            <a:off x="695916" y="2108655"/>
            <a:ext cx="1189529" cy="369332"/>
          </a:xfrm>
          <a:prstGeom prst="rect">
            <a:avLst/>
          </a:prstGeom>
          <a:solidFill>
            <a:srgbClr val="7A94D4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</a:rPr>
              <a:t>Form :</a:t>
            </a:r>
          </a:p>
        </p:txBody>
      </p:sp>
      <p:sp>
        <p:nvSpPr>
          <p:cNvPr id="8" name="عنصر نائب للمحتوى 2">
            <a:extLst>
              <a:ext uri="{FF2B5EF4-FFF2-40B4-BE49-F238E27FC236}">
                <a16:creationId xmlns:a16="http://schemas.microsoft.com/office/drawing/2014/main" id="{67CD4EA7-4C3E-AB4B-8567-8565FF1C0DBE}"/>
              </a:ext>
            </a:extLst>
          </p:cNvPr>
          <p:cNvSpPr txBox="1">
            <a:spLocks/>
          </p:cNvSpPr>
          <p:nvPr/>
        </p:nvSpPr>
        <p:spPr>
          <a:xfrm>
            <a:off x="1764065" y="2232796"/>
            <a:ext cx="962952" cy="2398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600" b="1" dirty="0">
              <a:solidFill>
                <a:schemeClr val="tx2"/>
              </a:solidFill>
              <a:latin typeface="+mn-lt"/>
            </a:endParaRPr>
          </a:p>
          <a:p>
            <a:endParaRPr lang="en-US" sz="1600" b="1" dirty="0">
              <a:solidFill>
                <a:schemeClr val="tx2"/>
              </a:solidFill>
              <a:latin typeface="+mn-lt"/>
            </a:endParaRP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She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He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It 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Singular</a:t>
            </a:r>
          </a:p>
          <a:p>
            <a:endParaRPr lang="en-US" sz="900" b="1" dirty="0">
              <a:solidFill>
                <a:schemeClr val="tx2"/>
              </a:solidFill>
              <a:latin typeface="+mn-lt"/>
            </a:endParaRPr>
          </a:p>
          <a:p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You 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I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We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They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plural</a:t>
            </a:r>
            <a:endParaRPr lang="en-US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قوس كبير أيسر 8">
            <a:extLst>
              <a:ext uri="{FF2B5EF4-FFF2-40B4-BE49-F238E27FC236}">
                <a16:creationId xmlns:a16="http://schemas.microsoft.com/office/drawing/2014/main" id="{98033232-F946-BB95-9087-A729CAB2E590}"/>
              </a:ext>
            </a:extLst>
          </p:cNvPr>
          <p:cNvSpPr/>
          <p:nvPr/>
        </p:nvSpPr>
        <p:spPr>
          <a:xfrm rot="10800000">
            <a:off x="2484254" y="2549307"/>
            <a:ext cx="488828" cy="808887"/>
          </a:xfrm>
          <a:prstGeom prst="leftBrace">
            <a:avLst>
              <a:gd name="adj1" fmla="val 21548"/>
              <a:gd name="adj2" fmla="val 4599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قوس كبير أيسر 9">
            <a:extLst>
              <a:ext uri="{FF2B5EF4-FFF2-40B4-BE49-F238E27FC236}">
                <a16:creationId xmlns:a16="http://schemas.microsoft.com/office/drawing/2014/main" id="{9EE08C05-17AE-11B1-DF1F-F2267BC75A90}"/>
              </a:ext>
            </a:extLst>
          </p:cNvPr>
          <p:cNvSpPr/>
          <p:nvPr/>
        </p:nvSpPr>
        <p:spPr>
          <a:xfrm rot="10800000">
            <a:off x="2344311" y="3584771"/>
            <a:ext cx="489858" cy="930583"/>
          </a:xfrm>
          <a:prstGeom prst="leftBrace">
            <a:avLst>
              <a:gd name="adj1" fmla="val 33112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0E002A7-551F-A865-A783-AA395B8A567F}"/>
              </a:ext>
            </a:extLst>
          </p:cNvPr>
          <p:cNvSpPr txBox="1"/>
          <p:nvPr/>
        </p:nvSpPr>
        <p:spPr>
          <a:xfrm>
            <a:off x="2965425" y="2751091"/>
            <a:ext cx="21730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has </a:t>
            </a:r>
            <a:r>
              <a:rPr lang="en-US" sz="1800" dirty="0">
                <a:solidFill>
                  <a:srgbClr val="FC1004"/>
                </a:solidFill>
                <a:latin typeface="Constantia" panose="02030602050306030303" pitchFamily="18" charset="0"/>
              </a:rPr>
              <a:t>+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been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1800" dirty="0">
                <a:solidFill>
                  <a:srgbClr val="FC1004"/>
                </a:solidFill>
                <a:latin typeface="Constantia" panose="02030602050306030303" pitchFamily="18" charset="0"/>
              </a:rPr>
              <a:t>+ </a:t>
            </a:r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v</a:t>
            </a:r>
            <a:r>
              <a:rPr lang="en-US" sz="1800" dirty="0">
                <a:solidFill>
                  <a:srgbClr val="FF0000"/>
                </a:solidFill>
                <a:latin typeface="Constantia" panose="02030602050306030303" pitchFamily="18" charset="0"/>
              </a:rPr>
              <a:t>-</a:t>
            </a:r>
            <a:r>
              <a:rPr lang="en-US" sz="1800" b="1" dirty="0" err="1">
                <a:solidFill>
                  <a:srgbClr val="FC1004"/>
                </a:solidFill>
                <a:latin typeface="Constantia" panose="02030602050306030303" pitchFamily="18" charset="0"/>
              </a:rPr>
              <a:t>ing</a:t>
            </a:r>
            <a:endParaRPr lang="ar-SA" sz="1800" b="1" dirty="0">
              <a:solidFill>
                <a:srgbClr val="FC1004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BCFE2E-F28E-3334-E986-EE92E66FFDB5}"/>
              </a:ext>
            </a:extLst>
          </p:cNvPr>
          <p:cNvSpPr txBox="1"/>
          <p:nvPr/>
        </p:nvSpPr>
        <p:spPr>
          <a:xfrm>
            <a:off x="2831456" y="3834975"/>
            <a:ext cx="22584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have </a:t>
            </a:r>
            <a:r>
              <a:rPr lang="en-US" sz="1800" b="1" dirty="0">
                <a:solidFill>
                  <a:srgbClr val="FC1004"/>
                </a:solidFill>
                <a:latin typeface="Constantia" panose="02030602050306030303" pitchFamily="18" charset="0"/>
              </a:rPr>
              <a:t>+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been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1800" b="1" dirty="0">
                <a:solidFill>
                  <a:srgbClr val="FC1004"/>
                </a:solidFill>
                <a:latin typeface="Constantia" panose="02030602050306030303" pitchFamily="18" charset="0"/>
              </a:rPr>
              <a:t>+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v</a:t>
            </a:r>
            <a:r>
              <a:rPr lang="en-US" sz="1800" dirty="0">
                <a:solidFill>
                  <a:srgbClr val="FF0000"/>
                </a:solidFill>
                <a:latin typeface="Constantia" panose="02030602050306030303" pitchFamily="18" charset="0"/>
              </a:rPr>
              <a:t>-</a:t>
            </a:r>
            <a:r>
              <a:rPr lang="en-US" sz="1800" b="1" dirty="0" err="1">
                <a:solidFill>
                  <a:srgbClr val="FC1004"/>
                </a:solidFill>
                <a:latin typeface="Constantia" panose="02030602050306030303" pitchFamily="18" charset="0"/>
              </a:rPr>
              <a:t>ing</a:t>
            </a:r>
            <a:endParaRPr lang="ar-SA" sz="1800" b="1" dirty="0">
              <a:solidFill>
                <a:srgbClr val="FC1004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1269FD-7D19-07E0-83BF-D1CDDF35C74B}"/>
              </a:ext>
            </a:extLst>
          </p:cNvPr>
          <p:cNvSpPr txBox="1"/>
          <p:nvPr/>
        </p:nvSpPr>
        <p:spPr>
          <a:xfrm>
            <a:off x="5233105" y="2829278"/>
            <a:ext cx="34979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 has been working </a:t>
            </a:r>
            <a:r>
              <a:rPr lang="en-US" b="1" u="sng" dirty="0">
                <a:solidFill>
                  <a:srgbClr val="FC1004"/>
                </a:solidFill>
              </a:rPr>
              <a:t>since</a:t>
            </a:r>
            <a:r>
              <a:rPr lang="en-US" dirty="0">
                <a:solidFill>
                  <a:srgbClr val="FC1004"/>
                </a:solidFill>
              </a:rPr>
              <a:t> </a:t>
            </a:r>
            <a:r>
              <a:rPr lang="en-US" dirty="0"/>
              <a:t>7:00 a.m.</a:t>
            </a: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091F3870-205E-00BC-51CF-9829A03B7336}"/>
              </a:ext>
            </a:extLst>
          </p:cNvPr>
          <p:cNvSpPr/>
          <p:nvPr/>
        </p:nvSpPr>
        <p:spPr>
          <a:xfrm>
            <a:off x="5292190" y="2286197"/>
            <a:ext cx="1715834" cy="515254"/>
          </a:xfrm>
          <a:prstGeom prst="wedgeEllipseCallout">
            <a:avLst>
              <a:gd name="adj1" fmla="val 63210"/>
              <a:gd name="adj2" fmla="val 5453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The beginning of action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871BC5D-96D0-A28E-3383-9017D1B5CED5}"/>
              </a:ext>
            </a:extLst>
          </p:cNvPr>
          <p:cNvSpPr txBox="1"/>
          <p:nvPr/>
        </p:nvSpPr>
        <p:spPr>
          <a:xfrm>
            <a:off x="5265664" y="3955742"/>
            <a:ext cx="34979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 has been working </a:t>
            </a:r>
            <a:r>
              <a:rPr lang="en-US" b="1" u="sng" dirty="0">
                <a:solidFill>
                  <a:schemeClr val="bg1">
                    <a:lumMod val="75000"/>
                  </a:schemeClr>
                </a:solidFill>
              </a:rPr>
              <a:t>for</a:t>
            </a:r>
            <a:r>
              <a:rPr lang="en-US" dirty="0"/>
              <a:t> eight hours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C5ACAA88-6847-C0D0-E589-96DD90C951F9}"/>
              </a:ext>
            </a:extLst>
          </p:cNvPr>
          <p:cNvSpPr/>
          <p:nvPr/>
        </p:nvSpPr>
        <p:spPr>
          <a:xfrm>
            <a:off x="5300281" y="3397310"/>
            <a:ext cx="1604407" cy="515254"/>
          </a:xfrm>
          <a:prstGeom prst="wedgeEllipseCallout">
            <a:avLst>
              <a:gd name="adj1" fmla="val 63210"/>
              <a:gd name="adj2" fmla="val 5453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The duration of action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7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344FC3AD-CF75-2F2F-DE46-C8B7DCC06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7" y="38167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C8EEECB-9F51-AD0B-6AB2-2DD36A330499}"/>
              </a:ext>
            </a:extLst>
          </p:cNvPr>
          <p:cNvSpPr txBox="1"/>
          <p:nvPr/>
        </p:nvSpPr>
        <p:spPr>
          <a:xfrm>
            <a:off x="5312420" y="4288639"/>
            <a:ext cx="34027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How long </a:t>
            </a:r>
            <a:r>
              <a:rPr lang="en-US" dirty="0"/>
              <a:t>has he been working?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C968C2A-BD0A-55F4-847B-6E02810153E2}"/>
              </a:ext>
            </a:extLst>
          </p:cNvPr>
          <p:cNvSpPr txBox="1"/>
          <p:nvPr/>
        </p:nvSpPr>
        <p:spPr>
          <a:xfrm>
            <a:off x="955375" y="1167787"/>
            <a:ext cx="605245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</a:rPr>
              <a:t>to say </a:t>
            </a:r>
            <a:r>
              <a:rPr lang="en-US" b="1" dirty="0">
                <a:solidFill>
                  <a:schemeClr val="tx1"/>
                </a:solidFill>
              </a:rPr>
              <a:t>how many </a:t>
            </a:r>
            <a:r>
              <a:rPr lang="en-US" dirty="0">
                <a:solidFill>
                  <a:schemeClr val="tx2"/>
                </a:solidFill>
              </a:rPr>
              <a:t>things have been done. </a:t>
            </a:r>
            <a:r>
              <a:rPr lang="en-US" b="1" dirty="0">
                <a:solidFill>
                  <a:schemeClr val="tx1"/>
                </a:solidFill>
              </a:rPr>
              <a:t>( quantity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/>
                </a:solidFill>
              </a:rPr>
              <a:t> to talk about recently completed action.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3AD84A83-8357-A2B8-5AA9-74F39DAA887C}"/>
              </a:ext>
            </a:extLst>
          </p:cNvPr>
          <p:cNvSpPr/>
          <p:nvPr/>
        </p:nvSpPr>
        <p:spPr>
          <a:xfrm>
            <a:off x="2379059" y="430357"/>
            <a:ext cx="5081798" cy="589240"/>
          </a:xfrm>
          <a:prstGeom prst="wedgeRoundRectCallout">
            <a:avLst>
              <a:gd name="adj1" fmla="val -58056"/>
              <a:gd name="adj2" fmla="val 22999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We use the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Present Perfect Simple</a:t>
            </a:r>
            <a:r>
              <a:rPr lang="en-US" sz="1600" b="1" dirty="0">
                <a:solidFill>
                  <a:schemeClr val="accent2"/>
                </a:solidFill>
              </a:rPr>
              <a:t>:</a:t>
            </a:r>
            <a:endParaRPr lang="ar-SA" sz="1600" b="1" dirty="0">
              <a:solidFill>
                <a:schemeClr val="accent2"/>
              </a:solidFill>
            </a:endParaRPr>
          </a:p>
        </p:txBody>
      </p:sp>
      <p:pic>
        <p:nvPicPr>
          <p:cNvPr id="16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839A6848-6FF4-7861-409F-538745CC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6" y="86719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16E9976-5F7C-D326-6D19-23A24AD2A936}"/>
              </a:ext>
            </a:extLst>
          </p:cNvPr>
          <p:cNvSpPr txBox="1"/>
          <p:nvPr/>
        </p:nvSpPr>
        <p:spPr>
          <a:xfrm>
            <a:off x="453155" y="1873987"/>
            <a:ext cx="1189529" cy="369332"/>
          </a:xfrm>
          <a:prstGeom prst="rect">
            <a:avLst/>
          </a:prstGeom>
          <a:solidFill>
            <a:srgbClr val="7A94D4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</a:rPr>
              <a:t>Form :</a:t>
            </a:r>
          </a:p>
        </p:txBody>
      </p:sp>
      <p:sp>
        <p:nvSpPr>
          <p:cNvPr id="18" name="عنصر نائب للمحتوى 2">
            <a:extLst>
              <a:ext uri="{FF2B5EF4-FFF2-40B4-BE49-F238E27FC236}">
                <a16:creationId xmlns:a16="http://schemas.microsoft.com/office/drawing/2014/main" id="{3A6261E4-66DD-93FC-6269-723D0DD6CB95}"/>
              </a:ext>
            </a:extLst>
          </p:cNvPr>
          <p:cNvSpPr txBox="1">
            <a:spLocks/>
          </p:cNvSpPr>
          <p:nvPr/>
        </p:nvSpPr>
        <p:spPr>
          <a:xfrm>
            <a:off x="1796432" y="1504513"/>
            <a:ext cx="962952" cy="2398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600" b="1" dirty="0">
              <a:solidFill>
                <a:schemeClr val="tx2"/>
              </a:solidFill>
              <a:latin typeface="+mn-lt"/>
            </a:endParaRPr>
          </a:p>
          <a:p>
            <a:endParaRPr lang="en-US" sz="1600" b="1" dirty="0">
              <a:solidFill>
                <a:schemeClr val="tx2"/>
              </a:solidFill>
              <a:latin typeface="+mn-lt"/>
            </a:endParaRP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She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He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It 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Singular</a:t>
            </a:r>
          </a:p>
          <a:p>
            <a:endParaRPr lang="en-US" sz="1900" b="1" dirty="0">
              <a:solidFill>
                <a:schemeClr val="tx2"/>
              </a:solidFill>
              <a:latin typeface="+mn-lt"/>
            </a:endParaRPr>
          </a:p>
          <a:p>
            <a:endParaRPr lang="en-US" sz="1900" b="1" dirty="0">
              <a:solidFill>
                <a:schemeClr val="tx2"/>
              </a:solidFill>
              <a:latin typeface="+mn-lt"/>
            </a:endParaRP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You 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I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We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They</a:t>
            </a:r>
          </a:p>
          <a:p>
            <a:r>
              <a:rPr lang="en-US" sz="1900" b="1" dirty="0">
                <a:solidFill>
                  <a:schemeClr val="tx2"/>
                </a:solidFill>
                <a:latin typeface="+mn-lt"/>
              </a:rPr>
              <a:t>plural</a:t>
            </a:r>
            <a:endParaRPr lang="en-US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قوس كبير أيسر 18">
            <a:extLst>
              <a:ext uri="{FF2B5EF4-FFF2-40B4-BE49-F238E27FC236}">
                <a16:creationId xmlns:a16="http://schemas.microsoft.com/office/drawing/2014/main" id="{29E56384-127A-358F-59F9-8A810DA838FE}"/>
              </a:ext>
            </a:extLst>
          </p:cNvPr>
          <p:cNvSpPr/>
          <p:nvPr/>
        </p:nvSpPr>
        <p:spPr>
          <a:xfrm rot="10800000">
            <a:off x="2476161" y="1788657"/>
            <a:ext cx="496921" cy="897897"/>
          </a:xfrm>
          <a:prstGeom prst="leftBrace">
            <a:avLst>
              <a:gd name="adj1" fmla="val 21548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قوس كبير أيسر 19">
            <a:extLst>
              <a:ext uri="{FF2B5EF4-FFF2-40B4-BE49-F238E27FC236}">
                <a16:creationId xmlns:a16="http://schemas.microsoft.com/office/drawing/2014/main" id="{DFD2D1EE-F217-4DAB-41F6-5C7C7671689D}"/>
              </a:ext>
            </a:extLst>
          </p:cNvPr>
          <p:cNvSpPr/>
          <p:nvPr/>
        </p:nvSpPr>
        <p:spPr>
          <a:xfrm rot="10800000">
            <a:off x="2426260" y="2936376"/>
            <a:ext cx="496921" cy="897897"/>
          </a:xfrm>
          <a:prstGeom prst="leftBrace">
            <a:avLst>
              <a:gd name="adj1" fmla="val 21548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74FBE6D-8892-56F7-D8BC-F33A3487492E}"/>
              </a:ext>
            </a:extLst>
          </p:cNvPr>
          <p:cNvSpPr txBox="1"/>
          <p:nvPr/>
        </p:nvSpPr>
        <p:spPr>
          <a:xfrm>
            <a:off x="2981609" y="2014716"/>
            <a:ext cx="21730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has </a:t>
            </a:r>
            <a:r>
              <a:rPr lang="en-US" sz="1800" dirty="0">
                <a:solidFill>
                  <a:srgbClr val="FC1004"/>
                </a:solidFill>
                <a:latin typeface="Constantia" panose="02030602050306030303" pitchFamily="18" charset="0"/>
              </a:rPr>
              <a:t>+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1800" dirty="0">
                <a:solidFill>
                  <a:srgbClr val="FC1004"/>
                </a:solidFill>
                <a:latin typeface="Constantia" panose="02030602050306030303" pitchFamily="18" charset="0"/>
              </a:rPr>
              <a:t> </a:t>
            </a:r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v </a:t>
            </a:r>
            <a:r>
              <a:rPr lang="en-US" sz="1800" b="1" dirty="0" err="1">
                <a:solidFill>
                  <a:srgbClr val="FF0000"/>
                </a:solidFill>
                <a:latin typeface="Constantia" panose="02030602050306030303" pitchFamily="18" charset="0"/>
              </a:rPr>
              <a:t>p.p</a:t>
            </a:r>
            <a:r>
              <a:rPr lang="en-US" sz="1800" b="1" dirty="0">
                <a:solidFill>
                  <a:srgbClr val="FF0000"/>
                </a:solidFill>
                <a:latin typeface="Constantia" panose="02030602050306030303" pitchFamily="18" charset="0"/>
              </a:rPr>
              <a:t> 3</a:t>
            </a:r>
            <a:endParaRPr lang="ar-SA" sz="1800" b="1" dirty="0">
              <a:solidFill>
                <a:srgbClr val="FC1004"/>
              </a:solidFill>
              <a:latin typeface="Constantia" panose="02030602050306030303" pitchFamily="18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A8621BA-F727-2DE3-658B-6EC29404BE18}"/>
              </a:ext>
            </a:extLst>
          </p:cNvPr>
          <p:cNvSpPr txBox="1"/>
          <p:nvPr/>
        </p:nvSpPr>
        <p:spPr>
          <a:xfrm>
            <a:off x="2923615" y="3178620"/>
            <a:ext cx="21730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have </a:t>
            </a:r>
            <a:r>
              <a:rPr lang="en-US" sz="1800" dirty="0">
                <a:solidFill>
                  <a:srgbClr val="FC1004"/>
                </a:solidFill>
                <a:latin typeface="Constantia" panose="02030602050306030303" pitchFamily="18" charset="0"/>
              </a:rPr>
              <a:t>+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1800" dirty="0">
                <a:solidFill>
                  <a:srgbClr val="FC1004"/>
                </a:solidFill>
                <a:latin typeface="Constantia" panose="02030602050306030303" pitchFamily="18" charset="0"/>
              </a:rPr>
              <a:t> </a:t>
            </a:r>
            <a:r>
              <a:rPr lang="en-US" sz="1800" b="1" dirty="0">
                <a:solidFill>
                  <a:srgbClr val="3042B9"/>
                </a:solidFill>
                <a:latin typeface="Constantia" panose="02030602050306030303" pitchFamily="18" charset="0"/>
              </a:rPr>
              <a:t>v </a:t>
            </a:r>
            <a:r>
              <a:rPr lang="en-US" sz="1800" b="1" dirty="0" err="1">
                <a:solidFill>
                  <a:srgbClr val="FF0000"/>
                </a:solidFill>
                <a:latin typeface="Constantia" panose="02030602050306030303" pitchFamily="18" charset="0"/>
              </a:rPr>
              <a:t>p.p</a:t>
            </a:r>
            <a:r>
              <a:rPr lang="en-US" sz="1800" b="1" dirty="0">
                <a:solidFill>
                  <a:srgbClr val="FF0000"/>
                </a:solidFill>
                <a:latin typeface="Constantia" panose="02030602050306030303" pitchFamily="18" charset="0"/>
              </a:rPr>
              <a:t> 3</a:t>
            </a:r>
            <a:endParaRPr lang="ar-SA" sz="1800" b="1" dirty="0">
              <a:solidFill>
                <a:srgbClr val="FC1004"/>
              </a:solidFill>
              <a:latin typeface="Constantia" panose="02030602050306030303" pitchFamily="18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E050265-A795-F454-2EB0-AAC0B021BF74}"/>
              </a:ext>
            </a:extLst>
          </p:cNvPr>
          <p:cNvSpPr txBox="1"/>
          <p:nvPr/>
        </p:nvSpPr>
        <p:spPr>
          <a:xfrm>
            <a:off x="4834992" y="3001476"/>
            <a:ext cx="3475529" cy="51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masis MT Pro" panose="02040504050005020304" pitchFamily="18" charset="0"/>
              </a:rPr>
              <a:t>I </a:t>
            </a:r>
            <a:r>
              <a:rPr lang="en-US" sz="1600" b="1" dirty="0">
                <a:solidFill>
                  <a:schemeClr val="tx1"/>
                </a:solidFill>
                <a:latin typeface="Amasis MT Pro" panose="02040504050005020304" pitchFamily="18" charset="0"/>
              </a:rPr>
              <a:t>have written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Amasis MT Pro" panose="02040504050005020304" pitchFamily="18" charset="0"/>
              </a:rPr>
              <a:t>3</a:t>
            </a:r>
            <a:r>
              <a:rPr lang="en-US" sz="1600" dirty="0">
                <a:latin typeface="Amasis MT Pro" panose="02040504050005020304" pitchFamily="18" charset="0"/>
              </a:rPr>
              <a:t> pages.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(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write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)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DDD8449-574A-C054-2AB1-C897815CB1A8}"/>
              </a:ext>
            </a:extLst>
          </p:cNvPr>
          <p:cNvSpPr txBox="1"/>
          <p:nvPr/>
        </p:nvSpPr>
        <p:spPr>
          <a:xfrm>
            <a:off x="4946931" y="1899611"/>
            <a:ext cx="3475529" cy="51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masis MT Pro" panose="02040504050005020304" pitchFamily="18" charset="0"/>
              </a:rPr>
              <a:t>He </a:t>
            </a:r>
            <a:r>
              <a:rPr lang="en-US" sz="1600" b="1" dirty="0">
                <a:solidFill>
                  <a:schemeClr val="tx1"/>
                </a:solidFill>
                <a:latin typeface="Amasis MT Pro" panose="02040504050005020304" pitchFamily="18" charset="0"/>
              </a:rPr>
              <a:t>has played 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Amasis MT Pro" panose="02040504050005020304" pitchFamily="18" charset="0"/>
              </a:rPr>
              <a:t>5</a:t>
            </a:r>
            <a:r>
              <a:rPr lang="en-US" sz="1600" dirty="0">
                <a:latin typeface="Amasis MT Pro" panose="02040504050005020304" pitchFamily="18" charset="0"/>
              </a:rPr>
              <a:t> games .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(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play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)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D5FC2CD-E3AD-15AB-96B4-956B5AB1C864}"/>
              </a:ext>
            </a:extLst>
          </p:cNvPr>
          <p:cNvSpPr txBox="1"/>
          <p:nvPr/>
        </p:nvSpPr>
        <p:spPr>
          <a:xfrm>
            <a:off x="1384570" y="4166648"/>
            <a:ext cx="3577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>
                    <a:lumMod val="75000"/>
                  </a:schemeClr>
                </a:solidFill>
              </a:rPr>
              <a:t>How many</a:t>
            </a:r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programs</a:t>
            </a:r>
            <a:r>
              <a:rPr lang="en-US" dirty="0"/>
              <a:t> have you watched?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66E758B-7E92-6344-8990-04EAD99A8C40}"/>
              </a:ext>
            </a:extLst>
          </p:cNvPr>
          <p:cNvSpPr txBox="1"/>
          <p:nvPr/>
        </p:nvSpPr>
        <p:spPr>
          <a:xfrm>
            <a:off x="5198103" y="4152969"/>
            <a:ext cx="34979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>
                    <a:lumMod val="75000"/>
                  </a:schemeClr>
                </a:solidFill>
              </a:rPr>
              <a:t>How much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money</a:t>
            </a:r>
            <a:r>
              <a:rPr lang="en-US" dirty="0"/>
              <a:t> have you spent?</a:t>
            </a:r>
          </a:p>
        </p:txBody>
      </p:sp>
      <p:sp>
        <p:nvSpPr>
          <p:cNvPr id="28" name="فقاعة الكلام: بيضاوية 27">
            <a:extLst>
              <a:ext uri="{FF2B5EF4-FFF2-40B4-BE49-F238E27FC236}">
                <a16:creationId xmlns:a16="http://schemas.microsoft.com/office/drawing/2014/main" id="{C2B79F5A-2F4B-5DA8-CD66-AC769E293FE4}"/>
              </a:ext>
            </a:extLst>
          </p:cNvPr>
          <p:cNvSpPr/>
          <p:nvPr/>
        </p:nvSpPr>
        <p:spPr>
          <a:xfrm>
            <a:off x="278085" y="3658953"/>
            <a:ext cx="1451428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 nouns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فقاعة الكلام: بيضاوية 28">
            <a:extLst>
              <a:ext uri="{FF2B5EF4-FFF2-40B4-BE49-F238E27FC236}">
                <a16:creationId xmlns:a16="http://schemas.microsoft.com/office/drawing/2014/main" id="{AD7391F4-D1B4-EACD-3204-3F8134D8EE4E}"/>
              </a:ext>
            </a:extLst>
          </p:cNvPr>
          <p:cNvSpPr/>
          <p:nvPr/>
        </p:nvSpPr>
        <p:spPr>
          <a:xfrm>
            <a:off x="4298478" y="3609052"/>
            <a:ext cx="1641076" cy="515254"/>
          </a:xfrm>
          <a:prstGeom prst="wedgeEllipseCallout">
            <a:avLst>
              <a:gd name="adj1" fmla="val 51179"/>
              <a:gd name="adj2" fmla="val 5849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 nouns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0" grpId="0" animBg="1"/>
      <p:bldP spid="21" grpId="0"/>
      <p:bldP spid="22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E45C1179-7A36-EF31-0E88-5F7D91D36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4118"/>
          <a:stretch/>
        </p:blipFill>
        <p:spPr>
          <a:xfrm>
            <a:off x="882034" y="823094"/>
            <a:ext cx="7444671" cy="1552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1004"/>
            </a:solidFill>
            <a:miter lim="800000"/>
          </a:ln>
          <a:effectLst>
            <a:glow rad="101600">
              <a:schemeClr val="bg1">
                <a:lumMod val="75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8D277BE-B317-0247-1727-CD8A6B63FEDD}"/>
              </a:ext>
            </a:extLst>
          </p:cNvPr>
          <p:cNvSpPr/>
          <p:nvPr/>
        </p:nvSpPr>
        <p:spPr>
          <a:xfrm>
            <a:off x="1043703" y="1003413"/>
            <a:ext cx="5365189" cy="307498"/>
          </a:xfrm>
          <a:prstGeom prst="roundRect">
            <a:avLst/>
          </a:prstGeom>
          <a:noFill/>
          <a:ln w="28575">
            <a:solidFill>
              <a:srgbClr val="FD5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2E2C992D-62DF-3A87-5190-579F7FCD244F}"/>
              </a:ext>
            </a:extLst>
          </p:cNvPr>
          <p:cNvSpPr/>
          <p:nvPr/>
        </p:nvSpPr>
        <p:spPr>
          <a:xfrm>
            <a:off x="995320" y="1375646"/>
            <a:ext cx="4078384" cy="210394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5A91DF3-E1C8-69F6-9982-E309CC04DE63}"/>
              </a:ext>
            </a:extLst>
          </p:cNvPr>
          <p:cNvSpPr txBox="1"/>
          <p:nvPr/>
        </p:nvSpPr>
        <p:spPr>
          <a:xfrm>
            <a:off x="1715512" y="2562045"/>
            <a:ext cx="5445940" cy="36933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 + preposition + gerund( V-</a:t>
            </a:r>
            <a:r>
              <a:rPr lang="en-US" sz="1800" b="1" i="0" u="none" strike="noStrike" baseline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50" name="Picture 2" descr="أجدد وأرق فواصل للمواضيع 2020، صور فواصل للمواضيع والفوتوشوب ،فواصل بسيطة  ورقيقة 2020 - منتدي عالمك">
            <a:extLst>
              <a:ext uri="{FF2B5EF4-FFF2-40B4-BE49-F238E27FC236}">
                <a16:creationId xmlns:a16="http://schemas.microsoft.com/office/drawing/2014/main" id="{8D17FCED-52B8-270A-28AB-6B1D296E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3588" y="3284254"/>
            <a:ext cx="1577524" cy="9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92CAFBA-290F-FA4E-6019-4445F9CFEF34}"/>
              </a:ext>
            </a:extLst>
          </p:cNvPr>
          <p:cNvSpPr txBox="1"/>
          <p:nvPr/>
        </p:nvSpPr>
        <p:spPr>
          <a:xfrm>
            <a:off x="1723603" y="3054240"/>
            <a:ext cx="1804524" cy="446276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Good at</a:t>
            </a:r>
          </a:p>
          <a:p>
            <a:pPr algn="ctr"/>
            <a:endParaRPr lang="en-US" sz="2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77BCFEC-E313-E4A2-02A6-763048020580}"/>
              </a:ext>
            </a:extLst>
          </p:cNvPr>
          <p:cNvSpPr txBox="1"/>
          <p:nvPr/>
        </p:nvSpPr>
        <p:spPr>
          <a:xfrm>
            <a:off x="5209922" y="3036708"/>
            <a:ext cx="1894885" cy="446276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Interested in</a:t>
            </a:r>
          </a:p>
          <a:p>
            <a:pPr algn="ctr"/>
            <a:endParaRPr lang="en-US" sz="200" b="1" dirty="0"/>
          </a:p>
        </p:txBody>
      </p:sp>
      <p:sp>
        <p:nvSpPr>
          <p:cNvPr id="2049" name="مربع نص 2048">
            <a:extLst>
              <a:ext uri="{FF2B5EF4-FFF2-40B4-BE49-F238E27FC236}">
                <a16:creationId xmlns:a16="http://schemas.microsoft.com/office/drawing/2014/main" id="{E89408A4-6A84-69D9-9A72-A4183F78B7A5}"/>
              </a:ext>
            </a:extLst>
          </p:cNvPr>
          <p:cNvSpPr txBox="1"/>
          <p:nvPr/>
        </p:nvSpPr>
        <p:spPr>
          <a:xfrm>
            <a:off x="958906" y="3568448"/>
            <a:ext cx="2998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I’m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good at </a:t>
            </a:r>
            <a:r>
              <a:rPr lang="en-US" sz="1600" b="1" u="sng" dirty="0">
                <a:solidFill>
                  <a:schemeClr val="bg1">
                    <a:lumMod val="75000"/>
                  </a:schemeClr>
                </a:solidFill>
              </a:rPr>
              <a:t>us</a:t>
            </a:r>
            <a:r>
              <a:rPr lang="en-US" sz="1600" b="1" u="sng" dirty="0">
                <a:solidFill>
                  <a:schemeClr val="tx1"/>
                </a:solidFill>
              </a:rPr>
              <a:t>ing</a:t>
            </a:r>
            <a:r>
              <a:rPr lang="en-US" sz="1600" dirty="0"/>
              <a:t> computers.</a:t>
            </a:r>
          </a:p>
        </p:txBody>
      </p:sp>
      <p:sp>
        <p:nvSpPr>
          <p:cNvPr id="2051" name="مربع نص 2050">
            <a:extLst>
              <a:ext uri="{FF2B5EF4-FFF2-40B4-BE49-F238E27FC236}">
                <a16:creationId xmlns:a16="http://schemas.microsoft.com/office/drawing/2014/main" id="{2E03EC63-5673-BB32-86D5-8AAF1D8286E9}"/>
              </a:ext>
            </a:extLst>
          </p:cNvPr>
          <p:cNvSpPr txBox="1"/>
          <p:nvPr/>
        </p:nvSpPr>
        <p:spPr>
          <a:xfrm>
            <a:off x="4687986" y="3575191"/>
            <a:ext cx="3816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I’m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interested in </a:t>
            </a:r>
            <a:r>
              <a:rPr lang="en-US" sz="1600" b="1" u="sng" dirty="0">
                <a:solidFill>
                  <a:schemeClr val="bg1">
                    <a:lumMod val="75000"/>
                  </a:schemeClr>
                </a:solidFill>
              </a:rPr>
              <a:t>read</a:t>
            </a:r>
            <a:r>
              <a:rPr lang="en-US" sz="1600" b="1" u="sng" dirty="0">
                <a:solidFill>
                  <a:schemeClr val="tx1"/>
                </a:solidFill>
              </a:rPr>
              <a:t>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/>
              <a:t>short stories.</a:t>
            </a:r>
          </a:p>
        </p:txBody>
      </p:sp>
      <p:sp>
        <p:nvSpPr>
          <p:cNvPr id="2053" name="مربع نص 2052">
            <a:extLst>
              <a:ext uri="{FF2B5EF4-FFF2-40B4-BE49-F238E27FC236}">
                <a16:creationId xmlns:a16="http://schemas.microsoft.com/office/drawing/2014/main" id="{4A5B129A-A840-0C9C-AAB2-EEA6D00896DD}"/>
              </a:ext>
            </a:extLst>
          </p:cNvPr>
          <p:cNvSpPr txBox="1"/>
          <p:nvPr/>
        </p:nvSpPr>
        <p:spPr>
          <a:xfrm>
            <a:off x="900913" y="3939333"/>
            <a:ext cx="2998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I’m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good at </a:t>
            </a:r>
            <a:r>
              <a:rPr lang="en-US" sz="1600" b="1" u="sng" dirty="0">
                <a:solidFill>
                  <a:schemeClr val="bg1">
                    <a:lumMod val="75000"/>
                  </a:schemeClr>
                </a:solidFill>
              </a:rPr>
              <a:t>tak</a:t>
            </a:r>
            <a:r>
              <a:rPr lang="en-US" sz="1600" b="1" u="sng" dirty="0">
                <a:solidFill>
                  <a:schemeClr val="tx1"/>
                </a:solidFill>
              </a:rPr>
              <a:t>ing</a:t>
            </a:r>
            <a:r>
              <a:rPr lang="en-US" sz="1600" dirty="0"/>
              <a:t> pictures.</a:t>
            </a:r>
          </a:p>
        </p:txBody>
      </p:sp>
      <p:sp>
        <p:nvSpPr>
          <p:cNvPr id="2054" name="مربع نص 2053">
            <a:extLst>
              <a:ext uri="{FF2B5EF4-FFF2-40B4-BE49-F238E27FC236}">
                <a16:creationId xmlns:a16="http://schemas.microsoft.com/office/drawing/2014/main" id="{D1A2B0D4-65CF-3132-5025-B9C83B278A30}"/>
              </a:ext>
            </a:extLst>
          </p:cNvPr>
          <p:cNvSpPr txBox="1"/>
          <p:nvPr/>
        </p:nvSpPr>
        <p:spPr>
          <a:xfrm>
            <a:off x="4678545" y="3913708"/>
            <a:ext cx="3816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I’m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interested in </a:t>
            </a:r>
            <a:r>
              <a:rPr lang="en-US" sz="1600" b="1" u="sng" dirty="0">
                <a:solidFill>
                  <a:schemeClr val="bg1">
                    <a:lumMod val="75000"/>
                  </a:schemeClr>
                </a:solidFill>
              </a:rPr>
              <a:t>mak</a:t>
            </a:r>
            <a:r>
              <a:rPr lang="en-US" sz="1600" b="1" u="sng" dirty="0">
                <a:solidFill>
                  <a:schemeClr val="tx1"/>
                </a:solidFill>
              </a:rPr>
              <a:t>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/>
              <a:t>cake.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0" grpId="0" animBg="1"/>
      <p:bldP spid="31" grpId="0" animBg="1"/>
      <p:bldP spid="2049" grpId="0"/>
      <p:bldP spid="2051" grpId="0"/>
      <p:bldP spid="2053" grpId="0"/>
      <p:bldP spid="20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B6D9D19D-F47C-9748-7352-A6B8D7985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820661"/>
              </p:ext>
            </p:extLst>
          </p:nvPr>
        </p:nvGraphicFramePr>
        <p:xfrm>
          <a:off x="1076240" y="1826578"/>
          <a:ext cx="6991520" cy="235609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495760">
                  <a:extLst>
                    <a:ext uri="{9D8B030D-6E8A-4147-A177-3AD203B41FA5}">
                      <a16:colId xmlns:a16="http://schemas.microsoft.com/office/drawing/2014/main" val="1458631405"/>
                    </a:ext>
                  </a:extLst>
                </a:gridCol>
                <a:gridCol w="3495760">
                  <a:extLst>
                    <a:ext uri="{9D8B030D-6E8A-4147-A177-3AD203B41FA5}">
                      <a16:colId xmlns:a16="http://schemas.microsoft.com/office/drawing/2014/main" val="4097108913"/>
                    </a:ext>
                  </a:extLst>
                </a:gridCol>
              </a:tblGrid>
              <a:tr h="401284"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chemeClr val="tx1"/>
                        </a:solidFill>
                        <a:latin typeface="Rakkas" panose="020B0604020202020204" charset="-78"/>
                        <a:cs typeface="Rakkas" panose="020B0604020202020204" charset="-78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Rakkas" panose="020B0604020202020204" charset="-78"/>
                          <a:cs typeface="Rakkas" panose="020B0604020202020204" charset="-78"/>
                        </a:rPr>
                        <a:t>Present Perfect Progressive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58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Rakkas" panose="020B0604020202020204" charset="-78"/>
                        <a:cs typeface="Rakkas" panose="020B0604020202020204" charset="-78"/>
                      </a:endParaRPr>
                    </a:p>
                    <a:p>
                      <a:pPr marL="0" marR="0" lvl="0" indent="0" algn="ctr" defTabSz="914358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Rakkas" panose="020B0604020202020204" charset="-78"/>
                          <a:cs typeface="Rakkas" panose="020B0604020202020204" charset="-78"/>
                        </a:rPr>
                        <a:t> Present perfect Simple </a:t>
                      </a:r>
                    </a:p>
                    <a:p>
                      <a:endParaRPr lang="en-US" sz="1050" dirty="0">
                        <a:solidFill>
                          <a:schemeClr val="tx1"/>
                        </a:solidFill>
                        <a:latin typeface="Rakkas" panose="020B0604020202020204" charset="-78"/>
                        <a:cs typeface="Rakkas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75456"/>
                  </a:ext>
                </a:extLst>
              </a:tr>
              <a:tr h="295062">
                <a:tc>
                  <a:txBody>
                    <a:bodyPr/>
                    <a:lstStyle/>
                    <a:p>
                      <a:pPr marL="0" marR="0" lvl="0" indent="0" algn="ctr" defTabSz="914358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</a:rPr>
                        <a:t>(Have / Has)  + been + v + </a:t>
                      </a:r>
                      <a:r>
                        <a:rPr kumimoji="0" lang="en-US" sz="16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</a:rPr>
                        <a:t>ing</a:t>
                      </a:r>
                      <a:endParaRPr kumimoji="0" lang="en-US" sz="16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en-US" sz="900" dirty="0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Amasis MT Pro" panose="020405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8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</a:rPr>
                        <a:t> (Have   </a:t>
                      </a:r>
                      <a:r>
                        <a:rPr kumimoji="0" lang="en-US" sz="16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</a:rPr>
                        <a:t>/ Has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</a:rPr>
                        <a:t>)   +   P.P.3</a:t>
                      </a:r>
                    </a:p>
                    <a:p>
                      <a:endParaRPr lang="en-US" sz="900" dirty="0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latin typeface="Amasis MT Pro" panose="020405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603406"/>
                  </a:ext>
                </a:extLst>
              </a:tr>
              <a:tr h="318838">
                <a:tc>
                  <a:txBody>
                    <a:bodyPr/>
                    <a:lstStyle/>
                    <a:p>
                      <a:pPr marL="0" marR="0" lvl="0" indent="0" algn="ctr" defTabSz="914358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I have been playing for one hour</a:t>
                      </a:r>
                    </a:p>
                    <a:p>
                      <a:endParaRPr lang="en-US" sz="900" dirty="0">
                        <a:solidFill>
                          <a:schemeClr val="bg1">
                            <a:lumMod val="75000"/>
                          </a:schemeClr>
                        </a:solidFill>
                        <a:latin typeface="Amasis MT Pro" panose="020405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8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I have played three times .</a:t>
                      </a:r>
                    </a:p>
                    <a:p>
                      <a:endParaRPr lang="en-US" sz="900" dirty="0">
                        <a:solidFill>
                          <a:schemeClr val="bg1">
                            <a:lumMod val="75000"/>
                          </a:schemeClr>
                        </a:solidFill>
                        <a:latin typeface="Amasis MT Pro" panose="020405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54714"/>
                  </a:ext>
                </a:extLst>
              </a:tr>
              <a:tr h="70255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How long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Amasis MT Pro" panose="020405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</a:rPr>
                        <a:t>How many – How much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Amasis MT Pro" panose="020405040500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09103"/>
                  </a:ext>
                </a:extLst>
              </a:tr>
            </a:tbl>
          </a:graphicData>
        </a:graphic>
      </p:graphicFrame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3E65DFA1-92A9-125E-179C-B919ACE3C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774211"/>
              </p:ext>
            </p:extLst>
          </p:nvPr>
        </p:nvGraphicFramePr>
        <p:xfrm>
          <a:off x="-1001299" y="1149069"/>
          <a:ext cx="208280" cy="304800"/>
        </p:xfrm>
        <a:graphic>
          <a:graphicData uri="http://schemas.openxmlformats.org/drawingml/2006/table">
            <a:tbl>
              <a:tblPr rtl="1"/>
              <a:tblGrid>
                <a:gridCol w="208280">
                  <a:extLst>
                    <a:ext uri="{9D8B030D-6E8A-4147-A177-3AD203B41FA5}">
                      <a16:colId xmlns:a16="http://schemas.microsoft.com/office/drawing/2014/main" val="24606775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939032"/>
                  </a:ext>
                </a:extLst>
              </a:tr>
            </a:tbl>
          </a:graphicData>
        </a:graphic>
      </p:graphicFrame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9D88AC2-827C-D783-BCCD-89C1973939C5}"/>
              </a:ext>
            </a:extLst>
          </p:cNvPr>
          <p:cNvSpPr txBox="1"/>
          <p:nvPr/>
        </p:nvSpPr>
        <p:spPr>
          <a:xfrm>
            <a:off x="904285" y="486930"/>
            <a:ext cx="72282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000" dirty="0">
                <a:solidFill>
                  <a:srgbClr val="9C5E4D"/>
                </a:solidFill>
                <a:latin typeface="Rakkas"/>
                <a:cs typeface="Rakkas"/>
                <a:sym typeface="Rakkas"/>
              </a:rPr>
              <a:t>In Summry: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961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23CEED7-F9E8-523F-DC5C-99A9C131C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4" t="42791" r="2655" b="17877"/>
          <a:stretch/>
        </p:blipFill>
        <p:spPr>
          <a:xfrm>
            <a:off x="946766" y="1391830"/>
            <a:ext cx="7299018" cy="2330506"/>
          </a:xfrm>
          <a:prstGeom prst="rect">
            <a:avLst/>
          </a:prstGeom>
          <a:ln w="127000" cap="sq">
            <a:solidFill>
              <a:srgbClr val="FD5D53"/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6" name="Google Shape;1023;p72">
            <a:extLst>
              <a:ext uri="{FF2B5EF4-FFF2-40B4-BE49-F238E27FC236}">
                <a16:creationId xmlns:a16="http://schemas.microsoft.com/office/drawing/2014/main" id="{9540D8EA-21BE-9556-9FE8-6AE5CB100BB1}"/>
              </a:ext>
            </a:extLst>
          </p:cNvPr>
          <p:cNvGrpSpPr/>
          <p:nvPr/>
        </p:nvGrpSpPr>
        <p:grpSpPr>
          <a:xfrm>
            <a:off x="935551" y="697182"/>
            <a:ext cx="341022" cy="314842"/>
            <a:chOff x="2344486" y="1446069"/>
            <a:chExt cx="387130" cy="357410"/>
          </a:xfrm>
        </p:grpSpPr>
        <p:sp>
          <p:nvSpPr>
            <p:cNvPr id="7" name="Google Shape;1024;p72">
              <a:extLst>
                <a:ext uri="{FF2B5EF4-FFF2-40B4-BE49-F238E27FC236}">
                  <a16:creationId xmlns:a16="http://schemas.microsoft.com/office/drawing/2014/main" id="{D4BBAF8A-D3C8-6D29-4D21-658F9098D67D}"/>
                </a:ext>
              </a:extLst>
            </p:cNvPr>
            <p:cNvSpPr/>
            <p:nvPr/>
          </p:nvSpPr>
          <p:spPr>
            <a:xfrm>
              <a:off x="2344486" y="1446069"/>
              <a:ext cx="387130" cy="357410"/>
            </a:xfrm>
            <a:custGeom>
              <a:avLst/>
              <a:gdLst/>
              <a:ahLst/>
              <a:cxnLst/>
              <a:rect l="l" t="t" r="r" b="b"/>
              <a:pathLst>
                <a:path w="241956" h="223381" extrusionOk="0">
                  <a:moveTo>
                    <a:pt x="127742" y="65705"/>
                  </a:moveTo>
                  <a:lnTo>
                    <a:pt x="127742" y="99164"/>
                  </a:lnTo>
                  <a:cubicBezTo>
                    <a:pt x="132147" y="100593"/>
                    <a:pt x="135958" y="103427"/>
                    <a:pt x="138672" y="107094"/>
                  </a:cubicBezTo>
                  <a:lnTo>
                    <a:pt x="170512" y="96735"/>
                  </a:lnTo>
                  <a:lnTo>
                    <a:pt x="174704" y="109642"/>
                  </a:lnTo>
                  <a:lnTo>
                    <a:pt x="142888" y="120001"/>
                  </a:lnTo>
                  <a:cubicBezTo>
                    <a:pt x="142888" y="124788"/>
                    <a:pt x="141340" y="129241"/>
                    <a:pt x="138696" y="132861"/>
                  </a:cubicBezTo>
                  <a:lnTo>
                    <a:pt x="158224" y="159938"/>
                  </a:lnTo>
                  <a:lnTo>
                    <a:pt x="147270" y="167892"/>
                  </a:lnTo>
                  <a:lnTo>
                    <a:pt x="127623" y="140791"/>
                  </a:lnTo>
                  <a:cubicBezTo>
                    <a:pt x="125503" y="141482"/>
                    <a:pt x="123241" y="141863"/>
                    <a:pt x="120883" y="141863"/>
                  </a:cubicBezTo>
                  <a:cubicBezTo>
                    <a:pt x="118549" y="141863"/>
                    <a:pt x="116239" y="141482"/>
                    <a:pt x="114144" y="140791"/>
                  </a:cubicBezTo>
                  <a:lnTo>
                    <a:pt x="94449" y="167868"/>
                  </a:lnTo>
                  <a:lnTo>
                    <a:pt x="83494" y="159891"/>
                  </a:lnTo>
                  <a:lnTo>
                    <a:pt x="103213" y="132814"/>
                  </a:lnTo>
                  <a:cubicBezTo>
                    <a:pt x="100593" y="129218"/>
                    <a:pt x="99045" y="124788"/>
                    <a:pt x="99045" y="120001"/>
                  </a:cubicBezTo>
                  <a:lnTo>
                    <a:pt x="67229" y="109666"/>
                  </a:lnTo>
                  <a:lnTo>
                    <a:pt x="71420" y="96782"/>
                  </a:lnTo>
                  <a:lnTo>
                    <a:pt x="103260" y="107094"/>
                  </a:lnTo>
                  <a:cubicBezTo>
                    <a:pt x="105951" y="103403"/>
                    <a:pt x="109762" y="100617"/>
                    <a:pt x="114191" y="99164"/>
                  </a:cubicBezTo>
                  <a:lnTo>
                    <a:pt x="114191" y="65705"/>
                  </a:lnTo>
                  <a:close/>
                  <a:moveTo>
                    <a:pt x="120978" y="1"/>
                  </a:moveTo>
                  <a:cubicBezTo>
                    <a:pt x="97735" y="1"/>
                    <a:pt x="80470" y="21553"/>
                    <a:pt x="85519" y="44272"/>
                  </a:cubicBezTo>
                  <a:lnTo>
                    <a:pt x="93854" y="81565"/>
                  </a:lnTo>
                  <a:cubicBezTo>
                    <a:pt x="93496" y="81827"/>
                    <a:pt x="93473" y="81851"/>
                    <a:pt x="93115" y="82089"/>
                  </a:cubicBezTo>
                  <a:lnTo>
                    <a:pt x="60228" y="62633"/>
                  </a:lnTo>
                  <a:cubicBezTo>
                    <a:pt x="54368" y="59163"/>
                    <a:pt x="48013" y="57544"/>
                    <a:pt x="41774" y="57544"/>
                  </a:cubicBezTo>
                  <a:cubicBezTo>
                    <a:pt x="26687" y="57544"/>
                    <a:pt x="12274" y="67010"/>
                    <a:pt x="7169" y="82661"/>
                  </a:cubicBezTo>
                  <a:cubicBezTo>
                    <a:pt x="1" y="104784"/>
                    <a:pt x="15147" y="127884"/>
                    <a:pt x="38318" y="130051"/>
                  </a:cubicBezTo>
                  <a:lnTo>
                    <a:pt x="76374" y="133647"/>
                  </a:lnTo>
                  <a:cubicBezTo>
                    <a:pt x="76517" y="134076"/>
                    <a:pt x="76517" y="134100"/>
                    <a:pt x="76660" y="134528"/>
                  </a:cubicBezTo>
                  <a:cubicBezTo>
                    <a:pt x="71778" y="138815"/>
                    <a:pt x="47987" y="159795"/>
                    <a:pt x="47987" y="159795"/>
                  </a:cubicBezTo>
                  <a:cubicBezTo>
                    <a:pt x="30555" y="175179"/>
                    <a:pt x="31865" y="202756"/>
                    <a:pt x="50678" y="216450"/>
                  </a:cubicBezTo>
                  <a:cubicBezTo>
                    <a:pt x="57179" y="221165"/>
                    <a:pt x="64613" y="223381"/>
                    <a:pt x="71941" y="223381"/>
                  </a:cubicBezTo>
                  <a:cubicBezTo>
                    <a:pt x="85817" y="223381"/>
                    <a:pt x="99309" y="215434"/>
                    <a:pt x="105356" y="201470"/>
                  </a:cubicBezTo>
                  <a:lnTo>
                    <a:pt x="120526" y="166392"/>
                  </a:lnTo>
                  <a:lnTo>
                    <a:pt x="121455" y="166392"/>
                  </a:lnTo>
                  <a:lnTo>
                    <a:pt x="136648" y="201470"/>
                  </a:lnTo>
                  <a:cubicBezTo>
                    <a:pt x="142680" y="215434"/>
                    <a:pt x="156177" y="223381"/>
                    <a:pt x="170058" y="223381"/>
                  </a:cubicBezTo>
                  <a:cubicBezTo>
                    <a:pt x="177388" y="223381"/>
                    <a:pt x="184825" y="221165"/>
                    <a:pt x="191326" y="216450"/>
                  </a:cubicBezTo>
                  <a:cubicBezTo>
                    <a:pt x="210140" y="202780"/>
                    <a:pt x="211450" y="175179"/>
                    <a:pt x="194017" y="159795"/>
                  </a:cubicBezTo>
                  <a:cubicBezTo>
                    <a:pt x="194017" y="159795"/>
                    <a:pt x="170227" y="138815"/>
                    <a:pt x="165345" y="134528"/>
                  </a:cubicBezTo>
                  <a:cubicBezTo>
                    <a:pt x="165488" y="134100"/>
                    <a:pt x="165488" y="134076"/>
                    <a:pt x="165630" y="133647"/>
                  </a:cubicBezTo>
                  <a:lnTo>
                    <a:pt x="203638" y="130051"/>
                  </a:lnTo>
                  <a:cubicBezTo>
                    <a:pt x="226810" y="127860"/>
                    <a:pt x="241956" y="104784"/>
                    <a:pt x="234788" y="82661"/>
                  </a:cubicBezTo>
                  <a:cubicBezTo>
                    <a:pt x="229717" y="67010"/>
                    <a:pt x="215302" y="57544"/>
                    <a:pt x="200202" y="57544"/>
                  </a:cubicBezTo>
                  <a:cubicBezTo>
                    <a:pt x="193957" y="57544"/>
                    <a:pt x="187596" y="59163"/>
                    <a:pt x="181729" y="62633"/>
                  </a:cubicBezTo>
                  <a:lnTo>
                    <a:pt x="148841" y="82089"/>
                  </a:lnTo>
                  <a:cubicBezTo>
                    <a:pt x="148484" y="81827"/>
                    <a:pt x="148460" y="81803"/>
                    <a:pt x="148103" y="81565"/>
                  </a:cubicBezTo>
                  <a:lnTo>
                    <a:pt x="156438" y="44272"/>
                  </a:lnTo>
                  <a:cubicBezTo>
                    <a:pt x="161487" y="21553"/>
                    <a:pt x="144221" y="1"/>
                    <a:pt x="120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5;p72">
              <a:extLst>
                <a:ext uri="{FF2B5EF4-FFF2-40B4-BE49-F238E27FC236}">
                  <a16:creationId xmlns:a16="http://schemas.microsoft.com/office/drawing/2014/main" id="{39E0EBC4-90E4-07E7-DA28-6983FDBAFC22}"/>
                </a:ext>
              </a:extLst>
            </p:cNvPr>
            <p:cNvSpPr/>
            <p:nvPr/>
          </p:nvSpPr>
          <p:spPr>
            <a:xfrm>
              <a:off x="2524715" y="1624429"/>
              <a:ext cx="26674" cy="26674"/>
            </a:xfrm>
            <a:custGeom>
              <a:avLst/>
              <a:gdLst/>
              <a:ahLst/>
              <a:cxnLst/>
              <a:rect l="l" t="t" r="r" b="b"/>
              <a:pathLst>
                <a:path w="16671" h="16671" extrusionOk="0">
                  <a:moveTo>
                    <a:pt x="8335" y="1"/>
                  </a:moveTo>
                  <a:cubicBezTo>
                    <a:pt x="3739" y="1"/>
                    <a:pt x="0" y="3740"/>
                    <a:pt x="0" y="8336"/>
                  </a:cubicBezTo>
                  <a:cubicBezTo>
                    <a:pt x="0" y="12956"/>
                    <a:pt x="3739" y="16671"/>
                    <a:pt x="8335" y="16671"/>
                  </a:cubicBezTo>
                  <a:cubicBezTo>
                    <a:pt x="12955" y="16671"/>
                    <a:pt x="16670" y="12956"/>
                    <a:pt x="16670" y="8336"/>
                  </a:cubicBezTo>
                  <a:cubicBezTo>
                    <a:pt x="16670" y="3740"/>
                    <a:pt x="12955" y="1"/>
                    <a:pt x="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023;p72">
            <a:extLst>
              <a:ext uri="{FF2B5EF4-FFF2-40B4-BE49-F238E27FC236}">
                <a16:creationId xmlns:a16="http://schemas.microsoft.com/office/drawing/2014/main" id="{0562F02C-CE28-29A2-A01A-F06CED7C8327}"/>
              </a:ext>
            </a:extLst>
          </p:cNvPr>
          <p:cNvGrpSpPr/>
          <p:nvPr/>
        </p:nvGrpSpPr>
        <p:grpSpPr>
          <a:xfrm>
            <a:off x="2723891" y="4128206"/>
            <a:ext cx="341022" cy="314842"/>
            <a:chOff x="2344486" y="1446069"/>
            <a:chExt cx="387130" cy="357410"/>
          </a:xfrm>
        </p:grpSpPr>
        <p:sp>
          <p:nvSpPr>
            <p:cNvPr id="10" name="Google Shape;1024;p72">
              <a:extLst>
                <a:ext uri="{FF2B5EF4-FFF2-40B4-BE49-F238E27FC236}">
                  <a16:creationId xmlns:a16="http://schemas.microsoft.com/office/drawing/2014/main" id="{01698288-AD00-974E-3020-BE3C382B7FBC}"/>
                </a:ext>
              </a:extLst>
            </p:cNvPr>
            <p:cNvSpPr/>
            <p:nvPr/>
          </p:nvSpPr>
          <p:spPr>
            <a:xfrm>
              <a:off x="2344486" y="1446069"/>
              <a:ext cx="387130" cy="357410"/>
            </a:xfrm>
            <a:custGeom>
              <a:avLst/>
              <a:gdLst/>
              <a:ahLst/>
              <a:cxnLst/>
              <a:rect l="l" t="t" r="r" b="b"/>
              <a:pathLst>
                <a:path w="241956" h="223381" extrusionOk="0">
                  <a:moveTo>
                    <a:pt x="127742" y="65705"/>
                  </a:moveTo>
                  <a:lnTo>
                    <a:pt x="127742" y="99164"/>
                  </a:lnTo>
                  <a:cubicBezTo>
                    <a:pt x="132147" y="100593"/>
                    <a:pt x="135958" y="103427"/>
                    <a:pt x="138672" y="107094"/>
                  </a:cubicBezTo>
                  <a:lnTo>
                    <a:pt x="170512" y="96735"/>
                  </a:lnTo>
                  <a:lnTo>
                    <a:pt x="174704" y="109642"/>
                  </a:lnTo>
                  <a:lnTo>
                    <a:pt x="142888" y="120001"/>
                  </a:lnTo>
                  <a:cubicBezTo>
                    <a:pt x="142888" y="124788"/>
                    <a:pt x="141340" y="129241"/>
                    <a:pt x="138696" y="132861"/>
                  </a:cubicBezTo>
                  <a:lnTo>
                    <a:pt x="158224" y="159938"/>
                  </a:lnTo>
                  <a:lnTo>
                    <a:pt x="147270" y="167892"/>
                  </a:lnTo>
                  <a:lnTo>
                    <a:pt x="127623" y="140791"/>
                  </a:lnTo>
                  <a:cubicBezTo>
                    <a:pt x="125503" y="141482"/>
                    <a:pt x="123241" y="141863"/>
                    <a:pt x="120883" y="141863"/>
                  </a:cubicBezTo>
                  <a:cubicBezTo>
                    <a:pt x="118549" y="141863"/>
                    <a:pt x="116239" y="141482"/>
                    <a:pt x="114144" y="140791"/>
                  </a:cubicBezTo>
                  <a:lnTo>
                    <a:pt x="94449" y="167868"/>
                  </a:lnTo>
                  <a:lnTo>
                    <a:pt x="83494" y="159891"/>
                  </a:lnTo>
                  <a:lnTo>
                    <a:pt x="103213" y="132814"/>
                  </a:lnTo>
                  <a:cubicBezTo>
                    <a:pt x="100593" y="129218"/>
                    <a:pt x="99045" y="124788"/>
                    <a:pt x="99045" y="120001"/>
                  </a:cubicBezTo>
                  <a:lnTo>
                    <a:pt x="67229" y="109666"/>
                  </a:lnTo>
                  <a:lnTo>
                    <a:pt x="71420" y="96782"/>
                  </a:lnTo>
                  <a:lnTo>
                    <a:pt x="103260" y="107094"/>
                  </a:lnTo>
                  <a:cubicBezTo>
                    <a:pt x="105951" y="103403"/>
                    <a:pt x="109762" y="100617"/>
                    <a:pt x="114191" y="99164"/>
                  </a:cubicBezTo>
                  <a:lnTo>
                    <a:pt x="114191" y="65705"/>
                  </a:lnTo>
                  <a:close/>
                  <a:moveTo>
                    <a:pt x="120978" y="1"/>
                  </a:moveTo>
                  <a:cubicBezTo>
                    <a:pt x="97735" y="1"/>
                    <a:pt x="80470" y="21553"/>
                    <a:pt x="85519" y="44272"/>
                  </a:cubicBezTo>
                  <a:lnTo>
                    <a:pt x="93854" y="81565"/>
                  </a:lnTo>
                  <a:cubicBezTo>
                    <a:pt x="93496" y="81827"/>
                    <a:pt x="93473" y="81851"/>
                    <a:pt x="93115" y="82089"/>
                  </a:cubicBezTo>
                  <a:lnTo>
                    <a:pt x="60228" y="62633"/>
                  </a:lnTo>
                  <a:cubicBezTo>
                    <a:pt x="54368" y="59163"/>
                    <a:pt x="48013" y="57544"/>
                    <a:pt x="41774" y="57544"/>
                  </a:cubicBezTo>
                  <a:cubicBezTo>
                    <a:pt x="26687" y="57544"/>
                    <a:pt x="12274" y="67010"/>
                    <a:pt x="7169" y="82661"/>
                  </a:cubicBezTo>
                  <a:cubicBezTo>
                    <a:pt x="1" y="104784"/>
                    <a:pt x="15147" y="127884"/>
                    <a:pt x="38318" y="130051"/>
                  </a:cubicBezTo>
                  <a:lnTo>
                    <a:pt x="76374" y="133647"/>
                  </a:lnTo>
                  <a:cubicBezTo>
                    <a:pt x="76517" y="134076"/>
                    <a:pt x="76517" y="134100"/>
                    <a:pt x="76660" y="134528"/>
                  </a:cubicBezTo>
                  <a:cubicBezTo>
                    <a:pt x="71778" y="138815"/>
                    <a:pt x="47987" y="159795"/>
                    <a:pt x="47987" y="159795"/>
                  </a:cubicBezTo>
                  <a:cubicBezTo>
                    <a:pt x="30555" y="175179"/>
                    <a:pt x="31865" y="202756"/>
                    <a:pt x="50678" y="216450"/>
                  </a:cubicBezTo>
                  <a:cubicBezTo>
                    <a:pt x="57179" y="221165"/>
                    <a:pt x="64613" y="223381"/>
                    <a:pt x="71941" y="223381"/>
                  </a:cubicBezTo>
                  <a:cubicBezTo>
                    <a:pt x="85817" y="223381"/>
                    <a:pt x="99309" y="215434"/>
                    <a:pt x="105356" y="201470"/>
                  </a:cubicBezTo>
                  <a:lnTo>
                    <a:pt x="120526" y="166392"/>
                  </a:lnTo>
                  <a:lnTo>
                    <a:pt x="121455" y="166392"/>
                  </a:lnTo>
                  <a:lnTo>
                    <a:pt x="136648" y="201470"/>
                  </a:lnTo>
                  <a:cubicBezTo>
                    <a:pt x="142680" y="215434"/>
                    <a:pt x="156177" y="223381"/>
                    <a:pt x="170058" y="223381"/>
                  </a:cubicBezTo>
                  <a:cubicBezTo>
                    <a:pt x="177388" y="223381"/>
                    <a:pt x="184825" y="221165"/>
                    <a:pt x="191326" y="216450"/>
                  </a:cubicBezTo>
                  <a:cubicBezTo>
                    <a:pt x="210140" y="202780"/>
                    <a:pt x="211450" y="175179"/>
                    <a:pt x="194017" y="159795"/>
                  </a:cubicBezTo>
                  <a:cubicBezTo>
                    <a:pt x="194017" y="159795"/>
                    <a:pt x="170227" y="138815"/>
                    <a:pt x="165345" y="134528"/>
                  </a:cubicBezTo>
                  <a:cubicBezTo>
                    <a:pt x="165488" y="134100"/>
                    <a:pt x="165488" y="134076"/>
                    <a:pt x="165630" y="133647"/>
                  </a:cubicBezTo>
                  <a:lnTo>
                    <a:pt x="203638" y="130051"/>
                  </a:lnTo>
                  <a:cubicBezTo>
                    <a:pt x="226810" y="127860"/>
                    <a:pt x="241956" y="104784"/>
                    <a:pt x="234788" y="82661"/>
                  </a:cubicBezTo>
                  <a:cubicBezTo>
                    <a:pt x="229717" y="67010"/>
                    <a:pt x="215302" y="57544"/>
                    <a:pt x="200202" y="57544"/>
                  </a:cubicBezTo>
                  <a:cubicBezTo>
                    <a:pt x="193957" y="57544"/>
                    <a:pt x="187596" y="59163"/>
                    <a:pt x="181729" y="62633"/>
                  </a:cubicBezTo>
                  <a:lnTo>
                    <a:pt x="148841" y="82089"/>
                  </a:lnTo>
                  <a:cubicBezTo>
                    <a:pt x="148484" y="81827"/>
                    <a:pt x="148460" y="81803"/>
                    <a:pt x="148103" y="81565"/>
                  </a:cubicBezTo>
                  <a:lnTo>
                    <a:pt x="156438" y="44272"/>
                  </a:lnTo>
                  <a:cubicBezTo>
                    <a:pt x="161487" y="21553"/>
                    <a:pt x="144221" y="1"/>
                    <a:pt x="120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5;p72">
              <a:extLst>
                <a:ext uri="{FF2B5EF4-FFF2-40B4-BE49-F238E27FC236}">
                  <a16:creationId xmlns:a16="http://schemas.microsoft.com/office/drawing/2014/main" id="{BD17D895-FFDB-B3D5-94AC-9D867930A12B}"/>
                </a:ext>
              </a:extLst>
            </p:cNvPr>
            <p:cNvSpPr/>
            <p:nvPr/>
          </p:nvSpPr>
          <p:spPr>
            <a:xfrm>
              <a:off x="2524715" y="1624429"/>
              <a:ext cx="26674" cy="26674"/>
            </a:xfrm>
            <a:custGeom>
              <a:avLst/>
              <a:gdLst/>
              <a:ahLst/>
              <a:cxnLst/>
              <a:rect l="l" t="t" r="r" b="b"/>
              <a:pathLst>
                <a:path w="16671" h="16671" extrusionOk="0">
                  <a:moveTo>
                    <a:pt x="8335" y="1"/>
                  </a:moveTo>
                  <a:cubicBezTo>
                    <a:pt x="3739" y="1"/>
                    <a:pt x="0" y="3740"/>
                    <a:pt x="0" y="8336"/>
                  </a:cubicBezTo>
                  <a:cubicBezTo>
                    <a:pt x="0" y="12956"/>
                    <a:pt x="3739" y="16671"/>
                    <a:pt x="8335" y="16671"/>
                  </a:cubicBezTo>
                  <a:cubicBezTo>
                    <a:pt x="12955" y="16671"/>
                    <a:pt x="16670" y="12956"/>
                    <a:pt x="16670" y="8336"/>
                  </a:cubicBezTo>
                  <a:cubicBezTo>
                    <a:pt x="16670" y="3740"/>
                    <a:pt x="12955" y="1"/>
                    <a:pt x="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023;p72">
            <a:extLst>
              <a:ext uri="{FF2B5EF4-FFF2-40B4-BE49-F238E27FC236}">
                <a16:creationId xmlns:a16="http://schemas.microsoft.com/office/drawing/2014/main" id="{F92973D9-92A8-CDF9-8986-2F77542AE900}"/>
              </a:ext>
            </a:extLst>
          </p:cNvPr>
          <p:cNvGrpSpPr/>
          <p:nvPr/>
        </p:nvGrpSpPr>
        <p:grpSpPr>
          <a:xfrm>
            <a:off x="4357134" y="614914"/>
            <a:ext cx="341022" cy="314842"/>
            <a:chOff x="2344486" y="1446069"/>
            <a:chExt cx="387130" cy="357410"/>
          </a:xfrm>
        </p:grpSpPr>
        <p:sp>
          <p:nvSpPr>
            <p:cNvPr id="13" name="Google Shape;1024;p72">
              <a:extLst>
                <a:ext uri="{FF2B5EF4-FFF2-40B4-BE49-F238E27FC236}">
                  <a16:creationId xmlns:a16="http://schemas.microsoft.com/office/drawing/2014/main" id="{569B9779-8649-0A5D-B842-730A56AE5F02}"/>
                </a:ext>
              </a:extLst>
            </p:cNvPr>
            <p:cNvSpPr/>
            <p:nvPr/>
          </p:nvSpPr>
          <p:spPr>
            <a:xfrm>
              <a:off x="2344486" y="1446069"/>
              <a:ext cx="387130" cy="357410"/>
            </a:xfrm>
            <a:custGeom>
              <a:avLst/>
              <a:gdLst/>
              <a:ahLst/>
              <a:cxnLst/>
              <a:rect l="l" t="t" r="r" b="b"/>
              <a:pathLst>
                <a:path w="241956" h="223381" extrusionOk="0">
                  <a:moveTo>
                    <a:pt x="127742" y="65705"/>
                  </a:moveTo>
                  <a:lnTo>
                    <a:pt x="127742" y="99164"/>
                  </a:lnTo>
                  <a:cubicBezTo>
                    <a:pt x="132147" y="100593"/>
                    <a:pt x="135958" y="103427"/>
                    <a:pt x="138672" y="107094"/>
                  </a:cubicBezTo>
                  <a:lnTo>
                    <a:pt x="170512" y="96735"/>
                  </a:lnTo>
                  <a:lnTo>
                    <a:pt x="174704" y="109642"/>
                  </a:lnTo>
                  <a:lnTo>
                    <a:pt x="142888" y="120001"/>
                  </a:lnTo>
                  <a:cubicBezTo>
                    <a:pt x="142888" y="124788"/>
                    <a:pt x="141340" y="129241"/>
                    <a:pt x="138696" y="132861"/>
                  </a:cubicBezTo>
                  <a:lnTo>
                    <a:pt x="158224" y="159938"/>
                  </a:lnTo>
                  <a:lnTo>
                    <a:pt x="147270" y="167892"/>
                  </a:lnTo>
                  <a:lnTo>
                    <a:pt x="127623" y="140791"/>
                  </a:lnTo>
                  <a:cubicBezTo>
                    <a:pt x="125503" y="141482"/>
                    <a:pt x="123241" y="141863"/>
                    <a:pt x="120883" y="141863"/>
                  </a:cubicBezTo>
                  <a:cubicBezTo>
                    <a:pt x="118549" y="141863"/>
                    <a:pt x="116239" y="141482"/>
                    <a:pt x="114144" y="140791"/>
                  </a:cubicBezTo>
                  <a:lnTo>
                    <a:pt x="94449" y="167868"/>
                  </a:lnTo>
                  <a:lnTo>
                    <a:pt x="83494" y="159891"/>
                  </a:lnTo>
                  <a:lnTo>
                    <a:pt x="103213" y="132814"/>
                  </a:lnTo>
                  <a:cubicBezTo>
                    <a:pt x="100593" y="129218"/>
                    <a:pt x="99045" y="124788"/>
                    <a:pt x="99045" y="120001"/>
                  </a:cubicBezTo>
                  <a:lnTo>
                    <a:pt x="67229" y="109666"/>
                  </a:lnTo>
                  <a:lnTo>
                    <a:pt x="71420" y="96782"/>
                  </a:lnTo>
                  <a:lnTo>
                    <a:pt x="103260" y="107094"/>
                  </a:lnTo>
                  <a:cubicBezTo>
                    <a:pt x="105951" y="103403"/>
                    <a:pt x="109762" y="100617"/>
                    <a:pt x="114191" y="99164"/>
                  </a:cubicBezTo>
                  <a:lnTo>
                    <a:pt x="114191" y="65705"/>
                  </a:lnTo>
                  <a:close/>
                  <a:moveTo>
                    <a:pt x="120978" y="1"/>
                  </a:moveTo>
                  <a:cubicBezTo>
                    <a:pt x="97735" y="1"/>
                    <a:pt x="80470" y="21553"/>
                    <a:pt x="85519" y="44272"/>
                  </a:cubicBezTo>
                  <a:lnTo>
                    <a:pt x="93854" y="81565"/>
                  </a:lnTo>
                  <a:cubicBezTo>
                    <a:pt x="93496" y="81827"/>
                    <a:pt x="93473" y="81851"/>
                    <a:pt x="93115" y="82089"/>
                  </a:cubicBezTo>
                  <a:lnTo>
                    <a:pt x="60228" y="62633"/>
                  </a:lnTo>
                  <a:cubicBezTo>
                    <a:pt x="54368" y="59163"/>
                    <a:pt x="48013" y="57544"/>
                    <a:pt x="41774" y="57544"/>
                  </a:cubicBezTo>
                  <a:cubicBezTo>
                    <a:pt x="26687" y="57544"/>
                    <a:pt x="12274" y="67010"/>
                    <a:pt x="7169" y="82661"/>
                  </a:cubicBezTo>
                  <a:cubicBezTo>
                    <a:pt x="1" y="104784"/>
                    <a:pt x="15147" y="127884"/>
                    <a:pt x="38318" y="130051"/>
                  </a:cubicBezTo>
                  <a:lnTo>
                    <a:pt x="76374" y="133647"/>
                  </a:lnTo>
                  <a:cubicBezTo>
                    <a:pt x="76517" y="134076"/>
                    <a:pt x="76517" y="134100"/>
                    <a:pt x="76660" y="134528"/>
                  </a:cubicBezTo>
                  <a:cubicBezTo>
                    <a:pt x="71778" y="138815"/>
                    <a:pt x="47987" y="159795"/>
                    <a:pt x="47987" y="159795"/>
                  </a:cubicBezTo>
                  <a:cubicBezTo>
                    <a:pt x="30555" y="175179"/>
                    <a:pt x="31865" y="202756"/>
                    <a:pt x="50678" y="216450"/>
                  </a:cubicBezTo>
                  <a:cubicBezTo>
                    <a:pt x="57179" y="221165"/>
                    <a:pt x="64613" y="223381"/>
                    <a:pt x="71941" y="223381"/>
                  </a:cubicBezTo>
                  <a:cubicBezTo>
                    <a:pt x="85817" y="223381"/>
                    <a:pt x="99309" y="215434"/>
                    <a:pt x="105356" y="201470"/>
                  </a:cubicBezTo>
                  <a:lnTo>
                    <a:pt x="120526" y="166392"/>
                  </a:lnTo>
                  <a:lnTo>
                    <a:pt x="121455" y="166392"/>
                  </a:lnTo>
                  <a:lnTo>
                    <a:pt x="136648" y="201470"/>
                  </a:lnTo>
                  <a:cubicBezTo>
                    <a:pt x="142680" y="215434"/>
                    <a:pt x="156177" y="223381"/>
                    <a:pt x="170058" y="223381"/>
                  </a:cubicBezTo>
                  <a:cubicBezTo>
                    <a:pt x="177388" y="223381"/>
                    <a:pt x="184825" y="221165"/>
                    <a:pt x="191326" y="216450"/>
                  </a:cubicBezTo>
                  <a:cubicBezTo>
                    <a:pt x="210140" y="202780"/>
                    <a:pt x="211450" y="175179"/>
                    <a:pt x="194017" y="159795"/>
                  </a:cubicBezTo>
                  <a:cubicBezTo>
                    <a:pt x="194017" y="159795"/>
                    <a:pt x="170227" y="138815"/>
                    <a:pt x="165345" y="134528"/>
                  </a:cubicBezTo>
                  <a:cubicBezTo>
                    <a:pt x="165488" y="134100"/>
                    <a:pt x="165488" y="134076"/>
                    <a:pt x="165630" y="133647"/>
                  </a:cubicBezTo>
                  <a:lnTo>
                    <a:pt x="203638" y="130051"/>
                  </a:lnTo>
                  <a:cubicBezTo>
                    <a:pt x="226810" y="127860"/>
                    <a:pt x="241956" y="104784"/>
                    <a:pt x="234788" y="82661"/>
                  </a:cubicBezTo>
                  <a:cubicBezTo>
                    <a:pt x="229717" y="67010"/>
                    <a:pt x="215302" y="57544"/>
                    <a:pt x="200202" y="57544"/>
                  </a:cubicBezTo>
                  <a:cubicBezTo>
                    <a:pt x="193957" y="57544"/>
                    <a:pt x="187596" y="59163"/>
                    <a:pt x="181729" y="62633"/>
                  </a:cubicBezTo>
                  <a:lnTo>
                    <a:pt x="148841" y="82089"/>
                  </a:lnTo>
                  <a:cubicBezTo>
                    <a:pt x="148484" y="81827"/>
                    <a:pt x="148460" y="81803"/>
                    <a:pt x="148103" y="81565"/>
                  </a:cubicBezTo>
                  <a:lnTo>
                    <a:pt x="156438" y="44272"/>
                  </a:lnTo>
                  <a:cubicBezTo>
                    <a:pt x="161487" y="21553"/>
                    <a:pt x="144221" y="1"/>
                    <a:pt x="120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25;p72">
              <a:extLst>
                <a:ext uri="{FF2B5EF4-FFF2-40B4-BE49-F238E27FC236}">
                  <a16:creationId xmlns:a16="http://schemas.microsoft.com/office/drawing/2014/main" id="{56E99269-1F66-36ED-FB21-938C101DC335}"/>
                </a:ext>
              </a:extLst>
            </p:cNvPr>
            <p:cNvSpPr/>
            <p:nvPr/>
          </p:nvSpPr>
          <p:spPr>
            <a:xfrm>
              <a:off x="2524715" y="1624429"/>
              <a:ext cx="26674" cy="26674"/>
            </a:xfrm>
            <a:custGeom>
              <a:avLst/>
              <a:gdLst/>
              <a:ahLst/>
              <a:cxnLst/>
              <a:rect l="l" t="t" r="r" b="b"/>
              <a:pathLst>
                <a:path w="16671" h="16671" extrusionOk="0">
                  <a:moveTo>
                    <a:pt x="8335" y="1"/>
                  </a:moveTo>
                  <a:cubicBezTo>
                    <a:pt x="3739" y="1"/>
                    <a:pt x="0" y="3740"/>
                    <a:pt x="0" y="8336"/>
                  </a:cubicBezTo>
                  <a:cubicBezTo>
                    <a:pt x="0" y="12956"/>
                    <a:pt x="3739" y="16671"/>
                    <a:pt x="8335" y="16671"/>
                  </a:cubicBezTo>
                  <a:cubicBezTo>
                    <a:pt x="12955" y="16671"/>
                    <a:pt x="16670" y="12956"/>
                    <a:pt x="16670" y="8336"/>
                  </a:cubicBezTo>
                  <a:cubicBezTo>
                    <a:pt x="16670" y="3740"/>
                    <a:pt x="12955" y="1"/>
                    <a:pt x="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023;p72">
            <a:extLst>
              <a:ext uri="{FF2B5EF4-FFF2-40B4-BE49-F238E27FC236}">
                <a16:creationId xmlns:a16="http://schemas.microsoft.com/office/drawing/2014/main" id="{96186A19-602D-74BD-F994-37EB0A082605}"/>
              </a:ext>
            </a:extLst>
          </p:cNvPr>
          <p:cNvGrpSpPr/>
          <p:nvPr/>
        </p:nvGrpSpPr>
        <p:grpSpPr>
          <a:xfrm>
            <a:off x="7949998" y="679651"/>
            <a:ext cx="341022" cy="314842"/>
            <a:chOff x="2344486" y="1446069"/>
            <a:chExt cx="387130" cy="357410"/>
          </a:xfrm>
        </p:grpSpPr>
        <p:sp>
          <p:nvSpPr>
            <p:cNvPr id="16" name="Google Shape;1024;p72">
              <a:extLst>
                <a:ext uri="{FF2B5EF4-FFF2-40B4-BE49-F238E27FC236}">
                  <a16:creationId xmlns:a16="http://schemas.microsoft.com/office/drawing/2014/main" id="{A5B0DDA4-BB4D-32AF-DA4D-AA84AFD3081C}"/>
                </a:ext>
              </a:extLst>
            </p:cNvPr>
            <p:cNvSpPr/>
            <p:nvPr/>
          </p:nvSpPr>
          <p:spPr>
            <a:xfrm>
              <a:off x="2344486" y="1446069"/>
              <a:ext cx="387130" cy="357410"/>
            </a:xfrm>
            <a:custGeom>
              <a:avLst/>
              <a:gdLst/>
              <a:ahLst/>
              <a:cxnLst/>
              <a:rect l="l" t="t" r="r" b="b"/>
              <a:pathLst>
                <a:path w="241956" h="223381" extrusionOk="0">
                  <a:moveTo>
                    <a:pt x="127742" y="65705"/>
                  </a:moveTo>
                  <a:lnTo>
                    <a:pt x="127742" y="99164"/>
                  </a:lnTo>
                  <a:cubicBezTo>
                    <a:pt x="132147" y="100593"/>
                    <a:pt x="135958" y="103427"/>
                    <a:pt x="138672" y="107094"/>
                  </a:cubicBezTo>
                  <a:lnTo>
                    <a:pt x="170512" y="96735"/>
                  </a:lnTo>
                  <a:lnTo>
                    <a:pt x="174704" y="109642"/>
                  </a:lnTo>
                  <a:lnTo>
                    <a:pt x="142888" y="120001"/>
                  </a:lnTo>
                  <a:cubicBezTo>
                    <a:pt x="142888" y="124788"/>
                    <a:pt x="141340" y="129241"/>
                    <a:pt x="138696" y="132861"/>
                  </a:cubicBezTo>
                  <a:lnTo>
                    <a:pt x="158224" y="159938"/>
                  </a:lnTo>
                  <a:lnTo>
                    <a:pt x="147270" y="167892"/>
                  </a:lnTo>
                  <a:lnTo>
                    <a:pt x="127623" y="140791"/>
                  </a:lnTo>
                  <a:cubicBezTo>
                    <a:pt x="125503" y="141482"/>
                    <a:pt x="123241" y="141863"/>
                    <a:pt x="120883" y="141863"/>
                  </a:cubicBezTo>
                  <a:cubicBezTo>
                    <a:pt x="118549" y="141863"/>
                    <a:pt x="116239" y="141482"/>
                    <a:pt x="114144" y="140791"/>
                  </a:cubicBezTo>
                  <a:lnTo>
                    <a:pt x="94449" y="167868"/>
                  </a:lnTo>
                  <a:lnTo>
                    <a:pt x="83494" y="159891"/>
                  </a:lnTo>
                  <a:lnTo>
                    <a:pt x="103213" y="132814"/>
                  </a:lnTo>
                  <a:cubicBezTo>
                    <a:pt x="100593" y="129218"/>
                    <a:pt x="99045" y="124788"/>
                    <a:pt x="99045" y="120001"/>
                  </a:cubicBezTo>
                  <a:lnTo>
                    <a:pt x="67229" y="109666"/>
                  </a:lnTo>
                  <a:lnTo>
                    <a:pt x="71420" y="96782"/>
                  </a:lnTo>
                  <a:lnTo>
                    <a:pt x="103260" y="107094"/>
                  </a:lnTo>
                  <a:cubicBezTo>
                    <a:pt x="105951" y="103403"/>
                    <a:pt x="109762" y="100617"/>
                    <a:pt x="114191" y="99164"/>
                  </a:cubicBezTo>
                  <a:lnTo>
                    <a:pt x="114191" y="65705"/>
                  </a:lnTo>
                  <a:close/>
                  <a:moveTo>
                    <a:pt x="120978" y="1"/>
                  </a:moveTo>
                  <a:cubicBezTo>
                    <a:pt x="97735" y="1"/>
                    <a:pt x="80470" y="21553"/>
                    <a:pt x="85519" y="44272"/>
                  </a:cubicBezTo>
                  <a:lnTo>
                    <a:pt x="93854" y="81565"/>
                  </a:lnTo>
                  <a:cubicBezTo>
                    <a:pt x="93496" y="81827"/>
                    <a:pt x="93473" y="81851"/>
                    <a:pt x="93115" y="82089"/>
                  </a:cubicBezTo>
                  <a:lnTo>
                    <a:pt x="60228" y="62633"/>
                  </a:lnTo>
                  <a:cubicBezTo>
                    <a:pt x="54368" y="59163"/>
                    <a:pt x="48013" y="57544"/>
                    <a:pt x="41774" y="57544"/>
                  </a:cubicBezTo>
                  <a:cubicBezTo>
                    <a:pt x="26687" y="57544"/>
                    <a:pt x="12274" y="67010"/>
                    <a:pt x="7169" y="82661"/>
                  </a:cubicBezTo>
                  <a:cubicBezTo>
                    <a:pt x="1" y="104784"/>
                    <a:pt x="15147" y="127884"/>
                    <a:pt x="38318" y="130051"/>
                  </a:cubicBezTo>
                  <a:lnTo>
                    <a:pt x="76374" y="133647"/>
                  </a:lnTo>
                  <a:cubicBezTo>
                    <a:pt x="76517" y="134076"/>
                    <a:pt x="76517" y="134100"/>
                    <a:pt x="76660" y="134528"/>
                  </a:cubicBezTo>
                  <a:cubicBezTo>
                    <a:pt x="71778" y="138815"/>
                    <a:pt x="47987" y="159795"/>
                    <a:pt x="47987" y="159795"/>
                  </a:cubicBezTo>
                  <a:cubicBezTo>
                    <a:pt x="30555" y="175179"/>
                    <a:pt x="31865" y="202756"/>
                    <a:pt x="50678" y="216450"/>
                  </a:cubicBezTo>
                  <a:cubicBezTo>
                    <a:pt x="57179" y="221165"/>
                    <a:pt x="64613" y="223381"/>
                    <a:pt x="71941" y="223381"/>
                  </a:cubicBezTo>
                  <a:cubicBezTo>
                    <a:pt x="85817" y="223381"/>
                    <a:pt x="99309" y="215434"/>
                    <a:pt x="105356" y="201470"/>
                  </a:cubicBezTo>
                  <a:lnTo>
                    <a:pt x="120526" y="166392"/>
                  </a:lnTo>
                  <a:lnTo>
                    <a:pt x="121455" y="166392"/>
                  </a:lnTo>
                  <a:lnTo>
                    <a:pt x="136648" y="201470"/>
                  </a:lnTo>
                  <a:cubicBezTo>
                    <a:pt x="142680" y="215434"/>
                    <a:pt x="156177" y="223381"/>
                    <a:pt x="170058" y="223381"/>
                  </a:cubicBezTo>
                  <a:cubicBezTo>
                    <a:pt x="177388" y="223381"/>
                    <a:pt x="184825" y="221165"/>
                    <a:pt x="191326" y="216450"/>
                  </a:cubicBezTo>
                  <a:cubicBezTo>
                    <a:pt x="210140" y="202780"/>
                    <a:pt x="211450" y="175179"/>
                    <a:pt x="194017" y="159795"/>
                  </a:cubicBezTo>
                  <a:cubicBezTo>
                    <a:pt x="194017" y="159795"/>
                    <a:pt x="170227" y="138815"/>
                    <a:pt x="165345" y="134528"/>
                  </a:cubicBezTo>
                  <a:cubicBezTo>
                    <a:pt x="165488" y="134100"/>
                    <a:pt x="165488" y="134076"/>
                    <a:pt x="165630" y="133647"/>
                  </a:cubicBezTo>
                  <a:lnTo>
                    <a:pt x="203638" y="130051"/>
                  </a:lnTo>
                  <a:cubicBezTo>
                    <a:pt x="226810" y="127860"/>
                    <a:pt x="241956" y="104784"/>
                    <a:pt x="234788" y="82661"/>
                  </a:cubicBezTo>
                  <a:cubicBezTo>
                    <a:pt x="229717" y="67010"/>
                    <a:pt x="215302" y="57544"/>
                    <a:pt x="200202" y="57544"/>
                  </a:cubicBezTo>
                  <a:cubicBezTo>
                    <a:pt x="193957" y="57544"/>
                    <a:pt x="187596" y="59163"/>
                    <a:pt x="181729" y="62633"/>
                  </a:cubicBezTo>
                  <a:lnTo>
                    <a:pt x="148841" y="82089"/>
                  </a:lnTo>
                  <a:cubicBezTo>
                    <a:pt x="148484" y="81827"/>
                    <a:pt x="148460" y="81803"/>
                    <a:pt x="148103" y="81565"/>
                  </a:cubicBezTo>
                  <a:lnTo>
                    <a:pt x="156438" y="44272"/>
                  </a:lnTo>
                  <a:cubicBezTo>
                    <a:pt x="161487" y="21553"/>
                    <a:pt x="144221" y="1"/>
                    <a:pt x="120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5;p72">
              <a:extLst>
                <a:ext uri="{FF2B5EF4-FFF2-40B4-BE49-F238E27FC236}">
                  <a16:creationId xmlns:a16="http://schemas.microsoft.com/office/drawing/2014/main" id="{4DFE4F0D-28C5-F5FD-6896-DEC43939EB3C}"/>
                </a:ext>
              </a:extLst>
            </p:cNvPr>
            <p:cNvSpPr/>
            <p:nvPr/>
          </p:nvSpPr>
          <p:spPr>
            <a:xfrm>
              <a:off x="2524715" y="1624429"/>
              <a:ext cx="26674" cy="26674"/>
            </a:xfrm>
            <a:custGeom>
              <a:avLst/>
              <a:gdLst/>
              <a:ahLst/>
              <a:cxnLst/>
              <a:rect l="l" t="t" r="r" b="b"/>
              <a:pathLst>
                <a:path w="16671" h="16671" extrusionOk="0">
                  <a:moveTo>
                    <a:pt x="8335" y="1"/>
                  </a:moveTo>
                  <a:cubicBezTo>
                    <a:pt x="3739" y="1"/>
                    <a:pt x="0" y="3740"/>
                    <a:pt x="0" y="8336"/>
                  </a:cubicBezTo>
                  <a:cubicBezTo>
                    <a:pt x="0" y="12956"/>
                    <a:pt x="3739" y="16671"/>
                    <a:pt x="8335" y="16671"/>
                  </a:cubicBezTo>
                  <a:cubicBezTo>
                    <a:pt x="12955" y="16671"/>
                    <a:pt x="16670" y="12956"/>
                    <a:pt x="16670" y="8336"/>
                  </a:cubicBezTo>
                  <a:cubicBezTo>
                    <a:pt x="16670" y="3740"/>
                    <a:pt x="12955" y="1"/>
                    <a:pt x="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014;p72">
            <a:extLst>
              <a:ext uri="{FF2B5EF4-FFF2-40B4-BE49-F238E27FC236}">
                <a16:creationId xmlns:a16="http://schemas.microsoft.com/office/drawing/2014/main" id="{BE7CAF79-8E8A-BA75-9ABB-8322318F4CC9}"/>
              </a:ext>
            </a:extLst>
          </p:cNvPr>
          <p:cNvGrpSpPr/>
          <p:nvPr/>
        </p:nvGrpSpPr>
        <p:grpSpPr>
          <a:xfrm>
            <a:off x="6081212" y="707760"/>
            <a:ext cx="325750" cy="309913"/>
            <a:chOff x="726740" y="1448890"/>
            <a:chExt cx="369792" cy="351814"/>
          </a:xfrm>
        </p:grpSpPr>
        <p:sp>
          <p:nvSpPr>
            <p:cNvPr id="19" name="Google Shape;1015;p72">
              <a:extLst>
                <a:ext uri="{FF2B5EF4-FFF2-40B4-BE49-F238E27FC236}">
                  <a16:creationId xmlns:a16="http://schemas.microsoft.com/office/drawing/2014/main" id="{4E9D3103-D3F2-25F4-2C5D-2D276A0C82B6}"/>
                </a:ext>
              </a:extLst>
            </p:cNvPr>
            <p:cNvSpPr/>
            <p:nvPr/>
          </p:nvSpPr>
          <p:spPr>
            <a:xfrm>
              <a:off x="897747" y="1623820"/>
              <a:ext cx="27550" cy="27512"/>
            </a:xfrm>
            <a:custGeom>
              <a:avLst/>
              <a:gdLst/>
              <a:ahLst/>
              <a:cxnLst/>
              <a:rect l="l" t="t" r="r" b="b"/>
              <a:pathLst>
                <a:path w="17219" h="17195" extrusionOk="0">
                  <a:moveTo>
                    <a:pt x="8621" y="1"/>
                  </a:moveTo>
                  <a:cubicBezTo>
                    <a:pt x="3882" y="1"/>
                    <a:pt x="1" y="3859"/>
                    <a:pt x="1" y="8598"/>
                  </a:cubicBezTo>
                  <a:cubicBezTo>
                    <a:pt x="1" y="13337"/>
                    <a:pt x="3882" y="17195"/>
                    <a:pt x="8621" y="17195"/>
                  </a:cubicBezTo>
                  <a:cubicBezTo>
                    <a:pt x="13337" y="17195"/>
                    <a:pt x="17219" y="13337"/>
                    <a:pt x="17219" y="8598"/>
                  </a:cubicBezTo>
                  <a:cubicBezTo>
                    <a:pt x="17219" y="3859"/>
                    <a:pt x="13337" y="1"/>
                    <a:pt x="8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16;p72">
              <a:extLst>
                <a:ext uri="{FF2B5EF4-FFF2-40B4-BE49-F238E27FC236}">
                  <a16:creationId xmlns:a16="http://schemas.microsoft.com/office/drawing/2014/main" id="{07952494-E708-F70D-3573-488DBE6EA9F1}"/>
                </a:ext>
              </a:extLst>
            </p:cNvPr>
            <p:cNvSpPr/>
            <p:nvPr/>
          </p:nvSpPr>
          <p:spPr>
            <a:xfrm>
              <a:off x="726740" y="1448890"/>
              <a:ext cx="369792" cy="351814"/>
            </a:xfrm>
            <a:custGeom>
              <a:avLst/>
              <a:gdLst/>
              <a:ahLst/>
              <a:cxnLst/>
              <a:rect l="l" t="t" r="r" b="b"/>
              <a:pathLst>
                <a:path w="231120" h="219884" extrusionOk="0">
                  <a:moveTo>
                    <a:pt x="122288" y="62513"/>
                  </a:moveTo>
                  <a:lnTo>
                    <a:pt x="122288" y="96615"/>
                  </a:lnTo>
                  <a:cubicBezTo>
                    <a:pt x="126812" y="98092"/>
                    <a:pt x="130694" y="100973"/>
                    <a:pt x="133433" y="104760"/>
                  </a:cubicBezTo>
                  <a:lnTo>
                    <a:pt x="165916" y="94186"/>
                  </a:lnTo>
                  <a:lnTo>
                    <a:pt x="170131" y="107070"/>
                  </a:lnTo>
                  <a:lnTo>
                    <a:pt x="137648" y="117643"/>
                  </a:lnTo>
                  <a:cubicBezTo>
                    <a:pt x="137696" y="117691"/>
                    <a:pt x="137696" y="117691"/>
                    <a:pt x="137696" y="117738"/>
                  </a:cubicBezTo>
                  <a:cubicBezTo>
                    <a:pt x="137696" y="122620"/>
                    <a:pt x="136100" y="127121"/>
                    <a:pt x="133409" y="130836"/>
                  </a:cubicBezTo>
                  <a:lnTo>
                    <a:pt x="153437" y="158437"/>
                  </a:lnTo>
                  <a:lnTo>
                    <a:pt x="142482" y="166391"/>
                  </a:lnTo>
                  <a:lnTo>
                    <a:pt x="122454" y="138766"/>
                  </a:lnTo>
                  <a:cubicBezTo>
                    <a:pt x="120287" y="139481"/>
                    <a:pt x="117953" y="139886"/>
                    <a:pt x="115548" y="139886"/>
                  </a:cubicBezTo>
                  <a:cubicBezTo>
                    <a:pt x="113143" y="139886"/>
                    <a:pt x="110785" y="139481"/>
                    <a:pt x="108618" y="138743"/>
                  </a:cubicBezTo>
                  <a:lnTo>
                    <a:pt x="88519" y="166343"/>
                  </a:lnTo>
                  <a:lnTo>
                    <a:pt x="77564" y="158366"/>
                  </a:lnTo>
                  <a:lnTo>
                    <a:pt x="97663" y="130765"/>
                  </a:lnTo>
                  <a:cubicBezTo>
                    <a:pt x="94972" y="127097"/>
                    <a:pt x="93377" y="122573"/>
                    <a:pt x="93377" y="117691"/>
                  </a:cubicBezTo>
                  <a:lnTo>
                    <a:pt x="93377" y="117643"/>
                  </a:lnTo>
                  <a:lnTo>
                    <a:pt x="60894" y="107093"/>
                  </a:lnTo>
                  <a:lnTo>
                    <a:pt x="65061" y="94210"/>
                  </a:lnTo>
                  <a:lnTo>
                    <a:pt x="97544" y="104760"/>
                  </a:lnTo>
                  <a:cubicBezTo>
                    <a:pt x="100283" y="100973"/>
                    <a:pt x="104189" y="98092"/>
                    <a:pt x="108737" y="96615"/>
                  </a:cubicBezTo>
                  <a:lnTo>
                    <a:pt x="108737" y="62513"/>
                  </a:lnTo>
                  <a:close/>
                  <a:moveTo>
                    <a:pt x="104593" y="0"/>
                  </a:moveTo>
                  <a:cubicBezTo>
                    <a:pt x="87995" y="11193"/>
                    <a:pt x="79374" y="31697"/>
                    <a:pt x="83899" y="52035"/>
                  </a:cubicBezTo>
                  <a:lnTo>
                    <a:pt x="90900" y="83279"/>
                  </a:lnTo>
                  <a:cubicBezTo>
                    <a:pt x="90543" y="83517"/>
                    <a:pt x="90519" y="83565"/>
                    <a:pt x="90186" y="83827"/>
                  </a:cubicBezTo>
                  <a:lnTo>
                    <a:pt x="62632" y="67514"/>
                  </a:lnTo>
                  <a:cubicBezTo>
                    <a:pt x="54722" y="62845"/>
                    <a:pt x="45998" y="60598"/>
                    <a:pt x="37363" y="60598"/>
                  </a:cubicBezTo>
                  <a:cubicBezTo>
                    <a:pt x="26396" y="60598"/>
                    <a:pt x="15573" y="64222"/>
                    <a:pt x="6740" y="71110"/>
                  </a:cubicBezTo>
                  <a:lnTo>
                    <a:pt x="24196" y="88280"/>
                  </a:lnTo>
                  <a:lnTo>
                    <a:pt x="0" y="91924"/>
                  </a:lnTo>
                  <a:cubicBezTo>
                    <a:pt x="5525" y="111166"/>
                    <a:pt x="22338" y="125692"/>
                    <a:pt x="43104" y="127669"/>
                  </a:cubicBezTo>
                  <a:lnTo>
                    <a:pt x="75016" y="130670"/>
                  </a:lnTo>
                  <a:cubicBezTo>
                    <a:pt x="75135" y="131098"/>
                    <a:pt x="75159" y="131122"/>
                    <a:pt x="75278" y="131527"/>
                  </a:cubicBezTo>
                  <a:lnTo>
                    <a:pt x="51249" y="152722"/>
                  </a:lnTo>
                  <a:cubicBezTo>
                    <a:pt x="35627" y="166510"/>
                    <a:pt x="30554" y="188181"/>
                    <a:pt x="37413" y="206995"/>
                  </a:cubicBezTo>
                  <a:lnTo>
                    <a:pt x="59132" y="195707"/>
                  </a:lnTo>
                  <a:lnTo>
                    <a:pt x="55131" y="219854"/>
                  </a:lnTo>
                  <a:cubicBezTo>
                    <a:pt x="55699" y="219874"/>
                    <a:pt x="56267" y="219884"/>
                    <a:pt x="56834" y="219884"/>
                  </a:cubicBezTo>
                  <a:cubicBezTo>
                    <a:pt x="76209" y="219884"/>
                    <a:pt x="94421" y="208476"/>
                    <a:pt x="102450" y="189920"/>
                  </a:cubicBezTo>
                  <a:lnTo>
                    <a:pt x="115191" y="160509"/>
                  </a:lnTo>
                  <a:lnTo>
                    <a:pt x="116096" y="160509"/>
                  </a:lnTo>
                  <a:lnTo>
                    <a:pt x="128837" y="189920"/>
                  </a:lnTo>
                  <a:cubicBezTo>
                    <a:pt x="136865" y="208476"/>
                    <a:pt x="155055" y="219884"/>
                    <a:pt x="174451" y="219884"/>
                  </a:cubicBezTo>
                  <a:cubicBezTo>
                    <a:pt x="175018" y="219884"/>
                    <a:pt x="175587" y="219874"/>
                    <a:pt x="176156" y="219854"/>
                  </a:cubicBezTo>
                  <a:lnTo>
                    <a:pt x="172131" y="195707"/>
                  </a:lnTo>
                  <a:lnTo>
                    <a:pt x="193874" y="206995"/>
                  </a:lnTo>
                  <a:cubicBezTo>
                    <a:pt x="200709" y="188181"/>
                    <a:pt x="195660" y="166510"/>
                    <a:pt x="179990" y="152722"/>
                  </a:cubicBezTo>
                  <a:lnTo>
                    <a:pt x="155985" y="131527"/>
                  </a:lnTo>
                  <a:cubicBezTo>
                    <a:pt x="156104" y="131122"/>
                    <a:pt x="156128" y="131098"/>
                    <a:pt x="156247" y="130670"/>
                  </a:cubicBezTo>
                  <a:lnTo>
                    <a:pt x="188016" y="127669"/>
                  </a:lnTo>
                  <a:cubicBezTo>
                    <a:pt x="208758" y="125692"/>
                    <a:pt x="225571" y="111189"/>
                    <a:pt x="231120" y="91924"/>
                  </a:cubicBezTo>
                  <a:lnTo>
                    <a:pt x="206900" y="88280"/>
                  </a:lnTo>
                  <a:lnTo>
                    <a:pt x="224356" y="71110"/>
                  </a:lnTo>
                  <a:cubicBezTo>
                    <a:pt x="215523" y="64222"/>
                    <a:pt x="204692" y="60598"/>
                    <a:pt x="193728" y="60598"/>
                  </a:cubicBezTo>
                  <a:cubicBezTo>
                    <a:pt x="185094" y="60598"/>
                    <a:pt x="176377" y="62845"/>
                    <a:pt x="168488" y="67514"/>
                  </a:cubicBezTo>
                  <a:lnTo>
                    <a:pt x="140911" y="83827"/>
                  </a:lnTo>
                  <a:cubicBezTo>
                    <a:pt x="140553" y="83589"/>
                    <a:pt x="140530" y="83565"/>
                    <a:pt x="140196" y="83279"/>
                  </a:cubicBezTo>
                  <a:lnTo>
                    <a:pt x="147198" y="52035"/>
                  </a:lnTo>
                  <a:cubicBezTo>
                    <a:pt x="151746" y="31697"/>
                    <a:pt x="143125" y="11193"/>
                    <a:pt x="126503" y="0"/>
                  </a:cubicBezTo>
                  <a:lnTo>
                    <a:pt x="115548" y="21909"/>
                  </a:lnTo>
                  <a:lnTo>
                    <a:pt x="1045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014;p72">
            <a:extLst>
              <a:ext uri="{FF2B5EF4-FFF2-40B4-BE49-F238E27FC236}">
                <a16:creationId xmlns:a16="http://schemas.microsoft.com/office/drawing/2014/main" id="{63BBA0A4-2808-3424-7072-9D12EA97A1AA}"/>
              </a:ext>
            </a:extLst>
          </p:cNvPr>
          <p:cNvGrpSpPr/>
          <p:nvPr/>
        </p:nvGrpSpPr>
        <p:grpSpPr>
          <a:xfrm>
            <a:off x="958953" y="4098323"/>
            <a:ext cx="325750" cy="309913"/>
            <a:chOff x="726740" y="1448890"/>
            <a:chExt cx="369792" cy="351814"/>
          </a:xfrm>
        </p:grpSpPr>
        <p:sp>
          <p:nvSpPr>
            <p:cNvPr id="22" name="Google Shape;1015;p72">
              <a:extLst>
                <a:ext uri="{FF2B5EF4-FFF2-40B4-BE49-F238E27FC236}">
                  <a16:creationId xmlns:a16="http://schemas.microsoft.com/office/drawing/2014/main" id="{B2F962F6-FFE8-1341-DDD7-8D6DA85093E0}"/>
                </a:ext>
              </a:extLst>
            </p:cNvPr>
            <p:cNvSpPr/>
            <p:nvPr/>
          </p:nvSpPr>
          <p:spPr>
            <a:xfrm>
              <a:off x="897747" y="1623820"/>
              <a:ext cx="27550" cy="27512"/>
            </a:xfrm>
            <a:custGeom>
              <a:avLst/>
              <a:gdLst/>
              <a:ahLst/>
              <a:cxnLst/>
              <a:rect l="l" t="t" r="r" b="b"/>
              <a:pathLst>
                <a:path w="17219" h="17195" extrusionOk="0">
                  <a:moveTo>
                    <a:pt x="8621" y="1"/>
                  </a:moveTo>
                  <a:cubicBezTo>
                    <a:pt x="3882" y="1"/>
                    <a:pt x="1" y="3859"/>
                    <a:pt x="1" y="8598"/>
                  </a:cubicBezTo>
                  <a:cubicBezTo>
                    <a:pt x="1" y="13337"/>
                    <a:pt x="3882" y="17195"/>
                    <a:pt x="8621" y="17195"/>
                  </a:cubicBezTo>
                  <a:cubicBezTo>
                    <a:pt x="13337" y="17195"/>
                    <a:pt x="17219" y="13337"/>
                    <a:pt x="17219" y="8598"/>
                  </a:cubicBezTo>
                  <a:cubicBezTo>
                    <a:pt x="17219" y="3859"/>
                    <a:pt x="13337" y="1"/>
                    <a:pt x="8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6;p72">
              <a:extLst>
                <a:ext uri="{FF2B5EF4-FFF2-40B4-BE49-F238E27FC236}">
                  <a16:creationId xmlns:a16="http://schemas.microsoft.com/office/drawing/2014/main" id="{3C45EA3E-48C1-F17D-8BB5-9603FE7AFF7A}"/>
                </a:ext>
              </a:extLst>
            </p:cNvPr>
            <p:cNvSpPr/>
            <p:nvPr/>
          </p:nvSpPr>
          <p:spPr>
            <a:xfrm>
              <a:off x="726740" y="1448890"/>
              <a:ext cx="369792" cy="351814"/>
            </a:xfrm>
            <a:custGeom>
              <a:avLst/>
              <a:gdLst/>
              <a:ahLst/>
              <a:cxnLst/>
              <a:rect l="l" t="t" r="r" b="b"/>
              <a:pathLst>
                <a:path w="231120" h="219884" extrusionOk="0">
                  <a:moveTo>
                    <a:pt x="122288" y="62513"/>
                  </a:moveTo>
                  <a:lnTo>
                    <a:pt x="122288" y="96615"/>
                  </a:lnTo>
                  <a:cubicBezTo>
                    <a:pt x="126812" y="98092"/>
                    <a:pt x="130694" y="100973"/>
                    <a:pt x="133433" y="104760"/>
                  </a:cubicBezTo>
                  <a:lnTo>
                    <a:pt x="165916" y="94186"/>
                  </a:lnTo>
                  <a:lnTo>
                    <a:pt x="170131" y="107070"/>
                  </a:lnTo>
                  <a:lnTo>
                    <a:pt x="137648" y="117643"/>
                  </a:lnTo>
                  <a:cubicBezTo>
                    <a:pt x="137696" y="117691"/>
                    <a:pt x="137696" y="117691"/>
                    <a:pt x="137696" y="117738"/>
                  </a:cubicBezTo>
                  <a:cubicBezTo>
                    <a:pt x="137696" y="122620"/>
                    <a:pt x="136100" y="127121"/>
                    <a:pt x="133409" y="130836"/>
                  </a:cubicBezTo>
                  <a:lnTo>
                    <a:pt x="153437" y="158437"/>
                  </a:lnTo>
                  <a:lnTo>
                    <a:pt x="142482" y="166391"/>
                  </a:lnTo>
                  <a:lnTo>
                    <a:pt x="122454" y="138766"/>
                  </a:lnTo>
                  <a:cubicBezTo>
                    <a:pt x="120287" y="139481"/>
                    <a:pt x="117953" y="139886"/>
                    <a:pt x="115548" y="139886"/>
                  </a:cubicBezTo>
                  <a:cubicBezTo>
                    <a:pt x="113143" y="139886"/>
                    <a:pt x="110785" y="139481"/>
                    <a:pt x="108618" y="138743"/>
                  </a:cubicBezTo>
                  <a:lnTo>
                    <a:pt x="88519" y="166343"/>
                  </a:lnTo>
                  <a:lnTo>
                    <a:pt x="77564" y="158366"/>
                  </a:lnTo>
                  <a:lnTo>
                    <a:pt x="97663" y="130765"/>
                  </a:lnTo>
                  <a:cubicBezTo>
                    <a:pt x="94972" y="127097"/>
                    <a:pt x="93377" y="122573"/>
                    <a:pt x="93377" y="117691"/>
                  </a:cubicBezTo>
                  <a:lnTo>
                    <a:pt x="93377" y="117643"/>
                  </a:lnTo>
                  <a:lnTo>
                    <a:pt x="60894" y="107093"/>
                  </a:lnTo>
                  <a:lnTo>
                    <a:pt x="65061" y="94210"/>
                  </a:lnTo>
                  <a:lnTo>
                    <a:pt x="97544" y="104760"/>
                  </a:lnTo>
                  <a:cubicBezTo>
                    <a:pt x="100283" y="100973"/>
                    <a:pt x="104189" y="98092"/>
                    <a:pt x="108737" y="96615"/>
                  </a:cubicBezTo>
                  <a:lnTo>
                    <a:pt x="108737" y="62513"/>
                  </a:lnTo>
                  <a:close/>
                  <a:moveTo>
                    <a:pt x="104593" y="0"/>
                  </a:moveTo>
                  <a:cubicBezTo>
                    <a:pt x="87995" y="11193"/>
                    <a:pt x="79374" y="31697"/>
                    <a:pt x="83899" y="52035"/>
                  </a:cubicBezTo>
                  <a:lnTo>
                    <a:pt x="90900" y="83279"/>
                  </a:lnTo>
                  <a:cubicBezTo>
                    <a:pt x="90543" y="83517"/>
                    <a:pt x="90519" y="83565"/>
                    <a:pt x="90186" y="83827"/>
                  </a:cubicBezTo>
                  <a:lnTo>
                    <a:pt x="62632" y="67514"/>
                  </a:lnTo>
                  <a:cubicBezTo>
                    <a:pt x="54722" y="62845"/>
                    <a:pt x="45998" y="60598"/>
                    <a:pt x="37363" y="60598"/>
                  </a:cubicBezTo>
                  <a:cubicBezTo>
                    <a:pt x="26396" y="60598"/>
                    <a:pt x="15573" y="64222"/>
                    <a:pt x="6740" y="71110"/>
                  </a:cubicBezTo>
                  <a:lnTo>
                    <a:pt x="24196" y="88280"/>
                  </a:lnTo>
                  <a:lnTo>
                    <a:pt x="0" y="91924"/>
                  </a:lnTo>
                  <a:cubicBezTo>
                    <a:pt x="5525" y="111166"/>
                    <a:pt x="22338" y="125692"/>
                    <a:pt x="43104" y="127669"/>
                  </a:cubicBezTo>
                  <a:lnTo>
                    <a:pt x="75016" y="130670"/>
                  </a:lnTo>
                  <a:cubicBezTo>
                    <a:pt x="75135" y="131098"/>
                    <a:pt x="75159" y="131122"/>
                    <a:pt x="75278" y="131527"/>
                  </a:cubicBezTo>
                  <a:lnTo>
                    <a:pt x="51249" y="152722"/>
                  </a:lnTo>
                  <a:cubicBezTo>
                    <a:pt x="35627" y="166510"/>
                    <a:pt x="30554" y="188181"/>
                    <a:pt x="37413" y="206995"/>
                  </a:cubicBezTo>
                  <a:lnTo>
                    <a:pt x="59132" y="195707"/>
                  </a:lnTo>
                  <a:lnTo>
                    <a:pt x="55131" y="219854"/>
                  </a:lnTo>
                  <a:cubicBezTo>
                    <a:pt x="55699" y="219874"/>
                    <a:pt x="56267" y="219884"/>
                    <a:pt x="56834" y="219884"/>
                  </a:cubicBezTo>
                  <a:cubicBezTo>
                    <a:pt x="76209" y="219884"/>
                    <a:pt x="94421" y="208476"/>
                    <a:pt x="102450" y="189920"/>
                  </a:cubicBezTo>
                  <a:lnTo>
                    <a:pt x="115191" y="160509"/>
                  </a:lnTo>
                  <a:lnTo>
                    <a:pt x="116096" y="160509"/>
                  </a:lnTo>
                  <a:lnTo>
                    <a:pt x="128837" y="189920"/>
                  </a:lnTo>
                  <a:cubicBezTo>
                    <a:pt x="136865" y="208476"/>
                    <a:pt x="155055" y="219884"/>
                    <a:pt x="174451" y="219884"/>
                  </a:cubicBezTo>
                  <a:cubicBezTo>
                    <a:pt x="175018" y="219884"/>
                    <a:pt x="175587" y="219874"/>
                    <a:pt x="176156" y="219854"/>
                  </a:cubicBezTo>
                  <a:lnTo>
                    <a:pt x="172131" y="195707"/>
                  </a:lnTo>
                  <a:lnTo>
                    <a:pt x="193874" y="206995"/>
                  </a:lnTo>
                  <a:cubicBezTo>
                    <a:pt x="200709" y="188181"/>
                    <a:pt x="195660" y="166510"/>
                    <a:pt x="179990" y="152722"/>
                  </a:cubicBezTo>
                  <a:lnTo>
                    <a:pt x="155985" y="131527"/>
                  </a:lnTo>
                  <a:cubicBezTo>
                    <a:pt x="156104" y="131122"/>
                    <a:pt x="156128" y="131098"/>
                    <a:pt x="156247" y="130670"/>
                  </a:cubicBezTo>
                  <a:lnTo>
                    <a:pt x="188016" y="127669"/>
                  </a:lnTo>
                  <a:cubicBezTo>
                    <a:pt x="208758" y="125692"/>
                    <a:pt x="225571" y="111189"/>
                    <a:pt x="231120" y="91924"/>
                  </a:cubicBezTo>
                  <a:lnTo>
                    <a:pt x="206900" y="88280"/>
                  </a:lnTo>
                  <a:lnTo>
                    <a:pt x="224356" y="71110"/>
                  </a:lnTo>
                  <a:cubicBezTo>
                    <a:pt x="215523" y="64222"/>
                    <a:pt x="204692" y="60598"/>
                    <a:pt x="193728" y="60598"/>
                  </a:cubicBezTo>
                  <a:cubicBezTo>
                    <a:pt x="185094" y="60598"/>
                    <a:pt x="176377" y="62845"/>
                    <a:pt x="168488" y="67514"/>
                  </a:cubicBezTo>
                  <a:lnTo>
                    <a:pt x="140911" y="83827"/>
                  </a:lnTo>
                  <a:cubicBezTo>
                    <a:pt x="140553" y="83589"/>
                    <a:pt x="140530" y="83565"/>
                    <a:pt x="140196" y="83279"/>
                  </a:cubicBezTo>
                  <a:lnTo>
                    <a:pt x="147198" y="52035"/>
                  </a:lnTo>
                  <a:cubicBezTo>
                    <a:pt x="151746" y="31697"/>
                    <a:pt x="143125" y="11193"/>
                    <a:pt x="126503" y="0"/>
                  </a:cubicBezTo>
                  <a:lnTo>
                    <a:pt x="115548" y="21909"/>
                  </a:lnTo>
                  <a:lnTo>
                    <a:pt x="1045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014;p72">
            <a:extLst>
              <a:ext uri="{FF2B5EF4-FFF2-40B4-BE49-F238E27FC236}">
                <a16:creationId xmlns:a16="http://schemas.microsoft.com/office/drawing/2014/main" id="{8029678E-76CD-6BD5-F26C-547DC69AC46E}"/>
              </a:ext>
            </a:extLst>
          </p:cNvPr>
          <p:cNvGrpSpPr/>
          <p:nvPr/>
        </p:nvGrpSpPr>
        <p:grpSpPr>
          <a:xfrm>
            <a:off x="7756263" y="4154967"/>
            <a:ext cx="325750" cy="309913"/>
            <a:chOff x="726740" y="1448890"/>
            <a:chExt cx="369792" cy="351814"/>
          </a:xfrm>
        </p:grpSpPr>
        <p:sp>
          <p:nvSpPr>
            <p:cNvPr id="25" name="Google Shape;1015;p72">
              <a:extLst>
                <a:ext uri="{FF2B5EF4-FFF2-40B4-BE49-F238E27FC236}">
                  <a16:creationId xmlns:a16="http://schemas.microsoft.com/office/drawing/2014/main" id="{5E2E4291-F6D3-8B20-C41C-C6F739CC8783}"/>
                </a:ext>
              </a:extLst>
            </p:cNvPr>
            <p:cNvSpPr/>
            <p:nvPr/>
          </p:nvSpPr>
          <p:spPr>
            <a:xfrm>
              <a:off x="897747" y="1623820"/>
              <a:ext cx="27550" cy="27512"/>
            </a:xfrm>
            <a:custGeom>
              <a:avLst/>
              <a:gdLst/>
              <a:ahLst/>
              <a:cxnLst/>
              <a:rect l="l" t="t" r="r" b="b"/>
              <a:pathLst>
                <a:path w="17219" h="17195" extrusionOk="0">
                  <a:moveTo>
                    <a:pt x="8621" y="1"/>
                  </a:moveTo>
                  <a:cubicBezTo>
                    <a:pt x="3882" y="1"/>
                    <a:pt x="1" y="3859"/>
                    <a:pt x="1" y="8598"/>
                  </a:cubicBezTo>
                  <a:cubicBezTo>
                    <a:pt x="1" y="13337"/>
                    <a:pt x="3882" y="17195"/>
                    <a:pt x="8621" y="17195"/>
                  </a:cubicBezTo>
                  <a:cubicBezTo>
                    <a:pt x="13337" y="17195"/>
                    <a:pt x="17219" y="13337"/>
                    <a:pt x="17219" y="8598"/>
                  </a:cubicBezTo>
                  <a:cubicBezTo>
                    <a:pt x="17219" y="3859"/>
                    <a:pt x="13337" y="1"/>
                    <a:pt x="8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6;p72">
              <a:extLst>
                <a:ext uri="{FF2B5EF4-FFF2-40B4-BE49-F238E27FC236}">
                  <a16:creationId xmlns:a16="http://schemas.microsoft.com/office/drawing/2014/main" id="{197D283D-7E87-BD4F-2CDB-B1B6EFAE8F32}"/>
                </a:ext>
              </a:extLst>
            </p:cNvPr>
            <p:cNvSpPr/>
            <p:nvPr/>
          </p:nvSpPr>
          <p:spPr>
            <a:xfrm>
              <a:off x="726740" y="1448890"/>
              <a:ext cx="369792" cy="351814"/>
            </a:xfrm>
            <a:custGeom>
              <a:avLst/>
              <a:gdLst/>
              <a:ahLst/>
              <a:cxnLst/>
              <a:rect l="l" t="t" r="r" b="b"/>
              <a:pathLst>
                <a:path w="231120" h="219884" extrusionOk="0">
                  <a:moveTo>
                    <a:pt x="122288" y="62513"/>
                  </a:moveTo>
                  <a:lnTo>
                    <a:pt x="122288" y="96615"/>
                  </a:lnTo>
                  <a:cubicBezTo>
                    <a:pt x="126812" y="98092"/>
                    <a:pt x="130694" y="100973"/>
                    <a:pt x="133433" y="104760"/>
                  </a:cubicBezTo>
                  <a:lnTo>
                    <a:pt x="165916" y="94186"/>
                  </a:lnTo>
                  <a:lnTo>
                    <a:pt x="170131" y="107070"/>
                  </a:lnTo>
                  <a:lnTo>
                    <a:pt x="137648" y="117643"/>
                  </a:lnTo>
                  <a:cubicBezTo>
                    <a:pt x="137696" y="117691"/>
                    <a:pt x="137696" y="117691"/>
                    <a:pt x="137696" y="117738"/>
                  </a:cubicBezTo>
                  <a:cubicBezTo>
                    <a:pt x="137696" y="122620"/>
                    <a:pt x="136100" y="127121"/>
                    <a:pt x="133409" y="130836"/>
                  </a:cubicBezTo>
                  <a:lnTo>
                    <a:pt x="153437" y="158437"/>
                  </a:lnTo>
                  <a:lnTo>
                    <a:pt x="142482" y="166391"/>
                  </a:lnTo>
                  <a:lnTo>
                    <a:pt x="122454" y="138766"/>
                  </a:lnTo>
                  <a:cubicBezTo>
                    <a:pt x="120287" y="139481"/>
                    <a:pt x="117953" y="139886"/>
                    <a:pt x="115548" y="139886"/>
                  </a:cubicBezTo>
                  <a:cubicBezTo>
                    <a:pt x="113143" y="139886"/>
                    <a:pt x="110785" y="139481"/>
                    <a:pt x="108618" y="138743"/>
                  </a:cubicBezTo>
                  <a:lnTo>
                    <a:pt x="88519" y="166343"/>
                  </a:lnTo>
                  <a:lnTo>
                    <a:pt x="77564" y="158366"/>
                  </a:lnTo>
                  <a:lnTo>
                    <a:pt x="97663" y="130765"/>
                  </a:lnTo>
                  <a:cubicBezTo>
                    <a:pt x="94972" y="127097"/>
                    <a:pt x="93377" y="122573"/>
                    <a:pt x="93377" y="117691"/>
                  </a:cubicBezTo>
                  <a:lnTo>
                    <a:pt x="93377" y="117643"/>
                  </a:lnTo>
                  <a:lnTo>
                    <a:pt x="60894" y="107093"/>
                  </a:lnTo>
                  <a:lnTo>
                    <a:pt x="65061" y="94210"/>
                  </a:lnTo>
                  <a:lnTo>
                    <a:pt x="97544" y="104760"/>
                  </a:lnTo>
                  <a:cubicBezTo>
                    <a:pt x="100283" y="100973"/>
                    <a:pt x="104189" y="98092"/>
                    <a:pt x="108737" y="96615"/>
                  </a:cubicBezTo>
                  <a:lnTo>
                    <a:pt x="108737" y="62513"/>
                  </a:lnTo>
                  <a:close/>
                  <a:moveTo>
                    <a:pt x="104593" y="0"/>
                  </a:moveTo>
                  <a:cubicBezTo>
                    <a:pt x="87995" y="11193"/>
                    <a:pt x="79374" y="31697"/>
                    <a:pt x="83899" y="52035"/>
                  </a:cubicBezTo>
                  <a:lnTo>
                    <a:pt x="90900" y="83279"/>
                  </a:lnTo>
                  <a:cubicBezTo>
                    <a:pt x="90543" y="83517"/>
                    <a:pt x="90519" y="83565"/>
                    <a:pt x="90186" y="83827"/>
                  </a:cubicBezTo>
                  <a:lnTo>
                    <a:pt x="62632" y="67514"/>
                  </a:lnTo>
                  <a:cubicBezTo>
                    <a:pt x="54722" y="62845"/>
                    <a:pt x="45998" y="60598"/>
                    <a:pt x="37363" y="60598"/>
                  </a:cubicBezTo>
                  <a:cubicBezTo>
                    <a:pt x="26396" y="60598"/>
                    <a:pt x="15573" y="64222"/>
                    <a:pt x="6740" y="71110"/>
                  </a:cubicBezTo>
                  <a:lnTo>
                    <a:pt x="24196" y="88280"/>
                  </a:lnTo>
                  <a:lnTo>
                    <a:pt x="0" y="91924"/>
                  </a:lnTo>
                  <a:cubicBezTo>
                    <a:pt x="5525" y="111166"/>
                    <a:pt x="22338" y="125692"/>
                    <a:pt x="43104" y="127669"/>
                  </a:cubicBezTo>
                  <a:lnTo>
                    <a:pt x="75016" y="130670"/>
                  </a:lnTo>
                  <a:cubicBezTo>
                    <a:pt x="75135" y="131098"/>
                    <a:pt x="75159" y="131122"/>
                    <a:pt x="75278" y="131527"/>
                  </a:cubicBezTo>
                  <a:lnTo>
                    <a:pt x="51249" y="152722"/>
                  </a:lnTo>
                  <a:cubicBezTo>
                    <a:pt x="35627" y="166510"/>
                    <a:pt x="30554" y="188181"/>
                    <a:pt x="37413" y="206995"/>
                  </a:cubicBezTo>
                  <a:lnTo>
                    <a:pt x="59132" y="195707"/>
                  </a:lnTo>
                  <a:lnTo>
                    <a:pt x="55131" y="219854"/>
                  </a:lnTo>
                  <a:cubicBezTo>
                    <a:pt x="55699" y="219874"/>
                    <a:pt x="56267" y="219884"/>
                    <a:pt x="56834" y="219884"/>
                  </a:cubicBezTo>
                  <a:cubicBezTo>
                    <a:pt x="76209" y="219884"/>
                    <a:pt x="94421" y="208476"/>
                    <a:pt x="102450" y="189920"/>
                  </a:cubicBezTo>
                  <a:lnTo>
                    <a:pt x="115191" y="160509"/>
                  </a:lnTo>
                  <a:lnTo>
                    <a:pt x="116096" y="160509"/>
                  </a:lnTo>
                  <a:lnTo>
                    <a:pt x="128837" y="189920"/>
                  </a:lnTo>
                  <a:cubicBezTo>
                    <a:pt x="136865" y="208476"/>
                    <a:pt x="155055" y="219884"/>
                    <a:pt x="174451" y="219884"/>
                  </a:cubicBezTo>
                  <a:cubicBezTo>
                    <a:pt x="175018" y="219884"/>
                    <a:pt x="175587" y="219874"/>
                    <a:pt x="176156" y="219854"/>
                  </a:cubicBezTo>
                  <a:lnTo>
                    <a:pt x="172131" y="195707"/>
                  </a:lnTo>
                  <a:lnTo>
                    <a:pt x="193874" y="206995"/>
                  </a:lnTo>
                  <a:cubicBezTo>
                    <a:pt x="200709" y="188181"/>
                    <a:pt x="195660" y="166510"/>
                    <a:pt x="179990" y="152722"/>
                  </a:cubicBezTo>
                  <a:lnTo>
                    <a:pt x="155985" y="131527"/>
                  </a:lnTo>
                  <a:cubicBezTo>
                    <a:pt x="156104" y="131122"/>
                    <a:pt x="156128" y="131098"/>
                    <a:pt x="156247" y="130670"/>
                  </a:cubicBezTo>
                  <a:lnTo>
                    <a:pt x="188016" y="127669"/>
                  </a:lnTo>
                  <a:cubicBezTo>
                    <a:pt x="208758" y="125692"/>
                    <a:pt x="225571" y="111189"/>
                    <a:pt x="231120" y="91924"/>
                  </a:cubicBezTo>
                  <a:lnTo>
                    <a:pt x="206900" y="88280"/>
                  </a:lnTo>
                  <a:lnTo>
                    <a:pt x="224356" y="71110"/>
                  </a:lnTo>
                  <a:cubicBezTo>
                    <a:pt x="215523" y="64222"/>
                    <a:pt x="204692" y="60598"/>
                    <a:pt x="193728" y="60598"/>
                  </a:cubicBezTo>
                  <a:cubicBezTo>
                    <a:pt x="185094" y="60598"/>
                    <a:pt x="176377" y="62845"/>
                    <a:pt x="168488" y="67514"/>
                  </a:cubicBezTo>
                  <a:lnTo>
                    <a:pt x="140911" y="83827"/>
                  </a:lnTo>
                  <a:cubicBezTo>
                    <a:pt x="140553" y="83589"/>
                    <a:pt x="140530" y="83565"/>
                    <a:pt x="140196" y="83279"/>
                  </a:cubicBezTo>
                  <a:lnTo>
                    <a:pt x="147198" y="52035"/>
                  </a:lnTo>
                  <a:cubicBezTo>
                    <a:pt x="151746" y="31697"/>
                    <a:pt x="143125" y="11193"/>
                    <a:pt x="126503" y="0"/>
                  </a:cubicBezTo>
                  <a:lnTo>
                    <a:pt x="115548" y="21909"/>
                  </a:lnTo>
                  <a:lnTo>
                    <a:pt x="1045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014;p72">
            <a:extLst>
              <a:ext uri="{FF2B5EF4-FFF2-40B4-BE49-F238E27FC236}">
                <a16:creationId xmlns:a16="http://schemas.microsoft.com/office/drawing/2014/main" id="{E7E8E4A0-CE89-EC32-7F16-1512E5414B59}"/>
              </a:ext>
            </a:extLst>
          </p:cNvPr>
          <p:cNvGrpSpPr/>
          <p:nvPr/>
        </p:nvGrpSpPr>
        <p:grpSpPr>
          <a:xfrm>
            <a:off x="2690649" y="764404"/>
            <a:ext cx="325750" cy="309913"/>
            <a:chOff x="726740" y="1448890"/>
            <a:chExt cx="369792" cy="351814"/>
          </a:xfrm>
        </p:grpSpPr>
        <p:sp>
          <p:nvSpPr>
            <p:cNvPr id="28" name="Google Shape;1015;p72">
              <a:extLst>
                <a:ext uri="{FF2B5EF4-FFF2-40B4-BE49-F238E27FC236}">
                  <a16:creationId xmlns:a16="http://schemas.microsoft.com/office/drawing/2014/main" id="{C60DCC6C-D27E-B984-C856-13CCE69FD1AB}"/>
                </a:ext>
              </a:extLst>
            </p:cNvPr>
            <p:cNvSpPr/>
            <p:nvPr/>
          </p:nvSpPr>
          <p:spPr>
            <a:xfrm>
              <a:off x="897747" y="1623820"/>
              <a:ext cx="27550" cy="27512"/>
            </a:xfrm>
            <a:custGeom>
              <a:avLst/>
              <a:gdLst/>
              <a:ahLst/>
              <a:cxnLst/>
              <a:rect l="l" t="t" r="r" b="b"/>
              <a:pathLst>
                <a:path w="17219" h="17195" extrusionOk="0">
                  <a:moveTo>
                    <a:pt x="8621" y="1"/>
                  </a:moveTo>
                  <a:cubicBezTo>
                    <a:pt x="3882" y="1"/>
                    <a:pt x="1" y="3859"/>
                    <a:pt x="1" y="8598"/>
                  </a:cubicBezTo>
                  <a:cubicBezTo>
                    <a:pt x="1" y="13337"/>
                    <a:pt x="3882" y="17195"/>
                    <a:pt x="8621" y="17195"/>
                  </a:cubicBezTo>
                  <a:cubicBezTo>
                    <a:pt x="13337" y="17195"/>
                    <a:pt x="17219" y="13337"/>
                    <a:pt x="17219" y="8598"/>
                  </a:cubicBezTo>
                  <a:cubicBezTo>
                    <a:pt x="17219" y="3859"/>
                    <a:pt x="13337" y="1"/>
                    <a:pt x="8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6;p72">
              <a:extLst>
                <a:ext uri="{FF2B5EF4-FFF2-40B4-BE49-F238E27FC236}">
                  <a16:creationId xmlns:a16="http://schemas.microsoft.com/office/drawing/2014/main" id="{38CA79A9-AD18-576D-02D1-EC1841156733}"/>
                </a:ext>
              </a:extLst>
            </p:cNvPr>
            <p:cNvSpPr/>
            <p:nvPr/>
          </p:nvSpPr>
          <p:spPr>
            <a:xfrm>
              <a:off x="726740" y="1448890"/>
              <a:ext cx="369792" cy="351814"/>
            </a:xfrm>
            <a:custGeom>
              <a:avLst/>
              <a:gdLst/>
              <a:ahLst/>
              <a:cxnLst/>
              <a:rect l="l" t="t" r="r" b="b"/>
              <a:pathLst>
                <a:path w="231120" h="219884" extrusionOk="0">
                  <a:moveTo>
                    <a:pt x="122288" y="62513"/>
                  </a:moveTo>
                  <a:lnTo>
                    <a:pt x="122288" y="96615"/>
                  </a:lnTo>
                  <a:cubicBezTo>
                    <a:pt x="126812" y="98092"/>
                    <a:pt x="130694" y="100973"/>
                    <a:pt x="133433" y="104760"/>
                  </a:cubicBezTo>
                  <a:lnTo>
                    <a:pt x="165916" y="94186"/>
                  </a:lnTo>
                  <a:lnTo>
                    <a:pt x="170131" y="107070"/>
                  </a:lnTo>
                  <a:lnTo>
                    <a:pt x="137648" y="117643"/>
                  </a:lnTo>
                  <a:cubicBezTo>
                    <a:pt x="137696" y="117691"/>
                    <a:pt x="137696" y="117691"/>
                    <a:pt x="137696" y="117738"/>
                  </a:cubicBezTo>
                  <a:cubicBezTo>
                    <a:pt x="137696" y="122620"/>
                    <a:pt x="136100" y="127121"/>
                    <a:pt x="133409" y="130836"/>
                  </a:cubicBezTo>
                  <a:lnTo>
                    <a:pt x="153437" y="158437"/>
                  </a:lnTo>
                  <a:lnTo>
                    <a:pt x="142482" y="166391"/>
                  </a:lnTo>
                  <a:lnTo>
                    <a:pt x="122454" y="138766"/>
                  </a:lnTo>
                  <a:cubicBezTo>
                    <a:pt x="120287" y="139481"/>
                    <a:pt x="117953" y="139886"/>
                    <a:pt x="115548" y="139886"/>
                  </a:cubicBezTo>
                  <a:cubicBezTo>
                    <a:pt x="113143" y="139886"/>
                    <a:pt x="110785" y="139481"/>
                    <a:pt x="108618" y="138743"/>
                  </a:cubicBezTo>
                  <a:lnTo>
                    <a:pt x="88519" y="166343"/>
                  </a:lnTo>
                  <a:lnTo>
                    <a:pt x="77564" y="158366"/>
                  </a:lnTo>
                  <a:lnTo>
                    <a:pt x="97663" y="130765"/>
                  </a:lnTo>
                  <a:cubicBezTo>
                    <a:pt x="94972" y="127097"/>
                    <a:pt x="93377" y="122573"/>
                    <a:pt x="93377" y="117691"/>
                  </a:cubicBezTo>
                  <a:lnTo>
                    <a:pt x="93377" y="117643"/>
                  </a:lnTo>
                  <a:lnTo>
                    <a:pt x="60894" y="107093"/>
                  </a:lnTo>
                  <a:lnTo>
                    <a:pt x="65061" y="94210"/>
                  </a:lnTo>
                  <a:lnTo>
                    <a:pt x="97544" y="104760"/>
                  </a:lnTo>
                  <a:cubicBezTo>
                    <a:pt x="100283" y="100973"/>
                    <a:pt x="104189" y="98092"/>
                    <a:pt x="108737" y="96615"/>
                  </a:cubicBezTo>
                  <a:lnTo>
                    <a:pt x="108737" y="62513"/>
                  </a:lnTo>
                  <a:close/>
                  <a:moveTo>
                    <a:pt x="104593" y="0"/>
                  </a:moveTo>
                  <a:cubicBezTo>
                    <a:pt x="87995" y="11193"/>
                    <a:pt x="79374" y="31697"/>
                    <a:pt x="83899" y="52035"/>
                  </a:cubicBezTo>
                  <a:lnTo>
                    <a:pt x="90900" y="83279"/>
                  </a:lnTo>
                  <a:cubicBezTo>
                    <a:pt x="90543" y="83517"/>
                    <a:pt x="90519" y="83565"/>
                    <a:pt x="90186" y="83827"/>
                  </a:cubicBezTo>
                  <a:lnTo>
                    <a:pt x="62632" y="67514"/>
                  </a:lnTo>
                  <a:cubicBezTo>
                    <a:pt x="54722" y="62845"/>
                    <a:pt x="45998" y="60598"/>
                    <a:pt x="37363" y="60598"/>
                  </a:cubicBezTo>
                  <a:cubicBezTo>
                    <a:pt x="26396" y="60598"/>
                    <a:pt x="15573" y="64222"/>
                    <a:pt x="6740" y="71110"/>
                  </a:cubicBezTo>
                  <a:lnTo>
                    <a:pt x="24196" y="88280"/>
                  </a:lnTo>
                  <a:lnTo>
                    <a:pt x="0" y="91924"/>
                  </a:lnTo>
                  <a:cubicBezTo>
                    <a:pt x="5525" y="111166"/>
                    <a:pt x="22338" y="125692"/>
                    <a:pt x="43104" y="127669"/>
                  </a:cubicBezTo>
                  <a:lnTo>
                    <a:pt x="75016" y="130670"/>
                  </a:lnTo>
                  <a:cubicBezTo>
                    <a:pt x="75135" y="131098"/>
                    <a:pt x="75159" y="131122"/>
                    <a:pt x="75278" y="131527"/>
                  </a:cubicBezTo>
                  <a:lnTo>
                    <a:pt x="51249" y="152722"/>
                  </a:lnTo>
                  <a:cubicBezTo>
                    <a:pt x="35627" y="166510"/>
                    <a:pt x="30554" y="188181"/>
                    <a:pt x="37413" y="206995"/>
                  </a:cubicBezTo>
                  <a:lnTo>
                    <a:pt x="59132" y="195707"/>
                  </a:lnTo>
                  <a:lnTo>
                    <a:pt x="55131" y="219854"/>
                  </a:lnTo>
                  <a:cubicBezTo>
                    <a:pt x="55699" y="219874"/>
                    <a:pt x="56267" y="219884"/>
                    <a:pt x="56834" y="219884"/>
                  </a:cubicBezTo>
                  <a:cubicBezTo>
                    <a:pt x="76209" y="219884"/>
                    <a:pt x="94421" y="208476"/>
                    <a:pt x="102450" y="189920"/>
                  </a:cubicBezTo>
                  <a:lnTo>
                    <a:pt x="115191" y="160509"/>
                  </a:lnTo>
                  <a:lnTo>
                    <a:pt x="116096" y="160509"/>
                  </a:lnTo>
                  <a:lnTo>
                    <a:pt x="128837" y="189920"/>
                  </a:lnTo>
                  <a:cubicBezTo>
                    <a:pt x="136865" y="208476"/>
                    <a:pt x="155055" y="219884"/>
                    <a:pt x="174451" y="219884"/>
                  </a:cubicBezTo>
                  <a:cubicBezTo>
                    <a:pt x="175018" y="219884"/>
                    <a:pt x="175587" y="219874"/>
                    <a:pt x="176156" y="219854"/>
                  </a:cubicBezTo>
                  <a:lnTo>
                    <a:pt x="172131" y="195707"/>
                  </a:lnTo>
                  <a:lnTo>
                    <a:pt x="193874" y="206995"/>
                  </a:lnTo>
                  <a:cubicBezTo>
                    <a:pt x="200709" y="188181"/>
                    <a:pt x="195660" y="166510"/>
                    <a:pt x="179990" y="152722"/>
                  </a:cubicBezTo>
                  <a:lnTo>
                    <a:pt x="155985" y="131527"/>
                  </a:lnTo>
                  <a:cubicBezTo>
                    <a:pt x="156104" y="131122"/>
                    <a:pt x="156128" y="131098"/>
                    <a:pt x="156247" y="130670"/>
                  </a:cubicBezTo>
                  <a:lnTo>
                    <a:pt x="188016" y="127669"/>
                  </a:lnTo>
                  <a:cubicBezTo>
                    <a:pt x="208758" y="125692"/>
                    <a:pt x="225571" y="111189"/>
                    <a:pt x="231120" y="91924"/>
                  </a:cubicBezTo>
                  <a:lnTo>
                    <a:pt x="206900" y="88280"/>
                  </a:lnTo>
                  <a:lnTo>
                    <a:pt x="224356" y="71110"/>
                  </a:lnTo>
                  <a:cubicBezTo>
                    <a:pt x="215523" y="64222"/>
                    <a:pt x="204692" y="60598"/>
                    <a:pt x="193728" y="60598"/>
                  </a:cubicBezTo>
                  <a:cubicBezTo>
                    <a:pt x="185094" y="60598"/>
                    <a:pt x="176377" y="62845"/>
                    <a:pt x="168488" y="67514"/>
                  </a:cubicBezTo>
                  <a:lnTo>
                    <a:pt x="140911" y="83827"/>
                  </a:lnTo>
                  <a:cubicBezTo>
                    <a:pt x="140553" y="83589"/>
                    <a:pt x="140530" y="83565"/>
                    <a:pt x="140196" y="83279"/>
                  </a:cubicBezTo>
                  <a:lnTo>
                    <a:pt x="147198" y="52035"/>
                  </a:lnTo>
                  <a:cubicBezTo>
                    <a:pt x="151746" y="31697"/>
                    <a:pt x="143125" y="11193"/>
                    <a:pt x="126503" y="0"/>
                  </a:cubicBezTo>
                  <a:lnTo>
                    <a:pt x="115548" y="21909"/>
                  </a:lnTo>
                  <a:lnTo>
                    <a:pt x="1045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23;p72">
            <a:extLst>
              <a:ext uri="{FF2B5EF4-FFF2-40B4-BE49-F238E27FC236}">
                <a16:creationId xmlns:a16="http://schemas.microsoft.com/office/drawing/2014/main" id="{FAE92795-EF27-4AB5-C5D7-61EF069463AA}"/>
              </a:ext>
            </a:extLst>
          </p:cNvPr>
          <p:cNvGrpSpPr/>
          <p:nvPr/>
        </p:nvGrpSpPr>
        <p:grpSpPr>
          <a:xfrm>
            <a:off x="5870344" y="3965017"/>
            <a:ext cx="341022" cy="314842"/>
            <a:chOff x="2344486" y="1446069"/>
            <a:chExt cx="387130" cy="357410"/>
          </a:xfrm>
        </p:grpSpPr>
        <p:sp>
          <p:nvSpPr>
            <p:cNvPr id="31" name="Google Shape;1024;p72">
              <a:extLst>
                <a:ext uri="{FF2B5EF4-FFF2-40B4-BE49-F238E27FC236}">
                  <a16:creationId xmlns:a16="http://schemas.microsoft.com/office/drawing/2014/main" id="{3BA98FD0-DDA3-DABC-83DC-52DB98B6AE39}"/>
                </a:ext>
              </a:extLst>
            </p:cNvPr>
            <p:cNvSpPr/>
            <p:nvPr/>
          </p:nvSpPr>
          <p:spPr>
            <a:xfrm>
              <a:off x="2344486" y="1446069"/>
              <a:ext cx="387130" cy="357410"/>
            </a:xfrm>
            <a:custGeom>
              <a:avLst/>
              <a:gdLst/>
              <a:ahLst/>
              <a:cxnLst/>
              <a:rect l="l" t="t" r="r" b="b"/>
              <a:pathLst>
                <a:path w="241956" h="223381" extrusionOk="0">
                  <a:moveTo>
                    <a:pt x="127742" y="65705"/>
                  </a:moveTo>
                  <a:lnTo>
                    <a:pt x="127742" y="99164"/>
                  </a:lnTo>
                  <a:cubicBezTo>
                    <a:pt x="132147" y="100593"/>
                    <a:pt x="135958" y="103427"/>
                    <a:pt x="138672" y="107094"/>
                  </a:cubicBezTo>
                  <a:lnTo>
                    <a:pt x="170512" y="96735"/>
                  </a:lnTo>
                  <a:lnTo>
                    <a:pt x="174704" y="109642"/>
                  </a:lnTo>
                  <a:lnTo>
                    <a:pt x="142888" y="120001"/>
                  </a:lnTo>
                  <a:cubicBezTo>
                    <a:pt x="142888" y="124788"/>
                    <a:pt x="141340" y="129241"/>
                    <a:pt x="138696" y="132861"/>
                  </a:cubicBezTo>
                  <a:lnTo>
                    <a:pt x="158224" y="159938"/>
                  </a:lnTo>
                  <a:lnTo>
                    <a:pt x="147270" y="167892"/>
                  </a:lnTo>
                  <a:lnTo>
                    <a:pt x="127623" y="140791"/>
                  </a:lnTo>
                  <a:cubicBezTo>
                    <a:pt x="125503" y="141482"/>
                    <a:pt x="123241" y="141863"/>
                    <a:pt x="120883" y="141863"/>
                  </a:cubicBezTo>
                  <a:cubicBezTo>
                    <a:pt x="118549" y="141863"/>
                    <a:pt x="116239" y="141482"/>
                    <a:pt x="114144" y="140791"/>
                  </a:cubicBezTo>
                  <a:lnTo>
                    <a:pt x="94449" y="167868"/>
                  </a:lnTo>
                  <a:lnTo>
                    <a:pt x="83494" y="159891"/>
                  </a:lnTo>
                  <a:lnTo>
                    <a:pt x="103213" y="132814"/>
                  </a:lnTo>
                  <a:cubicBezTo>
                    <a:pt x="100593" y="129218"/>
                    <a:pt x="99045" y="124788"/>
                    <a:pt x="99045" y="120001"/>
                  </a:cubicBezTo>
                  <a:lnTo>
                    <a:pt x="67229" y="109666"/>
                  </a:lnTo>
                  <a:lnTo>
                    <a:pt x="71420" y="96782"/>
                  </a:lnTo>
                  <a:lnTo>
                    <a:pt x="103260" y="107094"/>
                  </a:lnTo>
                  <a:cubicBezTo>
                    <a:pt x="105951" y="103403"/>
                    <a:pt x="109762" y="100617"/>
                    <a:pt x="114191" y="99164"/>
                  </a:cubicBezTo>
                  <a:lnTo>
                    <a:pt x="114191" y="65705"/>
                  </a:lnTo>
                  <a:close/>
                  <a:moveTo>
                    <a:pt x="120978" y="1"/>
                  </a:moveTo>
                  <a:cubicBezTo>
                    <a:pt x="97735" y="1"/>
                    <a:pt x="80470" y="21553"/>
                    <a:pt x="85519" y="44272"/>
                  </a:cubicBezTo>
                  <a:lnTo>
                    <a:pt x="93854" y="81565"/>
                  </a:lnTo>
                  <a:cubicBezTo>
                    <a:pt x="93496" y="81827"/>
                    <a:pt x="93473" y="81851"/>
                    <a:pt x="93115" y="82089"/>
                  </a:cubicBezTo>
                  <a:lnTo>
                    <a:pt x="60228" y="62633"/>
                  </a:lnTo>
                  <a:cubicBezTo>
                    <a:pt x="54368" y="59163"/>
                    <a:pt x="48013" y="57544"/>
                    <a:pt x="41774" y="57544"/>
                  </a:cubicBezTo>
                  <a:cubicBezTo>
                    <a:pt x="26687" y="57544"/>
                    <a:pt x="12274" y="67010"/>
                    <a:pt x="7169" y="82661"/>
                  </a:cubicBezTo>
                  <a:cubicBezTo>
                    <a:pt x="1" y="104784"/>
                    <a:pt x="15147" y="127884"/>
                    <a:pt x="38318" y="130051"/>
                  </a:cubicBezTo>
                  <a:lnTo>
                    <a:pt x="76374" y="133647"/>
                  </a:lnTo>
                  <a:cubicBezTo>
                    <a:pt x="76517" y="134076"/>
                    <a:pt x="76517" y="134100"/>
                    <a:pt x="76660" y="134528"/>
                  </a:cubicBezTo>
                  <a:cubicBezTo>
                    <a:pt x="71778" y="138815"/>
                    <a:pt x="47987" y="159795"/>
                    <a:pt x="47987" y="159795"/>
                  </a:cubicBezTo>
                  <a:cubicBezTo>
                    <a:pt x="30555" y="175179"/>
                    <a:pt x="31865" y="202756"/>
                    <a:pt x="50678" y="216450"/>
                  </a:cubicBezTo>
                  <a:cubicBezTo>
                    <a:pt x="57179" y="221165"/>
                    <a:pt x="64613" y="223381"/>
                    <a:pt x="71941" y="223381"/>
                  </a:cubicBezTo>
                  <a:cubicBezTo>
                    <a:pt x="85817" y="223381"/>
                    <a:pt x="99309" y="215434"/>
                    <a:pt x="105356" y="201470"/>
                  </a:cubicBezTo>
                  <a:lnTo>
                    <a:pt x="120526" y="166392"/>
                  </a:lnTo>
                  <a:lnTo>
                    <a:pt x="121455" y="166392"/>
                  </a:lnTo>
                  <a:lnTo>
                    <a:pt x="136648" y="201470"/>
                  </a:lnTo>
                  <a:cubicBezTo>
                    <a:pt x="142680" y="215434"/>
                    <a:pt x="156177" y="223381"/>
                    <a:pt x="170058" y="223381"/>
                  </a:cubicBezTo>
                  <a:cubicBezTo>
                    <a:pt x="177388" y="223381"/>
                    <a:pt x="184825" y="221165"/>
                    <a:pt x="191326" y="216450"/>
                  </a:cubicBezTo>
                  <a:cubicBezTo>
                    <a:pt x="210140" y="202780"/>
                    <a:pt x="211450" y="175179"/>
                    <a:pt x="194017" y="159795"/>
                  </a:cubicBezTo>
                  <a:cubicBezTo>
                    <a:pt x="194017" y="159795"/>
                    <a:pt x="170227" y="138815"/>
                    <a:pt x="165345" y="134528"/>
                  </a:cubicBezTo>
                  <a:cubicBezTo>
                    <a:pt x="165488" y="134100"/>
                    <a:pt x="165488" y="134076"/>
                    <a:pt x="165630" y="133647"/>
                  </a:cubicBezTo>
                  <a:lnTo>
                    <a:pt x="203638" y="130051"/>
                  </a:lnTo>
                  <a:cubicBezTo>
                    <a:pt x="226810" y="127860"/>
                    <a:pt x="241956" y="104784"/>
                    <a:pt x="234788" y="82661"/>
                  </a:cubicBezTo>
                  <a:cubicBezTo>
                    <a:pt x="229717" y="67010"/>
                    <a:pt x="215302" y="57544"/>
                    <a:pt x="200202" y="57544"/>
                  </a:cubicBezTo>
                  <a:cubicBezTo>
                    <a:pt x="193957" y="57544"/>
                    <a:pt x="187596" y="59163"/>
                    <a:pt x="181729" y="62633"/>
                  </a:cubicBezTo>
                  <a:lnTo>
                    <a:pt x="148841" y="82089"/>
                  </a:lnTo>
                  <a:cubicBezTo>
                    <a:pt x="148484" y="81827"/>
                    <a:pt x="148460" y="81803"/>
                    <a:pt x="148103" y="81565"/>
                  </a:cubicBezTo>
                  <a:lnTo>
                    <a:pt x="156438" y="44272"/>
                  </a:lnTo>
                  <a:cubicBezTo>
                    <a:pt x="161487" y="21553"/>
                    <a:pt x="144221" y="1"/>
                    <a:pt x="120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1025;p72">
              <a:extLst>
                <a:ext uri="{FF2B5EF4-FFF2-40B4-BE49-F238E27FC236}">
                  <a16:creationId xmlns:a16="http://schemas.microsoft.com/office/drawing/2014/main" id="{32CF0309-BCD2-B3F0-BC02-C3A7B251C229}"/>
                </a:ext>
              </a:extLst>
            </p:cNvPr>
            <p:cNvSpPr/>
            <p:nvPr/>
          </p:nvSpPr>
          <p:spPr>
            <a:xfrm>
              <a:off x="2524715" y="1624429"/>
              <a:ext cx="26674" cy="26674"/>
            </a:xfrm>
            <a:custGeom>
              <a:avLst/>
              <a:gdLst/>
              <a:ahLst/>
              <a:cxnLst/>
              <a:rect l="l" t="t" r="r" b="b"/>
              <a:pathLst>
                <a:path w="16671" h="16671" extrusionOk="0">
                  <a:moveTo>
                    <a:pt x="8335" y="1"/>
                  </a:moveTo>
                  <a:cubicBezTo>
                    <a:pt x="3739" y="1"/>
                    <a:pt x="0" y="3740"/>
                    <a:pt x="0" y="8336"/>
                  </a:cubicBezTo>
                  <a:cubicBezTo>
                    <a:pt x="0" y="12956"/>
                    <a:pt x="3739" y="16671"/>
                    <a:pt x="8335" y="16671"/>
                  </a:cubicBezTo>
                  <a:cubicBezTo>
                    <a:pt x="12955" y="16671"/>
                    <a:pt x="16670" y="12956"/>
                    <a:pt x="16670" y="8336"/>
                  </a:cubicBezTo>
                  <a:cubicBezTo>
                    <a:pt x="16670" y="3740"/>
                    <a:pt x="12955" y="1"/>
                    <a:pt x="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1014;p72">
            <a:extLst>
              <a:ext uri="{FF2B5EF4-FFF2-40B4-BE49-F238E27FC236}">
                <a16:creationId xmlns:a16="http://schemas.microsoft.com/office/drawing/2014/main" id="{E432D86D-6BF1-07F2-6BB1-72248570AAA1}"/>
              </a:ext>
            </a:extLst>
          </p:cNvPr>
          <p:cNvGrpSpPr/>
          <p:nvPr/>
        </p:nvGrpSpPr>
        <p:grpSpPr>
          <a:xfrm>
            <a:off x="4340076" y="4169802"/>
            <a:ext cx="325750" cy="309913"/>
            <a:chOff x="726740" y="1448890"/>
            <a:chExt cx="369792" cy="351814"/>
          </a:xfrm>
        </p:grpSpPr>
        <p:sp>
          <p:nvSpPr>
            <p:cNvPr id="962" name="Google Shape;1015;p72">
              <a:extLst>
                <a:ext uri="{FF2B5EF4-FFF2-40B4-BE49-F238E27FC236}">
                  <a16:creationId xmlns:a16="http://schemas.microsoft.com/office/drawing/2014/main" id="{D69F704C-F659-559D-55AD-9C71CFD9664C}"/>
                </a:ext>
              </a:extLst>
            </p:cNvPr>
            <p:cNvSpPr/>
            <p:nvPr/>
          </p:nvSpPr>
          <p:spPr>
            <a:xfrm>
              <a:off x="897747" y="1623820"/>
              <a:ext cx="27550" cy="27512"/>
            </a:xfrm>
            <a:custGeom>
              <a:avLst/>
              <a:gdLst/>
              <a:ahLst/>
              <a:cxnLst/>
              <a:rect l="l" t="t" r="r" b="b"/>
              <a:pathLst>
                <a:path w="17219" h="17195" extrusionOk="0">
                  <a:moveTo>
                    <a:pt x="8621" y="1"/>
                  </a:moveTo>
                  <a:cubicBezTo>
                    <a:pt x="3882" y="1"/>
                    <a:pt x="1" y="3859"/>
                    <a:pt x="1" y="8598"/>
                  </a:cubicBezTo>
                  <a:cubicBezTo>
                    <a:pt x="1" y="13337"/>
                    <a:pt x="3882" y="17195"/>
                    <a:pt x="8621" y="17195"/>
                  </a:cubicBezTo>
                  <a:cubicBezTo>
                    <a:pt x="13337" y="17195"/>
                    <a:pt x="17219" y="13337"/>
                    <a:pt x="17219" y="8598"/>
                  </a:cubicBezTo>
                  <a:cubicBezTo>
                    <a:pt x="17219" y="3859"/>
                    <a:pt x="13337" y="1"/>
                    <a:pt x="8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1016;p72">
              <a:extLst>
                <a:ext uri="{FF2B5EF4-FFF2-40B4-BE49-F238E27FC236}">
                  <a16:creationId xmlns:a16="http://schemas.microsoft.com/office/drawing/2014/main" id="{7209D054-DF77-5566-9F86-2CA277F24B9B}"/>
                </a:ext>
              </a:extLst>
            </p:cNvPr>
            <p:cNvSpPr/>
            <p:nvPr/>
          </p:nvSpPr>
          <p:spPr>
            <a:xfrm>
              <a:off x="726740" y="1448890"/>
              <a:ext cx="369792" cy="351814"/>
            </a:xfrm>
            <a:custGeom>
              <a:avLst/>
              <a:gdLst/>
              <a:ahLst/>
              <a:cxnLst/>
              <a:rect l="l" t="t" r="r" b="b"/>
              <a:pathLst>
                <a:path w="231120" h="219884" extrusionOk="0">
                  <a:moveTo>
                    <a:pt x="122288" y="62513"/>
                  </a:moveTo>
                  <a:lnTo>
                    <a:pt x="122288" y="96615"/>
                  </a:lnTo>
                  <a:cubicBezTo>
                    <a:pt x="126812" y="98092"/>
                    <a:pt x="130694" y="100973"/>
                    <a:pt x="133433" y="104760"/>
                  </a:cubicBezTo>
                  <a:lnTo>
                    <a:pt x="165916" y="94186"/>
                  </a:lnTo>
                  <a:lnTo>
                    <a:pt x="170131" y="107070"/>
                  </a:lnTo>
                  <a:lnTo>
                    <a:pt x="137648" y="117643"/>
                  </a:lnTo>
                  <a:cubicBezTo>
                    <a:pt x="137696" y="117691"/>
                    <a:pt x="137696" y="117691"/>
                    <a:pt x="137696" y="117738"/>
                  </a:cubicBezTo>
                  <a:cubicBezTo>
                    <a:pt x="137696" y="122620"/>
                    <a:pt x="136100" y="127121"/>
                    <a:pt x="133409" y="130836"/>
                  </a:cubicBezTo>
                  <a:lnTo>
                    <a:pt x="153437" y="158437"/>
                  </a:lnTo>
                  <a:lnTo>
                    <a:pt x="142482" y="166391"/>
                  </a:lnTo>
                  <a:lnTo>
                    <a:pt x="122454" y="138766"/>
                  </a:lnTo>
                  <a:cubicBezTo>
                    <a:pt x="120287" y="139481"/>
                    <a:pt x="117953" y="139886"/>
                    <a:pt x="115548" y="139886"/>
                  </a:cubicBezTo>
                  <a:cubicBezTo>
                    <a:pt x="113143" y="139886"/>
                    <a:pt x="110785" y="139481"/>
                    <a:pt x="108618" y="138743"/>
                  </a:cubicBezTo>
                  <a:lnTo>
                    <a:pt x="88519" y="166343"/>
                  </a:lnTo>
                  <a:lnTo>
                    <a:pt x="77564" y="158366"/>
                  </a:lnTo>
                  <a:lnTo>
                    <a:pt x="97663" y="130765"/>
                  </a:lnTo>
                  <a:cubicBezTo>
                    <a:pt x="94972" y="127097"/>
                    <a:pt x="93377" y="122573"/>
                    <a:pt x="93377" y="117691"/>
                  </a:cubicBezTo>
                  <a:lnTo>
                    <a:pt x="93377" y="117643"/>
                  </a:lnTo>
                  <a:lnTo>
                    <a:pt x="60894" y="107093"/>
                  </a:lnTo>
                  <a:lnTo>
                    <a:pt x="65061" y="94210"/>
                  </a:lnTo>
                  <a:lnTo>
                    <a:pt x="97544" y="104760"/>
                  </a:lnTo>
                  <a:cubicBezTo>
                    <a:pt x="100283" y="100973"/>
                    <a:pt x="104189" y="98092"/>
                    <a:pt x="108737" y="96615"/>
                  </a:cubicBezTo>
                  <a:lnTo>
                    <a:pt x="108737" y="62513"/>
                  </a:lnTo>
                  <a:close/>
                  <a:moveTo>
                    <a:pt x="104593" y="0"/>
                  </a:moveTo>
                  <a:cubicBezTo>
                    <a:pt x="87995" y="11193"/>
                    <a:pt x="79374" y="31697"/>
                    <a:pt x="83899" y="52035"/>
                  </a:cubicBezTo>
                  <a:lnTo>
                    <a:pt x="90900" y="83279"/>
                  </a:lnTo>
                  <a:cubicBezTo>
                    <a:pt x="90543" y="83517"/>
                    <a:pt x="90519" y="83565"/>
                    <a:pt x="90186" y="83827"/>
                  </a:cubicBezTo>
                  <a:lnTo>
                    <a:pt x="62632" y="67514"/>
                  </a:lnTo>
                  <a:cubicBezTo>
                    <a:pt x="54722" y="62845"/>
                    <a:pt x="45998" y="60598"/>
                    <a:pt x="37363" y="60598"/>
                  </a:cubicBezTo>
                  <a:cubicBezTo>
                    <a:pt x="26396" y="60598"/>
                    <a:pt x="15573" y="64222"/>
                    <a:pt x="6740" y="71110"/>
                  </a:cubicBezTo>
                  <a:lnTo>
                    <a:pt x="24196" y="88280"/>
                  </a:lnTo>
                  <a:lnTo>
                    <a:pt x="0" y="91924"/>
                  </a:lnTo>
                  <a:cubicBezTo>
                    <a:pt x="5525" y="111166"/>
                    <a:pt x="22338" y="125692"/>
                    <a:pt x="43104" y="127669"/>
                  </a:cubicBezTo>
                  <a:lnTo>
                    <a:pt x="75016" y="130670"/>
                  </a:lnTo>
                  <a:cubicBezTo>
                    <a:pt x="75135" y="131098"/>
                    <a:pt x="75159" y="131122"/>
                    <a:pt x="75278" y="131527"/>
                  </a:cubicBezTo>
                  <a:lnTo>
                    <a:pt x="51249" y="152722"/>
                  </a:lnTo>
                  <a:cubicBezTo>
                    <a:pt x="35627" y="166510"/>
                    <a:pt x="30554" y="188181"/>
                    <a:pt x="37413" y="206995"/>
                  </a:cubicBezTo>
                  <a:lnTo>
                    <a:pt x="59132" y="195707"/>
                  </a:lnTo>
                  <a:lnTo>
                    <a:pt x="55131" y="219854"/>
                  </a:lnTo>
                  <a:cubicBezTo>
                    <a:pt x="55699" y="219874"/>
                    <a:pt x="56267" y="219884"/>
                    <a:pt x="56834" y="219884"/>
                  </a:cubicBezTo>
                  <a:cubicBezTo>
                    <a:pt x="76209" y="219884"/>
                    <a:pt x="94421" y="208476"/>
                    <a:pt x="102450" y="189920"/>
                  </a:cubicBezTo>
                  <a:lnTo>
                    <a:pt x="115191" y="160509"/>
                  </a:lnTo>
                  <a:lnTo>
                    <a:pt x="116096" y="160509"/>
                  </a:lnTo>
                  <a:lnTo>
                    <a:pt x="128837" y="189920"/>
                  </a:lnTo>
                  <a:cubicBezTo>
                    <a:pt x="136865" y="208476"/>
                    <a:pt x="155055" y="219884"/>
                    <a:pt x="174451" y="219884"/>
                  </a:cubicBezTo>
                  <a:cubicBezTo>
                    <a:pt x="175018" y="219884"/>
                    <a:pt x="175587" y="219874"/>
                    <a:pt x="176156" y="219854"/>
                  </a:cubicBezTo>
                  <a:lnTo>
                    <a:pt x="172131" y="195707"/>
                  </a:lnTo>
                  <a:lnTo>
                    <a:pt x="193874" y="206995"/>
                  </a:lnTo>
                  <a:cubicBezTo>
                    <a:pt x="200709" y="188181"/>
                    <a:pt x="195660" y="166510"/>
                    <a:pt x="179990" y="152722"/>
                  </a:cubicBezTo>
                  <a:lnTo>
                    <a:pt x="155985" y="131527"/>
                  </a:lnTo>
                  <a:cubicBezTo>
                    <a:pt x="156104" y="131122"/>
                    <a:pt x="156128" y="131098"/>
                    <a:pt x="156247" y="130670"/>
                  </a:cubicBezTo>
                  <a:lnTo>
                    <a:pt x="188016" y="127669"/>
                  </a:lnTo>
                  <a:cubicBezTo>
                    <a:pt x="208758" y="125692"/>
                    <a:pt x="225571" y="111189"/>
                    <a:pt x="231120" y="91924"/>
                  </a:cubicBezTo>
                  <a:lnTo>
                    <a:pt x="206900" y="88280"/>
                  </a:lnTo>
                  <a:lnTo>
                    <a:pt x="224356" y="71110"/>
                  </a:lnTo>
                  <a:cubicBezTo>
                    <a:pt x="215523" y="64222"/>
                    <a:pt x="204692" y="60598"/>
                    <a:pt x="193728" y="60598"/>
                  </a:cubicBezTo>
                  <a:cubicBezTo>
                    <a:pt x="185094" y="60598"/>
                    <a:pt x="176377" y="62845"/>
                    <a:pt x="168488" y="67514"/>
                  </a:cubicBezTo>
                  <a:lnTo>
                    <a:pt x="140911" y="83827"/>
                  </a:lnTo>
                  <a:cubicBezTo>
                    <a:pt x="140553" y="83589"/>
                    <a:pt x="140530" y="83565"/>
                    <a:pt x="140196" y="83279"/>
                  </a:cubicBezTo>
                  <a:lnTo>
                    <a:pt x="147198" y="52035"/>
                  </a:lnTo>
                  <a:cubicBezTo>
                    <a:pt x="151746" y="31697"/>
                    <a:pt x="143125" y="11193"/>
                    <a:pt x="126503" y="0"/>
                  </a:cubicBezTo>
                  <a:lnTo>
                    <a:pt x="115548" y="21909"/>
                  </a:lnTo>
                  <a:lnTo>
                    <a:pt x="1045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مستطيل: زوايا مستديرة 26">
            <a:extLst>
              <a:ext uri="{FF2B5EF4-FFF2-40B4-BE49-F238E27FC236}">
                <a16:creationId xmlns:a16="http://schemas.microsoft.com/office/drawing/2014/main" id="{ACA320AA-9A2F-1640-B264-6246258E2387}"/>
              </a:ext>
            </a:extLst>
          </p:cNvPr>
          <p:cNvSpPr/>
          <p:nvPr/>
        </p:nvSpPr>
        <p:spPr>
          <a:xfrm>
            <a:off x="1059972" y="1509335"/>
            <a:ext cx="2387235" cy="400385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65" name="مستطيل: زوايا مستديرة 964">
            <a:extLst>
              <a:ext uri="{FF2B5EF4-FFF2-40B4-BE49-F238E27FC236}">
                <a16:creationId xmlns:a16="http://schemas.microsoft.com/office/drawing/2014/main" id="{5E04ED24-18BA-8E85-2867-A675C0C94338}"/>
              </a:ext>
            </a:extLst>
          </p:cNvPr>
          <p:cNvSpPr/>
          <p:nvPr/>
        </p:nvSpPr>
        <p:spPr>
          <a:xfrm>
            <a:off x="1682974" y="1965319"/>
            <a:ext cx="1335355" cy="251899"/>
          </a:xfrm>
          <a:prstGeom prst="roundRect">
            <a:avLst/>
          </a:prstGeom>
          <a:noFill/>
          <a:ln w="28575">
            <a:solidFill>
              <a:srgbClr val="FD5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66" name="مستطيل: زوايا مستديرة 965">
            <a:extLst>
              <a:ext uri="{FF2B5EF4-FFF2-40B4-BE49-F238E27FC236}">
                <a16:creationId xmlns:a16="http://schemas.microsoft.com/office/drawing/2014/main" id="{7AC63AD1-F3D8-8DF0-8DBE-B8D59B323AE3}"/>
              </a:ext>
            </a:extLst>
          </p:cNvPr>
          <p:cNvSpPr/>
          <p:nvPr/>
        </p:nvSpPr>
        <p:spPr>
          <a:xfrm>
            <a:off x="6107968" y="1955879"/>
            <a:ext cx="988747" cy="228971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67" name="مستطيل: زوايا مستديرة 966">
            <a:extLst>
              <a:ext uri="{FF2B5EF4-FFF2-40B4-BE49-F238E27FC236}">
                <a16:creationId xmlns:a16="http://schemas.microsoft.com/office/drawing/2014/main" id="{7B19F96A-22F3-CEF6-7A0A-2D52305645E2}"/>
              </a:ext>
            </a:extLst>
          </p:cNvPr>
          <p:cNvSpPr/>
          <p:nvPr/>
        </p:nvSpPr>
        <p:spPr>
          <a:xfrm>
            <a:off x="2233402" y="2464329"/>
            <a:ext cx="784927" cy="222227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68" name="مستطيل: زوايا مستديرة 967">
            <a:extLst>
              <a:ext uri="{FF2B5EF4-FFF2-40B4-BE49-F238E27FC236}">
                <a16:creationId xmlns:a16="http://schemas.microsoft.com/office/drawing/2014/main" id="{F15DF4A4-FA96-08A0-200F-385A2F367FEE}"/>
              </a:ext>
            </a:extLst>
          </p:cNvPr>
          <p:cNvSpPr/>
          <p:nvPr/>
        </p:nvSpPr>
        <p:spPr>
          <a:xfrm>
            <a:off x="2863062" y="2724622"/>
            <a:ext cx="1118219" cy="228971"/>
          </a:xfrm>
          <a:prstGeom prst="roundRect">
            <a:avLst/>
          </a:prstGeom>
          <a:noFill/>
          <a:ln w="28575">
            <a:solidFill>
              <a:srgbClr val="FD5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69" name="مستطيل: زوايا مستديرة 968">
            <a:extLst>
              <a:ext uri="{FF2B5EF4-FFF2-40B4-BE49-F238E27FC236}">
                <a16:creationId xmlns:a16="http://schemas.microsoft.com/office/drawing/2014/main" id="{EE5CD86F-7169-7428-F7B5-22DAAE0F4C48}"/>
              </a:ext>
            </a:extLst>
          </p:cNvPr>
          <p:cNvSpPr/>
          <p:nvPr/>
        </p:nvSpPr>
        <p:spPr>
          <a:xfrm>
            <a:off x="5510676" y="2697650"/>
            <a:ext cx="1043873" cy="247851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70" name="مستطيل: زوايا مستديرة 969">
            <a:extLst>
              <a:ext uri="{FF2B5EF4-FFF2-40B4-BE49-F238E27FC236}">
                <a16:creationId xmlns:a16="http://schemas.microsoft.com/office/drawing/2014/main" id="{80BBD45F-314B-2736-8031-032A045BF142}"/>
              </a:ext>
            </a:extLst>
          </p:cNvPr>
          <p:cNvSpPr/>
          <p:nvPr/>
        </p:nvSpPr>
        <p:spPr>
          <a:xfrm>
            <a:off x="3552404" y="3247908"/>
            <a:ext cx="946768" cy="223575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" grpId="0" animBg="1"/>
      <p:bldP spid="965" grpId="0" animBg="1"/>
      <p:bldP spid="966" grpId="0" animBg="1"/>
      <p:bldP spid="967" grpId="0" animBg="1"/>
      <p:bldP spid="968" grpId="0" animBg="1"/>
      <p:bldP spid="969" grpId="0" animBg="1"/>
      <p:bldP spid="970" grpId="0" animBg="1"/>
    </p:bldLst>
  </p:timing>
</p:sld>
</file>

<file path=ppt/theme/theme1.xml><?xml version="1.0" encoding="utf-8"?>
<a:theme xmlns:a="http://schemas.openxmlformats.org/drawingml/2006/main" name="Vintage Sakura Backgrounds by Slidesgo">
  <a:themeElements>
    <a:clrScheme name="Simple Light">
      <a:dk1>
        <a:srgbClr val="FD5D53"/>
      </a:dk1>
      <a:lt1>
        <a:srgbClr val="9CCBF7"/>
      </a:lt1>
      <a:dk2>
        <a:srgbClr val="382016"/>
      </a:dk2>
      <a:lt2>
        <a:srgbClr val="9C5E4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606</Words>
  <Application>Microsoft Office PowerPoint</Application>
  <PresentationFormat>عرض على الشاشة (16:9)</PresentationFormat>
  <Paragraphs>137</Paragraphs>
  <Slides>18</Slides>
  <Notes>18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Constantia</vt:lpstr>
      <vt:lpstr>Lato</vt:lpstr>
      <vt:lpstr>Arial</vt:lpstr>
      <vt:lpstr>Wingdings</vt:lpstr>
      <vt:lpstr>Rakkas</vt:lpstr>
      <vt:lpstr>Amasis MT Pro</vt:lpstr>
      <vt:lpstr>Vintage Sakura Backgrounds by Slidesgo</vt:lpstr>
      <vt:lpstr>Unit 2  Careers Grammar </vt:lpstr>
      <vt:lpstr>Use</vt:lpstr>
      <vt:lpstr>Open   book p.( 22)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, p.( 23 )</vt:lpstr>
      <vt:lpstr>Khaled</vt:lpstr>
      <vt:lpstr>عرض تقديمي في PowerPoint</vt:lpstr>
      <vt:lpstr>عرض تقديمي في PowerPoint</vt:lpstr>
      <vt:lpstr>Present Perfect in The Holy Quran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Crime Doesn’t Grammar </dc:title>
  <cp:lastModifiedBy>انتصار بنت العبيدالله</cp:lastModifiedBy>
  <cp:revision>7</cp:revision>
  <dcterms:modified xsi:type="dcterms:W3CDTF">2022-09-15T05:55:51Z</dcterms:modified>
</cp:coreProperties>
</file>