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24"/>
  </p:notesMasterIdLst>
  <p:sldIdLst>
    <p:sldId id="256" r:id="rId2"/>
    <p:sldId id="258" r:id="rId3"/>
    <p:sldId id="278" r:id="rId4"/>
    <p:sldId id="262" r:id="rId5"/>
    <p:sldId id="276" r:id="rId6"/>
    <p:sldId id="268" r:id="rId7"/>
    <p:sldId id="263" r:id="rId8"/>
    <p:sldId id="282" r:id="rId9"/>
    <p:sldId id="280" r:id="rId10"/>
    <p:sldId id="283" r:id="rId11"/>
    <p:sldId id="284" r:id="rId12"/>
    <p:sldId id="285" r:id="rId13"/>
    <p:sldId id="286" r:id="rId14"/>
    <p:sldId id="291" r:id="rId15"/>
    <p:sldId id="271" r:id="rId16"/>
    <p:sldId id="266" r:id="rId17"/>
    <p:sldId id="290" r:id="rId18"/>
    <p:sldId id="288" r:id="rId19"/>
    <p:sldId id="281" r:id="rId20"/>
    <p:sldId id="289" r:id="rId21"/>
    <p:sldId id="274" r:id="rId22"/>
    <p:sldId id="275" r:id="rId23"/>
  </p:sldIdLst>
  <p:sldSz cx="12192000" cy="6858000"/>
  <p:notesSz cx="6858000" cy="9144000"/>
  <p:embeddedFontLst>
    <p:embeddedFont>
      <p:font typeface="Abril Fatface" panose="02000503000000020003" pitchFamily="2" charset="0"/>
      <p:regular r:id="rId25"/>
    </p:embeddedFont>
    <p:embeddedFont>
      <p:font typeface="Arial Rounded MT Bold" panose="020F0704030504030204" pitchFamily="34" charset="0"/>
      <p:regular r:id="rId26"/>
    </p:embeddedFont>
    <p:embeddedFont>
      <p:font typeface="Barlow Condensed" panose="00000506000000000000" pitchFamily="2" charset="0"/>
      <p:regular r:id="rId27"/>
      <p:bold r:id="rId28"/>
      <p:italic r:id="rId29"/>
      <p:boldItalic r:id="rId30"/>
    </p:embeddedFont>
    <p:embeddedFont>
      <p:font typeface="Calibri" panose="020F0502020204030204" pitchFamily="34" charset="0"/>
      <p:regular r:id="rId31"/>
      <p:bold r:id="rId32"/>
    </p:embeddedFont>
    <p:embeddedFont>
      <p:font typeface="Chelsea Market" panose="020B0604020202020204" charset="0"/>
      <p:regular r:id="rId33"/>
    </p:embeddedFont>
    <p:embeddedFont>
      <p:font typeface="Comic Sans MS" panose="030F0702030302020204" pitchFamily="66" charset="0"/>
      <p:regular r:id="rId34"/>
      <p:bold r:id="rId35"/>
      <p:italic r:id="rId36"/>
      <p:boldItalic r:id="rId37"/>
    </p:embeddedFont>
    <p:embeddedFont>
      <p:font typeface="Coming Soon" panose="020B0604020202020204" charset="0"/>
      <p:regular r:id="rId38"/>
    </p:embeddedFont>
    <p:embeddedFont>
      <p:font typeface="Elephant" panose="02020904090505020303" pitchFamily="18" charset="0"/>
      <p:regular r:id="rId39"/>
      <p:italic r:id="rId40"/>
    </p:embeddedFont>
    <p:embeddedFont>
      <p:font typeface="Gaegu" pitchFamily="2" charset="0"/>
      <p:regular r:id="rId41"/>
      <p:bold r:id="rId42"/>
    </p:embeddedFont>
    <p:embeddedFont>
      <p:font typeface="Griffy" panose="020B0604020202020204" charset="0"/>
      <p:regular r:id="rId43"/>
    </p:embeddedFont>
    <p:embeddedFont>
      <p:font typeface="Handlee" panose="02000000000000000000" pitchFamily="2" charset="0"/>
      <p:regular r:id="rId44"/>
    </p:embeddedFont>
    <p:embeddedFont>
      <p:font typeface="Just Another Hand" panose="020B0604020202020204" charset="0"/>
      <p:regular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FF"/>
    <a:srgbClr val="FFA347"/>
    <a:srgbClr val="FFA279"/>
    <a:srgbClr val="CCFF99"/>
    <a:srgbClr val="FF3333"/>
    <a:srgbClr val="00FF99"/>
    <a:srgbClr val="99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86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" name="Google Shape;12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5" name="Google Shape;375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23111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5" name="Google Shape;375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16098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5" name="Google Shape;375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11610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5" name="Google Shape;375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36961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5" name="Google Shape;255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44847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0" name="Google Shape;650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0" name="Google Shape;270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5" name="Google Shape;375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32258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0" name="Google Shape;650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70380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5" name="Google Shape;375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07134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3" name="Google Shape;15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0" name="Google Shape;650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67844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6" name="Google Shape;676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4" name="Google Shape;684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5" name="Google Shape;255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68735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7" name="Google Shape;207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4" name="Google Shape;694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4" name="Google Shape;334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04026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5" name="Google Shape;245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6577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CUSTOM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>
            <a:spLocks noGrp="1"/>
          </p:cNvSpPr>
          <p:nvPr>
            <p:ph type="title"/>
          </p:nvPr>
        </p:nvSpPr>
        <p:spPr>
          <a:xfrm>
            <a:off x="3498300" y="1591025"/>
            <a:ext cx="5195400" cy="12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496175" y="5663050"/>
            <a:ext cx="112812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6 Title and text left">
  <p:cSld name="CUSTOM_15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6"/>
          <p:cNvSpPr txBox="1">
            <a:spLocks noGrp="1"/>
          </p:cNvSpPr>
          <p:nvPr>
            <p:ph type="title"/>
          </p:nvPr>
        </p:nvSpPr>
        <p:spPr>
          <a:xfrm>
            <a:off x="644200" y="974375"/>
            <a:ext cx="55815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94" name="Google Shape;94;p16"/>
          <p:cNvSpPr txBox="1">
            <a:spLocks noGrp="1"/>
          </p:cNvSpPr>
          <p:nvPr>
            <p:ph type="body" idx="1"/>
          </p:nvPr>
        </p:nvSpPr>
        <p:spPr>
          <a:xfrm>
            <a:off x="644050" y="2097700"/>
            <a:ext cx="5581500" cy="356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r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">
  <p:cSld name="CUSTOM_16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7"/>
          <p:cNvSpPr txBox="1">
            <a:spLocks noGrp="1"/>
          </p:cNvSpPr>
          <p:nvPr>
            <p:ph type="title"/>
          </p:nvPr>
        </p:nvSpPr>
        <p:spPr>
          <a:xfrm>
            <a:off x="5978200" y="974375"/>
            <a:ext cx="55815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97" name="Google Shape;97;p17"/>
          <p:cNvSpPr txBox="1">
            <a:spLocks noGrp="1"/>
          </p:cNvSpPr>
          <p:nvPr>
            <p:ph type="body" idx="1"/>
          </p:nvPr>
        </p:nvSpPr>
        <p:spPr>
          <a:xfrm>
            <a:off x="5978300" y="2508425"/>
            <a:ext cx="5581500" cy="31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8 Custom Layout 1">
  <p:cSld name="CUSTOM_17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8"/>
          <p:cNvSpPr txBox="1">
            <a:spLocks noGrp="1"/>
          </p:cNvSpPr>
          <p:nvPr>
            <p:ph type="subTitle" idx="1"/>
          </p:nvPr>
        </p:nvSpPr>
        <p:spPr>
          <a:xfrm>
            <a:off x="6130600" y="2516825"/>
            <a:ext cx="55815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title"/>
          </p:nvPr>
        </p:nvSpPr>
        <p:spPr>
          <a:xfrm>
            <a:off x="6130600" y="974375"/>
            <a:ext cx="55815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body" idx="2"/>
          </p:nvPr>
        </p:nvSpPr>
        <p:spPr>
          <a:xfrm>
            <a:off x="6130650" y="3381625"/>
            <a:ext cx="5581500" cy="13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1 Background image">
  <p:cSld name="CUSTOM_10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0"/>
          <p:cNvSpPr txBox="1">
            <a:spLocks noGrp="1"/>
          </p:cNvSpPr>
          <p:nvPr>
            <p:ph type="title"/>
          </p:nvPr>
        </p:nvSpPr>
        <p:spPr>
          <a:xfrm>
            <a:off x="7223375" y="2088000"/>
            <a:ext cx="4458300" cy="23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ust title 1">
  <p:cSld name="CUSTOM_18_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2"/>
          <p:cNvSpPr txBox="1">
            <a:spLocks noGrp="1"/>
          </p:cNvSpPr>
          <p:nvPr>
            <p:ph type="title"/>
          </p:nvPr>
        </p:nvSpPr>
        <p:spPr>
          <a:xfrm>
            <a:off x="415650" y="421105"/>
            <a:ext cx="11360700" cy="12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pic>
        <p:nvPicPr>
          <p:cNvPr id="119" name="Google Shape;119;p22"/>
          <p:cNvPicPr preferRelativeResize="0"/>
          <p:nvPr/>
        </p:nvPicPr>
        <p:blipFill rotWithShape="1">
          <a:blip r:embed="rId2">
            <a:alphaModFix/>
          </a:blip>
          <a:srcRect t="289"/>
          <a:stretch/>
        </p:blipFill>
        <p:spPr>
          <a:xfrm rot="5400000">
            <a:off x="2697455" y="-2702130"/>
            <a:ext cx="6853373" cy="12257636"/>
          </a:xfrm>
          <a:custGeom>
            <a:avLst/>
            <a:gdLst/>
            <a:ahLst/>
            <a:cxnLst/>
            <a:rect l="l" t="t" r="r" b="b"/>
            <a:pathLst>
              <a:path w="6853373" h="12288357" extrusionOk="0">
                <a:moveTo>
                  <a:pt x="300866" y="11963891"/>
                </a:moveTo>
                <a:lnTo>
                  <a:pt x="6565981" y="11963891"/>
                </a:lnTo>
                <a:lnTo>
                  <a:pt x="6565981" y="324464"/>
                </a:lnTo>
                <a:lnTo>
                  <a:pt x="300866" y="324464"/>
                </a:lnTo>
                <a:close/>
                <a:moveTo>
                  <a:pt x="0" y="12288357"/>
                </a:moveTo>
                <a:lnTo>
                  <a:pt x="0" y="0"/>
                </a:lnTo>
                <a:lnTo>
                  <a:pt x="6853373" y="0"/>
                </a:lnTo>
                <a:lnTo>
                  <a:pt x="6853373" y="12288357"/>
                </a:lnTo>
                <a:close/>
              </a:path>
            </a:pathLst>
          </a:custGeom>
          <a:noFill/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ust title 1 1">
  <p:cSld name="CUSTOM_18_1_1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3"/>
          <p:cNvSpPr txBox="1">
            <a:spLocks noGrp="1"/>
          </p:cNvSpPr>
          <p:nvPr>
            <p:ph type="title"/>
          </p:nvPr>
        </p:nvSpPr>
        <p:spPr>
          <a:xfrm>
            <a:off x="415650" y="421105"/>
            <a:ext cx="11360700" cy="12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122" name="Google Shape;122;p23"/>
          <p:cNvSpPr/>
          <p:nvPr/>
        </p:nvSpPr>
        <p:spPr>
          <a:xfrm>
            <a:off x="0" y="6563875"/>
            <a:ext cx="12192000" cy="294000"/>
          </a:xfrm>
          <a:prstGeom prst="trapezoid">
            <a:avLst>
              <a:gd name="adj" fmla="val 107636"/>
            </a:avLst>
          </a:prstGeom>
          <a:solidFill>
            <a:srgbClr val="3B3B3B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23"/>
          <p:cNvSpPr/>
          <p:nvPr/>
        </p:nvSpPr>
        <p:spPr>
          <a:xfrm rot="5400000">
            <a:off x="-3282000" y="3282000"/>
            <a:ext cx="6858000" cy="294000"/>
          </a:xfrm>
          <a:prstGeom prst="trapezoid">
            <a:avLst>
              <a:gd name="adj" fmla="val 93614"/>
            </a:avLst>
          </a:prstGeom>
          <a:solidFill>
            <a:srgbClr val="3B3B3B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23"/>
          <p:cNvSpPr/>
          <p:nvPr/>
        </p:nvSpPr>
        <p:spPr>
          <a:xfrm rot="10800000">
            <a:off x="0" y="0"/>
            <a:ext cx="12192000" cy="294000"/>
          </a:xfrm>
          <a:prstGeom prst="trapezoid">
            <a:avLst>
              <a:gd name="adj" fmla="val 107636"/>
            </a:avLst>
          </a:prstGeom>
          <a:solidFill>
            <a:srgbClr val="3B3B3B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23"/>
          <p:cNvSpPr/>
          <p:nvPr/>
        </p:nvSpPr>
        <p:spPr>
          <a:xfrm rot="-5400000" flipH="1">
            <a:off x="8615950" y="3282000"/>
            <a:ext cx="6858000" cy="294000"/>
          </a:xfrm>
          <a:prstGeom prst="trapezoid">
            <a:avLst>
              <a:gd name="adj" fmla="val 93614"/>
            </a:avLst>
          </a:prstGeom>
          <a:solidFill>
            <a:srgbClr val="3B3B3B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10800000" algn="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">
  <p:cSld name="CUSTOM_2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973675" y="898175"/>
            <a:ext cx="104361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ldrich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2657025" y="3153925"/>
            <a:ext cx="8955600" cy="288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CUSTOM_5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subTitle" idx="1"/>
          </p:nvPr>
        </p:nvSpPr>
        <p:spPr>
          <a:xfrm>
            <a:off x="3268277" y="2024175"/>
            <a:ext cx="47688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3235000" y="593375"/>
            <a:ext cx="55815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ldrich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body" idx="2"/>
          </p:nvPr>
        </p:nvSpPr>
        <p:spPr>
          <a:xfrm>
            <a:off x="4048050" y="2684350"/>
            <a:ext cx="4907400" cy="34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Quote">
  <p:cSld name="CUSTOM_6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558100" y="1873525"/>
            <a:ext cx="11095500" cy="31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subTitle" idx="1"/>
          </p:nvPr>
        </p:nvSpPr>
        <p:spPr>
          <a:xfrm>
            <a:off x="1009450" y="5614675"/>
            <a:ext cx="106224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 Three columns">
  <p:cSld name="CUSTOM_8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 txBox="1">
            <a:spLocks noGrp="1"/>
          </p:cNvSpPr>
          <p:nvPr>
            <p:ph type="subTitle" idx="1"/>
          </p:nvPr>
        </p:nvSpPr>
        <p:spPr>
          <a:xfrm>
            <a:off x="1134053" y="2237200"/>
            <a:ext cx="27672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ubTitle" idx="2"/>
          </p:nvPr>
        </p:nvSpPr>
        <p:spPr>
          <a:xfrm>
            <a:off x="4609603" y="2237200"/>
            <a:ext cx="27672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subTitle" idx="3"/>
          </p:nvPr>
        </p:nvSpPr>
        <p:spPr>
          <a:xfrm>
            <a:off x="8085153" y="2237200"/>
            <a:ext cx="27669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1134050" y="593375"/>
            <a:ext cx="97182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ldrich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4"/>
          </p:nvPr>
        </p:nvSpPr>
        <p:spPr>
          <a:xfrm>
            <a:off x="1134050" y="2979950"/>
            <a:ext cx="2767200" cy="28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5"/>
          </p:nvPr>
        </p:nvSpPr>
        <p:spPr>
          <a:xfrm>
            <a:off x="4609600" y="2979926"/>
            <a:ext cx="2767200" cy="28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body" idx="6"/>
          </p:nvPr>
        </p:nvSpPr>
        <p:spPr>
          <a:xfrm>
            <a:off x="8085150" y="2979925"/>
            <a:ext cx="2767200" cy="28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9 Big Title">
  <p:cSld name="CUSTOM_7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>
            <a:spLocks noGrp="1"/>
          </p:cNvSpPr>
          <p:nvPr>
            <p:ph type="title"/>
          </p:nvPr>
        </p:nvSpPr>
        <p:spPr>
          <a:xfrm>
            <a:off x="548200" y="544275"/>
            <a:ext cx="11095500" cy="31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body" idx="1"/>
          </p:nvPr>
        </p:nvSpPr>
        <p:spPr>
          <a:xfrm>
            <a:off x="633475" y="4813250"/>
            <a:ext cx="10909200" cy="15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0 Text and Image">
  <p:cSld name="CUSTOM_9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>
            <a:spLocks noGrp="1"/>
          </p:cNvSpPr>
          <p:nvPr>
            <p:ph type="title"/>
          </p:nvPr>
        </p:nvSpPr>
        <p:spPr>
          <a:xfrm>
            <a:off x="411275" y="1727000"/>
            <a:ext cx="4458300" cy="23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subTitle" idx="1"/>
          </p:nvPr>
        </p:nvSpPr>
        <p:spPr>
          <a:xfrm>
            <a:off x="411275" y="5029775"/>
            <a:ext cx="44583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2 Percentages">
  <p:cSld name="CUSTOM_11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>
            <a:spLocks noGrp="1"/>
          </p:cNvSpPr>
          <p:nvPr>
            <p:ph type="title"/>
          </p:nvPr>
        </p:nvSpPr>
        <p:spPr>
          <a:xfrm>
            <a:off x="2703038" y="1918250"/>
            <a:ext cx="3510300" cy="12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54" name="Google Shape;54;p12"/>
          <p:cNvSpPr txBox="1">
            <a:spLocks noGrp="1"/>
          </p:cNvSpPr>
          <p:nvPr>
            <p:ph type="title" idx="2"/>
          </p:nvPr>
        </p:nvSpPr>
        <p:spPr>
          <a:xfrm>
            <a:off x="774875" y="440975"/>
            <a:ext cx="110013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ldrich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riffy"/>
              <a:buNone/>
              <a:defRPr sz="6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riffy"/>
              <a:buNone/>
              <a:defRPr sz="6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riffy"/>
              <a:buNone/>
              <a:defRPr sz="6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riffy"/>
              <a:buNone/>
              <a:defRPr sz="6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riffy"/>
              <a:buNone/>
              <a:defRPr sz="6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riffy"/>
              <a:buNone/>
              <a:defRPr sz="6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riffy"/>
              <a:buNone/>
              <a:defRPr sz="6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riffy"/>
              <a:buNone/>
              <a:defRPr sz="6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9pPr>
          </a:lstStyle>
          <a:p>
            <a:endParaRPr/>
          </a:p>
        </p:txBody>
      </p:sp>
      <p:sp>
        <p:nvSpPr>
          <p:cNvPr id="55" name="Google Shape;55;p12"/>
          <p:cNvSpPr txBox="1">
            <a:spLocks noGrp="1"/>
          </p:cNvSpPr>
          <p:nvPr>
            <p:ph type="title" idx="3"/>
          </p:nvPr>
        </p:nvSpPr>
        <p:spPr>
          <a:xfrm>
            <a:off x="2703038" y="3582888"/>
            <a:ext cx="3510300" cy="12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56" name="Google Shape;56;p12"/>
          <p:cNvSpPr txBox="1">
            <a:spLocks noGrp="1"/>
          </p:cNvSpPr>
          <p:nvPr>
            <p:ph type="title" idx="4"/>
          </p:nvPr>
        </p:nvSpPr>
        <p:spPr>
          <a:xfrm>
            <a:off x="2703038" y="5247525"/>
            <a:ext cx="3510300" cy="12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57" name="Google Shape;57;p12"/>
          <p:cNvSpPr txBox="1">
            <a:spLocks noGrp="1"/>
          </p:cNvSpPr>
          <p:nvPr>
            <p:ph type="body" idx="1"/>
          </p:nvPr>
        </p:nvSpPr>
        <p:spPr>
          <a:xfrm>
            <a:off x="6269900" y="5399925"/>
            <a:ext cx="5448600" cy="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914400" lvl="1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58" name="Google Shape;58;p12"/>
          <p:cNvSpPr txBox="1">
            <a:spLocks noGrp="1"/>
          </p:cNvSpPr>
          <p:nvPr>
            <p:ph type="body" idx="5"/>
          </p:nvPr>
        </p:nvSpPr>
        <p:spPr>
          <a:xfrm>
            <a:off x="6269900" y="3657625"/>
            <a:ext cx="5448600" cy="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914400" lvl="1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59" name="Google Shape;59;p12"/>
          <p:cNvSpPr txBox="1">
            <a:spLocks noGrp="1"/>
          </p:cNvSpPr>
          <p:nvPr>
            <p:ph type="body" idx="6"/>
          </p:nvPr>
        </p:nvSpPr>
        <p:spPr>
          <a:xfrm>
            <a:off x="6269900" y="1915325"/>
            <a:ext cx="5448600" cy="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914400" lvl="1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4 Map">
  <p:cSld name="CUSTOM_13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4"/>
          <p:cNvSpPr txBox="1">
            <a:spLocks noGrp="1"/>
          </p:cNvSpPr>
          <p:nvPr>
            <p:ph type="subTitle" idx="1"/>
          </p:nvPr>
        </p:nvSpPr>
        <p:spPr>
          <a:xfrm>
            <a:off x="8225931" y="1882375"/>
            <a:ext cx="33978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76" name="Google Shape;76;p14"/>
          <p:cNvSpPr txBox="1">
            <a:spLocks noGrp="1"/>
          </p:cNvSpPr>
          <p:nvPr>
            <p:ph type="subTitle" idx="2"/>
          </p:nvPr>
        </p:nvSpPr>
        <p:spPr>
          <a:xfrm>
            <a:off x="8225931" y="4102757"/>
            <a:ext cx="33978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77" name="Google Shape;77;p1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body" idx="3"/>
          </p:nvPr>
        </p:nvSpPr>
        <p:spPr>
          <a:xfrm>
            <a:off x="8225925" y="2318375"/>
            <a:ext cx="3397800" cy="15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79" name="Google Shape;79;p14"/>
          <p:cNvSpPr txBox="1">
            <a:spLocks noGrp="1"/>
          </p:cNvSpPr>
          <p:nvPr>
            <p:ph type="body" idx="4"/>
          </p:nvPr>
        </p:nvSpPr>
        <p:spPr>
          <a:xfrm>
            <a:off x="8225925" y="4506700"/>
            <a:ext cx="3397800" cy="15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E8E8E8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200578" y="189420"/>
            <a:ext cx="11830683" cy="6470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7;p1"/>
          <p:cNvPicPr preferRelativeResize="0"/>
          <p:nvPr/>
        </p:nvPicPr>
        <p:blipFill rotWithShape="1">
          <a:blip r:embed="rId18">
            <a:alphaModFix/>
          </a:blip>
          <a:srcRect t="289"/>
          <a:stretch/>
        </p:blipFill>
        <p:spPr>
          <a:xfrm rot="5400000">
            <a:off x="2697455" y="-2702130"/>
            <a:ext cx="6853373" cy="12257636"/>
          </a:xfrm>
          <a:custGeom>
            <a:avLst/>
            <a:gdLst/>
            <a:ahLst/>
            <a:cxnLst/>
            <a:rect l="l" t="t" r="r" b="b"/>
            <a:pathLst>
              <a:path w="6853373" h="12288357" extrusionOk="0">
                <a:moveTo>
                  <a:pt x="300866" y="11963891"/>
                </a:moveTo>
                <a:lnTo>
                  <a:pt x="6565981" y="11963891"/>
                </a:lnTo>
                <a:lnTo>
                  <a:pt x="6565981" y="324464"/>
                </a:lnTo>
                <a:lnTo>
                  <a:pt x="300866" y="324464"/>
                </a:lnTo>
                <a:close/>
                <a:moveTo>
                  <a:pt x="0" y="12288357"/>
                </a:moveTo>
                <a:lnTo>
                  <a:pt x="0" y="0"/>
                </a:lnTo>
                <a:lnTo>
                  <a:pt x="6853373" y="0"/>
                </a:lnTo>
                <a:lnTo>
                  <a:pt x="6853373" y="12288357"/>
                </a:lnTo>
                <a:close/>
              </a:path>
            </a:pathLst>
          </a:custGeom>
          <a:noFill/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</p:pic>
      <p:sp>
        <p:nvSpPr>
          <p:cNvPr id="8" name="Google Shape;8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000"/>
              <a:buFont typeface="Chelsea Market"/>
              <a:buNone/>
              <a:defRPr sz="4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000"/>
              <a:buFont typeface="Chelsea Market"/>
              <a:buNone/>
              <a:defRPr sz="4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000"/>
              <a:buFont typeface="Chelsea Market"/>
              <a:buNone/>
              <a:defRPr sz="4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000"/>
              <a:buFont typeface="Chelsea Market"/>
              <a:buNone/>
              <a:defRPr sz="4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000"/>
              <a:buFont typeface="Chelsea Market"/>
              <a:buNone/>
              <a:defRPr sz="4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000"/>
              <a:buFont typeface="Chelsea Market"/>
              <a:buNone/>
              <a:defRPr sz="4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000"/>
              <a:buFont typeface="Chelsea Market"/>
              <a:buNone/>
              <a:defRPr sz="4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000"/>
              <a:buFont typeface="Chelsea Market"/>
              <a:buNone/>
              <a:defRPr sz="4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000"/>
              <a:buFont typeface="Chelsea Market"/>
              <a:buNone/>
              <a:defRPr sz="4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" name="Google Shape;11;p1"/>
          <p:cNvSpPr txBox="1"/>
          <p:nvPr/>
        </p:nvSpPr>
        <p:spPr>
          <a:xfrm rot="5400000">
            <a:off x="-374550" y="58937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999999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400" b="0" i="0" u="none" strike="noStrike" cap="none">
              <a:solidFill>
                <a:srgbClr val="999999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2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60" r:id="rId9"/>
    <p:sldLayoutId id="2147483662" r:id="rId10"/>
    <p:sldLayoutId id="2147483663" r:id="rId11"/>
    <p:sldLayoutId id="2147483664" r:id="rId12"/>
    <p:sldLayoutId id="2147483666" r:id="rId13"/>
    <p:sldLayoutId id="2147483668" r:id="rId14"/>
    <p:sldLayoutId id="2147483669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microsoft.com/office/2007/relationships/hdphoto" Target="../media/hdphoto1.wdp"/><Relationship Id="rId5" Type="http://schemas.openxmlformats.org/officeDocument/2006/relationships/image" Target="../media/image35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microsoft.com/office/2007/relationships/hdphoto" Target="../media/hdphoto2.wdp"/><Relationship Id="rId5" Type="http://schemas.openxmlformats.org/officeDocument/2006/relationships/image" Target="../media/image3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1.gif"/><Relationship Id="rId4" Type="http://schemas.openxmlformats.org/officeDocument/2006/relationships/image" Target="../media/image40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7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3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6.gif"/><Relationship Id="rId5" Type="http://schemas.openxmlformats.org/officeDocument/2006/relationships/image" Target="../media/image10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7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6.gif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9.jpe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7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21.png"/><Relationship Id="rId4" Type="http://schemas.openxmlformats.org/officeDocument/2006/relationships/image" Target="../media/image14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7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gif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4"/>
          <p:cNvSpPr txBox="1">
            <a:spLocks noGrp="1"/>
          </p:cNvSpPr>
          <p:nvPr>
            <p:ph type="title"/>
          </p:nvPr>
        </p:nvSpPr>
        <p:spPr>
          <a:xfrm>
            <a:off x="2838725" y="1915900"/>
            <a:ext cx="6238663" cy="27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</a:pPr>
            <a:r>
              <a:rPr lang="en" dirty="0"/>
              <a:t>Unit </a:t>
            </a:r>
            <a:r>
              <a:rPr lang="en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4</a:t>
            </a:r>
            <a:br>
              <a:rPr lang="en" sz="5500" dirty="0"/>
            </a:br>
            <a:r>
              <a:rPr lang="en" sz="4400" dirty="0"/>
              <a:t>TV </a:t>
            </a:r>
            <a:r>
              <a:rPr lang="en-US" sz="4400" dirty="0"/>
              <a:t>Around</a:t>
            </a:r>
            <a:r>
              <a:rPr lang="en" sz="4400" dirty="0"/>
              <a:t> the World</a:t>
            </a:r>
            <a:br>
              <a:rPr lang="en" sz="5500" dirty="0"/>
            </a:br>
            <a:r>
              <a:rPr lang="en" sz="5500" dirty="0"/>
              <a:t> </a:t>
            </a:r>
            <a:r>
              <a:rPr lang="en" sz="2400" dirty="0"/>
              <a:t>Form , Meaning &amp; Function</a:t>
            </a:r>
            <a:endParaRPr sz="5500" dirty="0"/>
          </a:p>
        </p:txBody>
      </p:sp>
      <p:sp>
        <p:nvSpPr>
          <p:cNvPr id="131" name="Google Shape;131;p24"/>
          <p:cNvSpPr txBox="1">
            <a:spLocks noGrp="1"/>
          </p:cNvSpPr>
          <p:nvPr>
            <p:ph type="subTitle" idx="1"/>
          </p:nvPr>
        </p:nvSpPr>
        <p:spPr>
          <a:xfrm>
            <a:off x="3106977" y="5597457"/>
            <a:ext cx="5702157" cy="614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SzPts val="1900"/>
              <a:buNone/>
            </a:pPr>
            <a:r>
              <a:rPr lang="en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Done by: </a:t>
            </a:r>
            <a:r>
              <a:rPr lang="en" sz="2400" dirty="0"/>
              <a:t>Entisar Al-Obaidallah</a:t>
            </a:r>
            <a:endParaRPr dirty="0"/>
          </a:p>
        </p:txBody>
      </p:sp>
      <p:pic>
        <p:nvPicPr>
          <p:cNvPr id="132" name="Google Shape;132;p24" descr="A picture containing plan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28678" t="45968" r="60320" b="25889"/>
          <a:stretch/>
        </p:blipFill>
        <p:spPr>
          <a:xfrm rot="465910">
            <a:off x="1181606" y="1123883"/>
            <a:ext cx="1123354" cy="815520"/>
          </a:xfrm>
          <a:custGeom>
            <a:avLst/>
            <a:gdLst/>
            <a:ahLst/>
            <a:cxnLst/>
            <a:rect l="l" t="t" r="r" b="b"/>
            <a:pathLst>
              <a:path w="1124296" h="816204" extrusionOk="0">
                <a:moveTo>
                  <a:pt x="623587" y="793775"/>
                </a:moveTo>
                <a:cubicBezTo>
                  <a:pt x="625711" y="793188"/>
                  <a:pt x="624606" y="793588"/>
                  <a:pt x="622953" y="794023"/>
                </a:cubicBezTo>
                <a:lnTo>
                  <a:pt x="622653" y="794057"/>
                </a:lnTo>
                <a:close/>
                <a:moveTo>
                  <a:pt x="96379" y="25278"/>
                </a:moveTo>
                <a:lnTo>
                  <a:pt x="102845" y="29493"/>
                </a:lnTo>
                <a:cubicBezTo>
                  <a:pt x="115280" y="37613"/>
                  <a:pt x="131184" y="48024"/>
                  <a:pt x="150538" y="60755"/>
                </a:cubicBezTo>
                <a:cubicBezTo>
                  <a:pt x="161187" y="66714"/>
                  <a:pt x="223532" y="101487"/>
                  <a:pt x="231295" y="106339"/>
                </a:cubicBezTo>
                <a:cubicBezTo>
                  <a:pt x="234480" y="108329"/>
                  <a:pt x="236403" y="111417"/>
                  <a:pt x="239261" y="113762"/>
                </a:cubicBezTo>
                <a:cubicBezTo>
                  <a:pt x="244758" y="118273"/>
                  <a:pt x="250614" y="122488"/>
                  <a:pt x="256291" y="126851"/>
                </a:cubicBezTo>
                <a:cubicBezTo>
                  <a:pt x="306283" y="158911"/>
                  <a:pt x="355899" y="191551"/>
                  <a:pt x="406268" y="223031"/>
                </a:cubicBezTo>
                <a:lnTo>
                  <a:pt x="487025" y="268615"/>
                </a:lnTo>
                <a:cubicBezTo>
                  <a:pt x="518614" y="287543"/>
                  <a:pt x="550098" y="306665"/>
                  <a:pt x="581791" y="325399"/>
                </a:cubicBezTo>
                <a:lnTo>
                  <a:pt x="631234" y="353856"/>
                </a:lnTo>
                <a:lnTo>
                  <a:pt x="692764" y="389867"/>
                </a:lnTo>
                <a:cubicBezTo>
                  <a:pt x="700455" y="395488"/>
                  <a:pt x="708312" y="400949"/>
                  <a:pt x="715837" y="406732"/>
                </a:cubicBezTo>
                <a:cubicBezTo>
                  <a:pt x="719685" y="409690"/>
                  <a:pt x="722908" y="413152"/>
                  <a:pt x="726824" y="416044"/>
                </a:cubicBezTo>
                <a:cubicBezTo>
                  <a:pt x="737316" y="423792"/>
                  <a:pt x="748249" y="431065"/>
                  <a:pt x="758962" y="438575"/>
                </a:cubicBezTo>
                <a:cubicBezTo>
                  <a:pt x="762350" y="439878"/>
                  <a:pt x="765736" y="441269"/>
                  <a:pt x="769125" y="442482"/>
                </a:cubicBezTo>
                <a:cubicBezTo>
                  <a:pt x="774896" y="444548"/>
                  <a:pt x="780870" y="447484"/>
                  <a:pt x="786430" y="448408"/>
                </a:cubicBezTo>
                <a:cubicBezTo>
                  <a:pt x="800642" y="450771"/>
                  <a:pt x="808417" y="432303"/>
                  <a:pt x="810878" y="429460"/>
                </a:cubicBezTo>
                <a:cubicBezTo>
                  <a:pt x="816470" y="405314"/>
                  <a:pt x="809124" y="434796"/>
                  <a:pt x="820219" y="401070"/>
                </a:cubicBezTo>
                <a:cubicBezTo>
                  <a:pt x="821342" y="397657"/>
                  <a:pt x="821519" y="393776"/>
                  <a:pt x="822691" y="390390"/>
                </a:cubicBezTo>
                <a:cubicBezTo>
                  <a:pt x="825003" y="383716"/>
                  <a:pt x="828003" y="377411"/>
                  <a:pt x="830659" y="370921"/>
                </a:cubicBezTo>
                <a:cubicBezTo>
                  <a:pt x="832347" y="363627"/>
                  <a:pt x="834240" y="354613"/>
                  <a:pt x="836703" y="347805"/>
                </a:cubicBezTo>
                <a:cubicBezTo>
                  <a:pt x="840162" y="338239"/>
                  <a:pt x="851054" y="313546"/>
                  <a:pt x="854833" y="305349"/>
                </a:cubicBezTo>
                <a:cubicBezTo>
                  <a:pt x="868866" y="274910"/>
                  <a:pt x="855435" y="279150"/>
                  <a:pt x="877634" y="275591"/>
                </a:cubicBezTo>
                <a:cubicBezTo>
                  <a:pt x="877057" y="290643"/>
                  <a:pt x="876625" y="273573"/>
                  <a:pt x="882028" y="295452"/>
                </a:cubicBezTo>
                <a:cubicBezTo>
                  <a:pt x="883398" y="300996"/>
                  <a:pt x="883676" y="306261"/>
                  <a:pt x="884500" y="311666"/>
                </a:cubicBezTo>
                <a:cubicBezTo>
                  <a:pt x="895459" y="332450"/>
                  <a:pt x="890755" y="321519"/>
                  <a:pt x="897683" y="344355"/>
                </a:cubicBezTo>
                <a:cubicBezTo>
                  <a:pt x="910908" y="362036"/>
                  <a:pt x="899567" y="345080"/>
                  <a:pt x="907298" y="362588"/>
                </a:cubicBezTo>
                <a:cubicBezTo>
                  <a:pt x="909432" y="367422"/>
                  <a:pt x="912795" y="372334"/>
                  <a:pt x="914988" y="377174"/>
                </a:cubicBezTo>
                <a:cubicBezTo>
                  <a:pt x="916926" y="381452"/>
                  <a:pt x="917771" y="385599"/>
                  <a:pt x="919657" y="389872"/>
                </a:cubicBezTo>
                <a:cubicBezTo>
                  <a:pt x="931919" y="417641"/>
                  <a:pt x="918865" y="379191"/>
                  <a:pt x="930918" y="418914"/>
                </a:cubicBezTo>
                <a:cubicBezTo>
                  <a:pt x="937866" y="429054"/>
                  <a:pt x="941115" y="432805"/>
                  <a:pt x="945476" y="442682"/>
                </a:cubicBezTo>
                <a:cubicBezTo>
                  <a:pt x="958866" y="473006"/>
                  <a:pt x="941601" y="439174"/>
                  <a:pt x="955914" y="466320"/>
                </a:cubicBezTo>
                <a:cubicBezTo>
                  <a:pt x="960446" y="474914"/>
                  <a:pt x="967633" y="483424"/>
                  <a:pt x="973493" y="491976"/>
                </a:cubicBezTo>
                <a:cubicBezTo>
                  <a:pt x="979294" y="500442"/>
                  <a:pt x="982465" y="508993"/>
                  <a:pt x="986952" y="517502"/>
                </a:cubicBezTo>
                <a:cubicBezTo>
                  <a:pt x="991484" y="526097"/>
                  <a:pt x="999055" y="534575"/>
                  <a:pt x="1004531" y="543158"/>
                </a:cubicBezTo>
                <a:cubicBezTo>
                  <a:pt x="1006854" y="546799"/>
                  <a:pt x="1008066" y="550452"/>
                  <a:pt x="1010299" y="554098"/>
                </a:cubicBezTo>
                <a:cubicBezTo>
                  <a:pt x="1012931" y="558394"/>
                  <a:pt x="1016392" y="562632"/>
                  <a:pt x="1019088" y="566926"/>
                </a:cubicBezTo>
                <a:cubicBezTo>
                  <a:pt x="1024820" y="576055"/>
                  <a:pt x="1029119" y="585274"/>
                  <a:pt x="1035569" y="594340"/>
                </a:cubicBezTo>
                <a:cubicBezTo>
                  <a:pt x="1039638" y="600061"/>
                  <a:pt x="1045688" y="605345"/>
                  <a:pt x="1050401" y="610945"/>
                </a:cubicBezTo>
                <a:cubicBezTo>
                  <a:pt x="1055515" y="617023"/>
                  <a:pt x="1061989" y="627234"/>
                  <a:pt x="1066058" y="632955"/>
                </a:cubicBezTo>
                <a:cubicBezTo>
                  <a:pt x="1068246" y="636030"/>
                  <a:pt x="1070636" y="639077"/>
                  <a:pt x="1072924" y="642137"/>
                </a:cubicBezTo>
                <a:cubicBezTo>
                  <a:pt x="1091520" y="659466"/>
                  <a:pt x="1068449" y="637153"/>
                  <a:pt x="1094624" y="667924"/>
                </a:cubicBezTo>
                <a:cubicBezTo>
                  <a:pt x="1098441" y="672411"/>
                  <a:pt x="1103379" y="676502"/>
                  <a:pt x="1107534" y="680882"/>
                </a:cubicBezTo>
                <a:cubicBezTo>
                  <a:pt x="1107560" y="680909"/>
                  <a:pt x="1124678" y="699458"/>
                  <a:pt x="1124290" y="701134"/>
                </a:cubicBezTo>
                <a:cubicBezTo>
                  <a:pt x="1123707" y="703651"/>
                  <a:pt x="1118135" y="702231"/>
                  <a:pt x="1114950" y="702631"/>
                </a:cubicBezTo>
                <a:cubicBezTo>
                  <a:pt x="1110533" y="703186"/>
                  <a:pt x="1105977" y="703542"/>
                  <a:pt x="1101490" y="703998"/>
                </a:cubicBezTo>
                <a:cubicBezTo>
                  <a:pt x="1090417" y="701885"/>
                  <a:pt x="1088310" y="700926"/>
                  <a:pt x="1077867" y="701458"/>
                </a:cubicBezTo>
                <a:cubicBezTo>
                  <a:pt x="1074528" y="701628"/>
                  <a:pt x="1071893" y="702828"/>
                  <a:pt x="1068528" y="702956"/>
                </a:cubicBezTo>
                <a:cubicBezTo>
                  <a:pt x="1063247" y="703156"/>
                  <a:pt x="1057357" y="702284"/>
                  <a:pt x="1052046" y="702434"/>
                </a:cubicBezTo>
                <a:cubicBezTo>
                  <a:pt x="1047352" y="702567"/>
                  <a:pt x="1043254" y="703625"/>
                  <a:pt x="1038586" y="703801"/>
                </a:cubicBezTo>
                <a:cubicBezTo>
                  <a:pt x="1034626" y="703951"/>
                  <a:pt x="1030185" y="703261"/>
                  <a:pt x="1026225" y="703410"/>
                </a:cubicBezTo>
                <a:cubicBezTo>
                  <a:pt x="1021557" y="703587"/>
                  <a:pt x="1017433" y="704601"/>
                  <a:pt x="1012765" y="704777"/>
                </a:cubicBezTo>
                <a:cubicBezTo>
                  <a:pt x="1008805" y="704927"/>
                  <a:pt x="1004128" y="703881"/>
                  <a:pt x="1000404" y="704386"/>
                </a:cubicBezTo>
                <a:cubicBezTo>
                  <a:pt x="993329" y="705347"/>
                  <a:pt x="987749" y="708245"/>
                  <a:pt x="980626" y="709140"/>
                </a:cubicBezTo>
                <a:cubicBezTo>
                  <a:pt x="972481" y="710163"/>
                  <a:pt x="963078" y="709275"/>
                  <a:pt x="954806" y="710116"/>
                </a:cubicBezTo>
                <a:cubicBezTo>
                  <a:pt x="942231" y="711393"/>
                  <a:pt x="938439" y="714027"/>
                  <a:pt x="928710" y="718255"/>
                </a:cubicBezTo>
                <a:cubicBezTo>
                  <a:pt x="925139" y="719806"/>
                  <a:pt x="919737" y="719166"/>
                  <a:pt x="915250" y="719622"/>
                </a:cubicBezTo>
                <a:cubicBezTo>
                  <a:pt x="906277" y="720533"/>
                  <a:pt x="896964" y="720972"/>
                  <a:pt x="888330" y="722356"/>
                </a:cubicBezTo>
                <a:cubicBezTo>
                  <a:pt x="884469" y="722975"/>
                  <a:pt x="881905" y="725204"/>
                  <a:pt x="877892" y="725612"/>
                </a:cubicBezTo>
                <a:cubicBezTo>
                  <a:pt x="872816" y="726127"/>
                  <a:pt x="866487" y="724575"/>
                  <a:pt x="861411" y="725091"/>
                </a:cubicBezTo>
                <a:cubicBezTo>
                  <a:pt x="857398" y="725498"/>
                  <a:pt x="854452" y="727261"/>
                  <a:pt x="850972" y="728346"/>
                </a:cubicBezTo>
                <a:cubicBezTo>
                  <a:pt x="841898" y="731175"/>
                  <a:pt x="831152" y="732021"/>
                  <a:pt x="821855" y="734597"/>
                </a:cubicBezTo>
                <a:cubicBezTo>
                  <a:pt x="817562" y="735786"/>
                  <a:pt x="814507" y="738303"/>
                  <a:pt x="810317" y="739610"/>
                </a:cubicBezTo>
                <a:cubicBezTo>
                  <a:pt x="805781" y="741025"/>
                  <a:pt x="800612" y="741694"/>
                  <a:pt x="795759" y="742735"/>
                </a:cubicBezTo>
                <a:cubicBezTo>
                  <a:pt x="786454" y="744733"/>
                  <a:pt x="778531" y="748354"/>
                  <a:pt x="769663" y="750874"/>
                </a:cubicBezTo>
                <a:cubicBezTo>
                  <a:pt x="761497" y="753195"/>
                  <a:pt x="753148" y="755309"/>
                  <a:pt x="744666" y="757255"/>
                </a:cubicBezTo>
                <a:cubicBezTo>
                  <a:pt x="726499" y="761424"/>
                  <a:pt x="744817" y="755681"/>
                  <a:pt x="721867" y="760120"/>
                </a:cubicBezTo>
                <a:cubicBezTo>
                  <a:pt x="680580" y="768106"/>
                  <a:pt x="734480" y="758977"/>
                  <a:pt x="705110" y="766761"/>
                </a:cubicBezTo>
                <a:cubicBezTo>
                  <a:pt x="697527" y="768771"/>
                  <a:pt x="689178" y="769843"/>
                  <a:pt x="681212" y="771384"/>
                </a:cubicBezTo>
                <a:cubicBezTo>
                  <a:pt x="670196" y="773515"/>
                  <a:pt x="647692" y="782846"/>
                  <a:pt x="638360" y="786164"/>
                </a:cubicBezTo>
                <a:cubicBezTo>
                  <a:pt x="634985" y="787364"/>
                  <a:pt x="631037" y="787955"/>
                  <a:pt x="627922" y="789420"/>
                </a:cubicBezTo>
                <a:cubicBezTo>
                  <a:pt x="621038" y="792659"/>
                  <a:pt x="618970" y="794026"/>
                  <a:pt x="619036" y="794476"/>
                </a:cubicBezTo>
                <a:lnTo>
                  <a:pt x="622653" y="794057"/>
                </a:lnTo>
                <a:lnTo>
                  <a:pt x="604847" y="799447"/>
                </a:lnTo>
                <a:cubicBezTo>
                  <a:pt x="599927" y="800982"/>
                  <a:pt x="596800" y="804329"/>
                  <a:pt x="592211" y="806219"/>
                </a:cubicBezTo>
                <a:cubicBezTo>
                  <a:pt x="587345" y="808224"/>
                  <a:pt x="581586" y="809271"/>
                  <a:pt x="576554" y="811103"/>
                </a:cubicBezTo>
                <a:cubicBezTo>
                  <a:pt x="572514" y="812573"/>
                  <a:pt x="569774" y="815519"/>
                  <a:pt x="565017" y="816117"/>
                </a:cubicBezTo>
                <a:cubicBezTo>
                  <a:pt x="558171" y="816977"/>
                  <a:pt x="547637" y="811279"/>
                  <a:pt x="540569" y="808172"/>
                </a:cubicBezTo>
                <a:cubicBezTo>
                  <a:pt x="551251" y="775707"/>
                  <a:pt x="540495" y="805759"/>
                  <a:pt x="568590" y="749893"/>
                </a:cubicBezTo>
                <a:cubicBezTo>
                  <a:pt x="572650" y="741820"/>
                  <a:pt x="576099" y="733397"/>
                  <a:pt x="579853" y="725149"/>
                </a:cubicBezTo>
                <a:cubicBezTo>
                  <a:pt x="584496" y="714949"/>
                  <a:pt x="587842" y="704032"/>
                  <a:pt x="591391" y="693242"/>
                </a:cubicBezTo>
                <a:cubicBezTo>
                  <a:pt x="592514" y="689830"/>
                  <a:pt x="592946" y="686077"/>
                  <a:pt x="593864" y="682563"/>
                </a:cubicBezTo>
                <a:cubicBezTo>
                  <a:pt x="594961" y="678371"/>
                  <a:pt x="596246" y="674272"/>
                  <a:pt x="597435" y="670126"/>
                </a:cubicBezTo>
                <a:cubicBezTo>
                  <a:pt x="602734" y="651674"/>
                  <a:pt x="613023" y="635869"/>
                  <a:pt x="621061" y="618880"/>
                </a:cubicBezTo>
                <a:cubicBezTo>
                  <a:pt x="626118" y="608194"/>
                  <a:pt x="642326" y="601562"/>
                  <a:pt x="636719" y="587103"/>
                </a:cubicBezTo>
                <a:cubicBezTo>
                  <a:pt x="632427" y="576033"/>
                  <a:pt x="611265" y="569565"/>
                  <a:pt x="598539" y="560795"/>
                </a:cubicBezTo>
                <a:cubicBezTo>
                  <a:pt x="590115" y="556346"/>
                  <a:pt x="581664" y="551968"/>
                  <a:pt x="573268" y="547446"/>
                </a:cubicBezTo>
                <a:cubicBezTo>
                  <a:pt x="562801" y="541809"/>
                  <a:pt x="552494" y="535749"/>
                  <a:pt x="541954" y="530320"/>
                </a:cubicBezTo>
                <a:cubicBezTo>
                  <a:pt x="537629" y="528092"/>
                  <a:pt x="533137" y="526595"/>
                  <a:pt x="528769" y="524524"/>
                </a:cubicBezTo>
                <a:cubicBezTo>
                  <a:pt x="522324" y="521468"/>
                  <a:pt x="515949" y="518142"/>
                  <a:pt x="509541" y="514951"/>
                </a:cubicBezTo>
                <a:cubicBezTo>
                  <a:pt x="485101" y="502783"/>
                  <a:pt x="461189" y="488959"/>
                  <a:pt x="436749" y="476791"/>
                </a:cubicBezTo>
                <a:cubicBezTo>
                  <a:pt x="424547" y="470716"/>
                  <a:pt x="419208" y="468521"/>
                  <a:pt x="407358" y="463312"/>
                </a:cubicBezTo>
                <a:cubicBezTo>
                  <a:pt x="396920" y="457603"/>
                  <a:pt x="386527" y="451780"/>
                  <a:pt x="376044" y="446185"/>
                </a:cubicBezTo>
                <a:cubicBezTo>
                  <a:pt x="368668" y="442249"/>
                  <a:pt x="361148" y="438717"/>
                  <a:pt x="353794" y="434724"/>
                </a:cubicBezTo>
                <a:cubicBezTo>
                  <a:pt x="341271" y="427924"/>
                  <a:pt x="328978" y="420575"/>
                  <a:pt x="316438" y="413821"/>
                </a:cubicBezTo>
                <a:cubicBezTo>
                  <a:pt x="303382" y="406789"/>
                  <a:pt x="293976" y="402931"/>
                  <a:pt x="281003" y="396564"/>
                </a:cubicBezTo>
                <a:cubicBezTo>
                  <a:pt x="268162" y="390262"/>
                  <a:pt x="255325" y="383935"/>
                  <a:pt x="242547" y="377419"/>
                </a:cubicBezTo>
                <a:cubicBezTo>
                  <a:pt x="184792" y="347969"/>
                  <a:pt x="256795" y="382976"/>
                  <a:pt x="172777" y="341148"/>
                </a:cubicBezTo>
                <a:cubicBezTo>
                  <a:pt x="164724" y="337139"/>
                  <a:pt x="157488" y="334543"/>
                  <a:pt x="149429" y="331445"/>
                </a:cubicBezTo>
                <a:cubicBezTo>
                  <a:pt x="142654" y="328840"/>
                  <a:pt x="135872" y="326345"/>
                  <a:pt x="129102" y="323630"/>
                </a:cubicBezTo>
                <a:cubicBezTo>
                  <a:pt x="79125" y="303585"/>
                  <a:pt x="123652" y="320808"/>
                  <a:pt x="95591" y="310020"/>
                </a:cubicBezTo>
                <a:lnTo>
                  <a:pt x="75264" y="302205"/>
                </a:lnTo>
                <a:cubicBezTo>
                  <a:pt x="66430" y="298809"/>
                  <a:pt x="57728" y="294010"/>
                  <a:pt x="48894" y="290614"/>
                </a:cubicBezTo>
                <a:cubicBezTo>
                  <a:pt x="44103" y="288772"/>
                  <a:pt x="39403" y="288292"/>
                  <a:pt x="34610" y="286577"/>
                </a:cubicBezTo>
                <a:cubicBezTo>
                  <a:pt x="25817" y="283429"/>
                  <a:pt x="19889" y="279312"/>
                  <a:pt x="11262" y="276874"/>
                </a:cubicBezTo>
                <a:cubicBezTo>
                  <a:pt x="7423" y="275788"/>
                  <a:pt x="3754" y="275441"/>
                  <a:pt x="0" y="274725"/>
                </a:cubicBezTo>
                <a:cubicBezTo>
                  <a:pt x="1744" y="229341"/>
                  <a:pt x="-1228" y="276689"/>
                  <a:pt x="58237" y="181544"/>
                </a:cubicBezTo>
                <a:cubicBezTo>
                  <a:pt x="63378" y="173318"/>
                  <a:pt x="66479" y="163876"/>
                  <a:pt x="70600" y="155042"/>
                </a:cubicBezTo>
                <a:cubicBezTo>
                  <a:pt x="76609" y="136776"/>
                  <a:pt x="73886" y="145666"/>
                  <a:pt x="78842" y="128410"/>
                </a:cubicBezTo>
                <a:cubicBezTo>
                  <a:pt x="79649" y="125600"/>
                  <a:pt x="79757" y="122463"/>
                  <a:pt x="80215" y="119489"/>
                </a:cubicBezTo>
                <a:cubicBezTo>
                  <a:pt x="80903" y="115021"/>
                  <a:pt x="84334" y="92740"/>
                  <a:pt x="84337" y="92726"/>
                </a:cubicBezTo>
                <a:cubicBezTo>
                  <a:pt x="85002" y="89093"/>
                  <a:pt x="86100" y="85660"/>
                  <a:pt x="86809" y="82047"/>
                </a:cubicBezTo>
                <a:cubicBezTo>
                  <a:pt x="87382" y="79125"/>
                  <a:pt x="87609" y="76048"/>
                  <a:pt x="88183" y="73126"/>
                </a:cubicBezTo>
                <a:cubicBezTo>
                  <a:pt x="88892" y="69513"/>
                  <a:pt x="90050" y="66107"/>
                  <a:pt x="90655" y="62447"/>
                </a:cubicBezTo>
                <a:close/>
                <a:moveTo>
                  <a:pt x="100272" y="0"/>
                </a:moveTo>
                <a:lnTo>
                  <a:pt x="96379" y="25278"/>
                </a:lnTo>
                <a:lnTo>
                  <a:pt x="75971" y="11975"/>
                </a:lnTo>
                <a:cubicBezTo>
                  <a:pt x="65021" y="4838"/>
                  <a:pt x="68031" y="6744"/>
                  <a:pt x="85163" y="17451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33" name="Google Shape;133;p24" descr="A picture containing plan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28678" t="45968" r="60320" b="25889"/>
          <a:stretch/>
        </p:blipFill>
        <p:spPr>
          <a:xfrm rot="6375612">
            <a:off x="9168618" y="948382"/>
            <a:ext cx="1124296" cy="816204"/>
          </a:xfrm>
          <a:custGeom>
            <a:avLst/>
            <a:gdLst/>
            <a:ahLst/>
            <a:cxnLst/>
            <a:rect l="l" t="t" r="r" b="b"/>
            <a:pathLst>
              <a:path w="1124296" h="816204" extrusionOk="0">
                <a:moveTo>
                  <a:pt x="623587" y="793775"/>
                </a:moveTo>
                <a:cubicBezTo>
                  <a:pt x="625711" y="793188"/>
                  <a:pt x="624606" y="793588"/>
                  <a:pt x="622953" y="794023"/>
                </a:cubicBezTo>
                <a:lnTo>
                  <a:pt x="622653" y="794057"/>
                </a:lnTo>
                <a:close/>
                <a:moveTo>
                  <a:pt x="96379" y="25278"/>
                </a:moveTo>
                <a:lnTo>
                  <a:pt x="102845" y="29493"/>
                </a:lnTo>
                <a:cubicBezTo>
                  <a:pt x="115280" y="37613"/>
                  <a:pt x="131184" y="48024"/>
                  <a:pt x="150538" y="60755"/>
                </a:cubicBezTo>
                <a:cubicBezTo>
                  <a:pt x="161187" y="66714"/>
                  <a:pt x="223532" y="101487"/>
                  <a:pt x="231295" y="106339"/>
                </a:cubicBezTo>
                <a:cubicBezTo>
                  <a:pt x="234480" y="108329"/>
                  <a:pt x="236403" y="111417"/>
                  <a:pt x="239261" y="113762"/>
                </a:cubicBezTo>
                <a:cubicBezTo>
                  <a:pt x="244758" y="118273"/>
                  <a:pt x="250614" y="122488"/>
                  <a:pt x="256291" y="126851"/>
                </a:cubicBezTo>
                <a:cubicBezTo>
                  <a:pt x="306283" y="158911"/>
                  <a:pt x="355899" y="191551"/>
                  <a:pt x="406268" y="223031"/>
                </a:cubicBezTo>
                <a:lnTo>
                  <a:pt x="487025" y="268615"/>
                </a:lnTo>
                <a:cubicBezTo>
                  <a:pt x="518614" y="287543"/>
                  <a:pt x="550098" y="306665"/>
                  <a:pt x="581791" y="325399"/>
                </a:cubicBezTo>
                <a:lnTo>
                  <a:pt x="631234" y="353856"/>
                </a:lnTo>
                <a:lnTo>
                  <a:pt x="692764" y="389867"/>
                </a:lnTo>
                <a:cubicBezTo>
                  <a:pt x="700455" y="395488"/>
                  <a:pt x="708312" y="400949"/>
                  <a:pt x="715837" y="406732"/>
                </a:cubicBezTo>
                <a:cubicBezTo>
                  <a:pt x="719685" y="409690"/>
                  <a:pt x="722908" y="413152"/>
                  <a:pt x="726824" y="416044"/>
                </a:cubicBezTo>
                <a:cubicBezTo>
                  <a:pt x="737316" y="423792"/>
                  <a:pt x="748249" y="431065"/>
                  <a:pt x="758962" y="438575"/>
                </a:cubicBezTo>
                <a:cubicBezTo>
                  <a:pt x="762350" y="439878"/>
                  <a:pt x="765736" y="441269"/>
                  <a:pt x="769125" y="442482"/>
                </a:cubicBezTo>
                <a:cubicBezTo>
                  <a:pt x="774896" y="444548"/>
                  <a:pt x="780870" y="447484"/>
                  <a:pt x="786430" y="448408"/>
                </a:cubicBezTo>
                <a:cubicBezTo>
                  <a:pt x="800642" y="450771"/>
                  <a:pt x="808417" y="432303"/>
                  <a:pt x="810878" y="429460"/>
                </a:cubicBezTo>
                <a:cubicBezTo>
                  <a:pt x="816470" y="405314"/>
                  <a:pt x="809124" y="434796"/>
                  <a:pt x="820219" y="401070"/>
                </a:cubicBezTo>
                <a:cubicBezTo>
                  <a:pt x="821342" y="397657"/>
                  <a:pt x="821519" y="393776"/>
                  <a:pt x="822691" y="390390"/>
                </a:cubicBezTo>
                <a:cubicBezTo>
                  <a:pt x="825003" y="383716"/>
                  <a:pt x="828003" y="377411"/>
                  <a:pt x="830659" y="370921"/>
                </a:cubicBezTo>
                <a:cubicBezTo>
                  <a:pt x="832347" y="363627"/>
                  <a:pt x="834240" y="354613"/>
                  <a:pt x="836703" y="347805"/>
                </a:cubicBezTo>
                <a:cubicBezTo>
                  <a:pt x="840162" y="338239"/>
                  <a:pt x="851054" y="313546"/>
                  <a:pt x="854833" y="305349"/>
                </a:cubicBezTo>
                <a:cubicBezTo>
                  <a:pt x="868866" y="274910"/>
                  <a:pt x="855435" y="279150"/>
                  <a:pt x="877634" y="275591"/>
                </a:cubicBezTo>
                <a:cubicBezTo>
                  <a:pt x="877057" y="290643"/>
                  <a:pt x="876625" y="273573"/>
                  <a:pt x="882028" y="295452"/>
                </a:cubicBezTo>
                <a:cubicBezTo>
                  <a:pt x="883398" y="300996"/>
                  <a:pt x="883676" y="306261"/>
                  <a:pt x="884500" y="311666"/>
                </a:cubicBezTo>
                <a:cubicBezTo>
                  <a:pt x="895459" y="332450"/>
                  <a:pt x="890755" y="321519"/>
                  <a:pt x="897683" y="344355"/>
                </a:cubicBezTo>
                <a:cubicBezTo>
                  <a:pt x="910908" y="362036"/>
                  <a:pt x="899567" y="345080"/>
                  <a:pt x="907298" y="362588"/>
                </a:cubicBezTo>
                <a:cubicBezTo>
                  <a:pt x="909432" y="367422"/>
                  <a:pt x="912795" y="372334"/>
                  <a:pt x="914988" y="377174"/>
                </a:cubicBezTo>
                <a:cubicBezTo>
                  <a:pt x="916926" y="381452"/>
                  <a:pt x="917771" y="385599"/>
                  <a:pt x="919657" y="389872"/>
                </a:cubicBezTo>
                <a:cubicBezTo>
                  <a:pt x="931919" y="417641"/>
                  <a:pt x="918865" y="379191"/>
                  <a:pt x="930918" y="418914"/>
                </a:cubicBezTo>
                <a:cubicBezTo>
                  <a:pt x="937866" y="429054"/>
                  <a:pt x="941115" y="432805"/>
                  <a:pt x="945476" y="442682"/>
                </a:cubicBezTo>
                <a:cubicBezTo>
                  <a:pt x="958866" y="473006"/>
                  <a:pt x="941601" y="439174"/>
                  <a:pt x="955914" y="466320"/>
                </a:cubicBezTo>
                <a:cubicBezTo>
                  <a:pt x="960446" y="474914"/>
                  <a:pt x="967633" y="483424"/>
                  <a:pt x="973493" y="491976"/>
                </a:cubicBezTo>
                <a:cubicBezTo>
                  <a:pt x="979294" y="500442"/>
                  <a:pt x="982465" y="508993"/>
                  <a:pt x="986952" y="517502"/>
                </a:cubicBezTo>
                <a:cubicBezTo>
                  <a:pt x="991484" y="526097"/>
                  <a:pt x="999055" y="534575"/>
                  <a:pt x="1004531" y="543158"/>
                </a:cubicBezTo>
                <a:cubicBezTo>
                  <a:pt x="1006854" y="546799"/>
                  <a:pt x="1008066" y="550452"/>
                  <a:pt x="1010299" y="554098"/>
                </a:cubicBezTo>
                <a:cubicBezTo>
                  <a:pt x="1012931" y="558394"/>
                  <a:pt x="1016392" y="562632"/>
                  <a:pt x="1019088" y="566926"/>
                </a:cubicBezTo>
                <a:cubicBezTo>
                  <a:pt x="1024820" y="576055"/>
                  <a:pt x="1029119" y="585274"/>
                  <a:pt x="1035569" y="594340"/>
                </a:cubicBezTo>
                <a:cubicBezTo>
                  <a:pt x="1039638" y="600061"/>
                  <a:pt x="1045688" y="605345"/>
                  <a:pt x="1050401" y="610945"/>
                </a:cubicBezTo>
                <a:cubicBezTo>
                  <a:pt x="1055515" y="617023"/>
                  <a:pt x="1061989" y="627234"/>
                  <a:pt x="1066058" y="632955"/>
                </a:cubicBezTo>
                <a:cubicBezTo>
                  <a:pt x="1068246" y="636030"/>
                  <a:pt x="1070636" y="639077"/>
                  <a:pt x="1072924" y="642137"/>
                </a:cubicBezTo>
                <a:cubicBezTo>
                  <a:pt x="1091520" y="659466"/>
                  <a:pt x="1068449" y="637153"/>
                  <a:pt x="1094624" y="667924"/>
                </a:cubicBezTo>
                <a:cubicBezTo>
                  <a:pt x="1098441" y="672411"/>
                  <a:pt x="1103379" y="676502"/>
                  <a:pt x="1107534" y="680882"/>
                </a:cubicBezTo>
                <a:cubicBezTo>
                  <a:pt x="1107560" y="680909"/>
                  <a:pt x="1124678" y="699458"/>
                  <a:pt x="1124290" y="701134"/>
                </a:cubicBezTo>
                <a:cubicBezTo>
                  <a:pt x="1123707" y="703651"/>
                  <a:pt x="1118135" y="702231"/>
                  <a:pt x="1114950" y="702631"/>
                </a:cubicBezTo>
                <a:cubicBezTo>
                  <a:pt x="1110533" y="703186"/>
                  <a:pt x="1105977" y="703542"/>
                  <a:pt x="1101490" y="703998"/>
                </a:cubicBezTo>
                <a:cubicBezTo>
                  <a:pt x="1090417" y="701885"/>
                  <a:pt x="1088310" y="700926"/>
                  <a:pt x="1077867" y="701458"/>
                </a:cubicBezTo>
                <a:cubicBezTo>
                  <a:pt x="1074528" y="701628"/>
                  <a:pt x="1071893" y="702828"/>
                  <a:pt x="1068528" y="702956"/>
                </a:cubicBezTo>
                <a:cubicBezTo>
                  <a:pt x="1063247" y="703156"/>
                  <a:pt x="1057357" y="702284"/>
                  <a:pt x="1052046" y="702434"/>
                </a:cubicBezTo>
                <a:cubicBezTo>
                  <a:pt x="1047352" y="702567"/>
                  <a:pt x="1043254" y="703625"/>
                  <a:pt x="1038586" y="703801"/>
                </a:cubicBezTo>
                <a:cubicBezTo>
                  <a:pt x="1034626" y="703951"/>
                  <a:pt x="1030185" y="703261"/>
                  <a:pt x="1026225" y="703410"/>
                </a:cubicBezTo>
                <a:cubicBezTo>
                  <a:pt x="1021557" y="703587"/>
                  <a:pt x="1017433" y="704601"/>
                  <a:pt x="1012765" y="704777"/>
                </a:cubicBezTo>
                <a:cubicBezTo>
                  <a:pt x="1008805" y="704927"/>
                  <a:pt x="1004128" y="703881"/>
                  <a:pt x="1000404" y="704386"/>
                </a:cubicBezTo>
                <a:cubicBezTo>
                  <a:pt x="993329" y="705347"/>
                  <a:pt x="987749" y="708245"/>
                  <a:pt x="980626" y="709140"/>
                </a:cubicBezTo>
                <a:cubicBezTo>
                  <a:pt x="972481" y="710163"/>
                  <a:pt x="963078" y="709275"/>
                  <a:pt x="954806" y="710116"/>
                </a:cubicBezTo>
                <a:cubicBezTo>
                  <a:pt x="942231" y="711393"/>
                  <a:pt x="938439" y="714027"/>
                  <a:pt x="928710" y="718255"/>
                </a:cubicBezTo>
                <a:cubicBezTo>
                  <a:pt x="925139" y="719806"/>
                  <a:pt x="919737" y="719166"/>
                  <a:pt x="915250" y="719622"/>
                </a:cubicBezTo>
                <a:cubicBezTo>
                  <a:pt x="906277" y="720533"/>
                  <a:pt x="896964" y="720972"/>
                  <a:pt x="888330" y="722356"/>
                </a:cubicBezTo>
                <a:cubicBezTo>
                  <a:pt x="884469" y="722975"/>
                  <a:pt x="881905" y="725204"/>
                  <a:pt x="877892" y="725612"/>
                </a:cubicBezTo>
                <a:cubicBezTo>
                  <a:pt x="872816" y="726127"/>
                  <a:pt x="866487" y="724575"/>
                  <a:pt x="861411" y="725091"/>
                </a:cubicBezTo>
                <a:cubicBezTo>
                  <a:pt x="857398" y="725498"/>
                  <a:pt x="854452" y="727261"/>
                  <a:pt x="850972" y="728346"/>
                </a:cubicBezTo>
                <a:cubicBezTo>
                  <a:pt x="841898" y="731175"/>
                  <a:pt x="831152" y="732021"/>
                  <a:pt x="821855" y="734597"/>
                </a:cubicBezTo>
                <a:cubicBezTo>
                  <a:pt x="817562" y="735786"/>
                  <a:pt x="814507" y="738303"/>
                  <a:pt x="810317" y="739610"/>
                </a:cubicBezTo>
                <a:cubicBezTo>
                  <a:pt x="805781" y="741025"/>
                  <a:pt x="800612" y="741694"/>
                  <a:pt x="795759" y="742735"/>
                </a:cubicBezTo>
                <a:cubicBezTo>
                  <a:pt x="786454" y="744733"/>
                  <a:pt x="778531" y="748354"/>
                  <a:pt x="769663" y="750874"/>
                </a:cubicBezTo>
                <a:cubicBezTo>
                  <a:pt x="761497" y="753195"/>
                  <a:pt x="753148" y="755309"/>
                  <a:pt x="744666" y="757255"/>
                </a:cubicBezTo>
                <a:cubicBezTo>
                  <a:pt x="726499" y="761424"/>
                  <a:pt x="744817" y="755681"/>
                  <a:pt x="721867" y="760120"/>
                </a:cubicBezTo>
                <a:cubicBezTo>
                  <a:pt x="680580" y="768106"/>
                  <a:pt x="734480" y="758977"/>
                  <a:pt x="705110" y="766761"/>
                </a:cubicBezTo>
                <a:cubicBezTo>
                  <a:pt x="697527" y="768771"/>
                  <a:pt x="689178" y="769843"/>
                  <a:pt x="681212" y="771384"/>
                </a:cubicBezTo>
                <a:cubicBezTo>
                  <a:pt x="670196" y="773515"/>
                  <a:pt x="647692" y="782846"/>
                  <a:pt x="638360" y="786164"/>
                </a:cubicBezTo>
                <a:cubicBezTo>
                  <a:pt x="634985" y="787364"/>
                  <a:pt x="631037" y="787955"/>
                  <a:pt x="627922" y="789420"/>
                </a:cubicBezTo>
                <a:cubicBezTo>
                  <a:pt x="621038" y="792659"/>
                  <a:pt x="618970" y="794026"/>
                  <a:pt x="619036" y="794476"/>
                </a:cubicBezTo>
                <a:lnTo>
                  <a:pt x="622653" y="794057"/>
                </a:lnTo>
                <a:lnTo>
                  <a:pt x="604847" y="799447"/>
                </a:lnTo>
                <a:cubicBezTo>
                  <a:pt x="599927" y="800982"/>
                  <a:pt x="596800" y="804329"/>
                  <a:pt x="592211" y="806219"/>
                </a:cubicBezTo>
                <a:cubicBezTo>
                  <a:pt x="587345" y="808224"/>
                  <a:pt x="581586" y="809271"/>
                  <a:pt x="576554" y="811103"/>
                </a:cubicBezTo>
                <a:cubicBezTo>
                  <a:pt x="572514" y="812573"/>
                  <a:pt x="569774" y="815519"/>
                  <a:pt x="565017" y="816117"/>
                </a:cubicBezTo>
                <a:cubicBezTo>
                  <a:pt x="558171" y="816977"/>
                  <a:pt x="547637" y="811279"/>
                  <a:pt x="540569" y="808172"/>
                </a:cubicBezTo>
                <a:cubicBezTo>
                  <a:pt x="551251" y="775707"/>
                  <a:pt x="540495" y="805759"/>
                  <a:pt x="568590" y="749893"/>
                </a:cubicBezTo>
                <a:cubicBezTo>
                  <a:pt x="572650" y="741820"/>
                  <a:pt x="576099" y="733397"/>
                  <a:pt x="579853" y="725149"/>
                </a:cubicBezTo>
                <a:cubicBezTo>
                  <a:pt x="584496" y="714949"/>
                  <a:pt x="587842" y="704032"/>
                  <a:pt x="591391" y="693242"/>
                </a:cubicBezTo>
                <a:cubicBezTo>
                  <a:pt x="592514" y="689830"/>
                  <a:pt x="592946" y="686077"/>
                  <a:pt x="593864" y="682563"/>
                </a:cubicBezTo>
                <a:cubicBezTo>
                  <a:pt x="594961" y="678371"/>
                  <a:pt x="596246" y="674272"/>
                  <a:pt x="597435" y="670126"/>
                </a:cubicBezTo>
                <a:cubicBezTo>
                  <a:pt x="602734" y="651674"/>
                  <a:pt x="613023" y="635869"/>
                  <a:pt x="621061" y="618880"/>
                </a:cubicBezTo>
                <a:cubicBezTo>
                  <a:pt x="626118" y="608194"/>
                  <a:pt x="642326" y="601562"/>
                  <a:pt x="636719" y="587103"/>
                </a:cubicBezTo>
                <a:cubicBezTo>
                  <a:pt x="632427" y="576033"/>
                  <a:pt x="611265" y="569565"/>
                  <a:pt x="598539" y="560795"/>
                </a:cubicBezTo>
                <a:cubicBezTo>
                  <a:pt x="590115" y="556346"/>
                  <a:pt x="581664" y="551968"/>
                  <a:pt x="573268" y="547446"/>
                </a:cubicBezTo>
                <a:cubicBezTo>
                  <a:pt x="562801" y="541809"/>
                  <a:pt x="552494" y="535749"/>
                  <a:pt x="541954" y="530320"/>
                </a:cubicBezTo>
                <a:cubicBezTo>
                  <a:pt x="537629" y="528092"/>
                  <a:pt x="533137" y="526595"/>
                  <a:pt x="528769" y="524524"/>
                </a:cubicBezTo>
                <a:cubicBezTo>
                  <a:pt x="522324" y="521468"/>
                  <a:pt x="515949" y="518142"/>
                  <a:pt x="509541" y="514951"/>
                </a:cubicBezTo>
                <a:cubicBezTo>
                  <a:pt x="485101" y="502783"/>
                  <a:pt x="461189" y="488959"/>
                  <a:pt x="436749" y="476791"/>
                </a:cubicBezTo>
                <a:cubicBezTo>
                  <a:pt x="424547" y="470716"/>
                  <a:pt x="419208" y="468521"/>
                  <a:pt x="407358" y="463312"/>
                </a:cubicBezTo>
                <a:cubicBezTo>
                  <a:pt x="396920" y="457603"/>
                  <a:pt x="386527" y="451780"/>
                  <a:pt x="376044" y="446185"/>
                </a:cubicBezTo>
                <a:cubicBezTo>
                  <a:pt x="368668" y="442249"/>
                  <a:pt x="361148" y="438717"/>
                  <a:pt x="353794" y="434724"/>
                </a:cubicBezTo>
                <a:cubicBezTo>
                  <a:pt x="341271" y="427924"/>
                  <a:pt x="328978" y="420575"/>
                  <a:pt x="316438" y="413821"/>
                </a:cubicBezTo>
                <a:cubicBezTo>
                  <a:pt x="303382" y="406789"/>
                  <a:pt x="293976" y="402931"/>
                  <a:pt x="281003" y="396564"/>
                </a:cubicBezTo>
                <a:cubicBezTo>
                  <a:pt x="268162" y="390262"/>
                  <a:pt x="255325" y="383935"/>
                  <a:pt x="242547" y="377419"/>
                </a:cubicBezTo>
                <a:cubicBezTo>
                  <a:pt x="184792" y="347969"/>
                  <a:pt x="256795" y="382976"/>
                  <a:pt x="172777" y="341148"/>
                </a:cubicBezTo>
                <a:cubicBezTo>
                  <a:pt x="164724" y="337139"/>
                  <a:pt x="157488" y="334543"/>
                  <a:pt x="149429" y="331445"/>
                </a:cubicBezTo>
                <a:cubicBezTo>
                  <a:pt x="142654" y="328840"/>
                  <a:pt x="135872" y="326345"/>
                  <a:pt x="129102" y="323630"/>
                </a:cubicBezTo>
                <a:cubicBezTo>
                  <a:pt x="79125" y="303585"/>
                  <a:pt x="123652" y="320808"/>
                  <a:pt x="95591" y="310020"/>
                </a:cubicBezTo>
                <a:lnTo>
                  <a:pt x="75264" y="302205"/>
                </a:lnTo>
                <a:cubicBezTo>
                  <a:pt x="66430" y="298809"/>
                  <a:pt x="57728" y="294010"/>
                  <a:pt x="48894" y="290614"/>
                </a:cubicBezTo>
                <a:cubicBezTo>
                  <a:pt x="44103" y="288772"/>
                  <a:pt x="39403" y="288292"/>
                  <a:pt x="34610" y="286577"/>
                </a:cubicBezTo>
                <a:cubicBezTo>
                  <a:pt x="25817" y="283429"/>
                  <a:pt x="19889" y="279312"/>
                  <a:pt x="11262" y="276874"/>
                </a:cubicBezTo>
                <a:cubicBezTo>
                  <a:pt x="7423" y="275788"/>
                  <a:pt x="3754" y="275441"/>
                  <a:pt x="0" y="274725"/>
                </a:cubicBezTo>
                <a:cubicBezTo>
                  <a:pt x="1744" y="229341"/>
                  <a:pt x="-1228" y="276689"/>
                  <a:pt x="58237" y="181544"/>
                </a:cubicBezTo>
                <a:cubicBezTo>
                  <a:pt x="63378" y="173318"/>
                  <a:pt x="66479" y="163876"/>
                  <a:pt x="70600" y="155042"/>
                </a:cubicBezTo>
                <a:cubicBezTo>
                  <a:pt x="76609" y="136776"/>
                  <a:pt x="73886" y="145666"/>
                  <a:pt x="78842" y="128410"/>
                </a:cubicBezTo>
                <a:cubicBezTo>
                  <a:pt x="79649" y="125600"/>
                  <a:pt x="79757" y="122463"/>
                  <a:pt x="80215" y="119489"/>
                </a:cubicBezTo>
                <a:cubicBezTo>
                  <a:pt x="80903" y="115021"/>
                  <a:pt x="84334" y="92740"/>
                  <a:pt x="84337" y="92726"/>
                </a:cubicBezTo>
                <a:cubicBezTo>
                  <a:pt x="85002" y="89093"/>
                  <a:pt x="86100" y="85660"/>
                  <a:pt x="86809" y="82047"/>
                </a:cubicBezTo>
                <a:cubicBezTo>
                  <a:pt x="87382" y="79125"/>
                  <a:pt x="87609" y="76048"/>
                  <a:pt x="88183" y="73126"/>
                </a:cubicBezTo>
                <a:cubicBezTo>
                  <a:pt x="88892" y="69513"/>
                  <a:pt x="90050" y="66107"/>
                  <a:pt x="90655" y="62447"/>
                </a:cubicBezTo>
                <a:close/>
                <a:moveTo>
                  <a:pt x="100272" y="0"/>
                </a:moveTo>
                <a:lnTo>
                  <a:pt x="96379" y="25278"/>
                </a:lnTo>
                <a:lnTo>
                  <a:pt x="75971" y="11975"/>
                </a:lnTo>
                <a:cubicBezTo>
                  <a:pt x="65021" y="4838"/>
                  <a:pt x="68031" y="6744"/>
                  <a:pt x="85163" y="17451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34" name="Google Shape;134;p24" descr="A picture containing plan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28678" t="45968" r="60320" b="25889"/>
          <a:stretch/>
        </p:blipFill>
        <p:spPr>
          <a:xfrm rot="-10064114">
            <a:off x="9255472" y="4143329"/>
            <a:ext cx="1124668" cy="816474"/>
          </a:xfrm>
          <a:custGeom>
            <a:avLst/>
            <a:gdLst/>
            <a:ahLst/>
            <a:cxnLst/>
            <a:rect l="l" t="t" r="r" b="b"/>
            <a:pathLst>
              <a:path w="1124296" h="816204" extrusionOk="0">
                <a:moveTo>
                  <a:pt x="623587" y="793775"/>
                </a:moveTo>
                <a:cubicBezTo>
                  <a:pt x="625711" y="793188"/>
                  <a:pt x="624606" y="793588"/>
                  <a:pt x="622953" y="794023"/>
                </a:cubicBezTo>
                <a:lnTo>
                  <a:pt x="622653" y="794057"/>
                </a:lnTo>
                <a:close/>
                <a:moveTo>
                  <a:pt x="96379" y="25278"/>
                </a:moveTo>
                <a:lnTo>
                  <a:pt x="102845" y="29493"/>
                </a:lnTo>
                <a:cubicBezTo>
                  <a:pt x="115280" y="37613"/>
                  <a:pt x="131184" y="48024"/>
                  <a:pt x="150538" y="60755"/>
                </a:cubicBezTo>
                <a:cubicBezTo>
                  <a:pt x="161187" y="66714"/>
                  <a:pt x="223532" y="101487"/>
                  <a:pt x="231295" y="106339"/>
                </a:cubicBezTo>
                <a:cubicBezTo>
                  <a:pt x="234480" y="108329"/>
                  <a:pt x="236403" y="111417"/>
                  <a:pt x="239261" y="113762"/>
                </a:cubicBezTo>
                <a:cubicBezTo>
                  <a:pt x="244758" y="118273"/>
                  <a:pt x="250614" y="122488"/>
                  <a:pt x="256291" y="126851"/>
                </a:cubicBezTo>
                <a:cubicBezTo>
                  <a:pt x="306283" y="158911"/>
                  <a:pt x="355899" y="191551"/>
                  <a:pt x="406268" y="223031"/>
                </a:cubicBezTo>
                <a:lnTo>
                  <a:pt x="487025" y="268615"/>
                </a:lnTo>
                <a:cubicBezTo>
                  <a:pt x="518614" y="287543"/>
                  <a:pt x="550098" y="306665"/>
                  <a:pt x="581791" y="325399"/>
                </a:cubicBezTo>
                <a:lnTo>
                  <a:pt x="631234" y="353856"/>
                </a:lnTo>
                <a:lnTo>
                  <a:pt x="692764" y="389867"/>
                </a:lnTo>
                <a:cubicBezTo>
                  <a:pt x="700455" y="395488"/>
                  <a:pt x="708312" y="400949"/>
                  <a:pt x="715837" y="406732"/>
                </a:cubicBezTo>
                <a:cubicBezTo>
                  <a:pt x="719685" y="409690"/>
                  <a:pt x="722908" y="413152"/>
                  <a:pt x="726824" y="416044"/>
                </a:cubicBezTo>
                <a:cubicBezTo>
                  <a:pt x="737316" y="423792"/>
                  <a:pt x="748249" y="431065"/>
                  <a:pt x="758962" y="438575"/>
                </a:cubicBezTo>
                <a:cubicBezTo>
                  <a:pt x="762350" y="439878"/>
                  <a:pt x="765736" y="441269"/>
                  <a:pt x="769125" y="442482"/>
                </a:cubicBezTo>
                <a:cubicBezTo>
                  <a:pt x="774896" y="444548"/>
                  <a:pt x="780870" y="447484"/>
                  <a:pt x="786430" y="448408"/>
                </a:cubicBezTo>
                <a:cubicBezTo>
                  <a:pt x="800642" y="450771"/>
                  <a:pt x="808417" y="432303"/>
                  <a:pt x="810878" y="429460"/>
                </a:cubicBezTo>
                <a:cubicBezTo>
                  <a:pt x="816470" y="405314"/>
                  <a:pt x="809124" y="434796"/>
                  <a:pt x="820219" y="401070"/>
                </a:cubicBezTo>
                <a:cubicBezTo>
                  <a:pt x="821342" y="397657"/>
                  <a:pt x="821519" y="393776"/>
                  <a:pt x="822691" y="390390"/>
                </a:cubicBezTo>
                <a:cubicBezTo>
                  <a:pt x="825003" y="383716"/>
                  <a:pt x="828003" y="377411"/>
                  <a:pt x="830659" y="370921"/>
                </a:cubicBezTo>
                <a:cubicBezTo>
                  <a:pt x="832347" y="363627"/>
                  <a:pt x="834240" y="354613"/>
                  <a:pt x="836703" y="347805"/>
                </a:cubicBezTo>
                <a:cubicBezTo>
                  <a:pt x="840162" y="338239"/>
                  <a:pt x="851054" y="313546"/>
                  <a:pt x="854833" y="305349"/>
                </a:cubicBezTo>
                <a:cubicBezTo>
                  <a:pt x="868866" y="274910"/>
                  <a:pt x="855435" y="279150"/>
                  <a:pt x="877634" y="275591"/>
                </a:cubicBezTo>
                <a:cubicBezTo>
                  <a:pt x="877057" y="290643"/>
                  <a:pt x="876625" y="273573"/>
                  <a:pt x="882028" y="295452"/>
                </a:cubicBezTo>
                <a:cubicBezTo>
                  <a:pt x="883398" y="300996"/>
                  <a:pt x="883676" y="306261"/>
                  <a:pt x="884500" y="311666"/>
                </a:cubicBezTo>
                <a:cubicBezTo>
                  <a:pt x="895459" y="332450"/>
                  <a:pt x="890755" y="321519"/>
                  <a:pt x="897683" y="344355"/>
                </a:cubicBezTo>
                <a:cubicBezTo>
                  <a:pt x="910908" y="362036"/>
                  <a:pt x="899567" y="345080"/>
                  <a:pt x="907298" y="362588"/>
                </a:cubicBezTo>
                <a:cubicBezTo>
                  <a:pt x="909432" y="367422"/>
                  <a:pt x="912795" y="372334"/>
                  <a:pt x="914988" y="377174"/>
                </a:cubicBezTo>
                <a:cubicBezTo>
                  <a:pt x="916926" y="381452"/>
                  <a:pt x="917771" y="385599"/>
                  <a:pt x="919657" y="389872"/>
                </a:cubicBezTo>
                <a:cubicBezTo>
                  <a:pt x="931919" y="417641"/>
                  <a:pt x="918865" y="379191"/>
                  <a:pt x="930918" y="418914"/>
                </a:cubicBezTo>
                <a:cubicBezTo>
                  <a:pt x="937866" y="429054"/>
                  <a:pt x="941115" y="432805"/>
                  <a:pt x="945476" y="442682"/>
                </a:cubicBezTo>
                <a:cubicBezTo>
                  <a:pt x="958866" y="473006"/>
                  <a:pt x="941601" y="439174"/>
                  <a:pt x="955914" y="466320"/>
                </a:cubicBezTo>
                <a:cubicBezTo>
                  <a:pt x="960446" y="474914"/>
                  <a:pt x="967633" y="483424"/>
                  <a:pt x="973493" y="491976"/>
                </a:cubicBezTo>
                <a:cubicBezTo>
                  <a:pt x="979294" y="500442"/>
                  <a:pt x="982465" y="508993"/>
                  <a:pt x="986952" y="517502"/>
                </a:cubicBezTo>
                <a:cubicBezTo>
                  <a:pt x="991484" y="526097"/>
                  <a:pt x="999055" y="534575"/>
                  <a:pt x="1004531" y="543158"/>
                </a:cubicBezTo>
                <a:cubicBezTo>
                  <a:pt x="1006854" y="546799"/>
                  <a:pt x="1008066" y="550452"/>
                  <a:pt x="1010299" y="554098"/>
                </a:cubicBezTo>
                <a:cubicBezTo>
                  <a:pt x="1012931" y="558394"/>
                  <a:pt x="1016392" y="562632"/>
                  <a:pt x="1019088" y="566926"/>
                </a:cubicBezTo>
                <a:cubicBezTo>
                  <a:pt x="1024820" y="576055"/>
                  <a:pt x="1029119" y="585274"/>
                  <a:pt x="1035569" y="594340"/>
                </a:cubicBezTo>
                <a:cubicBezTo>
                  <a:pt x="1039638" y="600061"/>
                  <a:pt x="1045688" y="605345"/>
                  <a:pt x="1050401" y="610945"/>
                </a:cubicBezTo>
                <a:cubicBezTo>
                  <a:pt x="1055515" y="617023"/>
                  <a:pt x="1061989" y="627234"/>
                  <a:pt x="1066058" y="632955"/>
                </a:cubicBezTo>
                <a:cubicBezTo>
                  <a:pt x="1068246" y="636030"/>
                  <a:pt x="1070636" y="639077"/>
                  <a:pt x="1072924" y="642137"/>
                </a:cubicBezTo>
                <a:cubicBezTo>
                  <a:pt x="1091520" y="659466"/>
                  <a:pt x="1068449" y="637153"/>
                  <a:pt x="1094624" y="667924"/>
                </a:cubicBezTo>
                <a:cubicBezTo>
                  <a:pt x="1098441" y="672411"/>
                  <a:pt x="1103379" y="676502"/>
                  <a:pt x="1107534" y="680882"/>
                </a:cubicBezTo>
                <a:cubicBezTo>
                  <a:pt x="1107560" y="680909"/>
                  <a:pt x="1124678" y="699458"/>
                  <a:pt x="1124290" y="701134"/>
                </a:cubicBezTo>
                <a:cubicBezTo>
                  <a:pt x="1123707" y="703651"/>
                  <a:pt x="1118135" y="702231"/>
                  <a:pt x="1114950" y="702631"/>
                </a:cubicBezTo>
                <a:cubicBezTo>
                  <a:pt x="1110533" y="703186"/>
                  <a:pt x="1105977" y="703542"/>
                  <a:pt x="1101490" y="703998"/>
                </a:cubicBezTo>
                <a:cubicBezTo>
                  <a:pt x="1090417" y="701885"/>
                  <a:pt x="1088310" y="700926"/>
                  <a:pt x="1077867" y="701458"/>
                </a:cubicBezTo>
                <a:cubicBezTo>
                  <a:pt x="1074528" y="701628"/>
                  <a:pt x="1071893" y="702828"/>
                  <a:pt x="1068528" y="702956"/>
                </a:cubicBezTo>
                <a:cubicBezTo>
                  <a:pt x="1063247" y="703156"/>
                  <a:pt x="1057357" y="702284"/>
                  <a:pt x="1052046" y="702434"/>
                </a:cubicBezTo>
                <a:cubicBezTo>
                  <a:pt x="1047352" y="702567"/>
                  <a:pt x="1043254" y="703625"/>
                  <a:pt x="1038586" y="703801"/>
                </a:cubicBezTo>
                <a:cubicBezTo>
                  <a:pt x="1034626" y="703951"/>
                  <a:pt x="1030185" y="703261"/>
                  <a:pt x="1026225" y="703410"/>
                </a:cubicBezTo>
                <a:cubicBezTo>
                  <a:pt x="1021557" y="703587"/>
                  <a:pt x="1017433" y="704601"/>
                  <a:pt x="1012765" y="704777"/>
                </a:cubicBezTo>
                <a:cubicBezTo>
                  <a:pt x="1008805" y="704927"/>
                  <a:pt x="1004128" y="703881"/>
                  <a:pt x="1000404" y="704386"/>
                </a:cubicBezTo>
                <a:cubicBezTo>
                  <a:pt x="993329" y="705347"/>
                  <a:pt x="987749" y="708245"/>
                  <a:pt x="980626" y="709140"/>
                </a:cubicBezTo>
                <a:cubicBezTo>
                  <a:pt x="972481" y="710163"/>
                  <a:pt x="963078" y="709275"/>
                  <a:pt x="954806" y="710116"/>
                </a:cubicBezTo>
                <a:cubicBezTo>
                  <a:pt x="942231" y="711393"/>
                  <a:pt x="938439" y="714027"/>
                  <a:pt x="928710" y="718255"/>
                </a:cubicBezTo>
                <a:cubicBezTo>
                  <a:pt x="925139" y="719806"/>
                  <a:pt x="919737" y="719166"/>
                  <a:pt x="915250" y="719622"/>
                </a:cubicBezTo>
                <a:cubicBezTo>
                  <a:pt x="906277" y="720533"/>
                  <a:pt x="896964" y="720972"/>
                  <a:pt x="888330" y="722356"/>
                </a:cubicBezTo>
                <a:cubicBezTo>
                  <a:pt x="884469" y="722975"/>
                  <a:pt x="881905" y="725204"/>
                  <a:pt x="877892" y="725612"/>
                </a:cubicBezTo>
                <a:cubicBezTo>
                  <a:pt x="872816" y="726127"/>
                  <a:pt x="866487" y="724575"/>
                  <a:pt x="861411" y="725091"/>
                </a:cubicBezTo>
                <a:cubicBezTo>
                  <a:pt x="857398" y="725498"/>
                  <a:pt x="854452" y="727261"/>
                  <a:pt x="850972" y="728346"/>
                </a:cubicBezTo>
                <a:cubicBezTo>
                  <a:pt x="841898" y="731175"/>
                  <a:pt x="831152" y="732021"/>
                  <a:pt x="821855" y="734597"/>
                </a:cubicBezTo>
                <a:cubicBezTo>
                  <a:pt x="817562" y="735786"/>
                  <a:pt x="814507" y="738303"/>
                  <a:pt x="810317" y="739610"/>
                </a:cubicBezTo>
                <a:cubicBezTo>
                  <a:pt x="805781" y="741025"/>
                  <a:pt x="800612" y="741694"/>
                  <a:pt x="795759" y="742735"/>
                </a:cubicBezTo>
                <a:cubicBezTo>
                  <a:pt x="786454" y="744733"/>
                  <a:pt x="778531" y="748354"/>
                  <a:pt x="769663" y="750874"/>
                </a:cubicBezTo>
                <a:cubicBezTo>
                  <a:pt x="761497" y="753195"/>
                  <a:pt x="753148" y="755309"/>
                  <a:pt x="744666" y="757255"/>
                </a:cubicBezTo>
                <a:cubicBezTo>
                  <a:pt x="726499" y="761424"/>
                  <a:pt x="744817" y="755681"/>
                  <a:pt x="721867" y="760120"/>
                </a:cubicBezTo>
                <a:cubicBezTo>
                  <a:pt x="680580" y="768106"/>
                  <a:pt x="734480" y="758977"/>
                  <a:pt x="705110" y="766761"/>
                </a:cubicBezTo>
                <a:cubicBezTo>
                  <a:pt x="697527" y="768771"/>
                  <a:pt x="689178" y="769843"/>
                  <a:pt x="681212" y="771384"/>
                </a:cubicBezTo>
                <a:cubicBezTo>
                  <a:pt x="670196" y="773515"/>
                  <a:pt x="647692" y="782846"/>
                  <a:pt x="638360" y="786164"/>
                </a:cubicBezTo>
                <a:cubicBezTo>
                  <a:pt x="634985" y="787364"/>
                  <a:pt x="631037" y="787955"/>
                  <a:pt x="627922" y="789420"/>
                </a:cubicBezTo>
                <a:cubicBezTo>
                  <a:pt x="621038" y="792659"/>
                  <a:pt x="618970" y="794026"/>
                  <a:pt x="619036" y="794476"/>
                </a:cubicBezTo>
                <a:lnTo>
                  <a:pt x="622653" y="794057"/>
                </a:lnTo>
                <a:lnTo>
                  <a:pt x="604847" y="799447"/>
                </a:lnTo>
                <a:cubicBezTo>
                  <a:pt x="599927" y="800982"/>
                  <a:pt x="596800" y="804329"/>
                  <a:pt x="592211" y="806219"/>
                </a:cubicBezTo>
                <a:cubicBezTo>
                  <a:pt x="587345" y="808224"/>
                  <a:pt x="581586" y="809271"/>
                  <a:pt x="576554" y="811103"/>
                </a:cubicBezTo>
                <a:cubicBezTo>
                  <a:pt x="572514" y="812573"/>
                  <a:pt x="569774" y="815519"/>
                  <a:pt x="565017" y="816117"/>
                </a:cubicBezTo>
                <a:cubicBezTo>
                  <a:pt x="558171" y="816977"/>
                  <a:pt x="547637" y="811279"/>
                  <a:pt x="540569" y="808172"/>
                </a:cubicBezTo>
                <a:cubicBezTo>
                  <a:pt x="551251" y="775707"/>
                  <a:pt x="540495" y="805759"/>
                  <a:pt x="568590" y="749893"/>
                </a:cubicBezTo>
                <a:cubicBezTo>
                  <a:pt x="572650" y="741820"/>
                  <a:pt x="576099" y="733397"/>
                  <a:pt x="579853" y="725149"/>
                </a:cubicBezTo>
                <a:cubicBezTo>
                  <a:pt x="584496" y="714949"/>
                  <a:pt x="587842" y="704032"/>
                  <a:pt x="591391" y="693242"/>
                </a:cubicBezTo>
                <a:cubicBezTo>
                  <a:pt x="592514" y="689830"/>
                  <a:pt x="592946" y="686077"/>
                  <a:pt x="593864" y="682563"/>
                </a:cubicBezTo>
                <a:cubicBezTo>
                  <a:pt x="594961" y="678371"/>
                  <a:pt x="596246" y="674272"/>
                  <a:pt x="597435" y="670126"/>
                </a:cubicBezTo>
                <a:cubicBezTo>
                  <a:pt x="602734" y="651674"/>
                  <a:pt x="613023" y="635869"/>
                  <a:pt x="621061" y="618880"/>
                </a:cubicBezTo>
                <a:cubicBezTo>
                  <a:pt x="626118" y="608194"/>
                  <a:pt x="642326" y="601562"/>
                  <a:pt x="636719" y="587103"/>
                </a:cubicBezTo>
                <a:cubicBezTo>
                  <a:pt x="632427" y="576033"/>
                  <a:pt x="611265" y="569565"/>
                  <a:pt x="598539" y="560795"/>
                </a:cubicBezTo>
                <a:cubicBezTo>
                  <a:pt x="590115" y="556346"/>
                  <a:pt x="581664" y="551968"/>
                  <a:pt x="573268" y="547446"/>
                </a:cubicBezTo>
                <a:cubicBezTo>
                  <a:pt x="562801" y="541809"/>
                  <a:pt x="552494" y="535749"/>
                  <a:pt x="541954" y="530320"/>
                </a:cubicBezTo>
                <a:cubicBezTo>
                  <a:pt x="537629" y="528092"/>
                  <a:pt x="533137" y="526595"/>
                  <a:pt x="528769" y="524524"/>
                </a:cubicBezTo>
                <a:cubicBezTo>
                  <a:pt x="522324" y="521468"/>
                  <a:pt x="515949" y="518142"/>
                  <a:pt x="509541" y="514951"/>
                </a:cubicBezTo>
                <a:cubicBezTo>
                  <a:pt x="485101" y="502783"/>
                  <a:pt x="461189" y="488959"/>
                  <a:pt x="436749" y="476791"/>
                </a:cubicBezTo>
                <a:cubicBezTo>
                  <a:pt x="424547" y="470716"/>
                  <a:pt x="419208" y="468521"/>
                  <a:pt x="407358" y="463312"/>
                </a:cubicBezTo>
                <a:cubicBezTo>
                  <a:pt x="396920" y="457603"/>
                  <a:pt x="386527" y="451780"/>
                  <a:pt x="376044" y="446185"/>
                </a:cubicBezTo>
                <a:cubicBezTo>
                  <a:pt x="368668" y="442249"/>
                  <a:pt x="361148" y="438717"/>
                  <a:pt x="353794" y="434724"/>
                </a:cubicBezTo>
                <a:cubicBezTo>
                  <a:pt x="341271" y="427924"/>
                  <a:pt x="328978" y="420575"/>
                  <a:pt x="316438" y="413821"/>
                </a:cubicBezTo>
                <a:cubicBezTo>
                  <a:pt x="303382" y="406789"/>
                  <a:pt x="293976" y="402931"/>
                  <a:pt x="281003" y="396564"/>
                </a:cubicBezTo>
                <a:cubicBezTo>
                  <a:pt x="268162" y="390262"/>
                  <a:pt x="255325" y="383935"/>
                  <a:pt x="242547" y="377419"/>
                </a:cubicBezTo>
                <a:cubicBezTo>
                  <a:pt x="184792" y="347969"/>
                  <a:pt x="256795" y="382976"/>
                  <a:pt x="172777" y="341148"/>
                </a:cubicBezTo>
                <a:cubicBezTo>
                  <a:pt x="164724" y="337139"/>
                  <a:pt x="157488" y="334543"/>
                  <a:pt x="149429" y="331445"/>
                </a:cubicBezTo>
                <a:cubicBezTo>
                  <a:pt x="142654" y="328840"/>
                  <a:pt x="135872" y="326345"/>
                  <a:pt x="129102" y="323630"/>
                </a:cubicBezTo>
                <a:cubicBezTo>
                  <a:pt x="79125" y="303585"/>
                  <a:pt x="123652" y="320808"/>
                  <a:pt x="95591" y="310020"/>
                </a:cubicBezTo>
                <a:lnTo>
                  <a:pt x="75264" y="302205"/>
                </a:lnTo>
                <a:cubicBezTo>
                  <a:pt x="66430" y="298809"/>
                  <a:pt x="57728" y="294010"/>
                  <a:pt x="48894" y="290614"/>
                </a:cubicBezTo>
                <a:cubicBezTo>
                  <a:pt x="44103" y="288772"/>
                  <a:pt x="39403" y="288292"/>
                  <a:pt x="34610" y="286577"/>
                </a:cubicBezTo>
                <a:cubicBezTo>
                  <a:pt x="25817" y="283429"/>
                  <a:pt x="19889" y="279312"/>
                  <a:pt x="11262" y="276874"/>
                </a:cubicBezTo>
                <a:cubicBezTo>
                  <a:pt x="7423" y="275788"/>
                  <a:pt x="3754" y="275441"/>
                  <a:pt x="0" y="274725"/>
                </a:cubicBezTo>
                <a:cubicBezTo>
                  <a:pt x="1744" y="229341"/>
                  <a:pt x="-1228" y="276689"/>
                  <a:pt x="58237" y="181544"/>
                </a:cubicBezTo>
                <a:cubicBezTo>
                  <a:pt x="63378" y="173318"/>
                  <a:pt x="66479" y="163876"/>
                  <a:pt x="70600" y="155042"/>
                </a:cubicBezTo>
                <a:cubicBezTo>
                  <a:pt x="76609" y="136776"/>
                  <a:pt x="73886" y="145666"/>
                  <a:pt x="78842" y="128410"/>
                </a:cubicBezTo>
                <a:cubicBezTo>
                  <a:pt x="79649" y="125600"/>
                  <a:pt x="79757" y="122463"/>
                  <a:pt x="80215" y="119489"/>
                </a:cubicBezTo>
                <a:cubicBezTo>
                  <a:pt x="80903" y="115021"/>
                  <a:pt x="84334" y="92740"/>
                  <a:pt x="84337" y="92726"/>
                </a:cubicBezTo>
                <a:cubicBezTo>
                  <a:pt x="85002" y="89093"/>
                  <a:pt x="86100" y="85660"/>
                  <a:pt x="86809" y="82047"/>
                </a:cubicBezTo>
                <a:cubicBezTo>
                  <a:pt x="87382" y="79125"/>
                  <a:pt x="87609" y="76048"/>
                  <a:pt x="88183" y="73126"/>
                </a:cubicBezTo>
                <a:cubicBezTo>
                  <a:pt x="88892" y="69513"/>
                  <a:pt x="90050" y="66107"/>
                  <a:pt x="90655" y="62447"/>
                </a:cubicBezTo>
                <a:close/>
                <a:moveTo>
                  <a:pt x="100272" y="0"/>
                </a:moveTo>
                <a:lnTo>
                  <a:pt x="96379" y="25278"/>
                </a:lnTo>
                <a:lnTo>
                  <a:pt x="75971" y="11975"/>
                </a:lnTo>
                <a:cubicBezTo>
                  <a:pt x="65021" y="4838"/>
                  <a:pt x="68031" y="6744"/>
                  <a:pt x="85163" y="17451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35" name="Google Shape;135;p24" descr="A picture containing plant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l="28678" t="45968" r="60320" b="25889"/>
          <a:stretch/>
        </p:blipFill>
        <p:spPr>
          <a:xfrm rot="-3509744">
            <a:off x="1233676" y="4244146"/>
            <a:ext cx="1124162" cy="816107"/>
          </a:xfrm>
          <a:custGeom>
            <a:avLst/>
            <a:gdLst/>
            <a:ahLst/>
            <a:cxnLst/>
            <a:rect l="l" t="t" r="r" b="b"/>
            <a:pathLst>
              <a:path w="1124296" h="816204" extrusionOk="0">
                <a:moveTo>
                  <a:pt x="623587" y="793775"/>
                </a:moveTo>
                <a:cubicBezTo>
                  <a:pt x="625711" y="793188"/>
                  <a:pt x="624606" y="793588"/>
                  <a:pt x="622953" y="794023"/>
                </a:cubicBezTo>
                <a:lnTo>
                  <a:pt x="622653" y="794057"/>
                </a:lnTo>
                <a:close/>
                <a:moveTo>
                  <a:pt x="96379" y="25278"/>
                </a:moveTo>
                <a:lnTo>
                  <a:pt x="102845" y="29493"/>
                </a:lnTo>
                <a:cubicBezTo>
                  <a:pt x="115280" y="37613"/>
                  <a:pt x="131184" y="48024"/>
                  <a:pt x="150538" y="60755"/>
                </a:cubicBezTo>
                <a:cubicBezTo>
                  <a:pt x="161187" y="66714"/>
                  <a:pt x="223532" y="101487"/>
                  <a:pt x="231295" y="106339"/>
                </a:cubicBezTo>
                <a:cubicBezTo>
                  <a:pt x="234480" y="108329"/>
                  <a:pt x="236403" y="111417"/>
                  <a:pt x="239261" y="113762"/>
                </a:cubicBezTo>
                <a:cubicBezTo>
                  <a:pt x="244758" y="118273"/>
                  <a:pt x="250614" y="122488"/>
                  <a:pt x="256291" y="126851"/>
                </a:cubicBezTo>
                <a:cubicBezTo>
                  <a:pt x="306283" y="158911"/>
                  <a:pt x="355899" y="191551"/>
                  <a:pt x="406268" y="223031"/>
                </a:cubicBezTo>
                <a:lnTo>
                  <a:pt x="487025" y="268615"/>
                </a:lnTo>
                <a:cubicBezTo>
                  <a:pt x="518614" y="287543"/>
                  <a:pt x="550098" y="306665"/>
                  <a:pt x="581791" y="325399"/>
                </a:cubicBezTo>
                <a:lnTo>
                  <a:pt x="631234" y="353856"/>
                </a:lnTo>
                <a:lnTo>
                  <a:pt x="692764" y="389867"/>
                </a:lnTo>
                <a:cubicBezTo>
                  <a:pt x="700455" y="395488"/>
                  <a:pt x="708312" y="400949"/>
                  <a:pt x="715837" y="406732"/>
                </a:cubicBezTo>
                <a:cubicBezTo>
                  <a:pt x="719685" y="409690"/>
                  <a:pt x="722908" y="413152"/>
                  <a:pt x="726824" y="416044"/>
                </a:cubicBezTo>
                <a:cubicBezTo>
                  <a:pt x="737316" y="423792"/>
                  <a:pt x="748249" y="431065"/>
                  <a:pt x="758962" y="438575"/>
                </a:cubicBezTo>
                <a:cubicBezTo>
                  <a:pt x="762350" y="439878"/>
                  <a:pt x="765736" y="441269"/>
                  <a:pt x="769125" y="442482"/>
                </a:cubicBezTo>
                <a:cubicBezTo>
                  <a:pt x="774896" y="444548"/>
                  <a:pt x="780870" y="447484"/>
                  <a:pt x="786430" y="448408"/>
                </a:cubicBezTo>
                <a:cubicBezTo>
                  <a:pt x="800642" y="450771"/>
                  <a:pt x="808417" y="432303"/>
                  <a:pt x="810878" y="429460"/>
                </a:cubicBezTo>
                <a:cubicBezTo>
                  <a:pt x="816470" y="405314"/>
                  <a:pt x="809124" y="434796"/>
                  <a:pt x="820219" y="401070"/>
                </a:cubicBezTo>
                <a:cubicBezTo>
                  <a:pt x="821342" y="397657"/>
                  <a:pt x="821519" y="393776"/>
                  <a:pt x="822691" y="390390"/>
                </a:cubicBezTo>
                <a:cubicBezTo>
                  <a:pt x="825003" y="383716"/>
                  <a:pt x="828003" y="377411"/>
                  <a:pt x="830659" y="370921"/>
                </a:cubicBezTo>
                <a:cubicBezTo>
                  <a:pt x="832347" y="363627"/>
                  <a:pt x="834240" y="354613"/>
                  <a:pt x="836703" y="347805"/>
                </a:cubicBezTo>
                <a:cubicBezTo>
                  <a:pt x="840162" y="338239"/>
                  <a:pt x="851054" y="313546"/>
                  <a:pt x="854833" y="305349"/>
                </a:cubicBezTo>
                <a:cubicBezTo>
                  <a:pt x="868866" y="274910"/>
                  <a:pt x="855435" y="279150"/>
                  <a:pt x="877634" y="275591"/>
                </a:cubicBezTo>
                <a:cubicBezTo>
                  <a:pt x="877057" y="290643"/>
                  <a:pt x="876625" y="273573"/>
                  <a:pt x="882028" y="295452"/>
                </a:cubicBezTo>
                <a:cubicBezTo>
                  <a:pt x="883398" y="300996"/>
                  <a:pt x="883676" y="306261"/>
                  <a:pt x="884500" y="311666"/>
                </a:cubicBezTo>
                <a:cubicBezTo>
                  <a:pt x="895459" y="332450"/>
                  <a:pt x="890755" y="321519"/>
                  <a:pt x="897683" y="344355"/>
                </a:cubicBezTo>
                <a:cubicBezTo>
                  <a:pt x="910908" y="362036"/>
                  <a:pt x="899567" y="345080"/>
                  <a:pt x="907298" y="362588"/>
                </a:cubicBezTo>
                <a:cubicBezTo>
                  <a:pt x="909432" y="367422"/>
                  <a:pt x="912795" y="372334"/>
                  <a:pt x="914988" y="377174"/>
                </a:cubicBezTo>
                <a:cubicBezTo>
                  <a:pt x="916926" y="381452"/>
                  <a:pt x="917771" y="385599"/>
                  <a:pt x="919657" y="389872"/>
                </a:cubicBezTo>
                <a:cubicBezTo>
                  <a:pt x="931919" y="417641"/>
                  <a:pt x="918865" y="379191"/>
                  <a:pt x="930918" y="418914"/>
                </a:cubicBezTo>
                <a:cubicBezTo>
                  <a:pt x="937866" y="429054"/>
                  <a:pt x="941115" y="432805"/>
                  <a:pt x="945476" y="442682"/>
                </a:cubicBezTo>
                <a:cubicBezTo>
                  <a:pt x="958866" y="473006"/>
                  <a:pt x="941601" y="439174"/>
                  <a:pt x="955914" y="466320"/>
                </a:cubicBezTo>
                <a:cubicBezTo>
                  <a:pt x="960446" y="474914"/>
                  <a:pt x="967633" y="483424"/>
                  <a:pt x="973493" y="491976"/>
                </a:cubicBezTo>
                <a:cubicBezTo>
                  <a:pt x="979294" y="500442"/>
                  <a:pt x="982465" y="508993"/>
                  <a:pt x="986952" y="517502"/>
                </a:cubicBezTo>
                <a:cubicBezTo>
                  <a:pt x="991484" y="526097"/>
                  <a:pt x="999055" y="534575"/>
                  <a:pt x="1004531" y="543158"/>
                </a:cubicBezTo>
                <a:cubicBezTo>
                  <a:pt x="1006854" y="546799"/>
                  <a:pt x="1008066" y="550452"/>
                  <a:pt x="1010299" y="554098"/>
                </a:cubicBezTo>
                <a:cubicBezTo>
                  <a:pt x="1012931" y="558394"/>
                  <a:pt x="1016392" y="562632"/>
                  <a:pt x="1019088" y="566926"/>
                </a:cubicBezTo>
                <a:cubicBezTo>
                  <a:pt x="1024820" y="576055"/>
                  <a:pt x="1029119" y="585274"/>
                  <a:pt x="1035569" y="594340"/>
                </a:cubicBezTo>
                <a:cubicBezTo>
                  <a:pt x="1039638" y="600061"/>
                  <a:pt x="1045688" y="605345"/>
                  <a:pt x="1050401" y="610945"/>
                </a:cubicBezTo>
                <a:cubicBezTo>
                  <a:pt x="1055515" y="617023"/>
                  <a:pt x="1061989" y="627234"/>
                  <a:pt x="1066058" y="632955"/>
                </a:cubicBezTo>
                <a:cubicBezTo>
                  <a:pt x="1068246" y="636030"/>
                  <a:pt x="1070636" y="639077"/>
                  <a:pt x="1072924" y="642137"/>
                </a:cubicBezTo>
                <a:cubicBezTo>
                  <a:pt x="1091520" y="659466"/>
                  <a:pt x="1068449" y="637153"/>
                  <a:pt x="1094624" y="667924"/>
                </a:cubicBezTo>
                <a:cubicBezTo>
                  <a:pt x="1098441" y="672411"/>
                  <a:pt x="1103379" y="676502"/>
                  <a:pt x="1107534" y="680882"/>
                </a:cubicBezTo>
                <a:cubicBezTo>
                  <a:pt x="1107560" y="680909"/>
                  <a:pt x="1124678" y="699458"/>
                  <a:pt x="1124290" y="701134"/>
                </a:cubicBezTo>
                <a:cubicBezTo>
                  <a:pt x="1123707" y="703651"/>
                  <a:pt x="1118135" y="702231"/>
                  <a:pt x="1114950" y="702631"/>
                </a:cubicBezTo>
                <a:cubicBezTo>
                  <a:pt x="1110533" y="703186"/>
                  <a:pt x="1105977" y="703542"/>
                  <a:pt x="1101490" y="703998"/>
                </a:cubicBezTo>
                <a:cubicBezTo>
                  <a:pt x="1090417" y="701885"/>
                  <a:pt x="1088310" y="700926"/>
                  <a:pt x="1077867" y="701458"/>
                </a:cubicBezTo>
                <a:cubicBezTo>
                  <a:pt x="1074528" y="701628"/>
                  <a:pt x="1071893" y="702828"/>
                  <a:pt x="1068528" y="702956"/>
                </a:cubicBezTo>
                <a:cubicBezTo>
                  <a:pt x="1063247" y="703156"/>
                  <a:pt x="1057357" y="702284"/>
                  <a:pt x="1052046" y="702434"/>
                </a:cubicBezTo>
                <a:cubicBezTo>
                  <a:pt x="1047352" y="702567"/>
                  <a:pt x="1043254" y="703625"/>
                  <a:pt x="1038586" y="703801"/>
                </a:cubicBezTo>
                <a:cubicBezTo>
                  <a:pt x="1034626" y="703951"/>
                  <a:pt x="1030185" y="703261"/>
                  <a:pt x="1026225" y="703410"/>
                </a:cubicBezTo>
                <a:cubicBezTo>
                  <a:pt x="1021557" y="703587"/>
                  <a:pt x="1017433" y="704601"/>
                  <a:pt x="1012765" y="704777"/>
                </a:cubicBezTo>
                <a:cubicBezTo>
                  <a:pt x="1008805" y="704927"/>
                  <a:pt x="1004128" y="703881"/>
                  <a:pt x="1000404" y="704386"/>
                </a:cubicBezTo>
                <a:cubicBezTo>
                  <a:pt x="993329" y="705347"/>
                  <a:pt x="987749" y="708245"/>
                  <a:pt x="980626" y="709140"/>
                </a:cubicBezTo>
                <a:cubicBezTo>
                  <a:pt x="972481" y="710163"/>
                  <a:pt x="963078" y="709275"/>
                  <a:pt x="954806" y="710116"/>
                </a:cubicBezTo>
                <a:cubicBezTo>
                  <a:pt x="942231" y="711393"/>
                  <a:pt x="938439" y="714027"/>
                  <a:pt x="928710" y="718255"/>
                </a:cubicBezTo>
                <a:cubicBezTo>
                  <a:pt x="925139" y="719806"/>
                  <a:pt x="919737" y="719166"/>
                  <a:pt x="915250" y="719622"/>
                </a:cubicBezTo>
                <a:cubicBezTo>
                  <a:pt x="906277" y="720533"/>
                  <a:pt x="896964" y="720972"/>
                  <a:pt x="888330" y="722356"/>
                </a:cubicBezTo>
                <a:cubicBezTo>
                  <a:pt x="884469" y="722975"/>
                  <a:pt x="881905" y="725204"/>
                  <a:pt x="877892" y="725612"/>
                </a:cubicBezTo>
                <a:cubicBezTo>
                  <a:pt x="872816" y="726127"/>
                  <a:pt x="866487" y="724575"/>
                  <a:pt x="861411" y="725091"/>
                </a:cubicBezTo>
                <a:cubicBezTo>
                  <a:pt x="857398" y="725498"/>
                  <a:pt x="854452" y="727261"/>
                  <a:pt x="850972" y="728346"/>
                </a:cubicBezTo>
                <a:cubicBezTo>
                  <a:pt x="841898" y="731175"/>
                  <a:pt x="831152" y="732021"/>
                  <a:pt x="821855" y="734597"/>
                </a:cubicBezTo>
                <a:cubicBezTo>
                  <a:pt x="817562" y="735786"/>
                  <a:pt x="814507" y="738303"/>
                  <a:pt x="810317" y="739610"/>
                </a:cubicBezTo>
                <a:cubicBezTo>
                  <a:pt x="805781" y="741025"/>
                  <a:pt x="800612" y="741694"/>
                  <a:pt x="795759" y="742735"/>
                </a:cubicBezTo>
                <a:cubicBezTo>
                  <a:pt x="786454" y="744733"/>
                  <a:pt x="778531" y="748354"/>
                  <a:pt x="769663" y="750874"/>
                </a:cubicBezTo>
                <a:cubicBezTo>
                  <a:pt x="761497" y="753195"/>
                  <a:pt x="753148" y="755309"/>
                  <a:pt x="744666" y="757255"/>
                </a:cubicBezTo>
                <a:cubicBezTo>
                  <a:pt x="726499" y="761424"/>
                  <a:pt x="744817" y="755681"/>
                  <a:pt x="721867" y="760120"/>
                </a:cubicBezTo>
                <a:cubicBezTo>
                  <a:pt x="680580" y="768106"/>
                  <a:pt x="734480" y="758977"/>
                  <a:pt x="705110" y="766761"/>
                </a:cubicBezTo>
                <a:cubicBezTo>
                  <a:pt x="697527" y="768771"/>
                  <a:pt x="689178" y="769843"/>
                  <a:pt x="681212" y="771384"/>
                </a:cubicBezTo>
                <a:cubicBezTo>
                  <a:pt x="670196" y="773515"/>
                  <a:pt x="647692" y="782846"/>
                  <a:pt x="638360" y="786164"/>
                </a:cubicBezTo>
                <a:cubicBezTo>
                  <a:pt x="634985" y="787364"/>
                  <a:pt x="631037" y="787955"/>
                  <a:pt x="627922" y="789420"/>
                </a:cubicBezTo>
                <a:cubicBezTo>
                  <a:pt x="621038" y="792659"/>
                  <a:pt x="618970" y="794026"/>
                  <a:pt x="619036" y="794476"/>
                </a:cubicBezTo>
                <a:lnTo>
                  <a:pt x="622653" y="794057"/>
                </a:lnTo>
                <a:lnTo>
                  <a:pt x="604847" y="799447"/>
                </a:lnTo>
                <a:cubicBezTo>
                  <a:pt x="599927" y="800982"/>
                  <a:pt x="596800" y="804329"/>
                  <a:pt x="592211" y="806219"/>
                </a:cubicBezTo>
                <a:cubicBezTo>
                  <a:pt x="587345" y="808224"/>
                  <a:pt x="581586" y="809271"/>
                  <a:pt x="576554" y="811103"/>
                </a:cubicBezTo>
                <a:cubicBezTo>
                  <a:pt x="572514" y="812573"/>
                  <a:pt x="569774" y="815519"/>
                  <a:pt x="565017" y="816117"/>
                </a:cubicBezTo>
                <a:cubicBezTo>
                  <a:pt x="558171" y="816977"/>
                  <a:pt x="547637" y="811279"/>
                  <a:pt x="540569" y="808172"/>
                </a:cubicBezTo>
                <a:cubicBezTo>
                  <a:pt x="551251" y="775707"/>
                  <a:pt x="540495" y="805759"/>
                  <a:pt x="568590" y="749893"/>
                </a:cubicBezTo>
                <a:cubicBezTo>
                  <a:pt x="572650" y="741820"/>
                  <a:pt x="576099" y="733397"/>
                  <a:pt x="579853" y="725149"/>
                </a:cubicBezTo>
                <a:cubicBezTo>
                  <a:pt x="584496" y="714949"/>
                  <a:pt x="587842" y="704032"/>
                  <a:pt x="591391" y="693242"/>
                </a:cubicBezTo>
                <a:cubicBezTo>
                  <a:pt x="592514" y="689830"/>
                  <a:pt x="592946" y="686077"/>
                  <a:pt x="593864" y="682563"/>
                </a:cubicBezTo>
                <a:cubicBezTo>
                  <a:pt x="594961" y="678371"/>
                  <a:pt x="596246" y="674272"/>
                  <a:pt x="597435" y="670126"/>
                </a:cubicBezTo>
                <a:cubicBezTo>
                  <a:pt x="602734" y="651674"/>
                  <a:pt x="613023" y="635869"/>
                  <a:pt x="621061" y="618880"/>
                </a:cubicBezTo>
                <a:cubicBezTo>
                  <a:pt x="626118" y="608194"/>
                  <a:pt x="642326" y="601562"/>
                  <a:pt x="636719" y="587103"/>
                </a:cubicBezTo>
                <a:cubicBezTo>
                  <a:pt x="632427" y="576033"/>
                  <a:pt x="611265" y="569565"/>
                  <a:pt x="598539" y="560795"/>
                </a:cubicBezTo>
                <a:cubicBezTo>
                  <a:pt x="590115" y="556346"/>
                  <a:pt x="581664" y="551968"/>
                  <a:pt x="573268" y="547446"/>
                </a:cubicBezTo>
                <a:cubicBezTo>
                  <a:pt x="562801" y="541809"/>
                  <a:pt x="552494" y="535749"/>
                  <a:pt x="541954" y="530320"/>
                </a:cubicBezTo>
                <a:cubicBezTo>
                  <a:pt x="537629" y="528092"/>
                  <a:pt x="533137" y="526595"/>
                  <a:pt x="528769" y="524524"/>
                </a:cubicBezTo>
                <a:cubicBezTo>
                  <a:pt x="522324" y="521468"/>
                  <a:pt x="515949" y="518142"/>
                  <a:pt x="509541" y="514951"/>
                </a:cubicBezTo>
                <a:cubicBezTo>
                  <a:pt x="485101" y="502783"/>
                  <a:pt x="461189" y="488959"/>
                  <a:pt x="436749" y="476791"/>
                </a:cubicBezTo>
                <a:cubicBezTo>
                  <a:pt x="424547" y="470716"/>
                  <a:pt x="419208" y="468521"/>
                  <a:pt x="407358" y="463312"/>
                </a:cubicBezTo>
                <a:cubicBezTo>
                  <a:pt x="396920" y="457603"/>
                  <a:pt x="386527" y="451780"/>
                  <a:pt x="376044" y="446185"/>
                </a:cubicBezTo>
                <a:cubicBezTo>
                  <a:pt x="368668" y="442249"/>
                  <a:pt x="361148" y="438717"/>
                  <a:pt x="353794" y="434724"/>
                </a:cubicBezTo>
                <a:cubicBezTo>
                  <a:pt x="341271" y="427924"/>
                  <a:pt x="328978" y="420575"/>
                  <a:pt x="316438" y="413821"/>
                </a:cubicBezTo>
                <a:cubicBezTo>
                  <a:pt x="303382" y="406789"/>
                  <a:pt x="293976" y="402931"/>
                  <a:pt x="281003" y="396564"/>
                </a:cubicBezTo>
                <a:cubicBezTo>
                  <a:pt x="268162" y="390262"/>
                  <a:pt x="255325" y="383935"/>
                  <a:pt x="242547" y="377419"/>
                </a:cubicBezTo>
                <a:cubicBezTo>
                  <a:pt x="184792" y="347969"/>
                  <a:pt x="256795" y="382976"/>
                  <a:pt x="172777" y="341148"/>
                </a:cubicBezTo>
                <a:cubicBezTo>
                  <a:pt x="164724" y="337139"/>
                  <a:pt x="157488" y="334543"/>
                  <a:pt x="149429" y="331445"/>
                </a:cubicBezTo>
                <a:cubicBezTo>
                  <a:pt x="142654" y="328840"/>
                  <a:pt x="135872" y="326345"/>
                  <a:pt x="129102" y="323630"/>
                </a:cubicBezTo>
                <a:cubicBezTo>
                  <a:pt x="79125" y="303585"/>
                  <a:pt x="123652" y="320808"/>
                  <a:pt x="95591" y="310020"/>
                </a:cubicBezTo>
                <a:lnTo>
                  <a:pt x="75264" y="302205"/>
                </a:lnTo>
                <a:cubicBezTo>
                  <a:pt x="66430" y="298809"/>
                  <a:pt x="57728" y="294010"/>
                  <a:pt x="48894" y="290614"/>
                </a:cubicBezTo>
                <a:cubicBezTo>
                  <a:pt x="44103" y="288772"/>
                  <a:pt x="39403" y="288292"/>
                  <a:pt x="34610" y="286577"/>
                </a:cubicBezTo>
                <a:cubicBezTo>
                  <a:pt x="25817" y="283429"/>
                  <a:pt x="19889" y="279312"/>
                  <a:pt x="11262" y="276874"/>
                </a:cubicBezTo>
                <a:cubicBezTo>
                  <a:pt x="7423" y="275788"/>
                  <a:pt x="3754" y="275441"/>
                  <a:pt x="0" y="274725"/>
                </a:cubicBezTo>
                <a:cubicBezTo>
                  <a:pt x="1744" y="229341"/>
                  <a:pt x="-1228" y="276689"/>
                  <a:pt x="58237" y="181544"/>
                </a:cubicBezTo>
                <a:cubicBezTo>
                  <a:pt x="63378" y="173318"/>
                  <a:pt x="66479" y="163876"/>
                  <a:pt x="70600" y="155042"/>
                </a:cubicBezTo>
                <a:cubicBezTo>
                  <a:pt x="76609" y="136776"/>
                  <a:pt x="73886" y="145666"/>
                  <a:pt x="78842" y="128410"/>
                </a:cubicBezTo>
                <a:cubicBezTo>
                  <a:pt x="79649" y="125600"/>
                  <a:pt x="79757" y="122463"/>
                  <a:pt x="80215" y="119489"/>
                </a:cubicBezTo>
                <a:cubicBezTo>
                  <a:pt x="80903" y="115021"/>
                  <a:pt x="84334" y="92740"/>
                  <a:pt x="84337" y="92726"/>
                </a:cubicBezTo>
                <a:cubicBezTo>
                  <a:pt x="85002" y="89093"/>
                  <a:pt x="86100" y="85660"/>
                  <a:pt x="86809" y="82047"/>
                </a:cubicBezTo>
                <a:cubicBezTo>
                  <a:pt x="87382" y="79125"/>
                  <a:pt x="87609" y="76048"/>
                  <a:pt x="88183" y="73126"/>
                </a:cubicBezTo>
                <a:cubicBezTo>
                  <a:pt x="88892" y="69513"/>
                  <a:pt x="90050" y="66107"/>
                  <a:pt x="90655" y="62447"/>
                </a:cubicBezTo>
                <a:close/>
                <a:moveTo>
                  <a:pt x="100272" y="0"/>
                </a:moveTo>
                <a:lnTo>
                  <a:pt x="96379" y="25278"/>
                </a:lnTo>
                <a:lnTo>
                  <a:pt x="75971" y="11975"/>
                </a:lnTo>
                <a:cubicBezTo>
                  <a:pt x="65021" y="4838"/>
                  <a:pt x="68031" y="6744"/>
                  <a:pt x="85163" y="17451"/>
                </a:cubicBezTo>
                <a:close/>
              </a:path>
            </a:pathLst>
          </a:custGeom>
          <a:noFill/>
          <a:ln>
            <a:noFill/>
          </a:ln>
        </p:spPr>
      </p:pic>
      <p:grpSp>
        <p:nvGrpSpPr>
          <p:cNvPr id="136" name="Google Shape;136;p24"/>
          <p:cNvGrpSpPr/>
          <p:nvPr/>
        </p:nvGrpSpPr>
        <p:grpSpPr>
          <a:xfrm>
            <a:off x="2517169" y="1379221"/>
            <a:ext cx="6836106" cy="3722019"/>
            <a:chOff x="1017885" y="2820184"/>
            <a:chExt cx="3386040" cy="2926172"/>
          </a:xfrm>
        </p:grpSpPr>
        <p:pic>
          <p:nvPicPr>
            <p:cNvPr id="137" name="Google Shape;137;p2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10800000" flipH="1">
              <a:off x="1199926" y="5538246"/>
              <a:ext cx="3204000" cy="2081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8" name="Google Shape;138;p2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10800000" flipH="1">
              <a:off x="1064808" y="2820184"/>
              <a:ext cx="3204000" cy="2081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9" name="Google Shape;139;p2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5400000" flipH="1">
              <a:off x="-305220" y="4165076"/>
              <a:ext cx="2830034" cy="1838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0" name="Google Shape;140;p2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5400000" flipH="1">
              <a:off x="2816624" y="4190215"/>
              <a:ext cx="2830034" cy="18382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" name="Google Shape;131;p24">
            <a:extLst>
              <a:ext uri="{FF2B5EF4-FFF2-40B4-BE49-F238E27FC236}">
                <a16:creationId xmlns:a16="http://schemas.microsoft.com/office/drawing/2014/main" id="{861918C7-E41D-4084-9190-60AF64901694}"/>
              </a:ext>
            </a:extLst>
          </p:cNvPr>
          <p:cNvSpPr txBox="1">
            <a:spLocks/>
          </p:cNvSpPr>
          <p:nvPr/>
        </p:nvSpPr>
        <p:spPr>
          <a:xfrm>
            <a:off x="314772" y="316828"/>
            <a:ext cx="2318902" cy="614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None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None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None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None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None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None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None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None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ctr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accent6"/>
              </a:buClr>
              <a:buSzPts val="1900"/>
              <a:buFont typeface="Coming Soon"/>
              <a:buNone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spcAft>
                <a:spcPts val="2100"/>
              </a:spcAft>
            </a:pPr>
            <a:r>
              <a:rPr lang="en-US" sz="2400" dirty="0"/>
              <a:t>Mega Goal </a:t>
            </a:r>
            <a:r>
              <a:rPr lang="en-US" sz="2400" b="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2.</a:t>
            </a:r>
            <a:r>
              <a:rPr lang="en-US" sz="2400" dirty="0">
                <a:solidFill>
                  <a:schemeClr val="accent1"/>
                </a:solidFill>
              </a:rPr>
              <a:t>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37"/>
          <p:cNvSpPr txBox="1">
            <a:spLocks noGrp="1"/>
          </p:cNvSpPr>
          <p:nvPr>
            <p:ph type="title"/>
          </p:nvPr>
        </p:nvSpPr>
        <p:spPr>
          <a:xfrm>
            <a:off x="444624" y="416708"/>
            <a:ext cx="11107230" cy="9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" b="1" dirty="0">
                <a:latin typeface="Handlee" panose="02000000000000000000" pitchFamily="2" charset="0"/>
              </a:rPr>
              <a:t>Fill in the space using the suitable article:</a:t>
            </a:r>
            <a:br>
              <a:rPr lang="en" b="1" dirty="0">
                <a:latin typeface="Handlee" panose="02000000000000000000" pitchFamily="2" charset="0"/>
              </a:rPr>
            </a:br>
            <a:br>
              <a:rPr lang="en" b="1" dirty="0">
                <a:latin typeface="Handlee" panose="02000000000000000000" pitchFamily="2" charset="0"/>
              </a:rPr>
            </a:br>
            <a:br>
              <a:rPr lang="en" dirty="0"/>
            </a:br>
            <a:br>
              <a:rPr lang="en" dirty="0"/>
            </a:br>
            <a:br>
              <a:rPr lang="en" dirty="0"/>
            </a:br>
            <a:br>
              <a:rPr lang="en" dirty="0"/>
            </a:br>
            <a:br>
              <a:rPr lang="en" dirty="0"/>
            </a:br>
            <a:br>
              <a:rPr lang="en" dirty="0"/>
            </a:br>
            <a:r>
              <a:rPr lang="en" dirty="0"/>
              <a:t>;</a:t>
            </a:r>
            <a:endParaRPr dirty="0"/>
          </a:p>
        </p:txBody>
      </p:sp>
      <p:pic>
        <p:nvPicPr>
          <p:cNvPr id="604" name="Google Shape;604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0146" y="1332300"/>
            <a:ext cx="4384982" cy="106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Google Shape;605;p37" descr="A picture containing plan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28678" t="45968" r="60320" b="25889"/>
          <a:stretch/>
        </p:blipFill>
        <p:spPr>
          <a:xfrm rot="7378485">
            <a:off x="6333697" y="3369782"/>
            <a:ext cx="1402482" cy="910696"/>
          </a:xfrm>
          <a:custGeom>
            <a:avLst/>
            <a:gdLst/>
            <a:ahLst/>
            <a:cxnLst/>
            <a:rect l="l" t="t" r="r" b="b"/>
            <a:pathLst>
              <a:path w="1124296" h="816204" extrusionOk="0">
                <a:moveTo>
                  <a:pt x="623587" y="793775"/>
                </a:moveTo>
                <a:cubicBezTo>
                  <a:pt x="625711" y="793188"/>
                  <a:pt x="624606" y="793588"/>
                  <a:pt x="622953" y="794023"/>
                </a:cubicBezTo>
                <a:lnTo>
                  <a:pt x="622653" y="794057"/>
                </a:lnTo>
                <a:close/>
                <a:moveTo>
                  <a:pt x="96379" y="25278"/>
                </a:moveTo>
                <a:lnTo>
                  <a:pt x="102845" y="29493"/>
                </a:lnTo>
                <a:cubicBezTo>
                  <a:pt x="115280" y="37613"/>
                  <a:pt x="131184" y="48024"/>
                  <a:pt x="150538" y="60755"/>
                </a:cubicBezTo>
                <a:cubicBezTo>
                  <a:pt x="161187" y="66714"/>
                  <a:pt x="223532" y="101487"/>
                  <a:pt x="231295" y="106339"/>
                </a:cubicBezTo>
                <a:cubicBezTo>
                  <a:pt x="234480" y="108329"/>
                  <a:pt x="236403" y="111417"/>
                  <a:pt x="239261" y="113762"/>
                </a:cubicBezTo>
                <a:cubicBezTo>
                  <a:pt x="244758" y="118273"/>
                  <a:pt x="250614" y="122488"/>
                  <a:pt x="256291" y="126851"/>
                </a:cubicBezTo>
                <a:cubicBezTo>
                  <a:pt x="306283" y="158911"/>
                  <a:pt x="355899" y="191551"/>
                  <a:pt x="406268" y="223031"/>
                </a:cubicBezTo>
                <a:lnTo>
                  <a:pt x="487025" y="268615"/>
                </a:lnTo>
                <a:cubicBezTo>
                  <a:pt x="518614" y="287543"/>
                  <a:pt x="550098" y="306665"/>
                  <a:pt x="581791" y="325399"/>
                </a:cubicBezTo>
                <a:lnTo>
                  <a:pt x="631234" y="353856"/>
                </a:lnTo>
                <a:lnTo>
                  <a:pt x="692764" y="389867"/>
                </a:lnTo>
                <a:cubicBezTo>
                  <a:pt x="700455" y="395488"/>
                  <a:pt x="708312" y="400949"/>
                  <a:pt x="715837" y="406732"/>
                </a:cubicBezTo>
                <a:cubicBezTo>
                  <a:pt x="719685" y="409690"/>
                  <a:pt x="722908" y="413152"/>
                  <a:pt x="726824" y="416044"/>
                </a:cubicBezTo>
                <a:cubicBezTo>
                  <a:pt x="737316" y="423792"/>
                  <a:pt x="748249" y="431065"/>
                  <a:pt x="758962" y="438575"/>
                </a:cubicBezTo>
                <a:cubicBezTo>
                  <a:pt x="762350" y="439878"/>
                  <a:pt x="765736" y="441269"/>
                  <a:pt x="769125" y="442482"/>
                </a:cubicBezTo>
                <a:cubicBezTo>
                  <a:pt x="774896" y="444548"/>
                  <a:pt x="780870" y="447484"/>
                  <a:pt x="786430" y="448408"/>
                </a:cubicBezTo>
                <a:cubicBezTo>
                  <a:pt x="800642" y="450771"/>
                  <a:pt x="808417" y="432303"/>
                  <a:pt x="810878" y="429460"/>
                </a:cubicBezTo>
                <a:cubicBezTo>
                  <a:pt x="816470" y="405314"/>
                  <a:pt x="809124" y="434796"/>
                  <a:pt x="820219" y="401070"/>
                </a:cubicBezTo>
                <a:cubicBezTo>
                  <a:pt x="821342" y="397657"/>
                  <a:pt x="821519" y="393776"/>
                  <a:pt x="822691" y="390390"/>
                </a:cubicBezTo>
                <a:cubicBezTo>
                  <a:pt x="825003" y="383716"/>
                  <a:pt x="828003" y="377411"/>
                  <a:pt x="830659" y="370921"/>
                </a:cubicBezTo>
                <a:cubicBezTo>
                  <a:pt x="832347" y="363627"/>
                  <a:pt x="834240" y="354613"/>
                  <a:pt x="836703" y="347805"/>
                </a:cubicBezTo>
                <a:cubicBezTo>
                  <a:pt x="840162" y="338239"/>
                  <a:pt x="851054" y="313546"/>
                  <a:pt x="854833" y="305349"/>
                </a:cubicBezTo>
                <a:cubicBezTo>
                  <a:pt x="868866" y="274910"/>
                  <a:pt x="855435" y="279150"/>
                  <a:pt x="877634" y="275591"/>
                </a:cubicBezTo>
                <a:cubicBezTo>
                  <a:pt x="877057" y="290643"/>
                  <a:pt x="876625" y="273573"/>
                  <a:pt x="882028" y="295452"/>
                </a:cubicBezTo>
                <a:cubicBezTo>
                  <a:pt x="883398" y="300996"/>
                  <a:pt x="883676" y="306261"/>
                  <a:pt x="884500" y="311666"/>
                </a:cubicBezTo>
                <a:cubicBezTo>
                  <a:pt x="895459" y="332450"/>
                  <a:pt x="890755" y="321519"/>
                  <a:pt x="897683" y="344355"/>
                </a:cubicBezTo>
                <a:cubicBezTo>
                  <a:pt x="910908" y="362036"/>
                  <a:pt x="899567" y="345080"/>
                  <a:pt x="907298" y="362588"/>
                </a:cubicBezTo>
                <a:cubicBezTo>
                  <a:pt x="909432" y="367422"/>
                  <a:pt x="912795" y="372334"/>
                  <a:pt x="914988" y="377174"/>
                </a:cubicBezTo>
                <a:cubicBezTo>
                  <a:pt x="916926" y="381452"/>
                  <a:pt x="917771" y="385599"/>
                  <a:pt x="919657" y="389872"/>
                </a:cubicBezTo>
                <a:cubicBezTo>
                  <a:pt x="931919" y="417641"/>
                  <a:pt x="918865" y="379191"/>
                  <a:pt x="930918" y="418914"/>
                </a:cubicBezTo>
                <a:cubicBezTo>
                  <a:pt x="937866" y="429054"/>
                  <a:pt x="941115" y="432805"/>
                  <a:pt x="945476" y="442682"/>
                </a:cubicBezTo>
                <a:cubicBezTo>
                  <a:pt x="958866" y="473006"/>
                  <a:pt x="941601" y="439174"/>
                  <a:pt x="955914" y="466320"/>
                </a:cubicBezTo>
                <a:cubicBezTo>
                  <a:pt x="960446" y="474914"/>
                  <a:pt x="967633" y="483424"/>
                  <a:pt x="973493" y="491976"/>
                </a:cubicBezTo>
                <a:cubicBezTo>
                  <a:pt x="979294" y="500442"/>
                  <a:pt x="982465" y="508993"/>
                  <a:pt x="986952" y="517502"/>
                </a:cubicBezTo>
                <a:cubicBezTo>
                  <a:pt x="991484" y="526097"/>
                  <a:pt x="999055" y="534575"/>
                  <a:pt x="1004531" y="543158"/>
                </a:cubicBezTo>
                <a:cubicBezTo>
                  <a:pt x="1006854" y="546799"/>
                  <a:pt x="1008066" y="550452"/>
                  <a:pt x="1010299" y="554098"/>
                </a:cubicBezTo>
                <a:cubicBezTo>
                  <a:pt x="1012931" y="558394"/>
                  <a:pt x="1016392" y="562632"/>
                  <a:pt x="1019088" y="566926"/>
                </a:cubicBezTo>
                <a:cubicBezTo>
                  <a:pt x="1024820" y="576055"/>
                  <a:pt x="1029119" y="585274"/>
                  <a:pt x="1035569" y="594340"/>
                </a:cubicBezTo>
                <a:cubicBezTo>
                  <a:pt x="1039638" y="600061"/>
                  <a:pt x="1045688" y="605345"/>
                  <a:pt x="1050401" y="610945"/>
                </a:cubicBezTo>
                <a:cubicBezTo>
                  <a:pt x="1055515" y="617023"/>
                  <a:pt x="1061989" y="627234"/>
                  <a:pt x="1066058" y="632955"/>
                </a:cubicBezTo>
                <a:cubicBezTo>
                  <a:pt x="1068246" y="636030"/>
                  <a:pt x="1070636" y="639077"/>
                  <a:pt x="1072924" y="642137"/>
                </a:cubicBezTo>
                <a:cubicBezTo>
                  <a:pt x="1091520" y="659466"/>
                  <a:pt x="1068449" y="637153"/>
                  <a:pt x="1094624" y="667924"/>
                </a:cubicBezTo>
                <a:cubicBezTo>
                  <a:pt x="1098441" y="672411"/>
                  <a:pt x="1103379" y="676502"/>
                  <a:pt x="1107534" y="680882"/>
                </a:cubicBezTo>
                <a:cubicBezTo>
                  <a:pt x="1107560" y="680909"/>
                  <a:pt x="1124678" y="699458"/>
                  <a:pt x="1124290" y="701134"/>
                </a:cubicBezTo>
                <a:cubicBezTo>
                  <a:pt x="1123707" y="703651"/>
                  <a:pt x="1118135" y="702231"/>
                  <a:pt x="1114950" y="702631"/>
                </a:cubicBezTo>
                <a:cubicBezTo>
                  <a:pt x="1110533" y="703186"/>
                  <a:pt x="1105977" y="703542"/>
                  <a:pt x="1101490" y="703998"/>
                </a:cubicBezTo>
                <a:cubicBezTo>
                  <a:pt x="1090417" y="701885"/>
                  <a:pt x="1088310" y="700926"/>
                  <a:pt x="1077867" y="701458"/>
                </a:cubicBezTo>
                <a:cubicBezTo>
                  <a:pt x="1074528" y="701628"/>
                  <a:pt x="1071893" y="702828"/>
                  <a:pt x="1068528" y="702956"/>
                </a:cubicBezTo>
                <a:cubicBezTo>
                  <a:pt x="1063247" y="703156"/>
                  <a:pt x="1057357" y="702284"/>
                  <a:pt x="1052046" y="702434"/>
                </a:cubicBezTo>
                <a:cubicBezTo>
                  <a:pt x="1047352" y="702567"/>
                  <a:pt x="1043254" y="703625"/>
                  <a:pt x="1038586" y="703801"/>
                </a:cubicBezTo>
                <a:cubicBezTo>
                  <a:pt x="1034626" y="703951"/>
                  <a:pt x="1030185" y="703261"/>
                  <a:pt x="1026225" y="703410"/>
                </a:cubicBezTo>
                <a:cubicBezTo>
                  <a:pt x="1021557" y="703587"/>
                  <a:pt x="1017433" y="704601"/>
                  <a:pt x="1012765" y="704777"/>
                </a:cubicBezTo>
                <a:cubicBezTo>
                  <a:pt x="1008805" y="704927"/>
                  <a:pt x="1004128" y="703881"/>
                  <a:pt x="1000404" y="704386"/>
                </a:cubicBezTo>
                <a:cubicBezTo>
                  <a:pt x="993329" y="705347"/>
                  <a:pt x="987749" y="708245"/>
                  <a:pt x="980626" y="709140"/>
                </a:cubicBezTo>
                <a:cubicBezTo>
                  <a:pt x="972481" y="710163"/>
                  <a:pt x="963078" y="709275"/>
                  <a:pt x="954806" y="710116"/>
                </a:cubicBezTo>
                <a:cubicBezTo>
                  <a:pt x="942231" y="711393"/>
                  <a:pt x="938439" y="714027"/>
                  <a:pt x="928710" y="718255"/>
                </a:cubicBezTo>
                <a:cubicBezTo>
                  <a:pt x="925139" y="719806"/>
                  <a:pt x="919737" y="719166"/>
                  <a:pt x="915250" y="719622"/>
                </a:cubicBezTo>
                <a:cubicBezTo>
                  <a:pt x="906277" y="720533"/>
                  <a:pt x="896964" y="720972"/>
                  <a:pt x="888330" y="722356"/>
                </a:cubicBezTo>
                <a:cubicBezTo>
                  <a:pt x="884469" y="722975"/>
                  <a:pt x="881905" y="725204"/>
                  <a:pt x="877892" y="725612"/>
                </a:cubicBezTo>
                <a:cubicBezTo>
                  <a:pt x="872816" y="726127"/>
                  <a:pt x="866487" y="724575"/>
                  <a:pt x="861411" y="725091"/>
                </a:cubicBezTo>
                <a:cubicBezTo>
                  <a:pt x="857398" y="725498"/>
                  <a:pt x="854452" y="727261"/>
                  <a:pt x="850972" y="728346"/>
                </a:cubicBezTo>
                <a:cubicBezTo>
                  <a:pt x="841898" y="731175"/>
                  <a:pt x="831152" y="732021"/>
                  <a:pt x="821855" y="734597"/>
                </a:cubicBezTo>
                <a:cubicBezTo>
                  <a:pt x="817562" y="735786"/>
                  <a:pt x="814507" y="738303"/>
                  <a:pt x="810317" y="739610"/>
                </a:cubicBezTo>
                <a:cubicBezTo>
                  <a:pt x="805781" y="741025"/>
                  <a:pt x="800612" y="741694"/>
                  <a:pt x="795759" y="742735"/>
                </a:cubicBezTo>
                <a:cubicBezTo>
                  <a:pt x="786454" y="744733"/>
                  <a:pt x="778531" y="748354"/>
                  <a:pt x="769663" y="750874"/>
                </a:cubicBezTo>
                <a:cubicBezTo>
                  <a:pt x="761497" y="753195"/>
                  <a:pt x="753148" y="755309"/>
                  <a:pt x="744666" y="757255"/>
                </a:cubicBezTo>
                <a:cubicBezTo>
                  <a:pt x="726499" y="761424"/>
                  <a:pt x="744817" y="755681"/>
                  <a:pt x="721867" y="760120"/>
                </a:cubicBezTo>
                <a:cubicBezTo>
                  <a:pt x="680580" y="768106"/>
                  <a:pt x="734480" y="758977"/>
                  <a:pt x="705110" y="766761"/>
                </a:cubicBezTo>
                <a:cubicBezTo>
                  <a:pt x="697527" y="768771"/>
                  <a:pt x="689178" y="769843"/>
                  <a:pt x="681212" y="771384"/>
                </a:cubicBezTo>
                <a:cubicBezTo>
                  <a:pt x="670196" y="773515"/>
                  <a:pt x="647692" y="782846"/>
                  <a:pt x="638360" y="786164"/>
                </a:cubicBezTo>
                <a:cubicBezTo>
                  <a:pt x="634985" y="787364"/>
                  <a:pt x="631037" y="787955"/>
                  <a:pt x="627922" y="789420"/>
                </a:cubicBezTo>
                <a:cubicBezTo>
                  <a:pt x="621038" y="792659"/>
                  <a:pt x="618970" y="794026"/>
                  <a:pt x="619036" y="794476"/>
                </a:cubicBezTo>
                <a:lnTo>
                  <a:pt x="622653" y="794057"/>
                </a:lnTo>
                <a:lnTo>
                  <a:pt x="604847" y="799447"/>
                </a:lnTo>
                <a:cubicBezTo>
                  <a:pt x="599927" y="800982"/>
                  <a:pt x="596800" y="804329"/>
                  <a:pt x="592211" y="806219"/>
                </a:cubicBezTo>
                <a:cubicBezTo>
                  <a:pt x="587345" y="808224"/>
                  <a:pt x="581586" y="809271"/>
                  <a:pt x="576554" y="811103"/>
                </a:cubicBezTo>
                <a:cubicBezTo>
                  <a:pt x="572514" y="812573"/>
                  <a:pt x="569774" y="815519"/>
                  <a:pt x="565017" y="816117"/>
                </a:cubicBezTo>
                <a:cubicBezTo>
                  <a:pt x="558171" y="816977"/>
                  <a:pt x="547637" y="811279"/>
                  <a:pt x="540569" y="808172"/>
                </a:cubicBezTo>
                <a:cubicBezTo>
                  <a:pt x="551251" y="775707"/>
                  <a:pt x="540495" y="805759"/>
                  <a:pt x="568590" y="749893"/>
                </a:cubicBezTo>
                <a:cubicBezTo>
                  <a:pt x="572650" y="741820"/>
                  <a:pt x="576099" y="733397"/>
                  <a:pt x="579853" y="725149"/>
                </a:cubicBezTo>
                <a:cubicBezTo>
                  <a:pt x="584496" y="714949"/>
                  <a:pt x="587842" y="704032"/>
                  <a:pt x="591391" y="693242"/>
                </a:cubicBezTo>
                <a:cubicBezTo>
                  <a:pt x="592514" y="689830"/>
                  <a:pt x="592946" y="686077"/>
                  <a:pt x="593864" y="682563"/>
                </a:cubicBezTo>
                <a:cubicBezTo>
                  <a:pt x="594961" y="678371"/>
                  <a:pt x="596246" y="674272"/>
                  <a:pt x="597435" y="670126"/>
                </a:cubicBezTo>
                <a:cubicBezTo>
                  <a:pt x="602734" y="651674"/>
                  <a:pt x="613023" y="635869"/>
                  <a:pt x="621061" y="618880"/>
                </a:cubicBezTo>
                <a:cubicBezTo>
                  <a:pt x="626118" y="608194"/>
                  <a:pt x="642326" y="601562"/>
                  <a:pt x="636719" y="587103"/>
                </a:cubicBezTo>
                <a:cubicBezTo>
                  <a:pt x="632427" y="576033"/>
                  <a:pt x="611265" y="569565"/>
                  <a:pt x="598539" y="560795"/>
                </a:cubicBezTo>
                <a:cubicBezTo>
                  <a:pt x="590115" y="556346"/>
                  <a:pt x="581664" y="551968"/>
                  <a:pt x="573268" y="547446"/>
                </a:cubicBezTo>
                <a:cubicBezTo>
                  <a:pt x="562801" y="541809"/>
                  <a:pt x="552494" y="535749"/>
                  <a:pt x="541954" y="530320"/>
                </a:cubicBezTo>
                <a:cubicBezTo>
                  <a:pt x="537629" y="528092"/>
                  <a:pt x="533137" y="526595"/>
                  <a:pt x="528769" y="524524"/>
                </a:cubicBezTo>
                <a:cubicBezTo>
                  <a:pt x="522324" y="521468"/>
                  <a:pt x="515949" y="518142"/>
                  <a:pt x="509541" y="514951"/>
                </a:cubicBezTo>
                <a:cubicBezTo>
                  <a:pt x="485101" y="502783"/>
                  <a:pt x="461189" y="488959"/>
                  <a:pt x="436749" y="476791"/>
                </a:cubicBezTo>
                <a:cubicBezTo>
                  <a:pt x="424547" y="470716"/>
                  <a:pt x="419208" y="468521"/>
                  <a:pt x="407358" y="463312"/>
                </a:cubicBezTo>
                <a:cubicBezTo>
                  <a:pt x="396920" y="457603"/>
                  <a:pt x="386527" y="451780"/>
                  <a:pt x="376044" y="446185"/>
                </a:cubicBezTo>
                <a:cubicBezTo>
                  <a:pt x="368668" y="442249"/>
                  <a:pt x="361148" y="438717"/>
                  <a:pt x="353794" y="434724"/>
                </a:cubicBezTo>
                <a:cubicBezTo>
                  <a:pt x="341271" y="427924"/>
                  <a:pt x="328978" y="420575"/>
                  <a:pt x="316438" y="413821"/>
                </a:cubicBezTo>
                <a:cubicBezTo>
                  <a:pt x="303382" y="406789"/>
                  <a:pt x="293976" y="402931"/>
                  <a:pt x="281003" y="396564"/>
                </a:cubicBezTo>
                <a:cubicBezTo>
                  <a:pt x="268162" y="390262"/>
                  <a:pt x="255325" y="383935"/>
                  <a:pt x="242547" y="377419"/>
                </a:cubicBezTo>
                <a:cubicBezTo>
                  <a:pt x="184792" y="347969"/>
                  <a:pt x="256795" y="382976"/>
                  <a:pt x="172777" y="341148"/>
                </a:cubicBezTo>
                <a:cubicBezTo>
                  <a:pt x="164724" y="337139"/>
                  <a:pt x="157488" y="334543"/>
                  <a:pt x="149429" y="331445"/>
                </a:cubicBezTo>
                <a:cubicBezTo>
                  <a:pt x="142654" y="328840"/>
                  <a:pt x="135872" y="326345"/>
                  <a:pt x="129102" y="323630"/>
                </a:cubicBezTo>
                <a:cubicBezTo>
                  <a:pt x="79125" y="303585"/>
                  <a:pt x="123652" y="320808"/>
                  <a:pt x="95591" y="310020"/>
                </a:cubicBezTo>
                <a:lnTo>
                  <a:pt x="75264" y="302205"/>
                </a:lnTo>
                <a:cubicBezTo>
                  <a:pt x="66430" y="298809"/>
                  <a:pt x="57728" y="294010"/>
                  <a:pt x="48894" y="290614"/>
                </a:cubicBezTo>
                <a:cubicBezTo>
                  <a:pt x="44103" y="288772"/>
                  <a:pt x="39403" y="288292"/>
                  <a:pt x="34610" y="286577"/>
                </a:cubicBezTo>
                <a:cubicBezTo>
                  <a:pt x="25817" y="283429"/>
                  <a:pt x="19889" y="279312"/>
                  <a:pt x="11262" y="276874"/>
                </a:cubicBezTo>
                <a:cubicBezTo>
                  <a:pt x="7423" y="275788"/>
                  <a:pt x="3754" y="275441"/>
                  <a:pt x="0" y="274725"/>
                </a:cubicBezTo>
                <a:cubicBezTo>
                  <a:pt x="1744" y="229341"/>
                  <a:pt x="-1228" y="276689"/>
                  <a:pt x="58237" y="181544"/>
                </a:cubicBezTo>
                <a:cubicBezTo>
                  <a:pt x="63378" y="173318"/>
                  <a:pt x="66479" y="163876"/>
                  <a:pt x="70600" y="155042"/>
                </a:cubicBezTo>
                <a:cubicBezTo>
                  <a:pt x="76609" y="136776"/>
                  <a:pt x="73886" y="145666"/>
                  <a:pt x="78842" y="128410"/>
                </a:cubicBezTo>
                <a:cubicBezTo>
                  <a:pt x="79649" y="125600"/>
                  <a:pt x="79757" y="122463"/>
                  <a:pt x="80215" y="119489"/>
                </a:cubicBezTo>
                <a:cubicBezTo>
                  <a:pt x="80903" y="115021"/>
                  <a:pt x="84334" y="92740"/>
                  <a:pt x="84337" y="92726"/>
                </a:cubicBezTo>
                <a:cubicBezTo>
                  <a:pt x="85002" y="89093"/>
                  <a:pt x="86100" y="85660"/>
                  <a:pt x="86809" y="82047"/>
                </a:cubicBezTo>
                <a:cubicBezTo>
                  <a:pt x="87382" y="79125"/>
                  <a:pt x="87609" y="76048"/>
                  <a:pt x="88183" y="73126"/>
                </a:cubicBezTo>
                <a:cubicBezTo>
                  <a:pt x="88892" y="69513"/>
                  <a:pt x="90050" y="66107"/>
                  <a:pt x="90655" y="62447"/>
                </a:cubicBezTo>
                <a:close/>
                <a:moveTo>
                  <a:pt x="100272" y="0"/>
                </a:moveTo>
                <a:lnTo>
                  <a:pt x="96379" y="25278"/>
                </a:lnTo>
                <a:lnTo>
                  <a:pt x="75971" y="11975"/>
                </a:lnTo>
                <a:cubicBezTo>
                  <a:pt x="65021" y="4838"/>
                  <a:pt x="68031" y="6744"/>
                  <a:pt x="85163" y="17451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5D5FC90B-A389-4754-95B6-FA956D7236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4" b="90996" l="2712" r="98644">
                        <a14:foregroundMark x1="49153" y1="26651" x2="51356" y2="31212"/>
                        <a14:foregroundMark x1="45085" y1="27131" x2="41864" y2="304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5688" y="1180284"/>
            <a:ext cx="2531457" cy="4288610"/>
          </a:xfrm>
          <a:prstGeom prst="rect">
            <a:avLst/>
          </a:prstGeom>
        </p:spPr>
      </p:pic>
      <p:pic>
        <p:nvPicPr>
          <p:cNvPr id="16" name="Picture 9">
            <a:extLst>
              <a:ext uri="{FF2B5EF4-FFF2-40B4-BE49-F238E27FC236}">
                <a16:creationId xmlns:a16="http://schemas.microsoft.com/office/drawing/2014/main" id="{D9642789-7CCB-4398-827F-B2CD0C55DB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73574" y="2876513"/>
            <a:ext cx="2168385" cy="2217667"/>
          </a:xfrm>
          <a:prstGeom prst="rect">
            <a:avLst/>
          </a:prstGeom>
        </p:spPr>
      </p:pic>
      <p:sp>
        <p:nvSpPr>
          <p:cNvPr id="2" name="فقاعة التفكير: على شكل سحابة 1">
            <a:extLst>
              <a:ext uri="{FF2B5EF4-FFF2-40B4-BE49-F238E27FC236}">
                <a16:creationId xmlns:a16="http://schemas.microsoft.com/office/drawing/2014/main" id="{440AFF5C-416D-4875-9573-0ACAB4A62C4D}"/>
              </a:ext>
            </a:extLst>
          </p:cNvPr>
          <p:cNvSpPr/>
          <p:nvPr/>
        </p:nvSpPr>
        <p:spPr>
          <a:xfrm>
            <a:off x="3206528" y="1649262"/>
            <a:ext cx="4384982" cy="1170493"/>
          </a:xfrm>
          <a:prstGeom prst="cloudCallout">
            <a:avLst>
              <a:gd name="adj1" fmla="val 76020"/>
              <a:gd name="adj2" fmla="val 232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TextBox 8">
            <a:extLst>
              <a:ext uri="{FF2B5EF4-FFF2-40B4-BE49-F238E27FC236}">
                <a16:creationId xmlns:a16="http://schemas.microsoft.com/office/drawing/2014/main" id="{F16C7068-40FB-4DD4-B23B-E491D94A21D4}"/>
              </a:ext>
            </a:extLst>
          </p:cNvPr>
          <p:cNvSpPr txBox="1"/>
          <p:nvPr/>
        </p:nvSpPr>
        <p:spPr>
          <a:xfrm>
            <a:off x="3609276" y="1848533"/>
            <a:ext cx="32147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helsea Market" panose="020B0604020202020204" charset="0"/>
                <a:cs typeface="Comic Sans MS"/>
              </a:rPr>
              <a:t>“I see ___ cat!”</a:t>
            </a:r>
          </a:p>
        </p:txBody>
      </p:sp>
      <p:sp>
        <p:nvSpPr>
          <p:cNvPr id="19" name="TextBox 20">
            <a:extLst>
              <a:ext uri="{FF2B5EF4-FFF2-40B4-BE49-F238E27FC236}">
                <a16:creationId xmlns:a16="http://schemas.microsoft.com/office/drawing/2014/main" id="{B53DF155-A833-431C-8999-15D0C81CD065}"/>
              </a:ext>
            </a:extLst>
          </p:cNvPr>
          <p:cNvSpPr txBox="1"/>
          <p:nvPr/>
        </p:nvSpPr>
        <p:spPr>
          <a:xfrm>
            <a:off x="4643462" y="1679269"/>
            <a:ext cx="774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Comic Sans MS"/>
                <a:cs typeface="Comic Sans MS"/>
              </a:rPr>
              <a:t>a</a:t>
            </a:r>
          </a:p>
        </p:txBody>
      </p:sp>
      <p:sp>
        <p:nvSpPr>
          <p:cNvPr id="20" name="فقاعة التفكير: على شكل سحابة 19">
            <a:extLst>
              <a:ext uri="{FF2B5EF4-FFF2-40B4-BE49-F238E27FC236}">
                <a16:creationId xmlns:a16="http://schemas.microsoft.com/office/drawing/2014/main" id="{1EE86A9F-3260-4597-B0C5-B32D265A75B8}"/>
              </a:ext>
            </a:extLst>
          </p:cNvPr>
          <p:cNvSpPr/>
          <p:nvPr/>
        </p:nvSpPr>
        <p:spPr>
          <a:xfrm>
            <a:off x="3413617" y="5208738"/>
            <a:ext cx="4384982" cy="1170493"/>
          </a:xfrm>
          <a:prstGeom prst="cloudCallout">
            <a:avLst>
              <a:gd name="adj1" fmla="val 63602"/>
              <a:gd name="adj2" fmla="val -15402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000" dirty="0"/>
          </a:p>
        </p:txBody>
      </p:sp>
      <p:sp>
        <p:nvSpPr>
          <p:cNvPr id="21" name="TextBox 8">
            <a:extLst>
              <a:ext uri="{FF2B5EF4-FFF2-40B4-BE49-F238E27FC236}">
                <a16:creationId xmlns:a16="http://schemas.microsoft.com/office/drawing/2014/main" id="{814BDA7C-BEC3-428C-B0D6-1D10016AC4C5}"/>
              </a:ext>
            </a:extLst>
          </p:cNvPr>
          <p:cNvSpPr txBox="1"/>
          <p:nvPr/>
        </p:nvSpPr>
        <p:spPr>
          <a:xfrm>
            <a:off x="4110998" y="5525700"/>
            <a:ext cx="35535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helsea Market" panose="020B0604020202020204" charset="0"/>
                <a:cs typeface="Comic Sans MS"/>
              </a:rPr>
              <a:t>“___ cat is cute  ”</a:t>
            </a:r>
          </a:p>
        </p:txBody>
      </p:sp>
      <p:sp>
        <p:nvSpPr>
          <p:cNvPr id="22" name="TextBox 20">
            <a:extLst>
              <a:ext uri="{FF2B5EF4-FFF2-40B4-BE49-F238E27FC236}">
                <a16:creationId xmlns:a16="http://schemas.microsoft.com/office/drawing/2014/main" id="{4545BE7C-5897-4252-BEC0-CA0D6B1A04FB}"/>
              </a:ext>
            </a:extLst>
          </p:cNvPr>
          <p:cNvSpPr txBox="1"/>
          <p:nvPr/>
        </p:nvSpPr>
        <p:spPr>
          <a:xfrm>
            <a:off x="4197021" y="5391500"/>
            <a:ext cx="940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helsea Market" panose="020B0604020202020204" charset="0"/>
                <a:cs typeface="Comic Sans MS"/>
              </a:rPr>
              <a:t>The</a:t>
            </a:r>
          </a:p>
        </p:txBody>
      </p:sp>
    </p:spTree>
    <p:extLst>
      <p:ext uri="{BB962C8B-B14F-4D97-AF65-F5344CB8AC3E}">
        <p14:creationId xmlns:p14="http://schemas.microsoft.com/office/powerpoint/2010/main" val="484817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6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6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1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37"/>
          <p:cNvSpPr txBox="1">
            <a:spLocks noGrp="1"/>
          </p:cNvSpPr>
          <p:nvPr>
            <p:ph type="title"/>
          </p:nvPr>
        </p:nvSpPr>
        <p:spPr>
          <a:xfrm>
            <a:off x="444624" y="416708"/>
            <a:ext cx="11107230" cy="9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" b="1" dirty="0">
                <a:latin typeface="Handlee" panose="02000000000000000000" pitchFamily="2" charset="0"/>
              </a:rPr>
              <a:t>Fill in the space using the suitable article:</a:t>
            </a:r>
            <a:br>
              <a:rPr lang="en" b="1" dirty="0">
                <a:latin typeface="Handlee" panose="02000000000000000000" pitchFamily="2" charset="0"/>
              </a:rPr>
            </a:br>
            <a:br>
              <a:rPr lang="en" b="1" dirty="0">
                <a:latin typeface="Handlee" panose="02000000000000000000" pitchFamily="2" charset="0"/>
              </a:rPr>
            </a:br>
            <a:br>
              <a:rPr lang="en" dirty="0"/>
            </a:br>
            <a:br>
              <a:rPr lang="en" dirty="0"/>
            </a:br>
            <a:br>
              <a:rPr lang="en" dirty="0"/>
            </a:br>
            <a:br>
              <a:rPr lang="en" dirty="0"/>
            </a:br>
            <a:br>
              <a:rPr lang="en" dirty="0"/>
            </a:br>
            <a:br>
              <a:rPr lang="en" dirty="0"/>
            </a:br>
            <a:r>
              <a:rPr lang="en" dirty="0"/>
              <a:t>;</a:t>
            </a:r>
            <a:endParaRPr dirty="0"/>
          </a:p>
        </p:txBody>
      </p:sp>
      <p:pic>
        <p:nvPicPr>
          <p:cNvPr id="604" name="Google Shape;604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0146" y="1332300"/>
            <a:ext cx="4384982" cy="106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Google Shape;605;p37" descr="A picture containing plan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28678" t="45968" r="60320" b="25889"/>
          <a:stretch/>
        </p:blipFill>
        <p:spPr>
          <a:xfrm rot="8753179">
            <a:off x="6714214" y="3194790"/>
            <a:ext cx="1402482" cy="910696"/>
          </a:xfrm>
          <a:custGeom>
            <a:avLst/>
            <a:gdLst/>
            <a:ahLst/>
            <a:cxnLst/>
            <a:rect l="l" t="t" r="r" b="b"/>
            <a:pathLst>
              <a:path w="1124296" h="816204" extrusionOk="0">
                <a:moveTo>
                  <a:pt x="623587" y="793775"/>
                </a:moveTo>
                <a:cubicBezTo>
                  <a:pt x="625711" y="793188"/>
                  <a:pt x="624606" y="793588"/>
                  <a:pt x="622953" y="794023"/>
                </a:cubicBezTo>
                <a:lnTo>
                  <a:pt x="622653" y="794057"/>
                </a:lnTo>
                <a:close/>
                <a:moveTo>
                  <a:pt x="96379" y="25278"/>
                </a:moveTo>
                <a:lnTo>
                  <a:pt x="102845" y="29493"/>
                </a:lnTo>
                <a:cubicBezTo>
                  <a:pt x="115280" y="37613"/>
                  <a:pt x="131184" y="48024"/>
                  <a:pt x="150538" y="60755"/>
                </a:cubicBezTo>
                <a:cubicBezTo>
                  <a:pt x="161187" y="66714"/>
                  <a:pt x="223532" y="101487"/>
                  <a:pt x="231295" y="106339"/>
                </a:cubicBezTo>
                <a:cubicBezTo>
                  <a:pt x="234480" y="108329"/>
                  <a:pt x="236403" y="111417"/>
                  <a:pt x="239261" y="113762"/>
                </a:cubicBezTo>
                <a:cubicBezTo>
                  <a:pt x="244758" y="118273"/>
                  <a:pt x="250614" y="122488"/>
                  <a:pt x="256291" y="126851"/>
                </a:cubicBezTo>
                <a:cubicBezTo>
                  <a:pt x="306283" y="158911"/>
                  <a:pt x="355899" y="191551"/>
                  <a:pt x="406268" y="223031"/>
                </a:cubicBezTo>
                <a:lnTo>
                  <a:pt x="487025" y="268615"/>
                </a:lnTo>
                <a:cubicBezTo>
                  <a:pt x="518614" y="287543"/>
                  <a:pt x="550098" y="306665"/>
                  <a:pt x="581791" y="325399"/>
                </a:cubicBezTo>
                <a:lnTo>
                  <a:pt x="631234" y="353856"/>
                </a:lnTo>
                <a:lnTo>
                  <a:pt x="692764" y="389867"/>
                </a:lnTo>
                <a:cubicBezTo>
                  <a:pt x="700455" y="395488"/>
                  <a:pt x="708312" y="400949"/>
                  <a:pt x="715837" y="406732"/>
                </a:cubicBezTo>
                <a:cubicBezTo>
                  <a:pt x="719685" y="409690"/>
                  <a:pt x="722908" y="413152"/>
                  <a:pt x="726824" y="416044"/>
                </a:cubicBezTo>
                <a:cubicBezTo>
                  <a:pt x="737316" y="423792"/>
                  <a:pt x="748249" y="431065"/>
                  <a:pt x="758962" y="438575"/>
                </a:cubicBezTo>
                <a:cubicBezTo>
                  <a:pt x="762350" y="439878"/>
                  <a:pt x="765736" y="441269"/>
                  <a:pt x="769125" y="442482"/>
                </a:cubicBezTo>
                <a:cubicBezTo>
                  <a:pt x="774896" y="444548"/>
                  <a:pt x="780870" y="447484"/>
                  <a:pt x="786430" y="448408"/>
                </a:cubicBezTo>
                <a:cubicBezTo>
                  <a:pt x="800642" y="450771"/>
                  <a:pt x="808417" y="432303"/>
                  <a:pt x="810878" y="429460"/>
                </a:cubicBezTo>
                <a:cubicBezTo>
                  <a:pt x="816470" y="405314"/>
                  <a:pt x="809124" y="434796"/>
                  <a:pt x="820219" y="401070"/>
                </a:cubicBezTo>
                <a:cubicBezTo>
                  <a:pt x="821342" y="397657"/>
                  <a:pt x="821519" y="393776"/>
                  <a:pt x="822691" y="390390"/>
                </a:cubicBezTo>
                <a:cubicBezTo>
                  <a:pt x="825003" y="383716"/>
                  <a:pt x="828003" y="377411"/>
                  <a:pt x="830659" y="370921"/>
                </a:cubicBezTo>
                <a:cubicBezTo>
                  <a:pt x="832347" y="363627"/>
                  <a:pt x="834240" y="354613"/>
                  <a:pt x="836703" y="347805"/>
                </a:cubicBezTo>
                <a:cubicBezTo>
                  <a:pt x="840162" y="338239"/>
                  <a:pt x="851054" y="313546"/>
                  <a:pt x="854833" y="305349"/>
                </a:cubicBezTo>
                <a:cubicBezTo>
                  <a:pt x="868866" y="274910"/>
                  <a:pt x="855435" y="279150"/>
                  <a:pt x="877634" y="275591"/>
                </a:cubicBezTo>
                <a:cubicBezTo>
                  <a:pt x="877057" y="290643"/>
                  <a:pt x="876625" y="273573"/>
                  <a:pt x="882028" y="295452"/>
                </a:cubicBezTo>
                <a:cubicBezTo>
                  <a:pt x="883398" y="300996"/>
                  <a:pt x="883676" y="306261"/>
                  <a:pt x="884500" y="311666"/>
                </a:cubicBezTo>
                <a:cubicBezTo>
                  <a:pt x="895459" y="332450"/>
                  <a:pt x="890755" y="321519"/>
                  <a:pt x="897683" y="344355"/>
                </a:cubicBezTo>
                <a:cubicBezTo>
                  <a:pt x="910908" y="362036"/>
                  <a:pt x="899567" y="345080"/>
                  <a:pt x="907298" y="362588"/>
                </a:cubicBezTo>
                <a:cubicBezTo>
                  <a:pt x="909432" y="367422"/>
                  <a:pt x="912795" y="372334"/>
                  <a:pt x="914988" y="377174"/>
                </a:cubicBezTo>
                <a:cubicBezTo>
                  <a:pt x="916926" y="381452"/>
                  <a:pt x="917771" y="385599"/>
                  <a:pt x="919657" y="389872"/>
                </a:cubicBezTo>
                <a:cubicBezTo>
                  <a:pt x="931919" y="417641"/>
                  <a:pt x="918865" y="379191"/>
                  <a:pt x="930918" y="418914"/>
                </a:cubicBezTo>
                <a:cubicBezTo>
                  <a:pt x="937866" y="429054"/>
                  <a:pt x="941115" y="432805"/>
                  <a:pt x="945476" y="442682"/>
                </a:cubicBezTo>
                <a:cubicBezTo>
                  <a:pt x="958866" y="473006"/>
                  <a:pt x="941601" y="439174"/>
                  <a:pt x="955914" y="466320"/>
                </a:cubicBezTo>
                <a:cubicBezTo>
                  <a:pt x="960446" y="474914"/>
                  <a:pt x="967633" y="483424"/>
                  <a:pt x="973493" y="491976"/>
                </a:cubicBezTo>
                <a:cubicBezTo>
                  <a:pt x="979294" y="500442"/>
                  <a:pt x="982465" y="508993"/>
                  <a:pt x="986952" y="517502"/>
                </a:cubicBezTo>
                <a:cubicBezTo>
                  <a:pt x="991484" y="526097"/>
                  <a:pt x="999055" y="534575"/>
                  <a:pt x="1004531" y="543158"/>
                </a:cubicBezTo>
                <a:cubicBezTo>
                  <a:pt x="1006854" y="546799"/>
                  <a:pt x="1008066" y="550452"/>
                  <a:pt x="1010299" y="554098"/>
                </a:cubicBezTo>
                <a:cubicBezTo>
                  <a:pt x="1012931" y="558394"/>
                  <a:pt x="1016392" y="562632"/>
                  <a:pt x="1019088" y="566926"/>
                </a:cubicBezTo>
                <a:cubicBezTo>
                  <a:pt x="1024820" y="576055"/>
                  <a:pt x="1029119" y="585274"/>
                  <a:pt x="1035569" y="594340"/>
                </a:cubicBezTo>
                <a:cubicBezTo>
                  <a:pt x="1039638" y="600061"/>
                  <a:pt x="1045688" y="605345"/>
                  <a:pt x="1050401" y="610945"/>
                </a:cubicBezTo>
                <a:cubicBezTo>
                  <a:pt x="1055515" y="617023"/>
                  <a:pt x="1061989" y="627234"/>
                  <a:pt x="1066058" y="632955"/>
                </a:cubicBezTo>
                <a:cubicBezTo>
                  <a:pt x="1068246" y="636030"/>
                  <a:pt x="1070636" y="639077"/>
                  <a:pt x="1072924" y="642137"/>
                </a:cubicBezTo>
                <a:cubicBezTo>
                  <a:pt x="1091520" y="659466"/>
                  <a:pt x="1068449" y="637153"/>
                  <a:pt x="1094624" y="667924"/>
                </a:cubicBezTo>
                <a:cubicBezTo>
                  <a:pt x="1098441" y="672411"/>
                  <a:pt x="1103379" y="676502"/>
                  <a:pt x="1107534" y="680882"/>
                </a:cubicBezTo>
                <a:cubicBezTo>
                  <a:pt x="1107560" y="680909"/>
                  <a:pt x="1124678" y="699458"/>
                  <a:pt x="1124290" y="701134"/>
                </a:cubicBezTo>
                <a:cubicBezTo>
                  <a:pt x="1123707" y="703651"/>
                  <a:pt x="1118135" y="702231"/>
                  <a:pt x="1114950" y="702631"/>
                </a:cubicBezTo>
                <a:cubicBezTo>
                  <a:pt x="1110533" y="703186"/>
                  <a:pt x="1105977" y="703542"/>
                  <a:pt x="1101490" y="703998"/>
                </a:cubicBezTo>
                <a:cubicBezTo>
                  <a:pt x="1090417" y="701885"/>
                  <a:pt x="1088310" y="700926"/>
                  <a:pt x="1077867" y="701458"/>
                </a:cubicBezTo>
                <a:cubicBezTo>
                  <a:pt x="1074528" y="701628"/>
                  <a:pt x="1071893" y="702828"/>
                  <a:pt x="1068528" y="702956"/>
                </a:cubicBezTo>
                <a:cubicBezTo>
                  <a:pt x="1063247" y="703156"/>
                  <a:pt x="1057357" y="702284"/>
                  <a:pt x="1052046" y="702434"/>
                </a:cubicBezTo>
                <a:cubicBezTo>
                  <a:pt x="1047352" y="702567"/>
                  <a:pt x="1043254" y="703625"/>
                  <a:pt x="1038586" y="703801"/>
                </a:cubicBezTo>
                <a:cubicBezTo>
                  <a:pt x="1034626" y="703951"/>
                  <a:pt x="1030185" y="703261"/>
                  <a:pt x="1026225" y="703410"/>
                </a:cubicBezTo>
                <a:cubicBezTo>
                  <a:pt x="1021557" y="703587"/>
                  <a:pt x="1017433" y="704601"/>
                  <a:pt x="1012765" y="704777"/>
                </a:cubicBezTo>
                <a:cubicBezTo>
                  <a:pt x="1008805" y="704927"/>
                  <a:pt x="1004128" y="703881"/>
                  <a:pt x="1000404" y="704386"/>
                </a:cubicBezTo>
                <a:cubicBezTo>
                  <a:pt x="993329" y="705347"/>
                  <a:pt x="987749" y="708245"/>
                  <a:pt x="980626" y="709140"/>
                </a:cubicBezTo>
                <a:cubicBezTo>
                  <a:pt x="972481" y="710163"/>
                  <a:pt x="963078" y="709275"/>
                  <a:pt x="954806" y="710116"/>
                </a:cubicBezTo>
                <a:cubicBezTo>
                  <a:pt x="942231" y="711393"/>
                  <a:pt x="938439" y="714027"/>
                  <a:pt x="928710" y="718255"/>
                </a:cubicBezTo>
                <a:cubicBezTo>
                  <a:pt x="925139" y="719806"/>
                  <a:pt x="919737" y="719166"/>
                  <a:pt x="915250" y="719622"/>
                </a:cubicBezTo>
                <a:cubicBezTo>
                  <a:pt x="906277" y="720533"/>
                  <a:pt x="896964" y="720972"/>
                  <a:pt x="888330" y="722356"/>
                </a:cubicBezTo>
                <a:cubicBezTo>
                  <a:pt x="884469" y="722975"/>
                  <a:pt x="881905" y="725204"/>
                  <a:pt x="877892" y="725612"/>
                </a:cubicBezTo>
                <a:cubicBezTo>
                  <a:pt x="872816" y="726127"/>
                  <a:pt x="866487" y="724575"/>
                  <a:pt x="861411" y="725091"/>
                </a:cubicBezTo>
                <a:cubicBezTo>
                  <a:pt x="857398" y="725498"/>
                  <a:pt x="854452" y="727261"/>
                  <a:pt x="850972" y="728346"/>
                </a:cubicBezTo>
                <a:cubicBezTo>
                  <a:pt x="841898" y="731175"/>
                  <a:pt x="831152" y="732021"/>
                  <a:pt x="821855" y="734597"/>
                </a:cubicBezTo>
                <a:cubicBezTo>
                  <a:pt x="817562" y="735786"/>
                  <a:pt x="814507" y="738303"/>
                  <a:pt x="810317" y="739610"/>
                </a:cubicBezTo>
                <a:cubicBezTo>
                  <a:pt x="805781" y="741025"/>
                  <a:pt x="800612" y="741694"/>
                  <a:pt x="795759" y="742735"/>
                </a:cubicBezTo>
                <a:cubicBezTo>
                  <a:pt x="786454" y="744733"/>
                  <a:pt x="778531" y="748354"/>
                  <a:pt x="769663" y="750874"/>
                </a:cubicBezTo>
                <a:cubicBezTo>
                  <a:pt x="761497" y="753195"/>
                  <a:pt x="753148" y="755309"/>
                  <a:pt x="744666" y="757255"/>
                </a:cubicBezTo>
                <a:cubicBezTo>
                  <a:pt x="726499" y="761424"/>
                  <a:pt x="744817" y="755681"/>
                  <a:pt x="721867" y="760120"/>
                </a:cubicBezTo>
                <a:cubicBezTo>
                  <a:pt x="680580" y="768106"/>
                  <a:pt x="734480" y="758977"/>
                  <a:pt x="705110" y="766761"/>
                </a:cubicBezTo>
                <a:cubicBezTo>
                  <a:pt x="697527" y="768771"/>
                  <a:pt x="689178" y="769843"/>
                  <a:pt x="681212" y="771384"/>
                </a:cubicBezTo>
                <a:cubicBezTo>
                  <a:pt x="670196" y="773515"/>
                  <a:pt x="647692" y="782846"/>
                  <a:pt x="638360" y="786164"/>
                </a:cubicBezTo>
                <a:cubicBezTo>
                  <a:pt x="634985" y="787364"/>
                  <a:pt x="631037" y="787955"/>
                  <a:pt x="627922" y="789420"/>
                </a:cubicBezTo>
                <a:cubicBezTo>
                  <a:pt x="621038" y="792659"/>
                  <a:pt x="618970" y="794026"/>
                  <a:pt x="619036" y="794476"/>
                </a:cubicBezTo>
                <a:lnTo>
                  <a:pt x="622653" y="794057"/>
                </a:lnTo>
                <a:lnTo>
                  <a:pt x="604847" y="799447"/>
                </a:lnTo>
                <a:cubicBezTo>
                  <a:pt x="599927" y="800982"/>
                  <a:pt x="596800" y="804329"/>
                  <a:pt x="592211" y="806219"/>
                </a:cubicBezTo>
                <a:cubicBezTo>
                  <a:pt x="587345" y="808224"/>
                  <a:pt x="581586" y="809271"/>
                  <a:pt x="576554" y="811103"/>
                </a:cubicBezTo>
                <a:cubicBezTo>
                  <a:pt x="572514" y="812573"/>
                  <a:pt x="569774" y="815519"/>
                  <a:pt x="565017" y="816117"/>
                </a:cubicBezTo>
                <a:cubicBezTo>
                  <a:pt x="558171" y="816977"/>
                  <a:pt x="547637" y="811279"/>
                  <a:pt x="540569" y="808172"/>
                </a:cubicBezTo>
                <a:cubicBezTo>
                  <a:pt x="551251" y="775707"/>
                  <a:pt x="540495" y="805759"/>
                  <a:pt x="568590" y="749893"/>
                </a:cubicBezTo>
                <a:cubicBezTo>
                  <a:pt x="572650" y="741820"/>
                  <a:pt x="576099" y="733397"/>
                  <a:pt x="579853" y="725149"/>
                </a:cubicBezTo>
                <a:cubicBezTo>
                  <a:pt x="584496" y="714949"/>
                  <a:pt x="587842" y="704032"/>
                  <a:pt x="591391" y="693242"/>
                </a:cubicBezTo>
                <a:cubicBezTo>
                  <a:pt x="592514" y="689830"/>
                  <a:pt x="592946" y="686077"/>
                  <a:pt x="593864" y="682563"/>
                </a:cubicBezTo>
                <a:cubicBezTo>
                  <a:pt x="594961" y="678371"/>
                  <a:pt x="596246" y="674272"/>
                  <a:pt x="597435" y="670126"/>
                </a:cubicBezTo>
                <a:cubicBezTo>
                  <a:pt x="602734" y="651674"/>
                  <a:pt x="613023" y="635869"/>
                  <a:pt x="621061" y="618880"/>
                </a:cubicBezTo>
                <a:cubicBezTo>
                  <a:pt x="626118" y="608194"/>
                  <a:pt x="642326" y="601562"/>
                  <a:pt x="636719" y="587103"/>
                </a:cubicBezTo>
                <a:cubicBezTo>
                  <a:pt x="632427" y="576033"/>
                  <a:pt x="611265" y="569565"/>
                  <a:pt x="598539" y="560795"/>
                </a:cubicBezTo>
                <a:cubicBezTo>
                  <a:pt x="590115" y="556346"/>
                  <a:pt x="581664" y="551968"/>
                  <a:pt x="573268" y="547446"/>
                </a:cubicBezTo>
                <a:cubicBezTo>
                  <a:pt x="562801" y="541809"/>
                  <a:pt x="552494" y="535749"/>
                  <a:pt x="541954" y="530320"/>
                </a:cubicBezTo>
                <a:cubicBezTo>
                  <a:pt x="537629" y="528092"/>
                  <a:pt x="533137" y="526595"/>
                  <a:pt x="528769" y="524524"/>
                </a:cubicBezTo>
                <a:cubicBezTo>
                  <a:pt x="522324" y="521468"/>
                  <a:pt x="515949" y="518142"/>
                  <a:pt x="509541" y="514951"/>
                </a:cubicBezTo>
                <a:cubicBezTo>
                  <a:pt x="485101" y="502783"/>
                  <a:pt x="461189" y="488959"/>
                  <a:pt x="436749" y="476791"/>
                </a:cubicBezTo>
                <a:cubicBezTo>
                  <a:pt x="424547" y="470716"/>
                  <a:pt x="419208" y="468521"/>
                  <a:pt x="407358" y="463312"/>
                </a:cubicBezTo>
                <a:cubicBezTo>
                  <a:pt x="396920" y="457603"/>
                  <a:pt x="386527" y="451780"/>
                  <a:pt x="376044" y="446185"/>
                </a:cubicBezTo>
                <a:cubicBezTo>
                  <a:pt x="368668" y="442249"/>
                  <a:pt x="361148" y="438717"/>
                  <a:pt x="353794" y="434724"/>
                </a:cubicBezTo>
                <a:cubicBezTo>
                  <a:pt x="341271" y="427924"/>
                  <a:pt x="328978" y="420575"/>
                  <a:pt x="316438" y="413821"/>
                </a:cubicBezTo>
                <a:cubicBezTo>
                  <a:pt x="303382" y="406789"/>
                  <a:pt x="293976" y="402931"/>
                  <a:pt x="281003" y="396564"/>
                </a:cubicBezTo>
                <a:cubicBezTo>
                  <a:pt x="268162" y="390262"/>
                  <a:pt x="255325" y="383935"/>
                  <a:pt x="242547" y="377419"/>
                </a:cubicBezTo>
                <a:cubicBezTo>
                  <a:pt x="184792" y="347969"/>
                  <a:pt x="256795" y="382976"/>
                  <a:pt x="172777" y="341148"/>
                </a:cubicBezTo>
                <a:cubicBezTo>
                  <a:pt x="164724" y="337139"/>
                  <a:pt x="157488" y="334543"/>
                  <a:pt x="149429" y="331445"/>
                </a:cubicBezTo>
                <a:cubicBezTo>
                  <a:pt x="142654" y="328840"/>
                  <a:pt x="135872" y="326345"/>
                  <a:pt x="129102" y="323630"/>
                </a:cubicBezTo>
                <a:cubicBezTo>
                  <a:pt x="79125" y="303585"/>
                  <a:pt x="123652" y="320808"/>
                  <a:pt x="95591" y="310020"/>
                </a:cubicBezTo>
                <a:lnTo>
                  <a:pt x="75264" y="302205"/>
                </a:lnTo>
                <a:cubicBezTo>
                  <a:pt x="66430" y="298809"/>
                  <a:pt x="57728" y="294010"/>
                  <a:pt x="48894" y="290614"/>
                </a:cubicBezTo>
                <a:cubicBezTo>
                  <a:pt x="44103" y="288772"/>
                  <a:pt x="39403" y="288292"/>
                  <a:pt x="34610" y="286577"/>
                </a:cubicBezTo>
                <a:cubicBezTo>
                  <a:pt x="25817" y="283429"/>
                  <a:pt x="19889" y="279312"/>
                  <a:pt x="11262" y="276874"/>
                </a:cubicBezTo>
                <a:cubicBezTo>
                  <a:pt x="7423" y="275788"/>
                  <a:pt x="3754" y="275441"/>
                  <a:pt x="0" y="274725"/>
                </a:cubicBezTo>
                <a:cubicBezTo>
                  <a:pt x="1744" y="229341"/>
                  <a:pt x="-1228" y="276689"/>
                  <a:pt x="58237" y="181544"/>
                </a:cubicBezTo>
                <a:cubicBezTo>
                  <a:pt x="63378" y="173318"/>
                  <a:pt x="66479" y="163876"/>
                  <a:pt x="70600" y="155042"/>
                </a:cubicBezTo>
                <a:cubicBezTo>
                  <a:pt x="76609" y="136776"/>
                  <a:pt x="73886" y="145666"/>
                  <a:pt x="78842" y="128410"/>
                </a:cubicBezTo>
                <a:cubicBezTo>
                  <a:pt x="79649" y="125600"/>
                  <a:pt x="79757" y="122463"/>
                  <a:pt x="80215" y="119489"/>
                </a:cubicBezTo>
                <a:cubicBezTo>
                  <a:pt x="80903" y="115021"/>
                  <a:pt x="84334" y="92740"/>
                  <a:pt x="84337" y="92726"/>
                </a:cubicBezTo>
                <a:cubicBezTo>
                  <a:pt x="85002" y="89093"/>
                  <a:pt x="86100" y="85660"/>
                  <a:pt x="86809" y="82047"/>
                </a:cubicBezTo>
                <a:cubicBezTo>
                  <a:pt x="87382" y="79125"/>
                  <a:pt x="87609" y="76048"/>
                  <a:pt x="88183" y="73126"/>
                </a:cubicBezTo>
                <a:cubicBezTo>
                  <a:pt x="88892" y="69513"/>
                  <a:pt x="90050" y="66107"/>
                  <a:pt x="90655" y="62447"/>
                </a:cubicBezTo>
                <a:close/>
                <a:moveTo>
                  <a:pt x="100272" y="0"/>
                </a:moveTo>
                <a:lnTo>
                  <a:pt x="96379" y="25278"/>
                </a:lnTo>
                <a:lnTo>
                  <a:pt x="75971" y="11975"/>
                </a:lnTo>
                <a:cubicBezTo>
                  <a:pt x="65021" y="4838"/>
                  <a:pt x="68031" y="6744"/>
                  <a:pt x="85163" y="17451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2" name="فقاعة التفكير: على شكل سحابة 1">
            <a:extLst>
              <a:ext uri="{FF2B5EF4-FFF2-40B4-BE49-F238E27FC236}">
                <a16:creationId xmlns:a16="http://schemas.microsoft.com/office/drawing/2014/main" id="{440AFF5C-416D-4875-9573-0ACAB4A62C4D}"/>
              </a:ext>
            </a:extLst>
          </p:cNvPr>
          <p:cNvSpPr/>
          <p:nvPr/>
        </p:nvSpPr>
        <p:spPr>
          <a:xfrm>
            <a:off x="3206528" y="1649262"/>
            <a:ext cx="4384982" cy="1170493"/>
          </a:xfrm>
          <a:prstGeom prst="cloudCallout">
            <a:avLst>
              <a:gd name="adj1" fmla="val 76020"/>
              <a:gd name="adj2" fmla="val 232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TextBox 8">
            <a:extLst>
              <a:ext uri="{FF2B5EF4-FFF2-40B4-BE49-F238E27FC236}">
                <a16:creationId xmlns:a16="http://schemas.microsoft.com/office/drawing/2014/main" id="{F16C7068-40FB-4DD4-B23B-E491D94A21D4}"/>
              </a:ext>
            </a:extLst>
          </p:cNvPr>
          <p:cNvSpPr txBox="1"/>
          <p:nvPr/>
        </p:nvSpPr>
        <p:spPr>
          <a:xfrm>
            <a:off x="3609276" y="1848533"/>
            <a:ext cx="32147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helsea Market" panose="020B0604020202020204" charset="0"/>
                <a:cs typeface="Comic Sans MS"/>
              </a:rPr>
              <a:t>“I see ___ car!”</a:t>
            </a:r>
          </a:p>
        </p:txBody>
      </p:sp>
      <p:sp>
        <p:nvSpPr>
          <p:cNvPr id="19" name="TextBox 20">
            <a:extLst>
              <a:ext uri="{FF2B5EF4-FFF2-40B4-BE49-F238E27FC236}">
                <a16:creationId xmlns:a16="http://schemas.microsoft.com/office/drawing/2014/main" id="{B53DF155-A833-431C-8999-15D0C81CD065}"/>
              </a:ext>
            </a:extLst>
          </p:cNvPr>
          <p:cNvSpPr txBox="1"/>
          <p:nvPr/>
        </p:nvSpPr>
        <p:spPr>
          <a:xfrm>
            <a:off x="4643462" y="1679269"/>
            <a:ext cx="774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Comic Sans MS"/>
                <a:cs typeface="Comic Sans MS"/>
              </a:rPr>
              <a:t>a</a:t>
            </a:r>
          </a:p>
        </p:txBody>
      </p:sp>
      <p:sp>
        <p:nvSpPr>
          <p:cNvPr id="20" name="فقاعة التفكير: على شكل سحابة 19">
            <a:extLst>
              <a:ext uri="{FF2B5EF4-FFF2-40B4-BE49-F238E27FC236}">
                <a16:creationId xmlns:a16="http://schemas.microsoft.com/office/drawing/2014/main" id="{1EE86A9F-3260-4597-B0C5-B32D265A75B8}"/>
              </a:ext>
            </a:extLst>
          </p:cNvPr>
          <p:cNvSpPr/>
          <p:nvPr/>
        </p:nvSpPr>
        <p:spPr>
          <a:xfrm>
            <a:off x="3413617" y="5208738"/>
            <a:ext cx="4384982" cy="1170493"/>
          </a:xfrm>
          <a:prstGeom prst="cloudCallout">
            <a:avLst>
              <a:gd name="adj1" fmla="val 63602"/>
              <a:gd name="adj2" fmla="val -15402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000" dirty="0"/>
          </a:p>
        </p:txBody>
      </p:sp>
      <p:sp>
        <p:nvSpPr>
          <p:cNvPr id="21" name="TextBox 8">
            <a:extLst>
              <a:ext uri="{FF2B5EF4-FFF2-40B4-BE49-F238E27FC236}">
                <a16:creationId xmlns:a16="http://schemas.microsoft.com/office/drawing/2014/main" id="{814BDA7C-BEC3-428C-B0D6-1D10016AC4C5}"/>
              </a:ext>
            </a:extLst>
          </p:cNvPr>
          <p:cNvSpPr txBox="1"/>
          <p:nvPr/>
        </p:nvSpPr>
        <p:spPr>
          <a:xfrm>
            <a:off x="4110998" y="5525700"/>
            <a:ext cx="35535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helsea Market" panose="020B0604020202020204" charset="0"/>
                <a:cs typeface="Comic Sans MS"/>
              </a:rPr>
              <a:t>“___ car is blue  ”</a:t>
            </a:r>
          </a:p>
        </p:txBody>
      </p:sp>
      <p:sp>
        <p:nvSpPr>
          <p:cNvPr id="22" name="TextBox 20">
            <a:extLst>
              <a:ext uri="{FF2B5EF4-FFF2-40B4-BE49-F238E27FC236}">
                <a16:creationId xmlns:a16="http://schemas.microsoft.com/office/drawing/2014/main" id="{4545BE7C-5897-4252-BEC0-CA0D6B1A04FB}"/>
              </a:ext>
            </a:extLst>
          </p:cNvPr>
          <p:cNvSpPr txBox="1"/>
          <p:nvPr/>
        </p:nvSpPr>
        <p:spPr>
          <a:xfrm>
            <a:off x="4197021" y="5391500"/>
            <a:ext cx="940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helsea Market" panose="020B0604020202020204" charset="0"/>
                <a:cs typeface="Comic Sans MS"/>
              </a:rPr>
              <a:t>The</a:t>
            </a:r>
          </a:p>
        </p:txBody>
      </p:sp>
      <p:pic>
        <p:nvPicPr>
          <p:cNvPr id="13" name="Picture 1">
            <a:extLst>
              <a:ext uri="{FF2B5EF4-FFF2-40B4-BE49-F238E27FC236}">
                <a16:creationId xmlns:a16="http://schemas.microsoft.com/office/drawing/2014/main" id="{8F328670-2F01-43D6-B897-58BA1DAFFF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69" b="89957" l="10000" r="91778"/>
                    </a14:imgEffect>
                  </a14:imgLayer>
                </a14:imgProps>
              </a:ext>
            </a:extLst>
          </a:blip>
          <a:srcRect l="22357" t="7890" r="17750" b="10762"/>
          <a:stretch/>
        </p:blipFill>
        <p:spPr>
          <a:xfrm>
            <a:off x="8201346" y="1798066"/>
            <a:ext cx="2947985" cy="3922169"/>
          </a:xfrm>
          <a:prstGeom prst="rect">
            <a:avLst/>
          </a:prstGeom>
        </p:spPr>
      </p:pic>
      <p:pic>
        <p:nvPicPr>
          <p:cNvPr id="14" name="Picture 11">
            <a:extLst>
              <a:ext uri="{FF2B5EF4-FFF2-40B4-BE49-F238E27FC236}">
                <a16:creationId xmlns:a16="http://schemas.microsoft.com/office/drawing/2014/main" id="{C7D2BCF4-499F-44FC-A454-1C956505F8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2862" y="2819755"/>
            <a:ext cx="5093956" cy="2337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892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6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6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1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un Sweat Stock Illustrations – 766 Sun Sweat Stock Illustrations, Vectors  &amp;amp; Clipart - Dreamstime">
            <a:extLst>
              <a:ext uri="{FF2B5EF4-FFF2-40B4-BE49-F238E27FC236}">
                <a16:creationId xmlns:a16="http://schemas.microsoft.com/office/drawing/2014/main" id="{C42858BE-2BB5-4692-A611-C2D092CDB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4258" y="1610941"/>
            <a:ext cx="3684189" cy="48303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1" name="Google Shape;381;p37"/>
          <p:cNvSpPr txBox="1">
            <a:spLocks noGrp="1"/>
          </p:cNvSpPr>
          <p:nvPr>
            <p:ph type="title"/>
          </p:nvPr>
        </p:nvSpPr>
        <p:spPr>
          <a:xfrm>
            <a:off x="444624" y="416708"/>
            <a:ext cx="11107230" cy="9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" b="1" dirty="0">
                <a:latin typeface="Handlee" panose="02000000000000000000" pitchFamily="2" charset="0"/>
              </a:rPr>
              <a:t>Fill in the space using the suitable article:</a:t>
            </a:r>
            <a:br>
              <a:rPr lang="en" b="1" dirty="0">
                <a:latin typeface="Handlee" panose="02000000000000000000" pitchFamily="2" charset="0"/>
              </a:rPr>
            </a:br>
            <a:br>
              <a:rPr lang="en" b="1" dirty="0">
                <a:latin typeface="Handlee" panose="02000000000000000000" pitchFamily="2" charset="0"/>
              </a:rPr>
            </a:br>
            <a:br>
              <a:rPr lang="en" dirty="0"/>
            </a:br>
            <a:br>
              <a:rPr lang="en" dirty="0"/>
            </a:br>
            <a:br>
              <a:rPr lang="en" dirty="0"/>
            </a:br>
            <a:br>
              <a:rPr lang="en" dirty="0"/>
            </a:br>
            <a:br>
              <a:rPr lang="en" dirty="0"/>
            </a:br>
            <a:br>
              <a:rPr lang="en" dirty="0"/>
            </a:br>
            <a:r>
              <a:rPr lang="en" dirty="0"/>
              <a:t>;</a:t>
            </a:r>
            <a:endParaRPr dirty="0"/>
          </a:p>
        </p:txBody>
      </p:sp>
      <p:pic>
        <p:nvPicPr>
          <p:cNvPr id="604" name="Google Shape;604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0146" y="1332300"/>
            <a:ext cx="4384982" cy="10683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فقاعة التفكير: على شكل سحابة 1">
            <a:extLst>
              <a:ext uri="{FF2B5EF4-FFF2-40B4-BE49-F238E27FC236}">
                <a16:creationId xmlns:a16="http://schemas.microsoft.com/office/drawing/2014/main" id="{440AFF5C-416D-4875-9573-0ACAB4A62C4D}"/>
              </a:ext>
            </a:extLst>
          </p:cNvPr>
          <p:cNvSpPr/>
          <p:nvPr/>
        </p:nvSpPr>
        <p:spPr>
          <a:xfrm>
            <a:off x="2239766" y="1777806"/>
            <a:ext cx="5558833" cy="1514200"/>
          </a:xfrm>
          <a:prstGeom prst="cloudCallout">
            <a:avLst>
              <a:gd name="adj1" fmla="val 66451"/>
              <a:gd name="adj2" fmla="val 6388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1" name="TextBox 8">
            <a:extLst>
              <a:ext uri="{FF2B5EF4-FFF2-40B4-BE49-F238E27FC236}">
                <a16:creationId xmlns:a16="http://schemas.microsoft.com/office/drawing/2014/main" id="{814BDA7C-BEC3-428C-B0D6-1D10016AC4C5}"/>
              </a:ext>
            </a:extLst>
          </p:cNvPr>
          <p:cNvSpPr txBox="1"/>
          <p:nvPr/>
        </p:nvSpPr>
        <p:spPr>
          <a:xfrm>
            <a:off x="2609636" y="2248472"/>
            <a:ext cx="51889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helsea Market" panose="020B0604020202020204" charset="0"/>
                <a:cs typeface="Comic Sans MS"/>
              </a:rPr>
              <a:t>“___ </a:t>
            </a:r>
            <a:r>
              <a:rPr lang="en-US" sz="2400" dirty="0">
                <a:latin typeface="Chelsea Market" panose="020B0604020202020204" charset="0"/>
                <a:cs typeface="Comic Sans MS"/>
              </a:rPr>
              <a:t>Sun is very hot today.””</a:t>
            </a:r>
            <a:endParaRPr lang="en-US" sz="2800" dirty="0">
              <a:latin typeface="Chelsea Market" panose="020B0604020202020204" charset="0"/>
              <a:cs typeface="Comic Sans MS"/>
            </a:endParaRPr>
          </a:p>
        </p:txBody>
      </p:sp>
      <p:sp>
        <p:nvSpPr>
          <p:cNvPr id="22" name="TextBox 20">
            <a:extLst>
              <a:ext uri="{FF2B5EF4-FFF2-40B4-BE49-F238E27FC236}">
                <a16:creationId xmlns:a16="http://schemas.microsoft.com/office/drawing/2014/main" id="{4545BE7C-5897-4252-BEC0-CA0D6B1A04FB}"/>
              </a:ext>
            </a:extLst>
          </p:cNvPr>
          <p:cNvSpPr txBox="1"/>
          <p:nvPr/>
        </p:nvSpPr>
        <p:spPr>
          <a:xfrm>
            <a:off x="2666400" y="2165415"/>
            <a:ext cx="940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helsea Market" panose="020B0604020202020204" charset="0"/>
                <a:cs typeface="Comic Sans MS"/>
              </a:rPr>
              <a:t>The</a:t>
            </a:r>
          </a:p>
        </p:txBody>
      </p:sp>
    </p:spTree>
    <p:extLst>
      <p:ext uri="{BB962C8B-B14F-4D97-AF65-F5344CB8AC3E}">
        <p14:creationId xmlns:p14="http://schemas.microsoft.com/office/powerpoint/2010/main" val="123387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37"/>
          <p:cNvSpPr txBox="1">
            <a:spLocks noGrp="1"/>
          </p:cNvSpPr>
          <p:nvPr>
            <p:ph type="title"/>
          </p:nvPr>
        </p:nvSpPr>
        <p:spPr>
          <a:xfrm>
            <a:off x="444624" y="416708"/>
            <a:ext cx="11107230" cy="9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" b="1" dirty="0">
                <a:latin typeface="Handlee" panose="02000000000000000000" pitchFamily="2" charset="0"/>
              </a:rPr>
              <a:t>Fill in the space using the suitable article:</a:t>
            </a:r>
            <a:br>
              <a:rPr lang="en" b="1" dirty="0">
                <a:latin typeface="Handlee" panose="02000000000000000000" pitchFamily="2" charset="0"/>
              </a:rPr>
            </a:br>
            <a:br>
              <a:rPr lang="en" b="1" dirty="0">
                <a:latin typeface="Handlee" panose="02000000000000000000" pitchFamily="2" charset="0"/>
              </a:rPr>
            </a:br>
            <a:br>
              <a:rPr lang="en" dirty="0"/>
            </a:br>
            <a:br>
              <a:rPr lang="en" dirty="0"/>
            </a:br>
            <a:br>
              <a:rPr lang="en" dirty="0"/>
            </a:br>
            <a:br>
              <a:rPr lang="en" dirty="0"/>
            </a:br>
            <a:br>
              <a:rPr lang="en" dirty="0"/>
            </a:br>
            <a:br>
              <a:rPr lang="en" dirty="0"/>
            </a:br>
            <a:r>
              <a:rPr lang="en" dirty="0"/>
              <a:t>;</a:t>
            </a:r>
            <a:endParaRPr dirty="0"/>
          </a:p>
        </p:txBody>
      </p:sp>
      <p:pic>
        <p:nvPicPr>
          <p:cNvPr id="604" name="Google Shape;604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0146" y="1332300"/>
            <a:ext cx="4384982" cy="10683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فقاعة التفكير: على شكل سحابة 1">
            <a:extLst>
              <a:ext uri="{FF2B5EF4-FFF2-40B4-BE49-F238E27FC236}">
                <a16:creationId xmlns:a16="http://schemas.microsoft.com/office/drawing/2014/main" id="{440AFF5C-416D-4875-9573-0ACAB4A62C4D}"/>
              </a:ext>
            </a:extLst>
          </p:cNvPr>
          <p:cNvSpPr/>
          <p:nvPr/>
        </p:nvSpPr>
        <p:spPr>
          <a:xfrm>
            <a:off x="2401821" y="3399686"/>
            <a:ext cx="5558833" cy="1514200"/>
          </a:xfrm>
          <a:prstGeom prst="cloudCallout">
            <a:avLst>
              <a:gd name="adj1" fmla="val 66451"/>
              <a:gd name="adj2" fmla="val 6388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1" name="TextBox 8">
            <a:extLst>
              <a:ext uri="{FF2B5EF4-FFF2-40B4-BE49-F238E27FC236}">
                <a16:creationId xmlns:a16="http://schemas.microsoft.com/office/drawing/2014/main" id="{814BDA7C-BEC3-428C-B0D6-1D10016AC4C5}"/>
              </a:ext>
            </a:extLst>
          </p:cNvPr>
          <p:cNvSpPr txBox="1"/>
          <p:nvPr/>
        </p:nvSpPr>
        <p:spPr>
          <a:xfrm>
            <a:off x="2832637" y="3839036"/>
            <a:ext cx="51889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helsea Market" panose="020B0604020202020204" charset="0"/>
                <a:cs typeface="Comic Sans MS"/>
              </a:rPr>
              <a:t>I see ___ </a:t>
            </a:r>
            <a:r>
              <a:rPr lang="en-US" sz="2400" dirty="0">
                <a:latin typeface="Chelsea Market" panose="020B0604020202020204" charset="0"/>
                <a:cs typeface="Comic Sans MS"/>
              </a:rPr>
              <a:t>eagle in the sky</a:t>
            </a:r>
            <a:endParaRPr lang="en-US" sz="2800" dirty="0">
              <a:latin typeface="Chelsea Market" panose="020B0604020202020204" charset="0"/>
              <a:cs typeface="Comic Sans MS"/>
            </a:endParaRPr>
          </a:p>
        </p:txBody>
      </p:sp>
      <p:sp>
        <p:nvSpPr>
          <p:cNvPr id="22" name="TextBox 20">
            <a:extLst>
              <a:ext uri="{FF2B5EF4-FFF2-40B4-BE49-F238E27FC236}">
                <a16:creationId xmlns:a16="http://schemas.microsoft.com/office/drawing/2014/main" id="{4545BE7C-5897-4252-BEC0-CA0D6B1A04FB}"/>
              </a:ext>
            </a:extLst>
          </p:cNvPr>
          <p:cNvSpPr txBox="1"/>
          <p:nvPr/>
        </p:nvSpPr>
        <p:spPr>
          <a:xfrm>
            <a:off x="3736515" y="3771510"/>
            <a:ext cx="940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helsea Market" panose="020B0604020202020204" charset="0"/>
                <a:cs typeface="Comic Sans MS"/>
              </a:rPr>
              <a:t>an</a:t>
            </a:r>
          </a:p>
        </p:txBody>
      </p:sp>
      <p:pic>
        <p:nvPicPr>
          <p:cNvPr id="3074" name="Picture 2" descr="GR86) Second Generation FR-S/BRZ insider info... - Page 115 - Toyota GR86,  86, FR-S and Subaru BRZ Forum - FT86CLUB">
            <a:extLst>
              <a:ext uri="{FF2B5EF4-FFF2-40B4-BE49-F238E27FC236}">
                <a16:creationId xmlns:a16="http://schemas.microsoft.com/office/drawing/2014/main" id="{EAA9D3D3-E8E6-4F1E-906F-6B267A765A0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463" y="1288267"/>
            <a:ext cx="4010025" cy="515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B901B425-7296-4297-BC6C-53E0197893B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137" y="1172856"/>
            <a:ext cx="2381250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6780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0283" y="5220248"/>
            <a:ext cx="7119229" cy="173455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33"/>
          <p:cNvSpPr txBox="1">
            <a:spLocks noGrp="1"/>
          </p:cNvSpPr>
          <p:nvPr>
            <p:ph type="title"/>
          </p:nvPr>
        </p:nvSpPr>
        <p:spPr>
          <a:xfrm>
            <a:off x="770137" y="2000950"/>
            <a:ext cx="4979316" cy="23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" dirty="0"/>
              <a:t>BOOK OPEN</a:t>
            </a:r>
            <a:endParaRPr dirty="0"/>
          </a:p>
        </p:txBody>
      </p:sp>
      <p:sp>
        <p:nvSpPr>
          <p:cNvPr id="259" name="Google Shape;259;p33"/>
          <p:cNvSpPr txBox="1">
            <a:spLocks noGrp="1"/>
          </p:cNvSpPr>
          <p:nvPr>
            <p:ph type="subTitle" idx="1"/>
          </p:nvPr>
        </p:nvSpPr>
        <p:spPr>
          <a:xfrm>
            <a:off x="2224052" y="4161993"/>
            <a:ext cx="315798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SzPts val="1800"/>
              <a:buNone/>
            </a:pPr>
            <a:r>
              <a:rPr lang="en" dirty="0"/>
              <a:t>..............</a:t>
            </a:r>
            <a:r>
              <a:rPr lang="en" sz="2400" dirty="0"/>
              <a:t>pages </a:t>
            </a:r>
            <a:r>
              <a:rPr lang="en" sz="2400" dirty="0">
                <a:solidFill>
                  <a:schemeClr val="accent1"/>
                </a:solidFill>
              </a:rPr>
              <a:t>( 59 ).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260" name="Google Shape;260;p33"/>
          <p:cNvSpPr/>
          <p:nvPr/>
        </p:nvSpPr>
        <p:spPr>
          <a:xfrm rot="-492561">
            <a:off x="6337025" y="962162"/>
            <a:ext cx="4425949" cy="4742626"/>
          </a:xfrm>
          <a:custGeom>
            <a:avLst/>
            <a:gdLst/>
            <a:ahLst/>
            <a:cxnLst/>
            <a:rect l="l" t="t" r="r" b="b"/>
            <a:pathLst>
              <a:path w="3462922" h="3710694" extrusionOk="0">
                <a:moveTo>
                  <a:pt x="0" y="0"/>
                </a:moveTo>
                <a:lnTo>
                  <a:pt x="317151" y="0"/>
                </a:lnTo>
                <a:lnTo>
                  <a:pt x="274831" y="8544"/>
                </a:lnTo>
                <a:cubicBezTo>
                  <a:pt x="216604" y="33172"/>
                  <a:pt x="175747" y="90829"/>
                  <a:pt x="175747" y="158027"/>
                </a:cubicBezTo>
                <a:cubicBezTo>
                  <a:pt x="175747" y="247625"/>
                  <a:pt x="248381" y="320259"/>
                  <a:pt x="337979" y="320259"/>
                </a:cubicBezTo>
                <a:cubicBezTo>
                  <a:pt x="427577" y="320259"/>
                  <a:pt x="500211" y="247625"/>
                  <a:pt x="500211" y="158027"/>
                </a:cubicBezTo>
                <a:cubicBezTo>
                  <a:pt x="500211" y="90829"/>
                  <a:pt x="459355" y="33172"/>
                  <a:pt x="401127" y="8544"/>
                </a:cubicBezTo>
                <a:lnTo>
                  <a:pt x="358807" y="0"/>
                </a:lnTo>
                <a:lnTo>
                  <a:pt x="868544" y="0"/>
                </a:lnTo>
                <a:lnTo>
                  <a:pt x="826224" y="8544"/>
                </a:lnTo>
                <a:cubicBezTo>
                  <a:pt x="767997" y="33172"/>
                  <a:pt x="727140" y="90829"/>
                  <a:pt x="727140" y="158027"/>
                </a:cubicBezTo>
                <a:cubicBezTo>
                  <a:pt x="727140" y="247625"/>
                  <a:pt x="799774" y="320259"/>
                  <a:pt x="889372" y="320259"/>
                </a:cubicBezTo>
                <a:cubicBezTo>
                  <a:pt x="978970" y="320259"/>
                  <a:pt x="1051604" y="247625"/>
                  <a:pt x="1051604" y="158027"/>
                </a:cubicBezTo>
                <a:cubicBezTo>
                  <a:pt x="1051604" y="90829"/>
                  <a:pt x="1010748" y="33172"/>
                  <a:pt x="952520" y="8544"/>
                </a:cubicBezTo>
                <a:lnTo>
                  <a:pt x="910200" y="0"/>
                </a:lnTo>
                <a:lnTo>
                  <a:pt x="1419937" y="0"/>
                </a:lnTo>
                <a:lnTo>
                  <a:pt x="1377617" y="8544"/>
                </a:lnTo>
                <a:cubicBezTo>
                  <a:pt x="1319390" y="33172"/>
                  <a:pt x="1278533" y="90829"/>
                  <a:pt x="1278533" y="158027"/>
                </a:cubicBezTo>
                <a:cubicBezTo>
                  <a:pt x="1278533" y="247625"/>
                  <a:pt x="1351167" y="320259"/>
                  <a:pt x="1440765" y="320259"/>
                </a:cubicBezTo>
                <a:cubicBezTo>
                  <a:pt x="1530363" y="320259"/>
                  <a:pt x="1602997" y="247625"/>
                  <a:pt x="1602997" y="158027"/>
                </a:cubicBezTo>
                <a:cubicBezTo>
                  <a:pt x="1602997" y="90829"/>
                  <a:pt x="1562141" y="33172"/>
                  <a:pt x="1503913" y="8544"/>
                </a:cubicBezTo>
                <a:lnTo>
                  <a:pt x="1461593" y="0"/>
                </a:lnTo>
                <a:lnTo>
                  <a:pt x="1971330" y="0"/>
                </a:lnTo>
                <a:lnTo>
                  <a:pt x="1929010" y="8544"/>
                </a:lnTo>
                <a:cubicBezTo>
                  <a:pt x="1870783" y="33172"/>
                  <a:pt x="1829926" y="90829"/>
                  <a:pt x="1829926" y="158027"/>
                </a:cubicBezTo>
                <a:cubicBezTo>
                  <a:pt x="1829926" y="247625"/>
                  <a:pt x="1902560" y="320259"/>
                  <a:pt x="1992158" y="320259"/>
                </a:cubicBezTo>
                <a:cubicBezTo>
                  <a:pt x="2081756" y="320259"/>
                  <a:pt x="2154390" y="247625"/>
                  <a:pt x="2154390" y="158027"/>
                </a:cubicBezTo>
                <a:cubicBezTo>
                  <a:pt x="2154390" y="90829"/>
                  <a:pt x="2113533" y="33172"/>
                  <a:pt x="2055306" y="8544"/>
                </a:cubicBezTo>
                <a:lnTo>
                  <a:pt x="2012986" y="0"/>
                </a:lnTo>
                <a:lnTo>
                  <a:pt x="2522723" y="0"/>
                </a:lnTo>
                <a:lnTo>
                  <a:pt x="2480403" y="8544"/>
                </a:lnTo>
                <a:cubicBezTo>
                  <a:pt x="2422176" y="33172"/>
                  <a:pt x="2381319" y="90829"/>
                  <a:pt x="2381319" y="158027"/>
                </a:cubicBezTo>
                <a:cubicBezTo>
                  <a:pt x="2381319" y="247625"/>
                  <a:pt x="2453953" y="320259"/>
                  <a:pt x="2543551" y="320259"/>
                </a:cubicBezTo>
                <a:cubicBezTo>
                  <a:pt x="2633149" y="320259"/>
                  <a:pt x="2705783" y="247625"/>
                  <a:pt x="2705783" y="158027"/>
                </a:cubicBezTo>
                <a:cubicBezTo>
                  <a:pt x="2705783" y="90829"/>
                  <a:pt x="2664926" y="33172"/>
                  <a:pt x="2606699" y="8544"/>
                </a:cubicBezTo>
                <a:lnTo>
                  <a:pt x="2564379" y="0"/>
                </a:lnTo>
                <a:lnTo>
                  <a:pt x="3074117" y="0"/>
                </a:lnTo>
                <a:lnTo>
                  <a:pt x="3031797" y="8544"/>
                </a:lnTo>
                <a:cubicBezTo>
                  <a:pt x="2973570" y="33172"/>
                  <a:pt x="2932713" y="90829"/>
                  <a:pt x="2932713" y="158027"/>
                </a:cubicBezTo>
                <a:cubicBezTo>
                  <a:pt x="2932713" y="247625"/>
                  <a:pt x="3005347" y="320259"/>
                  <a:pt x="3094945" y="320259"/>
                </a:cubicBezTo>
                <a:cubicBezTo>
                  <a:pt x="3184543" y="320259"/>
                  <a:pt x="3257177" y="247625"/>
                  <a:pt x="3257177" y="158027"/>
                </a:cubicBezTo>
                <a:cubicBezTo>
                  <a:pt x="3257177" y="90829"/>
                  <a:pt x="3216320" y="33172"/>
                  <a:pt x="3158093" y="8544"/>
                </a:cubicBezTo>
                <a:lnTo>
                  <a:pt x="3115773" y="0"/>
                </a:lnTo>
                <a:lnTo>
                  <a:pt x="3462922" y="0"/>
                </a:lnTo>
                <a:lnTo>
                  <a:pt x="3462922" y="3710694"/>
                </a:lnTo>
                <a:lnTo>
                  <a:pt x="0" y="371069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127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61" name="Google Shape;261;p33"/>
          <p:cNvGrpSpPr/>
          <p:nvPr/>
        </p:nvGrpSpPr>
        <p:grpSpPr>
          <a:xfrm rot="918659">
            <a:off x="6398177" y="1322698"/>
            <a:ext cx="4164258" cy="4392996"/>
            <a:chOff x="2368761" y="841731"/>
            <a:chExt cx="3148926" cy="3321893"/>
          </a:xfrm>
        </p:grpSpPr>
        <p:sp>
          <p:nvSpPr>
            <p:cNvPr id="262" name="Google Shape;262;p33"/>
            <p:cNvSpPr/>
            <p:nvPr/>
          </p:nvSpPr>
          <p:spPr>
            <a:xfrm rot="-5400000">
              <a:off x="2281268" y="934270"/>
              <a:ext cx="3321893" cy="3136815"/>
            </a:xfrm>
            <a:custGeom>
              <a:avLst/>
              <a:gdLst/>
              <a:ahLst/>
              <a:cxnLst/>
              <a:rect l="l" t="t" r="r" b="b"/>
              <a:pathLst>
                <a:path w="3321893" h="3136815" extrusionOk="0">
                  <a:moveTo>
                    <a:pt x="15340" y="3136815"/>
                  </a:moveTo>
                  <a:lnTo>
                    <a:pt x="7823" y="3136815"/>
                  </a:lnTo>
                  <a:lnTo>
                    <a:pt x="7246" y="3128385"/>
                  </a:lnTo>
                  <a:cubicBezTo>
                    <a:pt x="6349" y="3090892"/>
                    <a:pt x="7943" y="3056246"/>
                    <a:pt x="7943" y="3056246"/>
                  </a:cubicBezTo>
                  <a:close/>
                  <a:moveTo>
                    <a:pt x="3321893" y="1"/>
                  </a:moveTo>
                  <a:lnTo>
                    <a:pt x="3321893" y="3136815"/>
                  </a:lnTo>
                  <a:lnTo>
                    <a:pt x="17984" y="3136815"/>
                  </a:lnTo>
                  <a:lnTo>
                    <a:pt x="17230" y="3124210"/>
                  </a:lnTo>
                  <a:cubicBezTo>
                    <a:pt x="10841" y="3016343"/>
                    <a:pt x="1548" y="2851636"/>
                    <a:pt x="1548" y="2806198"/>
                  </a:cubicBezTo>
                  <a:cubicBezTo>
                    <a:pt x="1548" y="2736959"/>
                    <a:pt x="16347" y="2543684"/>
                    <a:pt x="16347" y="2543684"/>
                  </a:cubicBezTo>
                  <a:cubicBezTo>
                    <a:pt x="16347" y="2543684"/>
                    <a:pt x="-3275" y="2373088"/>
                    <a:pt x="1253" y="2303722"/>
                  </a:cubicBezTo>
                  <a:cubicBezTo>
                    <a:pt x="5782" y="2234348"/>
                    <a:pt x="45026" y="2187485"/>
                    <a:pt x="45026" y="2187485"/>
                  </a:cubicBezTo>
                  <a:lnTo>
                    <a:pt x="11470" y="2153021"/>
                  </a:lnTo>
                  <a:cubicBezTo>
                    <a:pt x="11470" y="2153021"/>
                    <a:pt x="-12796" y="1873544"/>
                    <a:pt x="9264" y="1796828"/>
                  </a:cubicBezTo>
                  <a:cubicBezTo>
                    <a:pt x="31324" y="1720106"/>
                    <a:pt x="64414" y="1714619"/>
                    <a:pt x="64414" y="1714619"/>
                  </a:cubicBezTo>
                  <a:cubicBezTo>
                    <a:pt x="64414" y="1714619"/>
                    <a:pt x="44560" y="1646127"/>
                    <a:pt x="64414" y="1558439"/>
                  </a:cubicBezTo>
                  <a:cubicBezTo>
                    <a:pt x="84269" y="1470764"/>
                    <a:pt x="84269" y="1435149"/>
                    <a:pt x="84269" y="1435149"/>
                  </a:cubicBezTo>
                  <a:lnTo>
                    <a:pt x="15882" y="1402265"/>
                  </a:lnTo>
                  <a:cubicBezTo>
                    <a:pt x="15882" y="1402265"/>
                    <a:pt x="5737" y="1346056"/>
                    <a:pt x="7945" y="1296678"/>
                  </a:cubicBezTo>
                  <a:cubicBezTo>
                    <a:pt x="10155" y="1247287"/>
                    <a:pt x="-890" y="948244"/>
                    <a:pt x="3528" y="843983"/>
                  </a:cubicBezTo>
                  <a:cubicBezTo>
                    <a:pt x="7945" y="739728"/>
                    <a:pt x="14320" y="614408"/>
                    <a:pt x="20563" y="573690"/>
                  </a:cubicBezTo>
                  <a:cubicBezTo>
                    <a:pt x="26805" y="532993"/>
                    <a:pt x="4957" y="211218"/>
                    <a:pt x="4957" y="211218"/>
                  </a:cubicBezTo>
                  <a:cubicBezTo>
                    <a:pt x="4957" y="211218"/>
                    <a:pt x="100156" y="224786"/>
                    <a:pt x="107958" y="158882"/>
                  </a:cubicBezTo>
                  <a:cubicBezTo>
                    <a:pt x="115762" y="92978"/>
                    <a:pt x="26805" y="77467"/>
                    <a:pt x="26805" y="77467"/>
                  </a:cubicBezTo>
                  <a:lnTo>
                    <a:pt x="223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9019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33"/>
            <p:cNvSpPr/>
            <p:nvPr/>
          </p:nvSpPr>
          <p:spPr>
            <a:xfrm rot="-5400000">
              <a:off x="2321639" y="901972"/>
              <a:ext cx="3243170" cy="3148926"/>
            </a:xfrm>
            <a:custGeom>
              <a:avLst/>
              <a:gdLst/>
              <a:ahLst/>
              <a:cxnLst/>
              <a:rect l="l" t="t" r="r" b="b"/>
              <a:pathLst>
                <a:path w="3243170" h="3148926" extrusionOk="0">
                  <a:moveTo>
                    <a:pt x="20529" y="3148926"/>
                  </a:moveTo>
                  <a:lnTo>
                    <a:pt x="13055" y="3148926"/>
                  </a:lnTo>
                  <a:lnTo>
                    <a:pt x="10969" y="3138376"/>
                  </a:lnTo>
                  <a:cubicBezTo>
                    <a:pt x="4356" y="3089791"/>
                    <a:pt x="7943" y="3011837"/>
                    <a:pt x="7943" y="3011837"/>
                  </a:cubicBezTo>
                  <a:close/>
                  <a:moveTo>
                    <a:pt x="3243170" y="0"/>
                  </a:moveTo>
                  <a:lnTo>
                    <a:pt x="3243170" y="3148926"/>
                  </a:lnTo>
                  <a:lnTo>
                    <a:pt x="21390" y="3148926"/>
                  </a:lnTo>
                  <a:lnTo>
                    <a:pt x="20126" y="3128183"/>
                  </a:lnTo>
                  <a:cubicBezTo>
                    <a:pt x="14197" y="3030150"/>
                    <a:pt x="1548" y="2814800"/>
                    <a:pt x="1548" y="2761789"/>
                  </a:cubicBezTo>
                  <a:cubicBezTo>
                    <a:pt x="1548" y="2692550"/>
                    <a:pt x="16347" y="2499275"/>
                    <a:pt x="16347" y="2499275"/>
                  </a:cubicBezTo>
                  <a:cubicBezTo>
                    <a:pt x="16347" y="2499275"/>
                    <a:pt x="-3275" y="2328679"/>
                    <a:pt x="1253" y="2259313"/>
                  </a:cubicBezTo>
                  <a:cubicBezTo>
                    <a:pt x="5782" y="2189939"/>
                    <a:pt x="45026" y="2143076"/>
                    <a:pt x="45026" y="2143076"/>
                  </a:cubicBezTo>
                  <a:lnTo>
                    <a:pt x="11470" y="2108612"/>
                  </a:lnTo>
                  <a:cubicBezTo>
                    <a:pt x="11470" y="2108612"/>
                    <a:pt x="-12796" y="1829135"/>
                    <a:pt x="9264" y="1752419"/>
                  </a:cubicBezTo>
                  <a:cubicBezTo>
                    <a:pt x="31324" y="1675697"/>
                    <a:pt x="64414" y="1670210"/>
                    <a:pt x="64414" y="1670210"/>
                  </a:cubicBezTo>
                  <a:cubicBezTo>
                    <a:pt x="64414" y="1670210"/>
                    <a:pt x="44560" y="1601718"/>
                    <a:pt x="64414" y="1514030"/>
                  </a:cubicBezTo>
                  <a:cubicBezTo>
                    <a:pt x="84269" y="1426355"/>
                    <a:pt x="84269" y="1390740"/>
                    <a:pt x="84269" y="1390740"/>
                  </a:cubicBezTo>
                  <a:lnTo>
                    <a:pt x="15882" y="1357856"/>
                  </a:lnTo>
                  <a:cubicBezTo>
                    <a:pt x="15882" y="1357856"/>
                    <a:pt x="5737" y="1301647"/>
                    <a:pt x="7945" y="1252269"/>
                  </a:cubicBezTo>
                  <a:cubicBezTo>
                    <a:pt x="10155" y="1202878"/>
                    <a:pt x="-890" y="903835"/>
                    <a:pt x="3528" y="799574"/>
                  </a:cubicBezTo>
                  <a:cubicBezTo>
                    <a:pt x="7945" y="695319"/>
                    <a:pt x="14320" y="569999"/>
                    <a:pt x="20563" y="529281"/>
                  </a:cubicBezTo>
                  <a:cubicBezTo>
                    <a:pt x="26805" y="488584"/>
                    <a:pt x="4957" y="166809"/>
                    <a:pt x="4957" y="166809"/>
                  </a:cubicBezTo>
                  <a:cubicBezTo>
                    <a:pt x="4957" y="166809"/>
                    <a:pt x="100156" y="180377"/>
                    <a:pt x="107958" y="114473"/>
                  </a:cubicBezTo>
                  <a:cubicBezTo>
                    <a:pt x="115762" y="48569"/>
                    <a:pt x="26805" y="33058"/>
                    <a:pt x="26805" y="33058"/>
                  </a:cubicBezTo>
                  <a:lnTo>
                    <a:pt x="24891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	</a:t>
              </a: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5" name="Google Shape;265;p33"/>
          <p:cNvSpPr/>
          <p:nvPr/>
        </p:nvSpPr>
        <p:spPr>
          <a:xfrm rot="8321483">
            <a:off x="5718107" y="1347857"/>
            <a:ext cx="1682451" cy="480542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196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33"/>
          <p:cNvSpPr/>
          <p:nvPr/>
        </p:nvSpPr>
        <p:spPr>
          <a:xfrm rot="8321483">
            <a:off x="9790132" y="4818007"/>
            <a:ext cx="1682451" cy="480542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196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7" name="Google Shape;267;p33" descr="A picture containing plan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28678" t="45968" r="60320" b="25889"/>
          <a:stretch/>
        </p:blipFill>
        <p:spPr>
          <a:xfrm rot="-1651549">
            <a:off x="937082" y="4114159"/>
            <a:ext cx="1124296" cy="816204"/>
          </a:xfrm>
          <a:custGeom>
            <a:avLst/>
            <a:gdLst/>
            <a:ahLst/>
            <a:cxnLst/>
            <a:rect l="l" t="t" r="r" b="b"/>
            <a:pathLst>
              <a:path w="1124296" h="816204" extrusionOk="0">
                <a:moveTo>
                  <a:pt x="623587" y="793775"/>
                </a:moveTo>
                <a:cubicBezTo>
                  <a:pt x="625711" y="793188"/>
                  <a:pt x="624606" y="793588"/>
                  <a:pt x="622953" y="794023"/>
                </a:cubicBezTo>
                <a:lnTo>
                  <a:pt x="622653" y="794057"/>
                </a:lnTo>
                <a:close/>
                <a:moveTo>
                  <a:pt x="96379" y="25278"/>
                </a:moveTo>
                <a:lnTo>
                  <a:pt x="102845" y="29493"/>
                </a:lnTo>
                <a:cubicBezTo>
                  <a:pt x="115280" y="37613"/>
                  <a:pt x="131184" y="48024"/>
                  <a:pt x="150538" y="60755"/>
                </a:cubicBezTo>
                <a:cubicBezTo>
                  <a:pt x="161187" y="66714"/>
                  <a:pt x="223532" y="101487"/>
                  <a:pt x="231295" y="106339"/>
                </a:cubicBezTo>
                <a:cubicBezTo>
                  <a:pt x="234480" y="108329"/>
                  <a:pt x="236403" y="111417"/>
                  <a:pt x="239261" y="113762"/>
                </a:cubicBezTo>
                <a:cubicBezTo>
                  <a:pt x="244758" y="118273"/>
                  <a:pt x="250614" y="122488"/>
                  <a:pt x="256291" y="126851"/>
                </a:cubicBezTo>
                <a:cubicBezTo>
                  <a:pt x="306283" y="158911"/>
                  <a:pt x="355899" y="191551"/>
                  <a:pt x="406268" y="223031"/>
                </a:cubicBezTo>
                <a:lnTo>
                  <a:pt x="487025" y="268615"/>
                </a:lnTo>
                <a:cubicBezTo>
                  <a:pt x="518614" y="287543"/>
                  <a:pt x="550098" y="306665"/>
                  <a:pt x="581791" y="325399"/>
                </a:cubicBezTo>
                <a:lnTo>
                  <a:pt x="631234" y="353856"/>
                </a:lnTo>
                <a:lnTo>
                  <a:pt x="692764" y="389867"/>
                </a:lnTo>
                <a:cubicBezTo>
                  <a:pt x="700455" y="395488"/>
                  <a:pt x="708312" y="400949"/>
                  <a:pt x="715837" y="406732"/>
                </a:cubicBezTo>
                <a:cubicBezTo>
                  <a:pt x="719685" y="409690"/>
                  <a:pt x="722908" y="413152"/>
                  <a:pt x="726824" y="416044"/>
                </a:cubicBezTo>
                <a:cubicBezTo>
                  <a:pt x="737316" y="423792"/>
                  <a:pt x="748249" y="431065"/>
                  <a:pt x="758962" y="438575"/>
                </a:cubicBezTo>
                <a:cubicBezTo>
                  <a:pt x="762350" y="439878"/>
                  <a:pt x="765736" y="441269"/>
                  <a:pt x="769125" y="442482"/>
                </a:cubicBezTo>
                <a:cubicBezTo>
                  <a:pt x="774896" y="444548"/>
                  <a:pt x="780870" y="447484"/>
                  <a:pt x="786430" y="448408"/>
                </a:cubicBezTo>
                <a:cubicBezTo>
                  <a:pt x="800642" y="450771"/>
                  <a:pt x="808417" y="432303"/>
                  <a:pt x="810878" y="429460"/>
                </a:cubicBezTo>
                <a:cubicBezTo>
                  <a:pt x="816470" y="405314"/>
                  <a:pt x="809124" y="434796"/>
                  <a:pt x="820219" y="401070"/>
                </a:cubicBezTo>
                <a:cubicBezTo>
                  <a:pt x="821342" y="397657"/>
                  <a:pt x="821519" y="393776"/>
                  <a:pt x="822691" y="390390"/>
                </a:cubicBezTo>
                <a:cubicBezTo>
                  <a:pt x="825003" y="383716"/>
                  <a:pt x="828003" y="377411"/>
                  <a:pt x="830659" y="370921"/>
                </a:cubicBezTo>
                <a:cubicBezTo>
                  <a:pt x="832347" y="363627"/>
                  <a:pt x="834240" y="354613"/>
                  <a:pt x="836703" y="347805"/>
                </a:cubicBezTo>
                <a:cubicBezTo>
                  <a:pt x="840162" y="338239"/>
                  <a:pt x="851054" y="313546"/>
                  <a:pt x="854833" y="305349"/>
                </a:cubicBezTo>
                <a:cubicBezTo>
                  <a:pt x="868866" y="274910"/>
                  <a:pt x="855435" y="279150"/>
                  <a:pt x="877634" y="275591"/>
                </a:cubicBezTo>
                <a:cubicBezTo>
                  <a:pt x="877057" y="290643"/>
                  <a:pt x="876625" y="273573"/>
                  <a:pt x="882028" y="295452"/>
                </a:cubicBezTo>
                <a:cubicBezTo>
                  <a:pt x="883398" y="300996"/>
                  <a:pt x="883676" y="306261"/>
                  <a:pt x="884500" y="311666"/>
                </a:cubicBezTo>
                <a:cubicBezTo>
                  <a:pt x="895459" y="332450"/>
                  <a:pt x="890755" y="321519"/>
                  <a:pt x="897683" y="344355"/>
                </a:cubicBezTo>
                <a:cubicBezTo>
                  <a:pt x="910908" y="362036"/>
                  <a:pt x="899567" y="345080"/>
                  <a:pt x="907298" y="362588"/>
                </a:cubicBezTo>
                <a:cubicBezTo>
                  <a:pt x="909432" y="367422"/>
                  <a:pt x="912795" y="372334"/>
                  <a:pt x="914988" y="377174"/>
                </a:cubicBezTo>
                <a:cubicBezTo>
                  <a:pt x="916926" y="381452"/>
                  <a:pt x="917771" y="385599"/>
                  <a:pt x="919657" y="389872"/>
                </a:cubicBezTo>
                <a:cubicBezTo>
                  <a:pt x="931919" y="417641"/>
                  <a:pt x="918865" y="379191"/>
                  <a:pt x="930918" y="418914"/>
                </a:cubicBezTo>
                <a:cubicBezTo>
                  <a:pt x="937866" y="429054"/>
                  <a:pt x="941115" y="432805"/>
                  <a:pt x="945476" y="442682"/>
                </a:cubicBezTo>
                <a:cubicBezTo>
                  <a:pt x="958866" y="473006"/>
                  <a:pt x="941601" y="439174"/>
                  <a:pt x="955914" y="466320"/>
                </a:cubicBezTo>
                <a:cubicBezTo>
                  <a:pt x="960446" y="474914"/>
                  <a:pt x="967633" y="483424"/>
                  <a:pt x="973493" y="491976"/>
                </a:cubicBezTo>
                <a:cubicBezTo>
                  <a:pt x="979294" y="500442"/>
                  <a:pt x="982465" y="508993"/>
                  <a:pt x="986952" y="517502"/>
                </a:cubicBezTo>
                <a:cubicBezTo>
                  <a:pt x="991484" y="526097"/>
                  <a:pt x="999055" y="534575"/>
                  <a:pt x="1004531" y="543158"/>
                </a:cubicBezTo>
                <a:cubicBezTo>
                  <a:pt x="1006854" y="546799"/>
                  <a:pt x="1008066" y="550452"/>
                  <a:pt x="1010299" y="554098"/>
                </a:cubicBezTo>
                <a:cubicBezTo>
                  <a:pt x="1012931" y="558394"/>
                  <a:pt x="1016392" y="562632"/>
                  <a:pt x="1019088" y="566926"/>
                </a:cubicBezTo>
                <a:cubicBezTo>
                  <a:pt x="1024820" y="576055"/>
                  <a:pt x="1029119" y="585274"/>
                  <a:pt x="1035569" y="594340"/>
                </a:cubicBezTo>
                <a:cubicBezTo>
                  <a:pt x="1039638" y="600061"/>
                  <a:pt x="1045688" y="605345"/>
                  <a:pt x="1050401" y="610945"/>
                </a:cubicBezTo>
                <a:cubicBezTo>
                  <a:pt x="1055515" y="617023"/>
                  <a:pt x="1061989" y="627234"/>
                  <a:pt x="1066058" y="632955"/>
                </a:cubicBezTo>
                <a:cubicBezTo>
                  <a:pt x="1068246" y="636030"/>
                  <a:pt x="1070636" y="639077"/>
                  <a:pt x="1072924" y="642137"/>
                </a:cubicBezTo>
                <a:cubicBezTo>
                  <a:pt x="1091520" y="659466"/>
                  <a:pt x="1068449" y="637153"/>
                  <a:pt x="1094624" y="667924"/>
                </a:cubicBezTo>
                <a:cubicBezTo>
                  <a:pt x="1098441" y="672411"/>
                  <a:pt x="1103379" y="676502"/>
                  <a:pt x="1107534" y="680882"/>
                </a:cubicBezTo>
                <a:cubicBezTo>
                  <a:pt x="1107560" y="680909"/>
                  <a:pt x="1124678" y="699458"/>
                  <a:pt x="1124290" y="701134"/>
                </a:cubicBezTo>
                <a:cubicBezTo>
                  <a:pt x="1123707" y="703651"/>
                  <a:pt x="1118135" y="702231"/>
                  <a:pt x="1114950" y="702631"/>
                </a:cubicBezTo>
                <a:cubicBezTo>
                  <a:pt x="1110533" y="703186"/>
                  <a:pt x="1105977" y="703542"/>
                  <a:pt x="1101490" y="703998"/>
                </a:cubicBezTo>
                <a:cubicBezTo>
                  <a:pt x="1090417" y="701885"/>
                  <a:pt x="1088310" y="700926"/>
                  <a:pt x="1077867" y="701458"/>
                </a:cubicBezTo>
                <a:cubicBezTo>
                  <a:pt x="1074528" y="701628"/>
                  <a:pt x="1071893" y="702828"/>
                  <a:pt x="1068528" y="702956"/>
                </a:cubicBezTo>
                <a:cubicBezTo>
                  <a:pt x="1063247" y="703156"/>
                  <a:pt x="1057357" y="702284"/>
                  <a:pt x="1052046" y="702434"/>
                </a:cubicBezTo>
                <a:cubicBezTo>
                  <a:pt x="1047352" y="702567"/>
                  <a:pt x="1043254" y="703625"/>
                  <a:pt x="1038586" y="703801"/>
                </a:cubicBezTo>
                <a:cubicBezTo>
                  <a:pt x="1034626" y="703951"/>
                  <a:pt x="1030185" y="703261"/>
                  <a:pt x="1026225" y="703410"/>
                </a:cubicBezTo>
                <a:cubicBezTo>
                  <a:pt x="1021557" y="703587"/>
                  <a:pt x="1017433" y="704601"/>
                  <a:pt x="1012765" y="704777"/>
                </a:cubicBezTo>
                <a:cubicBezTo>
                  <a:pt x="1008805" y="704927"/>
                  <a:pt x="1004128" y="703881"/>
                  <a:pt x="1000404" y="704386"/>
                </a:cubicBezTo>
                <a:cubicBezTo>
                  <a:pt x="993329" y="705347"/>
                  <a:pt x="987749" y="708245"/>
                  <a:pt x="980626" y="709140"/>
                </a:cubicBezTo>
                <a:cubicBezTo>
                  <a:pt x="972481" y="710163"/>
                  <a:pt x="963078" y="709275"/>
                  <a:pt x="954806" y="710116"/>
                </a:cubicBezTo>
                <a:cubicBezTo>
                  <a:pt x="942231" y="711393"/>
                  <a:pt x="938439" y="714027"/>
                  <a:pt x="928710" y="718255"/>
                </a:cubicBezTo>
                <a:cubicBezTo>
                  <a:pt x="925139" y="719806"/>
                  <a:pt x="919737" y="719166"/>
                  <a:pt x="915250" y="719622"/>
                </a:cubicBezTo>
                <a:cubicBezTo>
                  <a:pt x="906277" y="720533"/>
                  <a:pt x="896964" y="720972"/>
                  <a:pt x="888330" y="722356"/>
                </a:cubicBezTo>
                <a:cubicBezTo>
                  <a:pt x="884469" y="722975"/>
                  <a:pt x="881905" y="725204"/>
                  <a:pt x="877892" y="725612"/>
                </a:cubicBezTo>
                <a:cubicBezTo>
                  <a:pt x="872816" y="726127"/>
                  <a:pt x="866487" y="724575"/>
                  <a:pt x="861411" y="725091"/>
                </a:cubicBezTo>
                <a:cubicBezTo>
                  <a:pt x="857398" y="725498"/>
                  <a:pt x="854452" y="727261"/>
                  <a:pt x="850972" y="728346"/>
                </a:cubicBezTo>
                <a:cubicBezTo>
                  <a:pt x="841898" y="731175"/>
                  <a:pt x="831152" y="732021"/>
                  <a:pt x="821855" y="734597"/>
                </a:cubicBezTo>
                <a:cubicBezTo>
                  <a:pt x="817562" y="735786"/>
                  <a:pt x="814507" y="738303"/>
                  <a:pt x="810317" y="739610"/>
                </a:cubicBezTo>
                <a:cubicBezTo>
                  <a:pt x="805781" y="741025"/>
                  <a:pt x="800612" y="741694"/>
                  <a:pt x="795759" y="742735"/>
                </a:cubicBezTo>
                <a:cubicBezTo>
                  <a:pt x="786454" y="744733"/>
                  <a:pt x="778531" y="748354"/>
                  <a:pt x="769663" y="750874"/>
                </a:cubicBezTo>
                <a:cubicBezTo>
                  <a:pt x="761497" y="753195"/>
                  <a:pt x="753148" y="755309"/>
                  <a:pt x="744666" y="757255"/>
                </a:cubicBezTo>
                <a:cubicBezTo>
                  <a:pt x="726499" y="761424"/>
                  <a:pt x="744817" y="755681"/>
                  <a:pt x="721867" y="760120"/>
                </a:cubicBezTo>
                <a:cubicBezTo>
                  <a:pt x="680580" y="768106"/>
                  <a:pt x="734480" y="758977"/>
                  <a:pt x="705110" y="766761"/>
                </a:cubicBezTo>
                <a:cubicBezTo>
                  <a:pt x="697527" y="768771"/>
                  <a:pt x="689178" y="769843"/>
                  <a:pt x="681212" y="771384"/>
                </a:cubicBezTo>
                <a:cubicBezTo>
                  <a:pt x="670196" y="773515"/>
                  <a:pt x="647692" y="782846"/>
                  <a:pt x="638360" y="786164"/>
                </a:cubicBezTo>
                <a:cubicBezTo>
                  <a:pt x="634985" y="787364"/>
                  <a:pt x="631037" y="787955"/>
                  <a:pt x="627922" y="789420"/>
                </a:cubicBezTo>
                <a:cubicBezTo>
                  <a:pt x="621038" y="792659"/>
                  <a:pt x="618970" y="794026"/>
                  <a:pt x="619036" y="794476"/>
                </a:cubicBezTo>
                <a:lnTo>
                  <a:pt x="622653" y="794057"/>
                </a:lnTo>
                <a:lnTo>
                  <a:pt x="604847" y="799447"/>
                </a:lnTo>
                <a:cubicBezTo>
                  <a:pt x="599927" y="800982"/>
                  <a:pt x="596800" y="804329"/>
                  <a:pt x="592211" y="806219"/>
                </a:cubicBezTo>
                <a:cubicBezTo>
                  <a:pt x="587345" y="808224"/>
                  <a:pt x="581586" y="809271"/>
                  <a:pt x="576554" y="811103"/>
                </a:cubicBezTo>
                <a:cubicBezTo>
                  <a:pt x="572514" y="812573"/>
                  <a:pt x="569774" y="815519"/>
                  <a:pt x="565017" y="816117"/>
                </a:cubicBezTo>
                <a:cubicBezTo>
                  <a:pt x="558171" y="816977"/>
                  <a:pt x="547637" y="811279"/>
                  <a:pt x="540569" y="808172"/>
                </a:cubicBezTo>
                <a:cubicBezTo>
                  <a:pt x="551251" y="775707"/>
                  <a:pt x="540495" y="805759"/>
                  <a:pt x="568590" y="749893"/>
                </a:cubicBezTo>
                <a:cubicBezTo>
                  <a:pt x="572650" y="741820"/>
                  <a:pt x="576099" y="733397"/>
                  <a:pt x="579853" y="725149"/>
                </a:cubicBezTo>
                <a:cubicBezTo>
                  <a:pt x="584496" y="714949"/>
                  <a:pt x="587842" y="704032"/>
                  <a:pt x="591391" y="693242"/>
                </a:cubicBezTo>
                <a:cubicBezTo>
                  <a:pt x="592514" y="689830"/>
                  <a:pt x="592946" y="686077"/>
                  <a:pt x="593864" y="682563"/>
                </a:cubicBezTo>
                <a:cubicBezTo>
                  <a:pt x="594961" y="678371"/>
                  <a:pt x="596246" y="674272"/>
                  <a:pt x="597435" y="670126"/>
                </a:cubicBezTo>
                <a:cubicBezTo>
                  <a:pt x="602734" y="651674"/>
                  <a:pt x="613023" y="635869"/>
                  <a:pt x="621061" y="618880"/>
                </a:cubicBezTo>
                <a:cubicBezTo>
                  <a:pt x="626118" y="608194"/>
                  <a:pt x="642326" y="601562"/>
                  <a:pt x="636719" y="587103"/>
                </a:cubicBezTo>
                <a:cubicBezTo>
                  <a:pt x="632427" y="576033"/>
                  <a:pt x="611265" y="569565"/>
                  <a:pt x="598539" y="560795"/>
                </a:cubicBezTo>
                <a:cubicBezTo>
                  <a:pt x="590115" y="556346"/>
                  <a:pt x="581664" y="551968"/>
                  <a:pt x="573268" y="547446"/>
                </a:cubicBezTo>
                <a:cubicBezTo>
                  <a:pt x="562801" y="541809"/>
                  <a:pt x="552494" y="535749"/>
                  <a:pt x="541954" y="530320"/>
                </a:cubicBezTo>
                <a:cubicBezTo>
                  <a:pt x="537629" y="528092"/>
                  <a:pt x="533137" y="526595"/>
                  <a:pt x="528769" y="524524"/>
                </a:cubicBezTo>
                <a:cubicBezTo>
                  <a:pt x="522324" y="521468"/>
                  <a:pt x="515949" y="518142"/>
                  <a:pt x="509541" y="514951"/>
                </a:cubicBezTo>
                <a:cubicBezTo>
                  <a:pt x="485101" y="502783"/>
                  <a:pt x="461189" y="488959"/>
                  <a:pt x="436749" y="476791"/>
                </a:cubicBezTo>
                <a:cubicBezTo>
                  <a:pt x="424547" y="470716"/>
                  <a:pt x="419208" y="468521"/>
                  <a:pt x="407358" y="463312"/>
                </a:cubicBezTo>
                <a:cubicBezTo>
                  <a:pt x="396920" y="457603"/>
                  <a:pt x="386527" y="451780"/>
                  <a:pt x="376044" y="446185"/>
                </a:cubicBezTo>
                <a:cubicBezTo>
                  <a:pt x="368668" y="442249"/>
                  <a:pt x="361148" y="438717"/>
                  <a:pt x="353794" y="434724"/>
                </a:cubicBezTo>
                <a:cubicBezTo>
                  <a:pt x="341271" y="427924"/>
                  <a:pt x="328978" y="420575"/>
                  <a:pt x="316438" y="413821"/>
                </a:cubicBezTo>
                <a:cubicBezTo>
                  <a:pt x="303382" y="406789"/>
                  <a:pt x="293976" y="402931"/>
                  <a:pt x="281003" y="396564"/>
                </a:cubicBezTo>
                <a:cubicBezTo>
                  <a:pt x="268162" y="390262"/>
                  <a:pt x="255325" y="383935"/>
                  <a:pt x="242547" y="377419"/>
                </a:cubicBezTo>
                <a:cubicBezTo>
                  <a:pt x="184792" y="347969"/>
                  <a:pt x="256795" y="382976"/>
                  <a:pt x="172777" y="341148"/>
                </a:cubicBezTo>
                <a:cubicBezTo>
                  <a:pt x="164724" y="337139"/>
                  <a:pt x="157488" y="334543"/>
                  <a:pt x="149429" y="331445"/>
                </a:cubicBezTo>
                <a:cubicBezTo>
                  <a:pt x="142654" y="328840"/>
                  <a:pt x="135872" y="326345"/>
                  <a:pt x="129102" y="323630"/>
                </a:cubicBezTo>
                <a:cubicBezTo>
                  <a:pt x="79125" y="303585"/>
                  <a:pt x="123652" y="320808"/>
                  <a:pt x="95591" y="310020"/>
                </a:cubicBezTo>
                <a:lnTo>
                  <a:pt x="75264" y="302205"/>
                </a:lnTo>
                <a:cubicBezTo>
                  <a:pt x="66430" y="298809"/>
                  <a:pt x="57728" y="294010"/>
                  <a:pt x="48894" y="290614"/>
                </a:cubicBezTo>
                <a:cubicBezTo>
                  <a:pt x="44103" y="288772"/>
                  <a:pt x="39403" y="288292"/>
                  <a:pt x="34610" y="286577"/>
                </a:cubicBezTo>
                <a:cubicBezTo>
                  <a:pt x="25817" y="283429"/>
                  <a:pt x="19889" y="279312"/>
                  <a:pt x="11262" y="276874"/>
                </a:cubicBezTo>
                <a:cubicBezTo>
                  <a:pt x="7423" y="275788"/>
                  <a:pt x="3754" y="275441"/>
                  <a:pt x="0" y="274725"/>
                </a:cubicBezTo>
                <a:cubicBezTo>
                  <a:pt x="1744" y="229341"/>
                  <a:pt x="-1228" y="276689"/>
                  <a:pt x="58237" y="181544"/>
                </a:cubicBezTo>
                <a:cubicBezTo>
                  <a:pt x="63378" y="173318"/>
                  <a:pt x="66479" y="163876"/>
                  <a:pt x="70600" y="155042"/>
                </a:cubicBezTo>
                <a:cubicBezTo>
                  <a:pt x="76609" y="136776"/>
                  <a:pt x="73886" y="145666"/>
                  <a:pt x="78842" y="128410"/>
                </a:cubicBezTo>
                <a:cubicBezTo>
                  <a:pt x="79649" y="125600"/>
                  <a:pt x="79757" y="122463"/>
                  <a:pt x="80215" y="119489"/>
                </a:cubicBezTo>
                <a:cubicBezTo>
                  <a:pt x="80903" y="115021"/>
                  <a:pt x="84334" y="92740"/>
                  <a:pt x="84337" y="92726"/>
                </a:cubicBezTo>
                <a:cubicBezTo>
                  <a:pt x="85002" y="89093"/>
                  <a:pt x="86100" y="85660"/>
                  <a:pt x="86809" y="82047"/>
                </a:cubicBezTo>
                <a:cubicBezTo>
                  <a:pt x="87382" y="79125"/>
                  <a:pt x="87609" y="76048"/>
                  <a:pt x="88183" y="73126"/>
                </a:cubicBezTo>
                <a:cubicBezTo>
                  <a:pt x="88892" y="69513"/>
                  <a:pt x="90050" y="66107"/>
                  <a:pt x="90655" y="62447"/>
                </a:cubicBezTo>
                <a:close/>
                <a:moveTo>
                  <a:pt x="100272" y="0"/>
                </a:moveTo>
                <a:lnTo>
                  <a:pt x="96379" y="25278"/>
                </a:lnTo>
                <a:lnTo>
                  <a:pt x="75971" y="11975"/>
                </a:lnTo>
                <a:cubicBezTo>
                  <a:pt x="65021" y="4838"/>
                  <a:pt x="68031" y="6744"/>
                  <a:pt x="85163" y="17451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2" name="Picture 5">
            <a:extLst>
              <a:ext uri="{FF2B5EF4-FFF2-40B4-BE49-F238E27FC236}">
                <a16:creationId xmlns:a16="http://schemas.microsoft.com/office/drawing/2014/main" id="{642784C6-E74D-355D-FF4E-620EED21B3F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1" r="1872"/>
          <a:stretch/>
        </p:blipFill>
        <p:spPr>
          <a:xfrm>
            <a:off x="6889858" y="1355121"/>
            <a:ext cx="3402577" cy="42028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62549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50;p32" descr="A picture containing plant&#10;&#10;Description automatically generated">
            <a:extLst>
              <a:ext uri="{FF2B5EF4-FFF2-40B4-BE49-F238E27FC236}">
                <a16:creationId xmlns:a16="http://schemas.microsoft.com/office/drawing/2014/main" id="{0BF5E061-CC08-428B-8169-DA19C0D5D96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0836" t="13182" r="25577" b="3720"/>
          <a:stretch/>
        </p:blipFill>
        <p:spPr>
          <a:xfrm>
            <a:off x="835855" y="4633816"/>
            <a:ext cx="1048341" cy="1048078"/>
          </a:xfrm>
          <a:custGeom>
            <a:avLst/>
            <a:gdLst/>
            <a:ahLst/>
            <a:cxnLst/>
            <a:rect l="l" t="t" r="r" b="b"/>
            <a:pathLst>
              <a:path w="2410631" h="2410027" extrusionOk="0">
                <a:moveTo>
                  <a:pt x="1205317" y="0"/>
                </a:moveTo>
                <a:cubicBezTo>
                  <a:pt x="1342649" y="0"/>
                  <a:pt x="1479880" y="127343"/>
                  <a:pt x="1546074" y="382029"/>
                </a:cubicBezTo>
                <a:cubicBezTo>
                  <a:pt x="1999745" y="115638"/>
                  <a:pt x="2294389" y="410282"/>
                  <a:pt x="2027998" y="863953"/>
                </a:cubicBezTo>
                <a:cubicBezTo>
                  <a:pt x="2538176" y="996341"/>
                  <a:pt x="2538176" y="1412879"/>
                  <a:pt x="2027998" y="1546074"/>
                </a:cubicBezTo>
                <a:cubicBezTo>
                  <a:pt x="2294389" y="1999745"/>
                  <a:pt x="1999745" y="2294389"/>
                  <a:pt x="1546074" y="2027999"/>
                </a:cubicBezTo>
                <a:cubicBezTo>
                  <a:pt x="1412879" y="2537370"/>
                  <a:pt x="996341" y="2537370"/>
                  <a:pt x="863953" y="2027999"/>
                </a:cubicBezTo>
                <a:cubicBezTo>
                  <a:pt x="410282" y="2294389"/>
                  <a:pt x="115638" y="1999745"/>
                  <a:pt x="382029" y="1546074"/>
                </a:cubicBezTo>
                <a:cubicBezTo>
                  <a:pt x="-127343" y="1412879"/>
                  <a:pt x="-127343" y="996341"/>
                  <a:pt x="382029" y="863953"/>
                </a:cubicBezTo>
                <a:cubicBezTo>
                  <a:pt x="115638" y="410282"/>
                  <a:pt x="410282" y="115638"/>
                  <a:pt x="863953" y="382029"/>
                </a:cubicBezTo>
                <a:cubicBezTo>
                  <a:pt x="930551" y="127343"/>
                  <a:pt x="1067984" y="0"/>
                  <a:pt x="1205317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20" name="Google Shape;250;p32" descr="A picture containing plant&#10;&#10;Description automatically generated">
            <a:extLst>
              <a:ext uri="{FF2B5EF4-FFF2-40B4-BE49-F238E27FC236}">
                <a16:creationId xmlns:a16="http://schemas.microsoft.com/office/drawing/2014/main" id="{5AEC86D9-531B-4944-BC77-6FA22E83A6C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0836" t="13182" r="25577" b="3720"/>
          <a:stretch/>
        </p:blipFill>
        <p:spPr>
          <a:xfrm>
            <a:off x="10366624" y="821875"/>
            <a:ext cx="1048341" cy="1048078"/>
          </a:xfrm>
          <a:custGeom>
            <a:avLst/>
            <a:gdLst/>
            <a:ahLst/>
            <a:cxnLst/>
            <a:rect l="l" t="t" r="r" b="b"/>
            <a:pathLst>
              <a:path w="2410631" h="2410027" extrusionOk="0">
                <a:moveTo>
                  <a:pt x="1205317" y="0"/>
                </a:moveTo>
                <a:cubicBezTo>
                  <a:pt x="1342649" y="0"/>
                  <a:pt x="1479880" y="127343"/>
                  <a:pt x="1546074" y="382029"/>
                </a:cubicBezTo>
                <a:cubicBezTo>
                  <a:pt x="1999745" y="115638"/>
                  <a:pt x="2294389" y="410282"/>
                  <a:pt x="2027998" y="863953"/>
                </a:cubicBezTo>
                <a:cubicBezTo>
                  <a:pt x="2538176" y="996341"/>
                  <a:pt x="2538176" y="1412879"/>
                  <a:pt x="2027998" y="1546074"/>
                </a:cubicBezTo>
                <a:cubicBezTo>
                  <a:pt x="2294389" y="1999745"/>
                  <a:pt x="1999745" y="2294389"/>
                  <a:pt x="1546074" y="2027999"/>
                </a:cubicBezTo>
                <a:cubicBezTo>
                  <a:pt x="1412879" y="2537370"/>
                  <a:pt x="996341" y="2537370"/>
                  <a:pt x="863953" y="2027999"/>
                </a:cubicBezTo>
                <a:cubicBezTo>
                  <a:pt x="410282" y="2294389"/>
                  <a:pt x="115638" y="1999745"/>
                  <a:pt x="382029" y="1546074"/>
                </a:cubicBezTo>
                <a:cubicBezTo>
                  <a:pt x="-127343" y="1412879"/>
                  <a:pt x="-127343" y="996341"/>
                  <a:pt x="382029" y="863953"/>
                </a:cubicBezTo>
                <a:cubicBezTo>
                  <a:pt x="115638" y="410282"/>
                  <a:pt x="410282" y="115638"/>
                  <a:pt x="863953" y="382029"/>
                </a:cubicBezTo>
                <a:cubicBezTo>
                  <a:pt x="930551" y="127343"/>
                  <a:pt x="1067984" y="0"/>
                  <a:pt x="1205317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E80627EE-FB2E-4F75-9B5D-7483F444C4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117" t="17980" r="19776" b="56255"/>
          <a:stretch/>
        </p:blipFill>
        <p:spPr>
          <a:xfrm>
            <a:off x="1400710" y="1345914"/>
            <a:ext cx="9390579" cy="38014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1A670B43-2E84-428B-A069-1D5DAB355FA9}"/>
              </a:ext>
            </a:extLst>
          </p:cNvPr>
          <p:cNvSpPr/>
          <p:nvPr/>
        </p:nvSpPr>
        <p:spPr>
          <a:xfrm>
            <a:off x="2287204" y="1710647"/>
            <a:ext cx="4247160" cy="601037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4" name="مستطيل: زوايا مستديرة 26">
            <a:extLst>
              <a:ext uri="{FF2B5EF4-FFF2-40B4-BE49-F238E27FC236}">
                <a16:creationId xmlns:a16="http://schemas.microsoft.com/office/drawing/2014/main" id="{71B1111E-C97D-457F-9C94-761EE840700C}"/>
              </a:ext>
            </a:extLst>
          </p:cNvPr>
          <p:cNvSpPr/>
          <p:nvPr/>
        </p:nvSpPr>
        <p:spPr>
          <a:xfrm>
            <a:off x="2287204" y="2390966"/>
            <a:ext cx="7894486" cy="364733"/>
          </a:xfrm>
          <a:prstGeom prst="roundRect">
            <a:avLst/>
          </a:prstGeom>
          <a:solidFill>
            <a:schemeClr val="accent5">
              <a:lumMod val="75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5" name="مستطيل: زوايا مستديرة 26">
            <a:extLst>
              <a:ext uri="{FF2B5EF4-FFF2-40B4-BE49-F238E27FC236}">
                <a16:creationId xmlns:a16="http://schemas.microsoft.com/office/drawing/2014/main" id="{3C8E7D58-9BD7-417C-A18D-75774D270BBD}"/>
              </a:ext>
            </a:extLst>
          </p:cNvPr>
          <p:cNvSpPr/>
          <p:nvPr/>
        </p:nvSpPr>
        <p:spPr>
          <a:xfrm>
            <a:off x="2367684" y="3419808"/>
            <a:ext cx="7894486" cy="364733"/>
          </a:xfrm>
          <a:prstGeom prst="roundRect">
            <a:avLst/>
          </a:prstGeom>
          <a:solidFill>
            <a:schemeClr val="accent5">
              <a:lumMod val="75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6" name="مستطيل: زوايا مستديرة 26">
            <a:extLst>
              <a:ext uri="{FF2B5EF4-FFF2-40B4-BE49-F238E27FC236}">
                <a16:creationId xmlns:a16="http://schemas.microsoft.com/office/drawing/2014/main" id="{D94E7DBA-78EA-4BBA-9A67-EA1D1839463C}"/>
              </a:ext>
            </a:extLst>
          </p:cNvPr>
          <p:cNvSpPr/>
          <p:nvPr/>
        </p:nvSpPr>
        <p:spPr>
          <a:xfrm>
            <a:off x="2384299" y="3753716"/>
            <a:ext cx="1555331" cy="364733"/>
          </a:xfrm>
          <a:prstGeom prst="roundRect">
            <a:avLst/>
          </a:prstGeom>
          <a:solidFill>
            <a:schemeClr val="accent5">
              <a:lumMod val="75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16CDD99B-F49C-4410-9937-807C37E9E558}"/>
              </a:ext>
            </a:extLst>
          </p:cNvPr>
          <p:cNvSpPr/>
          <p:nvPr/>
        </p:nvSpPr>
        <p:spPr>
          <a:xfrm>
            <a:off x="2367683" y="4284667"/>
            <a:ext cx="7998941" cy="698299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9" name="Google Shape;605;p37" descr="A picture containing plant&#10;&#10;Description automatically generated">
            <a:extLst>
              <a:ext uri="{FF2B5EF4-FFF2-40B4-BE49-F238E27FC236}">
                <a16:creationId xmlns:a16="http://schemas.microsoft.com/office/drawing/2014/main" id="{611B435E-DEDA-4736-911B-EB2C5EDE119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8678" t="45968" r="60320" b="25889"/>
          <a:stretch/>
        </p:blipFill>
        <p:spPr>
          <a:xfrm rot="20232075">
            <a:off x="1431830" y="4047875"/>
            <a:ext cx="787091" cy="571404"/>
          </a:xfrm>
          <a:custGeom>
            <a:avLst/>
            <a:gdLst/>
            <a:ahLst/>
            <a:cxnLst/>
            <a:rect l="l" t="t" r="r" b="b"/>
            <a:pathLst>
              <a:path w="1124296" h="816204" extrusionOk="0">
                <a:moveTo>
                  <a:pt x="623587" y="793775"/>
                </a:moveTo>
                <a:cubicBezTo>
                  <a:pt x="625711" y="793188"/>
                  <a:pt x="624606" y="793588"/>
                  <a:pt x="622953" y="794023"/>
                </a:cubicBezTo>
                <a:lnTo>
                  <a:pt x="622653" y="794057"/>
                </a:lnTo>
                <a:close/>
                <a:moveTo>
                  <a:pt x="96379" y="25278"/>
                </a:moveTo>
                <a:lnTo>
                  <a:pt x="102845" y="29493"/>
                </a:lnTo>
                <a:cubicBezTo>
                  <a:pt x="115280" y="37613"/>
                  <a:pt x="131184" y="48024"/>
                  <a:pt x="150538" y="60755"/>
                </a:cubicBezTo>
                <a:cubicBezTo>
                  <a:pt x="161187" y="66714"/>
                  <a:pt x="223532" y="101487"/>
                  <a:pt x="231295" y="106339"/>
                </a:cubicBezTo>
                <a:cubicBezTo>
                  <a:pt x="234480" y="108329"/>
                  <a:pt x="236403" y="111417"/>
                  <a:pt x="239261" y="113762"/>
                </a:cubicBezTo>
                <a:cubicBezTo>
                  <a:pt x="244758" y="118273"/>
                  <a:pt x="250614" y="122488"/>
                  <a:pt x="256291" y="126851"/>
                </a:cubicBezTo>
                <a:cubicBezTo>
                  <a:pt x="306283" y="158911"/>
                  <a:pt x="355899" y="191551"/>
                  <a:pt x="406268" y="223031"/>
                </a:cubicBezTo>
                <a:lnTo>
                  <a:pt x="487025" y="268615"/>
                </a:lnTo>
                <a:cubicBezTo>
                  <a:pt x="518614" y="287543"/>
                  <a:pt x="550098" y="306665"/>
                  <a:pt x="581791" y="325399"/>
                </a:cubicBezTo>
                <a:lnTo>
                  <a:pt x="631234" y="353856"/>
                </a:lnTo>
                <a:lnTo>
                  <a:pt x="692764" y="389867"/>
                </a:lnTo>
                <a:cubicBezTo>
                  <a:pt x="700455" y="395488"/>
                  <a:pt x="708312" y="400949"/>
                  <a:pt x="715837" y="406732"/>
                </a:cubicBezTo>
                <a:cubicBezTo>
                  <a:pt x="719685" y="409690"/>
                  <a:pt x="722908" y="413152"/>
                  <a:pt x="726824" y="416044"/>
                </a:cubicBezTo>
                <a:cubicBezTo>
                  <a:pt x="737316" y="423792"/>
                  <a:pt x="748249" y="431065"/>
                  <a:pt x="758962" y="438575"/>
                </a:cubicBezTo>
                <a:cubicBezTo>
                  <a:pt x="762350" y="439878"/>
                  <a:pt x="765736" y="441269"/>
                  <a:pt x="769125" y="442482"/>
                </a:cubicBezTo>
                <a:cubicBezTo>
                  <a:pt x="774896" y="444548"/>
                  <a:pt x="780870" y="447484"/>
                  <a:pt x="786430" y="448408"/>
                </a:cubicBezTo>
                <a:cubicBezTo>
                  <a:pt x="800642" y="450771"/>
                  <a:pt x="808417" y="432303"/>
                  <a:pt x="810878" y="429460"/>
                </a:cubicBezTo>
                <a:cubicBezTo>
                  <a:pt x="816470" y="405314"/>
                  <a:pt x="809124" y="434796"/>
                  <a:pt x="820219" y="401070"/>
                </a:cubicBezTo>
                <a:cubicBezTo>
                  <a:pt x="821342" y="397657"/>
                  <a:pt x="821519" y="393776"/>
                  <a:pt x="822691" y="390390"/>
                </a:cubicBezTo>
                <a:cubicBezTo>
                  <a:pt x="825003" y="383716"/>
                  <a:pt x="828003" y="377411"/>
                  <a:pt x="830659" y="370921"/>
                </a:cubicBezTo>
                <a:cubicBezTo>
                  <a:pt x="832347" y="363627"/>
                  <a:pt x="834240" y="354613"/>
                  <a:pt x="836703" y="347805"/>
                </a:cubicBezTo>
                <a:cubicBezTo>
                  <a:pt x="840162" y="338239"/>
                  <a:pt x="851054" y="313546"/>
                  <a:pt x="854833" y="305349"/>
                </a:cubicBezTo>
                <a:cubicBezTo>
                  <a:pt x="868866" y="274910"/>
                  <a:pt x="855435" y="279150"/>
                  <a:pt x="877634" y="275591"/>
                </a:cubicBezTo>
                <a:cubicBezTo>
                  <a:pt x="877057" y="290643"/>
                  <a:pt x="876625" y="273573"/>
                  <a:pt x="882028" y="295452"/>
                </a:cubicBezTo>
                <a:cubicBezTo>
                  <a:pt x="883398" y="300996"/>
                  <a:pt x="883676" y="306261"/>
                  <a:pt x="884500" y="311666"/>
                </a:cubicBezTo>
                <a:cubicBezTo>
                  <a:pt x="895459" y="332450"/>
                  <a:pt x="890755" y="321519"/>
                  <a:pt x="897683" y="344355"/>
                </a:cubicBezTo>
                <a:cubicBezTo>
                  <a:pt x="910908" y="362036"/>
                  <a:pt x="899567" y="345080"/>
                  <a:pt x="907298" y="362588"/>
                </a:cubicBezTo>
                <a:cubicBezTo>
                  <a:pt x="909432" y="367422"/>
                  <a:pt x="912795" y="372334"/>
                  <a:pt x="914988" y="377174"/>
                </a:cubicBezTo>
                <a:cubicBezTo>
                  <a:pt x="916926" y="381452"/>
                  <a:pt x="917771" y="385599"/>
                  <a:pt x="919657" y="389872"/>
                </a:cubicBezTo>
                <a:cubicBezTo>
                  <a:pt x="931919" y="417641"/>
                  <a:pt x="918865" y="379191"/>
                  <a:pt x="930918" y="418914"/>
                </a:cubicBezTo>
                <a:cubicBezTo>
                  <a:pt x="937866" y="429054"/>
                  <a:pt x="941115" y="432805"/>
                  <a:pt x="945476" y="442682"/>
                </a:cubicBezTo>
                <a:cubicBezTo>
                  <a:pt x="958866" y="473006"/>
                  <a:pt x="941601" y="439174"/>
                  <a:pt x="955914" y="466320"/>
                </a:cubicBezTo>
                <a:cubicBezTo>
                  <a:pt x="960446" y="474914"/>
                  <a:pt x="967633" y="483424"/>
                  <a:pt x="973493" y="491976"/>
                </a:cubicBezTo>
                <a:cubicBezTo>
                  <a:pt x="979294" y="500442"/>
                  <a:pt x="982465" y="508993"/>
                  <a:pt x="986952" y="517502"/>
                </a:cubicBezTo>
                <a:cubicBezTo>
                  <a:pt x="991484" y="526097"/>
                  <a:pt x="999055" y="534575"/>
                  <a:pt x="1004531" y="543158"/>
                </a:cubicBezTo>
                <a:cubicBezTo>
                  <a:pt x="1006854" y="546799"/>
                  <a:pt x="1008066" y="550452"/>
                  <a:pt x="1010299" y="554098"/>
                </a:cubicBezTo>
                <a:cubicBezTo>
                  <a:pt x="1012931" y="558394"/>
                  <a:pt x="1016392" y="562632"/>
                  <a:pt x="1019088" y="566926"/>
                </a:cubicBezTo>
                <a:cubicBezTo>
                  <a:pt x="1024820" y="576055"/>
                  <a:pt x="1029119" y="585274"/>
                  <a:pt x="1035569" y="594340"/>
                </a:cubicBezTo>
                <a:cubicBezTo>
                  <a:pt x="1039638" y="600061"/>
                  <a:pt x="1045688" y="605345"/>
                  <a:pt x="1050401" y="610945"/>
                </a:cubicBezTo>
                <a:cubicBezTo>
                  <a:pt x="1055515" y="617023"/>
                  <a:pt x="1061989" y="627234"/>
                  <a:pt x="1066058" y="632955"/>
                </a:cubicBezTo>
                <a:cubicBezTo>
                  <a:pt x="1068246" y="636030"/>
                  <a:pt x="1070636" y="639077"/>
                  <a:pt x="1072924" y="642137"/>
                </a:cubicBezTo>
                <a:cubicBezTo>
                  <a:pt x="1091520" y="659466"/>
                  <a:pt x="1068449" y="637153"/>
                  <a:pt x="1094624" y="667924"/>
                </a:cubicBezTo>
                <a:cubicBezTo>
                  <a:pt x="1098441" y="672411"/>
                  <a:pt x="1103379" y="676502"/>
                  <a:pt x="1107534" y="680882"/>
                </a:cubicBezTo>
                <a:cubicBezTo>
                  <a:pt x="1107560" y="680909"/>
                  <a:pt x="1124678" y="699458"/>
                  <a:pt x="1124290" y="701134"/>
                </a:cubicBezTo>
                <a:cubicBezTo>
                  <a:pt x="1123707" y="703651"/>
                  <a:pt x="1118135" y="702231"/>
                  <a:pt x="1114950" y="702631"/>
                </a:cubicBezTo>
                <a:cubicBezTo>
                  <a:pt x="1110533" y="703186"/>
                  <a:pt x="1105977" y="703542"/>
                  <a:pt x="1101490" y="703998"/>
                </a:cubicBezTo>
                <a:cubicBezTo>
                  <a:pt x="1090417" y="701885"/>
                  <a:pt x="1088310" y="700926"/>
                  <a:pt x="1077867" y="701458"/>
                </a:cubicBezTo>
                <a:cubicBezTo>
                  <a:pt x="1074528" y="701628"/>
                  <a:pt x="1071893" y="702828"/>
                  <a:pt x="1068528" y="702956"/>
                </a:cubicBezTo>
                <a:cubicBezTo>
                  <a:pt x="1063247" y="703156"/>
                  <a:pt x="1057357" y="702284"/>
                  <a:pt x="1052046" y="702434"/>
                </a:cubicBezTo>
                <a:cubicBezTo>
                  <a:pt x="1047352" y="702567"/>
                  <a:pt x="1043254" y="703625"/>
                  <a:pt x="1038586" y="703801"/>
                </a:cubicBezTo>
                <a:cubicBezTo>
                  <a:pt x="1034626" y="703951"/>
                  <a:pt x="1030185" y="703261"/>
                  <a:pt x="1026225" y="703410"/>
                </a:cubicBezTo>
                <a:cubicBezTo>
                  <a:pt x="1021557" y="703587"/>
                  <a:pt x="1017433" y="704601"/>
                  <a:pt x="1012765" y="704777"/>
                </a:cubicBezTo>
                <a:cubicBezTo>
                  <a:pt x="1008805" y="704927"/>
                  <a:pt x="1004128" y="703881"/>
                  <a:pt x="1000404" y="704386"/>
                </a:cubicBezTo>
                <a:cubicBezTo>
                  <a:pt x="993329" y="705347"/>
                  <a:pt x="987749" y="708245"/>
                  <a:pt x="980626" y="709140"/>
                </a:cubicBezTo>
                <a:cubicBezTo>
                  <a:pt x="972481" y="710163"/>
                  <a:pt x="963078" y="709275"/>
                  <a:pt x="954806" y="710116"/>
                </a:cubicBezTo>
                <a:cubicBezTo>
                  <a:pt x="942231" y="711393"/>
                  <a:pt x="938439" y="714027"/>
                  <a:pt x="928710" y="718255"/>
                </a:cubicBezTo>
                <a:cubicBezTo>
                  <a:pt x="925139" y="719806"/>
                  <a:pt x="919737" y="719166"/>
                  <a:pt x="915250" y="719622"/>
                </a:cubicBezTo>
                <a:cubicBezTo>
                  <a:pt x="906277" y="720533"/>
                  <a:pt x="896964" y="720972"/>
                  <a:pt x="888330" y="722356"/>
                </a:cubicBezTo>
                <a:cubicBezTo>
                  <a:pt x="884469" y="722975"/>
                  <a:pt x="881905" y="725204"/>
                  <a:pt x="877892" y="725612"/>
                </a:cubicBezTo>
                <a:cubicBezTo>
                  <a:pt x="872816" y="726127"/>
                  <a:pt x="866487" y="724575"/>
                  <a:pt x="861411" y="725091"/>
                </a:cubicBezTo>
                <a:cubicBezTo>
                  <a:pt x="857398" y="725498"/>
                  <a:pt x="854452" y="727261"/>
                  <a:pt x="850972" y="728346"/>
                </a:cubicBezTo>
                <a:cubicBezTo>
                  <a:pt x="841898" y="731175"/>
                  <a:pt x="831152" y="732021"/>
                  <a:pt x="821855" y="734597"/>
                </a:cubicBezTo>
                <a:cubicBezTo>
                  <a:pt x="817562" y="735786"/>
                  <a:pt x="814507" y="738303"/>
                  <a:pt x="810317" y="739610"/>
                </a:cubicBezTo>
                <a:cubicBezTo>
                  <a:pt x="805781" y="741025"/>
                  <a:pt x="800612" y="741694"/>
                  <a:pt x="795759" y="742735"/>
                </a:cubicBezTo>
                <a:cubicBezTo>
                  <a:pt x="786454" y="744733"/>
                  <a:pt x="778531" y="748354"/>
                  <a:pt x="769663" y="750874"/>
                </a:cubicBezTo>
                <a:cubicBezTo>
                  <a:pt x="761497" y="753195"/>
                  <a:pt x="753148" y="755309"/>
                  <a:pt x="744666" y="757255"/>
                </a:cubicBezTo>
                <a:cubicBezTo>
                  <a:pt x="726499" y="761424"/>
                  <a:pt x="744817" y="755681"/>
                  <a:pt x="721867" y="760120"/>
                </a:cubicBezTo>
                <a:cubicBezTo>
                  <a:pt x="680580" y="768106"/>
                  <a:pt x="734480" y="758977"/>
                  <a:pt x="705110" y="766761"/>
                </a:cubicBezTo>
                <a:cubicBezTo>
                  <a:pt x="697527" y="768771"/>
                  <a:pt x="689178" y="769843"/>
                  <a:pt x="681212" y="771384"/>
                </a:cubicBezTo>
                <a:cubicBezTo>
                  <a:pt x="670196" y="773515"/>
                  <a:pt x="647692" y="782846"/>
                  <a:pt x="638360" y="786164"/>
                </a:cubicBezTo>
                <a:cubicBezTo>
                  <a:pt x="634985" y="787364"/>
                  <a:pt x="631037" y="787955"/>
                  <a:pt x="627922" y="789420"/>
                </a:cubicBezTo>
                <a:cubicBezTo>
                  <a:pt x="621038" y="792659"/>
                  <a:pt x="618970" y="794026"/>
                  <a:pt x="619036" y="794476"/>
                </a:cubicBezTo>
                <a:lnTo>
                  <a:pt x="622653" y="794057"/>
                </a:lnTo>
                <a:lnTo>
                  <a:pt x="604847" y="799447"/>
                </a:lnTo>
                <a:cubicBezTo>
                  <a:pt x="599927" y="800982"/>
                  <a:pt x="596800" y="804329"/>
                  <a:pt x="592211" y="806219"/>
                </a:cubicBezTo>
                <a:cubicBezTo>
                  <a:pt x="587345" y="808224"/>
                  <a:pt x="581586" y="809271"/>
                  <a:pt x="576554" y="811103"/>
                </a:cubicBezTo>
                <a:cubicBezTo>
                  <a:pt x="572514" y="812573"/>
                  <a:pt x="569774" y="815519"/>
                  <a:pt x="565017" y="816117"/>
                </a:cubicBezTo>
                <a:cubicBezTo>
                  <a:pt x="558171" y="816977"/>
                  <a:pt x="547637" y="811279"/>
                  <a:pt x="540569" y="808172"/>
                </a:cubicBezTo>
                <a:cubicBezTo>
                  <a:pt x="551251" y="775707"/>
                  <a:pt x="540495" y="805759"/>
                  <a:pt x="568590" y="749893"/>
                </a:cubicBezTo>
                <a:cubicBezTo>
                  <a:pt x="572650" y="741820"/>
                  <a:pt x="576099" y="733397"/>
                  <a:pt x="579853" y="725149"/>
                </a:cubicBezTo>
                <a:cubicBezTo>
                  <a:pt x="584496" y="714949"/>
                  <a:pt x="587842" y="704032"/>
                  <a:pt x="591391" y="693242"/>
                </a:cubicBezTo>
                <a:cubicBezTo>
                  <a:pt x="592514" y="689830"/>
                  <a:pt x="592946" y="686077"/>
                  <a:pt x="593864" y="682563"/>
                </a:cubicBezTo>
                <a:cubicBezTo>
                  <a:pt x="594961" y="678371"/>
                  <a:pt x="596246" y="674272"/>
                  <a:pt x="597435" y="670126"/>
                </a:cubicBezTo>
                <a:cubicBezTo>
                  <a:pt x="602734" y="651674"/>
                  <a:pt x="613023" y="635869"/>
                  <a:pt x="621061" y="618880"/>
                </a:cubicBezTo>
                <a:cubicBezTo>
                  <a:pt x="626118" y="608194"/>
                  <a:pt x="642326" y="601562"/>
                  <a:pt x="636719" y="587103"/>
                </a:cubicBezTo>
                <a:cubicBezTo>
                  <a:pt x="632427" y="576033"/>
                  <a:pt x="611265" y="569565"/>
                  <a:pt x="598539" y="560795"/>
                </a:cubicBezTo>
                <a:cubicBezTo>
                  <a:pt x="590115" y="556346"/>
                  <a:pt x="581664" y="551968"/>
                  <a:pt x="573268" y="547446"/>
                </a:cubicBezTo>
                <a:cubicBezTo>
                  <a:pt x="562801" y="541809"/>
                  <a:pt x="552494" y="535749"/>
                  <a:pt x="541954" y="530320"/>
                </a:cubicBezTo>
                <a:cubicBezTo>
                  <a:pt x="537629" y="528092"/>
                  <a:pt x="533137" y="526595"/>
                  <a:pt x="528769" y="524524"/>
                </a:cubicBezTo>
                <a:cubicBezTo>
                  <a:pt x="522324" y="521468"/>
                  <a:pt x="515949" y="518142"/>
                  <a:pt x="509541" y="514951"/>
                </a:cubicBezTo>
                <a:cubicBezTo>
                  <a:pt x="485101" y="502783"/>
                  <a:pt x="461189" y="488959"/>
                  <a:pt x="436749" y="476791"/>
                </a:cubicBezTo>
                <a:cubicBezTo>
                  <a:pt x="424547" y="470716"/>
                  <a:pt x="419208" y="468521"/>
                  <a:pt x="407358" y="463312"/>
                </a:cubicBezTo>
                <a:cubicBezTo>
                  <a:pt x="396920" y="457603"/>
                  <a:pt x="386527" y="451780"/>
                  <a:pt x="376044" y="446185"/>
                </a:cubicBezTo>
                <a:cubicBezTo>
                  <a:pt x="368668" y="442249"/>
                  <a:pt x="361148" y="438717"/>
                  <a:pt x="353794" y="434724"/>
                </a:cubicBezTo>
                <a:cubicBezTo>
                  <a:pt x="341271" y="427924"/>
                  <a:pt x="328978" y="420575"/>
                  <a:pt x="316438" y="413821"/>
                </a:cubicBezTo>
                <a:cubicBezTo>
                  <a:pt x="303382" y="406789"/>
                  <a:pt x="293976" y="402931"/>
                  <a:pt x="281003" y="396564"/>
                </a:cubicBezTo>
                <a:cubicBezTo>
                  <a:pt x="268162" y="390262"/>
                  <a:pt x="255325" y="383935"/>
                  <a:pt x="242547" y="377419"/>
                </a:cubicBezTo>
                <a:cubicBezTo>
                  <a:pt x="184792" y="347969"/>
                  <a:pt x="256795" y="382976"/>
                  <a:pt x="172777" y="341148"/>
                </a:cubicBezTo>
                <a:cubicBezTo>
                  <a:pt x="164724" y="337139"/>
                  <a:pt x="157488" y="334543"/>
                  <a:pt x="149429" y="331445"/>
                </a:cubicBezTo>
                <a:cubicBezTo>
                  <a:pt x="142654" y="328840"/>
                  <a:pt x="135872" y="326345"/>
                  <a:pt x="129102" y="323630"/>
                </a:cubicBezTo>
                <a:cubicBezTo>
                  <a:pt x="79125" y="303585"/>
                  <a:pt x="123652" y="320808"/>
                  <a:pt x="95591" y="310020"/>
                </a:cubicBezTo>
                <a:lnTo>
                  <a:pt x="75264" y="302205"/>
                </a:lnTo>
                <a:cubicBezTo>
                  <a:pt x="66430" y="298809"/>
                  <a:pt x="57728" y="294010"/>
                  <a:pt x="48894" y="290614"/>
                </a:cubicBezTo>
                <a:cubicBezTo>
                  <a:pt x="44103" y="288772"/>
                  <a:pt x="39403" y="288292"/>
                  <a:pt x="34610" y="286577"/>
                </a:cubicBezTo>
                <a:cubicBezTo>
                  <a:pt x="25817" y="283429"/>
                  <a:pt x="19889" y="279312"/>
                  <a:pt x="11262" y="276874"/>
                </a:cubicBezTo>
                <a:cubicBezTo>
                  <a:pt x="7423" y="275788"/>
                  <a:pt x="3754" y="275441"/>
                  <a:pt x="0" y="274725"/>
                </a:cubicBezTo>
                <a:cubicBezTo>
                  <a:pt x="1744" y="229341"/>
                  <a:pt x="-1228" y="276689"/>
                  <a:pt x="58237" y="181544"/>
                </a:cubicBezTo>
                <a:cubicBezTo>
                  <a:pt x="63378" y="173318"/>
                  <a:pt x="66479" y="163876"/>
                  <a:pt x="70600" y="155042"/>
                </a:cubicBezTo>
                <a:cubicBezTo>
                  <a:pt x="76609" y="136776"/>
                  <a:pt x="73886" y="145666"/>
                  <a:pt x="78842" y="128410"/>
                </a:cubicBezTo>
                <a:cubicBezTo>
                  <a:pt x="79649" y="125600"/>
                  <a:pt x="79757" y="122463"/>
                  <a:pt x="80215" y="119489"/>
                </a:cubicBezTo>
                <a:cubicBezTo>
                  <a:pt x="80903" y="115021"/>
                  <a:pt x="84334" y="92740"/>
                  <a:pt x="84337" y="92726"/>
                </a:cubicBezTo>
                <a:cubicBezTo>
                  <a:pt x="85002" y="89093"/>
                  <a:pt x="86100" y="85660"/>
                  <a:pt x="86809" y="82047"/>
                </a:cubicBezTo>
                <a:cubicBezTo>
                  <a:pt x="87382" y="79125"/>
                  <a:pt x="87609" y="76048"/>
                  <a:pt x="88183" y="73126"/>
                </a:cubicBezTo>
                <a:cubicBezTo>
                  <a:pt x="88892" y="69513"/>
                  <a:pt x="90050" y="66107"/>
                  <a:pt x="90655" y="62447"/>
                </a:cubicBezTo>
                <a:close/>
                <a:moveTo>
                  <a:pt x="100272" y="0"/>
                </a:moveTo>
                <a:lnTo>
                  <a:pt x="96379" y="25278"/>
                </a:lnTo>
                <a:lnTo>
                  <a:pt x="75971" y="11975"/>
                </a:lnTo>
                <a:cubicBezTo>
                  <a:pt x="65021" y="4838"/>
                  <a:pt x="68031" y="6744"/>
                  <a:pt x="85163" y="17451"/>
                </a:cubicBezTo>
                <a:close/>
              </a:path>
            </a:pathLst>
          </a:custGeom>
          <a:noFill/>
          <a:ln>
            <a:solidFill>
              <a:srgbClr val="7030A0"/>
            </a:solidFill>
          </a:ln>
        </p:spPr>
      </p:pic>
      <p:pic>
        <p:nvPicPr>
          <p:cNvPr id="21" name="Google Shape;252;p32" descr="A silhouette of a city&#10;&#10;Description automatically generated with medium confidence">
            <a:extLst>
              <a:ext uri="{FF2B5EF4-FFF2-40B4-BE49-F238E27FC236}">
                <a16:creationId xmlns:a16="http://schemas.microsoft.com/office/drawing/2014/main" id="{4C5F4396-E815-46CD-91A5-0CE50A85F1E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77279" y="5483092"/>
            <a:ext cx="3837440" cy="8442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34" descr="A picture containing accessory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4597968">
            <a:off x="2314556" y="1734460"/>
            <a:ext cx="1595814" cy="1657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8564498">
            <a:off x="2224822" y="3264254"/>
            <a:ext cx="1829592" cy="1856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2966953">
            <a:off x="2187121" y="4741357"/>
            <a:ext cx="1904994" cy="1895389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34"/>
          <p:cNvSpPr txBox="1">
            <a:spLocks noGrp="1"/>
          </p:cNvSpPr>
          <p:nvPr>
            <p:ph type="title" idx="4"/>
          </p:nvPr>
        </p:nvSpPr>
        <p:spPr>
          <a:xfrm>
            <a:off x="2086834" y="4790325"/>
            <a:ext cx="2193600" cy="12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</a:pPr>
            <a:r>
              <a:rPr lang="en" sz="3600" dirty="0"/>
              <a:t>that</a:t>
            </a:r>
            <a:endParaRPr sz="3600" dirty="0"/>
          </a:p>
        </p:txBody>
      </p:sp>
      <p:sp>
        <p:nvSpPr>
          <p:cNvPr id="276" name="Google Shape;276;p34"/>
          <p:cNvSpPr txBox="1">
            <a:spLocks noGrp="1"/>
          </p:cNvSpPr>
          <p:nvPr>
            <p:ph type="title" idx="3"/>
          </p:nvPr>
        </p:nvSpPr>
        <p:spPr>
          <a:xfrm>
            <a:off x="2058250" y="3278088"/>
            <a:ext cx="2193600" cy="12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</a:pPr>
            <a:r>
              <a:rPr lang="en" sz="3600" dirty="0"/>
              <a:t>which</a:t>
            </a:r>
            <a:endParaRPr sz="3600" dirty="0"/>
          </a:p>
        </p:txBody>
      </p:sp>
      <p:sp>
        <p:nvSpPr>
          <p:cNvPr id="277" name="Google Shape;277;p34"/>
          <p:cNvSpPr txBox="1">
            <a:spLocks noGrp="1"/>
          </p:cNvSpPr>
          <p:nvPr>
            <p:ph type="title"/>
          </p:nvPr>
        </p:nvSpPr>
        <p:spPr>
          <a:xfrm>
            <a:off x="2134450" y="1765850"/>
            <a:ext cx="2193600" cy="12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</a:pPr>
            <a:r>
              <a:rPr lang="en" sz="3600" dirty="0"/>
              <a:t>who</a:t>
            </a:r>
            <a:endParaRPr sz="3600" dirty="0"/>
          </a:p>
        </p:txBody>
      </p:sp>
      <p:sp>
        <p:nvSpPr>
          <p:cNvPr id="278" name="Google Shape;278;p34"/>
          <p:cNvSpPr txBox="1">
            <a:spLocks noGrp="1"/>
          </p:cNvSpPr>
          <p:nvPr>
            <p:ph type="title" idx="2"/>
          </p:nvPr>
        </p:nvSpPr>
        <p:spPr>
          <a:xfrm>
            <a:off x="3519508" y="585191"/>
            <a:ext cx="7423610" cy="8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" sz="4000" dirty="0"/>
              <a:t>Relative pronouns:-</a:t>
            </a:r>
            <a:endParaRPr sz="4000" dirty="0"/>
          </a:p>
        </p:txBody>
      </p:sp>
      <p:sp>
        <p:nvSpPr>
          <p:cNvPr id="279" name="Google Shape;279;p34"/>
          <p:cNvSpPr txBox="1">
            <a:spLocks noGrp="1"/>
          </p:cNvSpPr>
          <p:nvPr>
            <p:ph type="body" idx="5"/>
          </p:nvPr>
        </p:nvSpPr>
        <p:spPr>
          <a:xfrm>
            <a:off x="4507013" y="3551375"/>
            <a:ext cx="5448600" cy="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T</a:t>
            </a:r>
            <a:r>
              <a:rPr lang="en" dirty="0"/>
              <a:t>hings &amp; animals </a:t>
            </a:r>
            <a:endParaRPr dirty="0"/>
          </a:p>
        </p:txBody>
      </p:sp>
      <p:sp>
        <p:nvSpPr>
          <p:cNvPr id="280" name="Google Shape;280;p34"/>
          <p:cNvSpPr txBox="1">
            <a:spLocks noGrp="1"/>
          </p:cNvSpPr>
          <p:nvPr>
            <p:ph type="body" idx="6"/>
          </p:nvPr>
        </p:nvSpPr>
        <p:spPr>
          <a:xfrm>
            <a:off x="4507013" y="1993975"/>
            <a:ext cx="2647320" cy="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P</a:t>
            </a:r>
            <a:r>
              <a:rPr lang="en" dirty="0"/>
              <a:t>eople ( persons) </a:t>
            </a:r>
            <a:endParaRPr dirty="0"/>
          </a:p>
        </p:txBody>
      </p:sp>
      <p:sp>
        <p:nvSpPr>
          <p:cNvPr id="281" name="Google Shape;281;p34"/>
          <p:cNvSpPr txBox="1">
            <a:spLocks noGrp="1"/>
          </p:cNvSpPr>
          <p:nvPr>
            <p:ph type="body" idx="1"/>
          </p:nvPr>
        </p:nvSpPr>
        <p:spPr>
          <a:xfrm>
            <a:off x="4507013" y="5108775"/>
            <a:ext cx="5448600" cy="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B</a:t>
            </a:r>
            <a:r>
              <a:rPr lang="en" dirty="0"/>
              <a:t>oth ( people and things )</a:t>
            </a:r>
            <a:endParaRPr dirty="0"/>
          </a:p>
        </p:txBody>
      </p:sp>
      <p:pic>
        <p:nvPicPr>
          <p:cNvPr id="282" name="Google Shape;282;p34" descr="A picture containing plant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l="28678" t="45968" r="60320" b="25889"/>
          <a:stretch/>
        </p:blipFill>
        <p:spPr>
          <a:xfrm rot="-1682315">
            <a:off x="2228115" y="633144"/>
            <a:ext cx="1124162" cy="816107"/>
          </a:xfrm>
          <a:custGeom>
            <a:avLst/>
            <a:gdLst/>
            <a:ahLst/>
            <a:cxnLst/>
            <a:rect l="l" t="t" r="r" b="b"/>
            <a:pathLst>
              <a:path w="1124296" h="816204" extrusionOk="0">
                <a:moveTo>
                  <a:pt x="623587" y="793775"/>
                </a:moveTo>
                <a:cubicBezTo>
                  <a:pt x="625711" y="793188"/>
                  <a:pt x="624606" y="793588"/>
                  <a:pt x="622953" y="794023"/>
                </a:cubicBezTo>
                <a:lnTo>
                  <a:pt x="622653" y="794057"/>
                </a:lnTo>
                <a:close/>
                <a:moveTo>
                  <a:pt x="96379" y="25278"/>
                </a:moveTo>
                <a:lnTo>
                  <a:pt x="102845" y="29493"/>
                </a:lnTo>
                <a:cubicBezTo>
                  <a:pt x="115280" y="37613"/>
                  <a:pt x="131184" y="48024"/>
                  <a:pt x="150538" y="60755"/>
                </a:cubicBezTo>
                <a:cubicBezTo>
                  <a:pt x="161187" y="66714"/>
                  <a:pt x="223532" y="101487"/>
                  <a:pt x="231295" y="106339"/>
                </a:cubicBezTo>
                <a:cubicBezTo>
                  <a:pt x="234480" y="108329"/>
                  <a:pt x="236403" y="111417"/>
                  <a:pt x="239261" y="113762"/>
                </a:cubicBezTo>
                <a:cubicBezTo>
                  <a:pt x="244758" y="118273"/>
                  <a:pt x="250614" y="122488"/>
                  <a:pt x="256291" y="126851"/>
                </a:cubicBezTo>
                <a:cubicBezTo>
                  <a:pt x="306283" y="158911"/>
                  <a:pt x="355899" y="191551"/>
                  <a:pt x="406268" y="223031"/>
                </a:cubicBezTo>
                <a:lnTo>
                  <a:pt x="487025" y="268615"/>
                </a:lnTo>
                <a:cubicBezTo>
                  <a:pt x="518614" y="287543"/>
                  <a:pt x="550098" y="306665"/>
                  <a:pt x="581791" y="325399"/>
                </a:cubicBezTo>
                <a:lnTo>
                  <a:pt x="631234" y="353856"/>
                </a:lnTo>
                <a:lnTo>
                  <a:pt x="692764" y="389867"/>
                </a:lnTo>
                <a:cubicBezTo>
                  <a:pt x="700455" y="395488"/>
                  <a:pt x="708312" y="400949"/>
                  <a:pt x="715837" y="406732"/>
                </a:cubicBezTo>
                <a:cubicBezTo>
                  <a:pt x="719685" y="409690"/>
                  <a:pt x="722908" y="413152"/>
                  <a:pt x="726824" y="416044"/>
                </a:cubicBezTo>
                <a:cubicBezTo>
                  <a:pt x="737316" y="423792"/>
                  <a:pt x="748249" y="431065"/>
                  <a:pt x="758962" y="438575"/>
                </a:cubicBezTo>
                <a:cubicBezTo>
                  <a:pt x="762350" y="439878"/>
                  <a:pt x="765736" y="441269"/>
                  <a:pt x="769125" y="442482"/>
                </a:cubicBezTo>
                <a:cubicBezTo>
                  <a:pt x="774896" y="444548"/>
                  <a:pt x="780870" y="447484"/>
                  <a:pt x="786430" y="448408"/>
                </a:cubicBezTo>
                <a:cubicBezTo>
                  <a:pt x="800642" y="450771"/>
                  <a:pt x="808417" y="432303"/>
                  <a:pt x="810878" y="429460"/>
                </a:cubicBezTo>
                <a:cubicBezTo>
                  <a:pt x="816470" y="405314"/>
                  <a:pt x="809124" y="434796"/>
                  <a:pt x="820219" y="401070"/>
                </a:cubicBezTo>
                <a:cubicBezTo>
                  <a:pt x="821342" y="397657"/>
                  <a:pt x="821519" y="393776"/>
                  <a:pt x="822691" y="390390"/>
                </a:cubicBezTo>
                <a:cubicBezTo>
                  <a:pt x="825003" y="383716"/>
                  <a:pt x="828003" y="377411"/>
                  <a:pt x="830659" y="370921"/>
                </a:cubicBezTo>
                <a:cubicBezTo>
                  <a:pt x="832347" y="363627"/>
                  <a:pt x="834240" y="354613"/>
                  <a:pt x="836703" y="347805"/>
                </a:cubicBezTo>
                <a:cubicBezTo>
                  <a:pt x="840162" y="338239"/>
                  <a:pt x="851054" y="313546"/>
                  <a:pt x="854833" y="305349"/>
                </a:cubicBezTo>
                <a:cubicBezTo>
                  <a:pt x="868866" y="274910"/>
                  <a:pt x="855435" y="279150"/>
                  <a:pt x="877634" y="275591"/>
                </a:cubicBezTo>
                <a:cubicBezTo>
                  <a:pt x="877057" y="290643"/>
                  <a:pt x="876625" y="273573"/>
                  <a:pt x="882028" y="295452"/>
                </a:cubicBezTo>
                <a:cubicBezTo>
                  <a:pt x="883398" y="300996"/>
                  <a:pt x="883676" y="306261"/>
                  <a:pt x="884500" y="311666"/>
                </a:cubicBezTo>
                <a:cubicBezTo>
                  <a:pt x="895459" y="332450"/>
                  <a:pt x="890755" y="321519"/>
                  <a:pt x="897683" y="344355"/>
                </a:cubicBezTo>
                <a:cubicBezTo>
                  <a:pt x="910908" y="362036"/>
                  <a:pt x="899567" y="345080"/>
                  <a:pt x="907298" y="362588"/>
                </a:cubicBezTo>
                <a:cubicBezTo>
                  <a:pt x="909432" y="367422"/>
                  <a:pt x="912795" y="372334"/>
                  <a:pt x="914988" y="377174"/>
                </a:cubicBezTo>
                <a:cubicBezTo>
                  <a:pt x="916926" y="381452"/>
                  <a:pt x="917771" y="385599"/>
                  <a:pt x="919657" y="389872"/>
                </a:cubicBezTo>
                <a:cubicBezTo>
                  <a:pt x="931919" y="417641"/>
                  <a:pt x="918865" y="379191"/>
                  <a:pt x="930918" y="418914"/>
                </a:cubicBezTo>
                <a:cubicBezTo>
                  <a:pt x="937866" y="429054"/>
                  <a:pt x="941115" y="432805"/>
                  <a:pt x="945476" y="442682"/>
                </a:cubicBezTo>
                <a:cubicBezTo>
                  <a:pt x="958866" y="473006"/>
                  <a:pt x="941601" y="439174"/>
                  <a:pt x="955914" y="466320"/>
                </a:cubicBezTo>
                <a:cubicBezTo>
                  <a:pt x="960446" y="474914"/>
                  <a:pt x="967633" y="483424"/>
                  <a:pt x="973493" y="491976"/>
                </a:cubicBezTo>
                <a:cubicBezTo>
                  <a:pt x="979294" y="500442"/>
                  <a:pt x="982465" y="508993"/>
                  <a:pt x="986952" y="517502"/>
                </a:cubicBezTo>
                <a:cubicBezTo>
                  <a:pt x="991484" y="526097"/>
                  <a:pt x="999055" y="534575"/>
                  <a:pt x="1004531" y="543158"/>
                </a:cubicBezTo>
                <a:cubicBezTo>
                  <a:pt x="1006854" y="546799"/>
                  <a:pt x="1008066" y="550452"/>
                  <a:pt x="1010299" y="554098"/>
                </a:cubicBezTo>
                <a:cubicBezTo>
                  <a:pt x="1012931" y="558394"/>
                  <a:pt x="1016392" y="562632"/>
                  <a:pt x="1019088" y="566926"/>
                </a:cubicBezTo>
                <a:cubicBezTo>
                  <a:pt x="1024820" y="576055"/>
                  <a:pt x="1029119" y="585274"/>
                  <a:pt x="1035569" y="594340"/>
                </a:cubicBezTo>
                <a:cubicBezTo>
                  <a:pt x="1039638" y="600061"/>
                  <a:pt x="1045688" y="605345"/>
                  <a:pt x="1050401" y="610945"/>
                </a:cubicBezTo>
                <a:cubicBezTo>
                  <a:pt x="1055515" y="617023"/>
                  <a:pt x="1061989" y="627234"/>
                  <a:pt x="1066058" y="632955"/>
                </a:cubicBezTo>
                <a:cubicBezTo>
                  <a:pt x="1068246" y="636030"/>
                  <a:pt x="1070636" y="639077"/>
                  <a:pt x="1072924" y="642137"/>
                </a:cubicBezTo>
                <a:cubicBezTo>
                  <a:pt x="1091520" y="659466"/>
                  <a:pt x="1068449" y="637153"/>
                  <a:pt x="1094624" y="667924"/>
                </a:cubicBezTo>
                <a:cubicBezTo>
                  <a:pt x="1098441" y="672411"/>
                  <a:pt x="1103379" y="676502"/>
                  <a:pt x="1107534" y="680882"/>
                </a:cubicBezTo>
                <a:cubicBezTo>
                  <a:pt x="1107560" y="680909"/>
                  <a:pt x="1124678" y="699458"/>
                  <a:pt x="1124290" y="701134"/>
                </a:cubicBezTo>
                <a:cubicBezTo>
                  <a:pt x="1123707" y="703651"/>
                  <a:pt x="1118135" y="702231"/>
                  <a:pt x="1114950" y="702631"/>
                </a:cubicBezTo>
                <a:cubicBezTo>
                  <a:pt x="1110533" y="703186"/>
                  <a:pt x="1105977" y="703542"/>
                  <a:pt x="1101490" y="703998"/>
                </a:cubicBezTo>
                <a:cubicBezTo>
                  <a:pt x="1090417" y="701885"/>
                  <a:pt x="1088310" y="700926"/>
                  <a:pt x="1077867" y="701458"/>
                </a:cubicBezTo>
                <a:cubicBezTo>
                  <a:pt x="1074528" y="701628"/>
                  <a:pt x="1071893" y="702828"/>
                  <a:pt x="1068528" y="702956"/>
                </a:cubicBezTo>
                <a:cubicBezTo>
                  <a:pt x="1063247" y="703156"/>
                  <a:pt x="1057357" y="702284"/>
                  <a:pt x="1052046" y="702434"/>
                </a:cubicBezTo>
                <a:cubicBezTo>
                  <a:pt x="1047352" y="702567"/>
                  <a:pt x="1043254" y="703625"/>
                  <a:pt x="1038586" y="703801"/>
                </a:cubicBezTo>
                <a:cubicBezTo>
                  <a:pt x="1034626" y="703951"/>
                  <a:pt x="1030185" y="703261"/>
                  <a:pt x="1026225" y="703410"/>
                </a:cubicBezTo>
                <a:cubicBezTo>
                  <a:pt x="1021557" y="703587"/>
                  <a:pt x="1017433" y="704601"/>
                  <a:pt x="1012765" y="704777"/>
                </a:cubicBezTo>
                <a:cubicBezTo>
                  <a:pt x="1008805" y="704927"/>
                  <a:pt x="1004128" y="703881"/>
                  <a:pt x="1000404" y="704386"/>
                </a:cubicBezTo>
                <a:cubicBezTo>
                  <a:pt x="993329" y="705347"/>
                  <a:pt x="987749" y="708245"/>
                  <a:pt x="980626" y="709140"/>
                </a:cubicBezTo>
                <a:cubicBezTo>
                  <a:pt x="972481" y="710163"/>
                  <a:pt x="963078" y="709275"/>
                  <a:pt x="954806" y="710116"/>
                </a:cubicBezTo>
                <a:cubicBezTo>
                  <a:pt x="942231" y="711393"/>
                  <a:pt x="938439" y="714027"/>
                  <a:pt x="928710" y="718255"/>
                </a:cubicBezTo>
                <a:cubicBezTo>
                  <a:pt x="925139" y="719806"/>
                  <a:pt x="919737" y="719166"/>
                  <a:pt x="915250" y="719622"/>
                </a:cubicBezTo>
                <a:cubicBezTo>
                  <a:pt x="906277" y="720533"/>
                  <a:pt x="896964" y="720972"/>
                  <a:pt x="888330" y="722356"/>
                </a:cubicBezTo>
                <a:cubicBezTo>
                  <a:pt x="884469" y="722975"/>
                  <a:pt x="881905" y="725204"/>
                  <a:pt x="877892" y="725612"/>
                </a:cubicBezTo>
                <a:cubicBezTo>
                  <a:pt x="872816" y="726127"/>
                  <a:pt x="866487" y="724575"/>
                  <a:pt x="861411" y="725091"/>
                </a:cubicBezTo>
                <a:cubicBezTo>
                  <a:pt x="857398" y="725498"/>
                  <a:pt x="854452" y="727261"/>
                  <a:pt x="850972" y="728346"/>
                </a:cubicBezTo>
                <a:cubicBezTo>
                  <a:pt x="841898" y="731175"/>
                  <a:pt x="831152" y="732021"/>
                  <a:pt x="821855" y="734597"/>
                </a:cubicBezTo>
                <a:cubicBezTo>
                  <a:pt x="817562" y="735786"/>
                  <a:pt x="814507" y="738303"/>
                  <a:pt x="810317" y="739610"/>
                </a:cubicBezTo>
                <a:cubicBezTo>
                  <a:pt x="805781" y="741025"/>
                  <a:pt x="800612" y="741694"/>
                  <a:pt x="795759" y="742735"/>
                </a:cubicBezTo>
                <a:cubicBezTo>
                  <a:pt x="786454" y="744733"/>
                  <a:pt x="778531" y="748354"/>
                  <a:pt x="769663" y="750874"/>
                </a:cubicBezTo>
                <a:cubicBezTo>
                  <a:pt x="761497" y="753195"/>
                  <a:pt x="753148" y="755309"/>
                  <a:pt x="744666" y="757255"/>
                </a:cubicBezTo>
                <a:cubicBezTo>
                  <a:pt x="726499" y="761424"/>
                  <a:pt x="744817" y="755681"/>
                  <a:pt x="721867" y="760120"/>
                </a:cubicBezTo>
                <a:cubicBezTo>
                  <a:pt x="680580" y="768106"/>
                  <a:pt x="734480" y="758977"/>
                  <a:pt x="705110" y="766761"/>
                </a:cubicBezTo>
                <a:cubicBezTo>
                  <a:pt x="697527" y="768771"/>
                  <a:pt x="689178" y="769843"/>
                  <a:pt x="681212" y="771384"/>
                </a:cubicBezTo>
                <a:cubicBezTo>
                  <a:pt x="670196" y="773515"/>
                  <a:pt x="647692" y="782846"/>
                  <a:pt x="638360" y="786164"/>
                </a:cubicBezTo>
                <a:cubicBezTo>
                  <a:pt x="634985" y="787364"/>
                  <a:pt x="631037" y="787955"/>
                  <a:pt x="627922" y="789420"/>
                </a:cubicBezTo>
                <a:cubicBezTo>
                  <a:pt x="621038" y="792659"/>
                  <a:pt x="618970" y="794026"/>
                  <a:pt x="619036" y="794476"/>
                </a:cubicBezTo>
                <a:lnTo>
                  <a:pt x="622653" y="794057"/>
                </a:lnTo>
                <a:lnTo>
                  <a:pt x="604847" y="799447"/>
                </a:lnTo>
                <a:cubicBezTo>
                  <a:pt x="599927" y="800982"/>
                  <a:pt x="596800" y="804329"/>
                  <a:pt x="592211" y="806219"/>
                </a:cubicBezTo>
                <a:cubicBezTo>
                  <a:pt x="587345" y="808224"/>
                  <a:pt x="581586" y="809271"/>
                  <a:pt x="576554" y="811103"/>
                </a:cubicBezTo>
                <a:cubicBezTo>
                  <a:pt x="572514" y="812573"/>
                  <a:pt x="569774" y="815519"/>
                  <a:pt x="565017" y="816117"/>
                </a:cubicBezTo>
                <a:cubicBezTo>
                  <a:pt x="558171" y="816977"/>
                  <a:pt x="547637" y="811279"/>
                  <a:pt x="540569" y="808172"/>
                </a:cubicBezTo>
                <a:cubicBezTo>
                  <a:pt x="551251" y="775707"/>
                  <a:pt x="540495" y="805759"/>
                  <a:pt x="568590" y="749893"/>
                </a:cubicBezTo>
                <a:cubicBezTo>
                  <a:pt x="572650" y="741820"/>
                  <a:pt x="576099" y="733397"/>
                  <a:pt x="579853" y="725149"/>
                </a:cubicBezTo>
                <a:cubicBezTo>
                  <a:pt x="584496" y="714949"/>
                  <a:pt x="587842" y="704032"/>
                  <a:pt x="591391" y="693242"/>
                </a:cubicBezTo>
                <a:cubicBezTo>
                  <a:pt x="592514" y="689830"/>
                  <a:pt x="592946" y="686077"/>
                  <a:pt x="593864" y="682563"/>
                </a:cubicBezTo>
                <a:cubicBezTo>
                  <a:pt x="594961" y="678371"/>
                  <a:pt x="596246" y="674272"/>
                  <a:pt x="597435" y="670126"/>
                </a:cubicBezTo>
                <a:cubicBezTo>
                  <a:pt x="602734" y="651674"/>
                  <a:pt x="613023" y="635869"/>
                  <a:pt x="621061" y="618880"/>
                </a:cubicBezTo>
                <a:cubicBezTo>
                  <a:pt x="626118" y="608194"/>
                  <a:pt x="642326" y="601562"/>
                  <a:pt x="636719" y="587103"/>
                </a:cubicBezTo>
                <a:cubicBezTo>
                  <a:pt x="632427" y="576033"/>
                  <a:pt x="611265" y="569565"/>
                  <a:pt x="598539" y="560795"/>
                </a:cubicBezTo>
                <a:cubicBezTo>
                  <a:pt x="590115" y="556346"/>
                  <a:pt x="581664" y="551968"/>
                  <a:pt x="573268" y="547446"/>
                </a:cubicBezTo>
                <a:cubicBezTo>
                  <a:pt x="562801" y="541809"/>
                  <a:pt x="552494" y="535749"/>
                  <a:pt x="541954" y="530320"/>
                </a:cubicBezTo>
                <a:cubicBezTo>
                  <a:pt x="537629" y="528092"/>
                  <a:pt x="533137" y="526595"/>
                  <a:pt x="528769" y="524524"/>
                </a:cubicBezTo>
                <a:cubicBezTo>
                  <a:pt x="522324" y="521468"/>
                  <a:pt x="515949" y="518142"/>
                  <a:pt x="509541" y="514951"/>
                </a:cubicBezTo>
                <a:cubicBezTo>
                  <a:pt x="485101" y="502783"/>
                  <a:pt x="461189" y="488959"/>
                  <a:pt x="436749" y="476791"/>
                </a:cubicBezTo>
                <a:cubicBezTo>
                  <a:pt x="424547" y="470716"/>
                  <a:pt x="419208" y="468521"/>
                  <a:pt x="407358" y="463312"/>
                </a:cubicBezTo>
                <a:cubicBezTo>
                  <a:pt x="396920" y="457603"/>
                  <a:pt x="386527" y="451780"/>
                  <a:pt x="376044" y="446185"/>
                </a:cubicBezTo>
                <a:cubicBezTo>
                  <a:pt x="368668" y="442249"/>
                  <a:pt x="361148" y="438717"/>
                  <a:pt x="353794" y="434724"/>
                </a:cubicBezTo>
                <a:cubicBezTo>
                  <a:pt x="341271" y="427924"/>
                  <a:pt x="328978" y="420575"/>
                  <a:pt x="316438" y="413821"/>
                </a:cubicBezTo>
                <a:cubicBezTo>
                  <a:pt x="303382" y="406789"/>
                  <a:pt x="293976" y="402931"/>
                  <a:pt x="281003" y="396564"/>
                </a:cubicBezTo>
                <a:cubicBezTo>
                  <a:pt x="268162" y="390262"/>
                  <a:pt x="255325" y="383935"/>
                  <a:pt x="242547" y="377419"/>
                </a:cubicBezTo>
                <a:cubicBezTo>
                  <a:pt x="184792" y="347969"/>
                  <a:pt x="256795" y="382976"/>
                  <a:pt x="172777" y="341148"/>
                </a:cubicBezTo>
                <a:cubicBezTo>
                  <a:pt x="164724" y="337139"/>
                  <a:pt x="157488" y="334543"/>
                  <a:pt x="149429" y="331445"/>
                </a:cubicBezTo>
                <a:cubicBezTo>
                  <a:pt x="142654" y="328840"/>
                  <a:pt x="135872" y="326345"/>
                  <a:pt x="129102" y="323630"/>
                </a:cubicBezTo>
                <a:cubicBezTo>
                  <a:pt x="79125" y="303585"/>
                  <a:pt x="123652" y="320808"/>
                  <a:pt x="95591" y="310020"/>
                </a:cubicBezTo>
                <a:lnTo>
                  <a:pt x="75264" y="302205"/>
                </a:lnTo>
                <a:cubicBezTo>
                  <a:pt x="66430" y="298809"/>
                  <a:pt x="57728" y="294010"/>
                  <a:pt x="48894" y="290614"/>
                </a:cubicBezTo>
                <a:cubicBezTo>
                  <a:pt x="44103" y="288772"/>
                  <a:pt x="39403" y="288292"/>
                  <a:pt x="34610" y="286577"/>
                </a:cubicBezTo>
                <a:cubicBezTo>
                  <a:pt x="25817" y="283429"/>
                  <a:pt x="19889" y="279312"/>
                  <a:pt x="11262" y="276874"/>
                </a:cubicBezTo>
                <a:cubicBezTo>
                  <a:pt x="7423" y="275788"/>
                  <a:pt x="3754" y="275441"/>
                  <a:pt x="0" y="274725"/>
                </a:cubicBezTo>
                <a:cubicBezTo>
                  <a:pt x="1744" y="229341"/>
                  <a:pt x="-1228" y="276689"/>
                  <a:pt x="58237" y="181544"/>
                </a:cubicBezTo>
                <a:cubicBezTo>
                  <a:pt x="63378" y="173318"/>
                  <a:pt x="66479" y="163876"/>
                  <a:pt x="70600" y="155042"/>
                </a:cubicBezTo>
                <a:cubicBezTo>
                  <a:pt x="76609" y="136776"/>
                  <a:pt x="73886" y="145666"/>
                  <a:pt x="78842" y="128410"/>
                </a:cubicBezTo>
                <a:cubicBezTo>
                  <a:pt x="79649" y="125600"/>
                  <a:pt x="79757" y="122463"/>
                  <a:pt x="80215" y="119489"/>
                </a:cubicBezTo>
                <a:cubicBezTo>
                  <a:pt x="80903" y="115021"/>
                  <a:pt x="84334" y="92740"/>
                  <a:pt x="84337" y="92726"/>
                </a:cubicBezTo>
                <a:cubicBezTo>
                  <a:pt x="85002" y="89093"/>
                  <a:pt x="86100" y="85660"/>
                  <a:pt x="86809" y="82047"/>
                </a:cubicBezTo>
                <a:cubicBezTo>
                  <a:pt x="87382" y="79125"/>
                  <a:pt x="87609" y="76048"/>
                  <a:pt x="88183" y="73126"/>
                </a:cubicBezTo>
                <a:cubicBezTo>
                  <a:pt x="88892" y="69513"/>
                  <a:pt x="90050" y="66107"/>
                  <a:pt x="90655" y="62447"/>
                </a:cubicBezTo>
                <a:close/>
                <a:moveTo>
                  <a:pt x="100272" y="0"/>
                </a:moveTo>
                <a:lnTo>
                  <a:pt x="96379" y="25278"/>
                </a:lnTo>
                <a:lnTo>
                  <a:pt x="75971" y="11975"/>
                </a:lnTo>
                <a:cubicBezTo>
                  <a:pt x="65021" y="4838"/>
                  <a:pt x="68031" y="6744"/>
                  <a:pt x="85163" y="17451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026" name="Picture 2" descr="أطفال سعداء قصاصات فنية مجانية ، تنزيل قصاصات فنية مجانية ، قصاصات فنية  مجانية - آخر">
            <a:extLst>
              <a:ext uri="{FF2B5EF4-FFF2-40B4-BE49-F238E27FC236}">
                <a16:creationId xmlns:a16="http://schemas.microsoft.com/office/drawing/2014/main" id="{5CD9CB97-F638-481D-ACE9-F78E87E0B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72" y="1549942"/>
            <a:ext cx="3143122" cy="117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nnoying things about the new school year *rant* – thesecretblogofa30yearold">
            <a:extLst>
              <a:ext uri="{FF2B5EF4-FFF2-40B4-BE49-F238E27FC236}">
                <a16:creationId xmlns:a16="http://schemas.microsoft.com/office/drawing/2014/main" id="{92AEB8E1-F01F-4742-8AAC-C3DF270DB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491" y="2968940"/>
            <a:ext cx="1999137" cy="139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4D750BDD-0E06-4F72-9B46-ADE82EC019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333" y="2620963"/>
            <a:ext cx="2214379" cy="16160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5" grpId="0"/>
      <p:bldP spid="276" grpId="0"/>
      <p:bldP spid="277" grpId="0"/>
      <p:bldP spid="279" grpId="0" build="p"/>
      <p:bldP spid="280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37"/>
          <p:cNvSpPr txBox="1">
            <a:spLocks noGrp="1"/>
          </p:cNvSpPr>
          <p:nvPr>
            <p:ph type="title"/>
          </p:nvPr>
        </p:nvSpPr>
        <p:spPr>
          <a:xfrm>
            <a:off x="609284" y="490737"/>
            <a:ext cx="9689773" cy="9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" dirty="0"/>
              <a:t>Relative Pronouns.</a:t>
            </a:r>
            <a:endParaRPr dirty="0"/>
          </a:p>
        </p:txBody>
      </p:sp>
      <p:pic>
        <p:nvPicPr>
          <p:cNvPr id="604" name="Google Shape;604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8161" y="1385652"/>
            <a:ext cx="4384982" cy="106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Google Shape;605;p37" descr="A picture containing plan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28678" t="45968" r="60320" b="25889"/>
          <a:stretch/>
        </p:blipFill>
        <p:spPr>
          <a:xfrm rot="-10063656">
            <a:off x="11036457" y="462777"/>
            <a:ext cx="787091" cy="571404"/>
          </a:xfrm>
          <a:custGeom>
            <a:avLst/>
            <a:gdLst/>
            <a:ahLst/>
            <a:cxnLst/>
            <a:rect l="l" t="t" r="r" b="b"/>
            <a:pathLst>
              <a:path w="1124296" h="816204" extrusionOk="0">
                <a:moveTo>
                  <a:pt x="623587" y="793775"/>
                </a:moveTo>
                <a:cubicBezTo>
                  <a:pt x="625711" y="793188"/>
                  <a:pt x="624606" y="793588"/>
                  <a:pt x="622953" y="794023"/>
                </a:cubicBezTo>
                <a:lnTo>
                  <a:pt x="622653" y="794057"/>
                </a:lnTo>
                <a:close/>
                <a:moveTo>
                  <a:pt x="96379" y="25278"/>
                </a:moveTo>
                <a:lnTo>
                  <a:pt x="102845" y="29493"/>
                </a:lnTo>
                <a:cubicBezTo>
                  <a:pt x="115280" y="37613"/>
                  <a:pt x="131184" y="48024"/>
                  <a:pt x="150538" y="60755"/>
                </a:cubicBezTo>
                <a:cubicBezTo>
                  <a:pt x="161187" y="66714"/>
                  <a:pt x="223532" y="101487"/>
                  <a:pt x="231295" y="106339"/>
                </a:cubicBezTo>
                <a:cubicBezTo>
                  <a:pt x="234480" y="108329"/>
                  <a:pt x="236403" y="111417"/>
                  <a:pt x="239261" y="113762"/>
                </a:cubicBezTo>
                <a:cubicBezTo>
                  <a:pt x="244758" y="118273"/>
                  <a:pt x="250614" y="122488"/>
                  <a:pt x="256291" y="126851"/>
                </a:cubicBezTo>
                <a:cubicBezTo>
                  <a:pt x="306283" y="158911"/>
                  <a:pt x="355899" y="191551"/>
                  <a:pt x="406268" y="223031"/>
                </a:cubicBezTo>
                <a:lnTo>
                  <a:pt x="487025" y="268615"/>
                </a:lnTo>
                <a:cubicBezTo>
                  <a:pt x="518614" y="287543"/>
                  <a:pt x="550098" y="306665"/>
                  <a:pt x="581791" y="325399"/>
                </a:cubicBezTo>
                <a:lnTo>
                  <a:pt x="631234" y="353856"/>
                </a:lnTo>
                <a:lnTo>
                  <a:pt x="692764" y="389867"/>
                </a:lnTo>
                <a:cubicBezTo>
                  <a:pt x="700455" y="395488"/>
                  <a:pt x="708312" y="400949"/>
                  <a:pt x="715837" y="406732"/>
                </a:cubicBezTo>
                <a:cubicBezTo>
                  <a:pt x="719685" y="409690"/>
                  <a:pt x="722908" y="413152"/>
                  <a:pt x="726824" y="416044"/>
                </a:cubicBezTo>
                <a:cubicBezTo>
                  <a:pt x="737316" y="423792"/>
                  <a:pt x="748249" y="431065"/>
                  <a:pt x="758962" y="438575"/>
                </a:cubicBezTo>
                <a:cubicBezTo>
                  <a:pt x="762350" y="439878"/>
                  <a:pt x="765736" y="441269"/>
                  <a:pt x="769125" y="442482"/>
                </a:cubicBezTo>
                <a:cubicBezTo>
                  <a:pt x="774896" y="444548"/>
                  <a:pt x="780870" y="447484"/>
                  <a:pt x="786430" y="448408"/>
                </a:cubicBezTo>
                <a:cubicBezTo>
                  <a:pt x="800642" y="450771"/>
                  <a:pt x="808417" y="432303"/>
                  <a:pt x="810878" y="429460"/>
                </a:cubicBezTo>
                <a:cubicBezTo>
                  <a:pt x="816470" y="405314"/>
                  <a:pt x="809124" y="434796"/>
                  <a:pt x="820219" y="401070"/>
                </a:cubicBezTo>
                <a:cubicBezTo>
                  <a:pt x="821342" y="397657"/>
                  <a:pt x="821519" y="393776"/>
                  <a:pt x="822691" y="390390"/>
                </a:cubicBezTo>
                <a:cubicBezTo>
                  <a:pt x="825003" y="383716"/>
                  <a:pt x="828003" y="377411"/>
                  <a:pt x="830659" y="370921"/>
                </a:cubicBezTo>
                <a:cubicBezTo>
                  <a:pt x="832347" y="363627"/>
                  <a:pt x="834240" y="354613"/>
                  <a:pt x="836703" y="347805"/>
                </a:cubicBezTo>
                <a:cubicBezTo>
                  <a:pt x="840162" y="338239"/>
                  <a:pt x="851054" y="313546"/>
                  <a:pt x="854833" y="305349"/>
                </a:cubicBezTo>
                <a:cubicBezTo>
                  <a:pt x="868866" y="274910"/>
                  <a:pt x="855435" y="279150"/>
                  <a:pt x="877634" y="275591"/>
                </a:cubicBezTo>
                <a:cubicBezTo>
                  <a:pt x="877057" y="290643"/>
                  <a:pt x="876625" y="273573"/>
                  <a:pt x="882028" y="295452"/>
                </a:cubicBezTo>
                <a:cubicBezTo>
                  <a:pt x="883398" y="300996"/>
                  <a:pt x="883676" y="306261"/>
                  <a:pt x="884500" y="311666"/>
                </a:cubicBezTo>
                <a:cubicBezTo>
                  <a:pt x="895459" y="332450"/>
                  <a:pt x="890755" y="321519"/>
                  <a:pt x="897683" y="344355"/>
                </a:cubicBezTo>
                <a:cubicBezTo>
                  <a:pt x="910908" y="362036"/>
                  <a:pt x="899567" y="345080"/>
                  <a:pt x="907298" y="362588"/>
                </a:cubicBezTo>
                <a:cubicBezTo>
                  <a:pt x="909432" y="367422"/>
                  <a:pt x="912795" y="372334"/>
                  <a:pt x="914988" y="377174"/>
                </a:cubicBezTo>
                <a:cubicBezTo>
                  <a:pt x="916926" y="381452"/>
                  <a:pt x="917771" y="385599"/>
                  <a:pt x="919657" y="389872"/>
                </a:cubicBezTo>
                <a:cubicBezTo>
                  <a:pt x="931919" y="417641"/>
                  <a:pt x="918865" y="379191"/>
                  <a:pt x="930918" y="418914"/>
                </a:cubicBezTo>
                <a:cubicBezTo>
                  <a:pt x="937866" y="429054"/>
                  <a:pt x="941115" y="432805"/>
                  <a:pt x="945476" y="442682"/>
                </a:cubicBezTo>
                <a:cubicBezTo>
                  <a:pt x="958866" y="473006"/>
                  <a:pt x="941601" y="439174"/>
                  <a:pt x="955914" y="466320"/>
                </a:cubicBezTo>
                <a:cubicBezTo>
                  <a:pt x="960446" y="474914"/>
                  <a:pt x="967633" y="483424"/>
                  <a:pt x="973493" y="491976"/>
                </a:cubicBezTo>
                <a:cubicBezTo>
                  <a:pt x="979294" y="500442"/>
                  <a:pt x="982465" y="508993"/>
                  <a:pt x="986952" y="517502"/>
                </a:cubicBezTo>
                <a:cubicBezTo>
                  <a:pt x="991484" y="526097"/>
                  <a:pt x="999055" y="534575"/>
                  <a:pt x="1004531" y="543158"/>
                </a:cubicBezTo>
                <a:cubicBezTo>
                  <a:pt x="1006854" y="546799"/>
                  <a:pt x="1008066" y="550452"/>
                  <a:pt x="1010299" y="554098"/>
                </a:cubicBezTo>
                <a:cubicBezTo>
                  <a:pt x="1012931" y="558394"/>
                  <a:pt x="1016392" y="562632"/>
                  <a:pt x="1019088" y="566926"/>
                </a:cubicBezTo>
                <a:cubicBezTo>
                  <a:pt x="1024820" y="576055"/>
                  <a:pt x="1029119" y="585274"/>
                  <a:pt x="1035569" y="594340"/>
                </a:cubicBezTo>
                <a:cubicBezTo>
                  <a:pt x="1039638" y="600061"/>
                  <a:pt x="1045688" y="605345"/>
                  <a:pt x="1050401" y="610945"/>
                </a:cubicBezTo>
                <a:cubicBezTo>
                  <a:pt x="1055515" y="617023"/>
                  <a:pt x="1061989" y="627234"/>
                  <a:pt x="1066058" y="632955"/>
                </a:cubicBezTo>
                <a:cubicBezTo>
                  <a:pt x="1068246" y="636030"/>
                  <a:pt x="1070636" y="639077"/>
                  <a:pt x="1072924" y="642137"/>
                </a:cubicBezTo>
                <a:cubicBezTo>
                  <a:pt x="1091520" y="659466"/>
                  <a:pt x="1068449" y="637153"/>
                  <a:pt x="1094624" y="667924"/>
                </a:cubicBezTo>
                <a:cubicBezTo>
                  <a:pt x="1098441" y="672411"/>
                  <a:pt x="1103379" y="676502"/>
                  <a:pt x="1107534" y="680882"/>
                </a:cubicBezTo>
                <a:cubicBezTo>
                  <a:pt x="1107560" y="680909"/>
                  <a:pt x="1124678" y="699458"/>
                  <a:pt x="1124290" y="701134"/>
                </a:cubicBezTo>
                <a:cubicBezTo>
                  <a:pt x="1123707" y="703651"/>
                  <a:pt x="1118135" y="702231"/>
                  <a:pt x="1114950" y="702631"/>
                </a:cubicBezTo>
                <a:cubicBezTo>
                  <a:pt x="1110533" y="703186"/>
                  <a:pt x="1105977" y="703542"/>
                  <a:pt x="1101490" y="703998"/>
                </a:cubicBezTo>
                <a:cubicBezTo>
                  <a:pt x="1090417" y="701885"/>
                  <a:pt x="1088310" y="700926"/>
                  <a:pt x="1077867" y="701458"/>
                </a:cubicBezTo>
                <a:cubicBezTo>
                  <a:pt x="1074528" y="701628"/>
                  <a:pt x="1071893" y="702828"/>
                  <a:pt x="1068528" y="702956"/>
                </a:cubicBezTo>
                <a:cubicBezTo>
                  <a:pt x="1063247" y="703156"/>
                  <a:pt x="1057357" y="702284"/>
                  <a:pt x="1052046" y="702434"/>
                </a:cubicBezTo>
                <a:cubicBezTo>
                  <a:pt x="1047352" y="702567"/>
                  <a:pt x="1043254" y="703625"/>
                  <a:pt x="1038586" y="703801"/>
                </a:cubicBezTo>
                <a:cubicBezTo>
                  <a:pt x="1034626" y="703951"/>
                  <a:pt x="1030185" y="703261"/>
                  <a:pt x="1026225" y="703410"/>
                </a:cubicBezTo>
                <a:cubicBezTo>
                  <a:pt x="1021557" y="703587"/>
                  <a:pt x="1017433" y="704601"/>
                  <a:pt x="1012765" y="704777"/>
                </a:cubicBezTo>
                <a:cubicBezTo>
                  <a:pt x="1008805" y="704927"/>
                  <a:pt x="1004128" y="703881"/>
                  <a:pt x="1000404" y="704386"/>
                </a:cubicBezTo>
                <a:cubicBezTo>
                  <a:pt x="993329" y="705347"/>
                  <a:pt x="987749" y="708245"/>
                  <a:pt x="980626" y="709140"/>
                </a:cubicBezTo>
                <a:cubicBezTo>
                  <a:pt x="972481" y="710163"/>
                  <a:pt x="963078" y="709275"/>
                  <a:pt x="954806" y="710116"/>
                </a:cubicBezTo>
                <a:cubicBezTo>
                  <a:pt x="942231" y="711393"/>
                  <a:pt x="938439" y="714027"/>
                  <a:pt x="928710" y="718255"/>
                </a:cubicBezTo>
                <a:cubicBezTo>
                  <a:pt x="925139" y="719806"/>
                  <a:pt x="919737" y="719166"/>
                  <a:pt x="915250" y="719622"/>
                </a:cubicBezTo>
                <a:cubicBezTo>
                  <a:pt x="906277" y="720533"/>
                  <a:pt x="896964" y="720972"/>
                  <a:pt x="888330" y="722356"/>
                </a:cubicBezTo>
                <a:cubicBezTo>
                  <a:pt x="884469" y="722975"/>
                  <a:pt x="881905" y="725204"/>
                  <a:pt x="877892" y="725612"/>
                </a:cubicBezTo>
                <a:cubicBezTo>
                  <a:pt x="872816" y="726127"/>
                  <a:pt x="866487" y="724575"/>
                  <a:pt x="861411" y="725091"/>
                </a:cubicBezTo>
                <a:cubicBezTo>
                  <a:pt x="857398" y="725498"/>
                  <a:pt x="854452" y="727261"/>
                  <a:pt x="850972" y="728346"/>
                </a:cubicBezTo>
                <a:cubicBezTo>
                  <a:pt x="841898" y="731175"/>
                  <a:pt x="831152" y="732021"/>
                  <a:pt x="821855" y="734597"/>
                </a:cubicBezTo>
                <a:cubicBezTo>
                  <a:pt x="817562" y="735786"/>
                  <a:pt x="814507" y="738303"/>
                  <a:pt x="810317" y="739610"/>
                </a:cubicBezTo>
                <a:cubicBezTo>
                  <a:pt x="805781" y="741025"/>
                  <a:pt x="800612" y="741694"/>
                  <a:pt x="795759" y="742735"/>
                </a:cubicBezTo>
                <a:cubicBezTo>
                  <a:pt x="786454" y="744733"/>
                  <a:pt x="778531" y="748354"/>
                  <a:pt x="769663" y="750874"/>
                </a:cubicBezTo>
                <a:cubicBezTo>
                  <a:pt x="761497" y="753195"/>
                  <a:pt x="753148" y="755309"/>
                  <a:pt x="744666" y="757255"/>
                </a:cubicBezTo>
                <a:cubicBezTo>
                  <a:pt x="726499" y="761424"/>
                  <a:pt x="744817" y="755681"/>
                  <a:pt x="721867" y="760120"/>
                </a:cubicBezTo>
                <a:cubicBezTo>
                  <a:pt x="680580" y="768106"/>
                  <a:pt x="734480" y="758977"/>
                  <a:pt x="705110" y="766761"/>
                </a:cubicBezTo>
                <a:cubicBezTo>
                  <a:pt x="697527" y="768771"/>
                  <a:pt x="689178" y="769843"/>
                  <a:pt x="681212" y="771384"/>
                </a:cubicBezTo>
                <a:cubicBezTo>
                  <a:pt x="670196" y="773515"/>
                  <a:pt x="647692" y="782846"/>
                  <a:pt x="638360" y="786164"/>
                </a:cubicBezTo>
                <a:cubicBezTo>
                  <a:pt x="634985" y="787364"/>
                  <a:pt x="631037" y="787955"/>
                  <a:pt x="627922" y="789420"/>
                </a:cubicBezTo>
                <a:cubicBezTo>
                  <a:pt x="621038" y="792659"/>
                  <a:pt x="618970" y="794026"/>
                  <a:pt x="619036" y="794476"/>
                </a:cubicBezTo>
                <a:lnTo>
                  <a:pt x="622653" y="794057"/>
                </a:lnTo>
                <a:lnTo>
                  <a:pt x="604847" y="799447"/>
                </a:lnTo>
                <a:cubicBezTo>
                  <a:pt x="599927" y="800982"/>
                  <a:pt x="596800" y="804329"/>
                  <a:pt x="592211" y="806219"/>
                </a:cubicBezTo>
                <a:cubicBezTo>
                  <a:pt x="587345" y="808224"/>
                  <a:pt x="581586" y="809271"/>
                  <a:pt x="576554" y="811103"/>
                </a:cubicBezTo>
                <a:cubicBezTo>
                  <a:pt x="572514" y="812573"/>
                  <a:pt x="569774" y="815519"/>
                  <a:pt x="565017" y="816117"/>
                </a:cubicBezTo>
                <a:cubicBezTo>
                  <a:pt x="558171" y="816977"/>
                  <a:pt x="547637" y="811279"/>
                  <a:pt x="540569" y="808172"/>
                </a:cubicBezTo>
                <a:cubicBezTo>
                  <a:pt x="551251" y="775707"/>
                  <a:pt x="540495" y="805759"/>
                  <a:pt x="568590" y="749893"/>
                </a:cubicBezTo>
                <a:cubicBezTo>
                  <a:pt x="572650" y="741820"/>
                  <a:pt x="576099" y="733397"/>
                  <a:pt x="579853" y="725149"/>
                </a:cubicBezTo>
                <a:cubicBezTo>
                  <a:pt x="584496" y="714949"/>
                  <a:pt x="587842" y="704032"/>
                  <a:pt x="591391" y="693242"/>
                </a:cubicBezTo>
                <a:cubicBezTo>
                  <a:pt x="592514" y="689830"/>
                  <a:pt x="592946" y="686077"/>
                  <a:pt x="593864" y="682563"/>
                </a:cubicBezTo>
                <a:cubicBezTo>
                  <a:pt x="594961" y="678371"/>
                  <a:pt x="596246" y="674272"/>
                  <a:pt x="597435" y="670126"/>
                </a:cubicBezTo>
                <a:cubicBezTo>
                  <a:pt x="602734" y="651674"/>
                  <a:pt x="613023" y="635869"/>
                  <a:pt x="621061" y="618880"/>
                </a:cubicBezTo>
                <a:cubicBezTo>
                  <a:pt x="626118" y="608194"/>
                  <a:pt x="642326" y="601562"/>
                  <a:pt x="636719" y="587103"/>
                </a:cubicBezTo>
                <a:cubicBezTo>
                  <a:pt x="632427" y="576033"/>
                  <a:pt x="611265" y="569565"/>
                  <a:pt x="598539" y="560795"/>
                </a:cubicBezTo>
                <a:cubicBezTo>
                  <a:pt x="590115" y="556346"/>
                  <a:pt x="581664" y="551968"/>
                  <a:pt x="573268" y="547446"/>
                </a:cubicBezTo>
                <a:cubicBezTo>
                  <a:pt x="562801" y="541809"/>
                  <a:pt x="552494" y="535749"/>
                  <a:pt x="541954" y="530320"/>
                </a:cubicBezTo>
                <a:cubicBezTo>
                  <a:pt x="537629" y="528092"/>
                  <a:pt x="533137" y="526595"/>
                  <a:pt x="528769" y="524524"/>
                </a:cubicBezTo>
                <a:cubicBezTo>
                  <a:pt x="522324" y="521468"/>
                  <a:pt x="515949" y="518142"/>
                  <a:pt x="509541" y="514951"/>
                </a:cubicBezTo>
                <a:cubicBezTo>
                  <a:pt x="485101" y="502783"/>
                  <a:pt x="461189" y="488959"/>
                  <a:pt x="436749" y="476791"/>
                </a:cubicBezTo>
                <a:cubicBezTo>
                  <a:pt x="424547" y="470716"/>
                  <a:pt x="419208" y="468521"/>
                  <a:pt x="407358" y="463312"/>
                </a:cubicBezTo>
                <a:cubicBezTo>
                  <a:pt x="396920" y="457603"/>
                  <a:pt x="386527" y="451780"/>
                  <a:pt x="376044" y="446185"/>
                </a:cubicBezTo>
                <a:cubicBezTo>
                  <a:pt x="368668" y="442249"/>
                  <a:pt x="361148" y="438717"/>
                  <a:pt x="353794" y="434724"/>
                </a:cubicBezTo>
                <a:cubicBezTo>
                  <a:pt x="341271" y="427924"/>
                  <a:pt x="328978" y="420575"/>
                  <a:pt x="316438" y="413821"/>
                </a:cubicBezTo>
                <a:cubicBezTo>
                  <a:pt x="303382" y="406789"/>
                  <a:pt x="293976" y="402931"/>
                  <a:pt x="281003" y="396564"/>
                </a:cubicBezTo>
                <a:cubicBezTo>
                  <a:pt x="268162" y="390262"/>
                  <a:pt x="255325" y="383935"/>
                  <a:pt x="242547" y="377419"/>
                </a:cubicBezTo>
                <a:cubicBezTo>
                  <a:pt x="184792" y="347969"/>
                  <a:pt x="256795" y="382976"/>
                  <a:pt x="172777" y="341148"/>
                </a:cubicBezTo>
                <a:cubicBezTo>
                  <a:pt x="164724" y="337139"/>
                  <a:pt x="157488" y="334543"/>
                  <a:pt x="149429" y="331445"/>
                </a:cubicBezTo>
                <a:cubicBezTo>
                  <a:pt x="142654" y="328840"/>
                  <a:pt x="135872" y="326345"/>
                  <a:pt x="129102" y="323630"/>
                </a:cubicBezTo>
                <a:cubicBezTo>
                  <a:pt x="79125" y="303585"/>
                  <a:pt x="123652" y="320808"/>
                  <a:pt x="95591" y="310020"/>
                </a:cubicBezTo>
                <a:lnTo>
                  <a:pt x="75264" y="302205"/>
                </a:lnTo>
                <a:cubicBezTo>
                  <a:pt x="66430" y="298809"/>
                  <a:pt x="57728" y="294010"/>
                  <a:pt x="48894" y="290614"/>
                </a:cubicBezTo>
                <a:cubicBezTo>
                  <a:pt x="44103" y="288772"/>
                  <a:pt x="39403" y="288292"/>
                  <a:pt x="34610" y="286577"/>
                </a:cubicBezTo>
                <a:cubicBezTo>
                  <a:pt x="25817" y="283429"/>
                  <a:pt x="19889" y="279312"/>
                  <a:pt x="11262" y="276874"/>
                </a:cubicBezTo>
                <a:cubicBezTo>
                  <a:pt x="7423" y="275788"/>
                  <a:pt x="3754" y="275441"/>
                  <a:pt x="0" y="274725"/>
                </a:cubicBezTo>
                <a:cubicBezTo>
                  <a:pt x="1744" y="229341"/>
                  <a:pt x="-1228" y="276689"/>
                  <a:pt x="58237" y="181544"/>
                </a:cubicBezTo>
                <a:cubicBezTo>
                  <a:pt x="63378" y="173318"/>
                  <a:pt x="66479" y="163876"/>
                  <a:pt x="70600" y="155042"/>
                </a:cubicBezTo>
                <a:cubicBezTo>
                  <a:pt x="76609" y="136776"/>
                  <a:pt x="73886" y="145666"/>
                  <a:pt x="78842" y="128410"/>
                </a:cubicBezTo>
                <a:cubicBezTo>
                  <a:pt x="79649" y="125600"/>
                  <a:pt x="79757" y="122463"/>
                  <a:pt x="80215" y="119489"/>
                </a:cubicBezTo>
                <a:cubicBezTo>
                  <a:pt x="80903" y="115021"/>
                  <a:pt x="84334" y="92740"/>
                  <a:pt x="84337" y="92726"/>
                </a:cubicBezTo>
                <a:cubicBezTo>
                  <a:pt x="85002" y="89093"/>
                  <a:pt x="86100" y="85660"/>
                  <a:pt x="86809" y="82047"/>
                </a:cubicBezTo>
                <a:cubicBezTo>
                  <a:pt x="87382" y="79125"/>
                  <a:pt x="87609" y="76048"/>
                  <a:pt x="88183" y="73126"/>
                </a:cubicBezTo>
                <a:cubicBezTo>
                  <a:pt x="88892" y="69513"/>
                  <a:pt x="90050" y="66107"/>
                  <a:pt x="90655" y="62447"/>
                </a:cubicBezTo>
                <a:close/>
                <a:moveTo>
                  <a:pt x="100272" y="0"/>
                </a:moveTo>
                <a:lnTo>
                  <a:pt x="96379" y="25278"/>
                </a:lnTo>
                <a:lnTo>
                  <a:pt x="75971" y="11975"/>
                </a:lnTo>
                <a:cubicBezTo>
                  <a:pt x="65021" y="4838"/>
                  <a:pt x="68031" y="6744"/>
                  <a:pt x="85163" y="17451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7" name="Google Shape;159;p26" descr="A black and white outline of a city&#10;&#10;Description automatically generated with medium confidence">
            <a:extLst>
              <a:ext uri="{FF2B5EF4-FFF2-40B4-BE49-F238E27FC236}">
                <a16:creationId xmlns:a16="http://schemas.microsoft.com/office/drawing/2014/main" id="{331CA329-9178-4C13-9A76-0BE867E016F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36449" t="26820" r="45730" b="33970"/>
          <a:stretch/>
        </p:blipFill>
        <p:spPr>
          <a:xfrm>
            <a:off x="795660" y="1624720"/>
            <a:ext cx="795633" cy="762684"/>
          </a:xfrm>
          <a:custGeom>
            <a:avLst/>
            <a:gdLst/>
            <a:ahLst/>
            <a:cxnLst/>
            <a:rect l="l" t="t" r="r" b="b"/>
            <a:pathLst>
              <a:path w="1320553" h="1265866" extrusionOk="0">
                <a:moveTo>
                  <a:pt x="583958" y="0"/>
                </a:moveTo>
                <a:cubicBezTo>
                  <a:pt x="624904" y="0"/>
                  <a:pt x="663694" y="13792"/>
                  <a:pt x="695589" y="40084"/>
                </a:cubicBezTo>
                <a:lnTo>
                  <a:pt x="1255035" y="495227"/>
                </a:lnTo>
                <a:cubicBezTo>
                  <a:pt x="1296842" y="529276"/>
                  <a:pt x="1320979" y="579273"/>
                  <a:pt x="1320548" y="633149"/>
                </a:cubicBezTo>
                <a:cubicBezTo>
                  <a:pt x="1320548" y="687024"/>
                  <a:pt x="1296842" y="737021"/>
                  <a:pt x="1255035" y="771071"/>
                </a:cubicBezTo>
                <a:lnTo>
                  <a:pt x="695157" y="1225782"/>
                </a:lnTo>
                <a:cubicBezTo>
                  <a:pt x="662832" y="1252074"/>
                  <a:pt x="624472" y="1265866"/>
                  <a:pt x="583527" y="1265866"/>
                </a:cubicBezTo>
                <a:cubicBezTo>
                  <a:pt x="485258" y="1265866"/>
                  <a:pt x="405090" y="1186130"/>
                  <a:pt x="405090" y="1088292"/>
                </a:cubicBezTo>
                <a:cubicBezTo>
                  <a:pt x="330957" y="1124065"/>
                  <a:pt x="219327" y="1130961"/>
                  <a:pt x="219327" y="1130961"/>
                </a:cubicBezTo>
                <a:lnTo>
                  <a:pt x="219310" y="1129432"/>
                </a:lnTo>
                <a:lnTo>
                  <a:pt x="197832" y="1129432"/>
                </a:lnTo>
                <a:cubicBezTo>
                  <a:pt x="88788" y="1129432"/>
                  <a:pt x="0" y="1041333"/>
                  <a:pt x="0" y="933134"/>
                </a:cubicBezTo>
                <a:lnTo>
                  <a:pt x="0" y="446449"/>
                </a:lnTo>
                <a:cubicBezTo>
                  <a:pt x="0" y="338250"/>
                  <a:pt x="88788" y="250151"/>
                  <a:pt x="197832" y="250151"/>
                </a:cubicBezTo>
                <a:lnTo>
                  <a:pt x="209902" y="250151"/>
                </a:lnTo>
                <a:lnTo>
                  <a:pt x="209844" y="244812"/>
                </a:lnTo>
                <a:cubicBezTo>
                  <a:pt x="284839" y="243950"/>
                  <a:pt x="405521" y="202142"/>
                  <a:pt x="405521" y="202142"/>
                </a:cubicBezTo>
                <a:lnTo>
                  <a:pt x="405521" y="178006"/>
                </a:lnTo>
                <a:cubicBezTo>
                  <a:pt x="405521" y="79737"/>
                  <a:pt x="485688" y="0"/>
                  <a:pt x="583958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ED6E667A-2FC5-46FF-8C21-C727F02AEC2D}"/>
              </a:ext>
            </a:extLst>
          </p:cNvPr>
          <p:cNvSpPr txBox="1"/>
          <p:nvPr/>
        </p:nvSpPr>
        <p:spPr>
          <a:xfrm>
            <a:off x="1786771" y="1765967"/>
            <a:ext cx="781198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000"/>
              <a:buFont typeface="Coming Soon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Coming Soon"/>
                <a:sym typeface="Coming Soon"/>
              </a:rPr>
              <a:t>Relative pronouns combine two clauses together</a:t>
            </a:r>
          </a:p>
        </p:txBody>
      </p:sp>
      <p:sp>
        <p:nvSpPr>
          <p:cNvPr id="20" name="Google Shape;2105;p51">
            <a:extLst>
              <a:ext uri="{FF2B5EF4-FFF2-40B4-BE49-F238E27FC236}">
                <a16:creationId xmlns:a16="http://schemas.microsoft.com/office/drawing/2014/main" id="{2A3C62AD-9C8D-4DE7-9AA1-186B65295FBD}"/>
              </a:ext>
            </a:extLst>
          </p:cNvPr>
          <p:cNvSpPr txBox="1">
            <a:spLocks/>
          </p:cNvSpPr>
          <p:nvPr/>
        </p:nvSpPr>
        <p:spPr>
          <a:xfrm flipH="1">
            <a:off x="775895" y="2620696"/>
            <a:ext cx="1630796" cy="4337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Gaegu"/>
              <a:buNone/>
              <a:defRPr sz="3200" b="1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>
                <a:solidFill>
                  <a:schemeClr val="bg2"/>
                </a:solidFill>
                <a:latin typeface="Arial Rounded MT Bold" panose="020F0704030504030204" pitchFamily="34" charset="0"/>
              </a:rPr>
              <a:t>Example</a:t>
            </a:r>
            <a:endParaRPr lang="en-US" sz="2800" dirty="0">
              <a:solidFill>
                <a:schemeClr val="bg2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32AC7025-9006-4DBE-9834-EAD44A2EF963}"/>
              </a:ext>
            </a:extLst>
          </p:cNvPr>
          <p:cNvSpPr txBox="1"/>
          <p:nvPr/>
        </p:nvSpPr>
        <p:spPr>
          <a:xfrm>
            <a:off x="1357056" y="3203784"/>
            <a:ext cx="79308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I like </a:t>
            </a:r>
            <a:r>
              <a:rPr lang="en-US" sz="2800" b="1" u="sng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friends</a:t>
            </a:r>
            <a:r>
              <a:rPr lang="en-US" sz="28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.</a:t>
            </a:r>
            <a:r>
              <a:rPr lang="en-US" sz="2800" b="1" u="sng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They</a:t>
            </a:r>
            <a:r>
              <a:rPr lang="en-US" sz="28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b="1" dirty="0">
                <a:solidFill>
                  <a:schemeClr val="bg1"/>
                </a:solidFill>
              </a:rPr>
              <a:t>are honest</a:t>
            </a:r>
          </a:p>
        </p:txBody>
      </p:sp>
      <p:sp>
        <p:nvSpPr>
          <p:cNvPr id="22" name="فقاعة الكلام: بيضاوية 21">
            <a:extLst>
              <a:ext uri="{FF2B5EF4-FFF2-40B4-BE49-F238E27FC236}">
                <a16:creationId xmlns:a16="http://schemas.microsoft.com/office/drawing/2014/main" id="{3A4B5EBD-33F1-422E-A2C9-4BAF5EB5ED4C}"/>
              </a:ext>
            </a:extLst>
          </p:cNvPr>
          <p:cNvSpPr/>
          <p:nvPr/>
        </p:nvSpPr>
        <p:spPr>
          <a:xfrm>
            <a:off x="3944977" y="2821948"/>
            <a:ext cx="1148167" cy="350389"/>
          </a:xfrm>
          <a:prstGeom prst="wedgeEllipseCallout">
            <a:avLst>
              <a:gd name="adj1" fmla="val -45027"/>
              <a:gd name="adj2" fmla="val 95395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1100" dirty="0">
                <a:sym typeface="Wingdings" panose="05000000000000000000" pitchFamily="2" charset="2"/>
              </a:rPr>
              <a:t> </a:t>
            </a:r>
            <a:r>
              <a:rPr lang="en-US" sz="1100" dirty="0"/>
              <a:t>subject</a:t>
            </a:r>
            <a:endParaRPr lang="ar-SA" sz="1100" dirty="0"/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03BB08AC-D9BA-44B0-ACE7-3E30FC2AB8AF}"/>
              </a:ext>
            </a:extLst>
          </p:cNvPr>
          <p:cNvSpPr txBox="1"/>
          <p:nvPr/>
        </p:nvSpPr>
        <p:spPr>
          <a:xfrm>
            <a:off x="1488733" y="4457078"/>
            <a:ext cx="79308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I like </a:t>
            </a:r>
            <a:r>
              <a:rPr lang="en-US" sz="2800" b="1" u="sng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friends</a:t>
            </a:r>
            <a:r>
              <a:rPr lang="en-US" sz="28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who </a:t>
            </a:r>
            <a:r>
              <a:rPr lang="en-US" sz="2800" b="1" dirty="0">
                <a:solidFill>
                  <a:schemeClr val="bg1"/>
                </a:solidFill>
              </a:rPr>
              <a:t>are honest</a:t>
            </a:r>
          </a:p>
        </p:txBody>
      </p:sp>
      <p:sp>
        <p:nvSpPr>
          <p:cNvPr id="24" name="فقاعة الكلام: بيضاوية 23">
            <a:extLst>
              <a:ext uri="{FF2B5EF4-FFF2-40B4-BE49-F238E27FC236}">
                <a16:creationId xmlns:a16="http://schemas.microsoft.com/office/drawing/2014/main" id="{09D57421-A1E3-4675-BD05-71CA02CBC9EA}"/>
              </a:ext>
            </a:extLst>
          </p:cNvPr>
          <p:cNvSpPr/>
          <p:nvPr/>
        </p:nvSpPr>
        <p:spPr>
          <a:xfrm>
            <a:off x="3851843" y="4106689"/>
            <a:ext cx="1148167" cy="350389"/>
          </a:xfrm>
          <a:prstGeom prst="wedgeEllipseCallout">
            <a:avLst>
              <a:gd name="adj1" fmla="val -45027"/>
              <a:gd name="adj2" fmla="val 95395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1100" dirty="0">
                <a:sym typeface="Wingdings" panose="05000000000000000000" pitchFamily="2" charset="2"/>
              </a:rPr>
              <a:t> </a:t>
            </a:r>
            <a:r>
              <a:rPr lang="en-US" sz="1100" dirty="0"/>
              <a:t>subject</a:t>
            </a:r>
            <a:endParaRPr lang="ar-SA" sz="1100" dirty="0"/>
          </a:p>
        </p:txBody>
      </p:sp>
      <p:sp>
        <p:nvSpPr>
          <p:cNvPr id="3" name="قوس كبير أيمن 2">
            <a:extLst>
              <a:ext uri="{FF2B5EF4-FFF2-40B4-BE49-F238E27FC236}">
                <a16:creationId xmlns:a16="http://schemas.microsoft.com/office/drawing/2014/main" id="{D22E87FE-9583-4FE2-AEA4-4BC11B12FE71}"/>
              </a:ext>
            </a:extLst>
          </p:cNvPr>
          <p:cNvSpPr/>
          <p:nvPr/>
        </p:nvSpPr>
        <p:spPr>
          <a:xfrm rot="5400000">
            <a:off x="4872718" y="3901286"/>
            <a:ext cx="440850" cy="2540839"/>
          </a:xfrm>
          <a:prstGeom prst="rightBrace">
            <a:avLst>
              <a:gd name="adj1" fmla="val 142773"/>
              <a:gd name="adj2" fmla="val 43796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749FA441-C5B6-4521-91E8-7C789A57CEAF}"/>
              </a:ext>
            </a:extLst>
          </p:cNvPr>
          <p:cNvSpPr txBox="1"/>
          <p:nvPr/>
        </p:nvSpPr>
        <p:spPr>
          <a:xfrm>
            <a:off x="4324327" y="5429598"/>
            <a:ext cx="27368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Coming Soon"/>
                <a:sym typeface="Coming Soon"/>
              </a:rPr>
              <a:t>Relative pronouns </a:t>
            </a:r>
            <a:endParaRPr lang="ar-SA" sz="1800" dirty="0"/>
          </a:p>
        </p:txBody>
      </p:sp>
      <p:sp>
        <p:nvSpPr>
          <p:cNvPr id="15" name="فقاعة التفكير: على شكل سحابة 14">
            <a:extLst>
              <a:ext uri="{FF2B5EF4-FFF2-40B4-BE49-F238E27FC236}">
                <a16:creationId xmlns:a16="http://schemas.microsoft.com/office/drawing/2014/main" id="{0AE69C30-54A6-4AA5-8CBC-A6D70543CCC6}"/>
              </a:ext>
            </a:extLst>
          </p:cNvPr>
          <p:cNvSpPr/>
          <p:nvPr/>
        </p:nvSpPr>
        <p:spPr>
          <a:xfrm>
            <a:off x="7061200" y="2160901"/>
            <a:ext cx="4396369" cy="1954907"/>
          </a:xfrm>
          <a:prstGeom prst="cloudCallout">
            <a:avLst>
              <a:gd name="adj1" fmla="val 7389"/>
              <a:gd name="adj2" fmla="val 68627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A </a:t>
            </a:r>
            <a:r>
              <a:rPr lang="en-US" sz="3600" b="1" dirty="0">
                <a:solidFill>
                  <a:schemeClr val="tx1"/>
                </a:solidFill>
              </a:rPr>
              <a:t>clause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sz="1800" b="1" dirty="0">
                <a:solidFill>
                  <a:schemeClr val="tx1"/>
                </a:solidFill>
              </a:rPr>
              <a:t>is a sentence with subject and verb</a:t>
            </a:r>
            <a:r>
              <a:rPr lang="en-US" sz="2400" dirty="0">
                <a:solidFill>
                  <a:schemeClr val="tx1"/>
                </a:solidFill>
              </a:rPr>
              <a:t>…</a:t>
            </a:r>
          </a:p>
        </p:txBody>
      </p:sp>
      <p:pic>
        <p:nvPicPr>
          <p:cNvPr id="1026" name="Picture 2" descr="irregular verbs | Baamboozle">
            <a:extLst>
              <a:ext uri="{FF2B5EF4-FFF2-40B4-BE49-F238E27FC236}">
                <a16:creationId xmlns:a16="http://schemas.microsoft.com/office/drawing/2014/main" id="{8C59524C-0B5F-4DBC-9758-3B482BC2D80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9256" y="4095122"/>
            <a:ext cx="3242312" cy="2330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9795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 animBg="1"/>
      <p:bldP spid="21" grpId="0"/>
      <p:bldP spid="22" grpId="0" animBg="1"/>
      <p:bldP spid="23" grpId="0"/>
      <p:bldP spid="24" grpId="0" animBg="1"/>
      <p:bldP spid="3" grpId="0" animBg="1"/>
      <p:bldP spid="28" grpId="0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250;p32" descr="A picture containing plant&#10;&#10;Description automatically generated">
            <a:extLst>
              <a:ext uri="{FF2B5EF4-FFF2-40B4-BE49-F238E27FC236}">
                <a16:creationId xmlns:a16="http://schemas.microsoft.com/office/drawing/2014/main" id="{01D8AB92-B57C-4027-A12D-08B384CE6FD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0836" t="13182" r="25577" b="3720"/>
          <a:stretch/>
        </p:blipFill>
        <p:spPr>
          <a:xfrm>
            <a:off x="982517" y="5013731"/>
            <a:ext cx="1048341" cy="1048078"/>
          </a:xfrm>
          <a:custGeom>
            <a:avLst/>
            <a:gdLst/>
            <a:ahLst/>
            <a:cxnLst/>
            <a:rect l="l" t="t" r="r" b="b"/>
            <a:pathLst>
              <a:path w="2410631" h="2410027" extrusionOk="0">
                <a:moveTo>
                  <a:pt x="1205317" y="0"/>
                </a:moveTo>
                <a:cubicBezTo>
                  <a:pt x="1342649" y="0"/>
                  <a:pt x="1479880" y="127343"/>
                  <a:pt x="1546074" y="382029"/>
                </a:cubicBezTo>
                <a:cubicBezTo>
                  <a:pt x="1999745" y="115638"/>
                  <a:pt x="2294389" y="410282"/>
                  <a:pt x="2027998" y="863953"/>
                </a:cubicBezTo>
                <a:cubicBezTo>
                  <a:pt x="2538176" y="996341"/>
                  <a:pt x="2538176" y="1412879"/>
                  <a:pt x="2027998" y="1546074"/>
                </a:cubicBezTo>
                <a:cubicBezTo>
                  <a:pt x="2294389" y="1999745"/>
                  <a:pt x="1999745" y="2294389"/>
                  <a:pt x="1546074" y="2027999"/>
                </a:cubicBezTo>
                <a:cubicBezTo>
                  <a:pt x="1412879" y="2537370"/>
                  <a:pt x="996341" y="2537370"/>
                  <a:pt x="863953" y="2027999"/>
                </a:cubicBezTo>
                <a:cubicBezTo>
                  <a:pt x="410282" y="2294389"/>
                  <a:pt x="115638" y="1999745"/>
                  <a:pt x="382029" y="1546074"/>
                </a:cubicBezTo>
                <a:cubicBezTo>
                  <a:pt x="-127343" y="1412879"/>
                  <a:pt x="-127343" y="996341"/>
                  <a:pt x="382029" y="863953"/>
                </a:cubicBezTo>
                <a:cubicBezTo>
                  <a:pt x="115638" y="410282"/>
                  <a:pt x="410282" y="115638"/>
                  <a:pt x="863953" y="382029"/>
                </a:cubicBezTo>
                <a:cubicBezTo>
                  <a:pt x="930551" y="127343"/>
                  <a:pt x="1067984" y="0"/>
                  <a:pt x="1205317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2" name="Google Shape;250;p32" descr="A picture containing plant&#10;&#10;Description automatically generated">
            <a:extLst>
              <a:ext uri="{FF2B5EF4-FFF2-40B4-BE49-F238E27FC236}">
                <a16:creationId xmlns:a16="http://schemas.microsoft.com/office/drawing/2014/main" id="{94FD6274-0F98-4B7E-9C40-9047C3A20CD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0836" t="13182" r="25577" b="3720"/>
          <a:stretch/>
        </p:blipFill>
        <p:spPr>
          <a:xfrm>
            <a:off x="10161141" y="747444"/>
            <a:ext cx="1048341" cy="1048078"/>
          </a:xfrm>
          <a:custGeom>
            <a:avLst/>
            <a:gdLst/>
            <a:ahLst/>
            <a:cxnLst/>
            <a:rect l="l" t="t" r="r" b="b"/>
            <a:pathLst>
              <a:path w="2410631" h="2410027" extrusionOk="0">
                <a:moveTo>
                  <a:pt x="1205317" y="0"/>
                </a:moveTo>
                <a:cubicBezTo>
                  <a:pt x="1342649" y="0"/>
                  <a:pt x="1479880" y="127343"/>
                  <a:pt x="1546074" y="382029"/>
                </a:cubicBezTo>
                <a:cubicBezTo>
                  <a:pt x="1999745" y="115638"/>
                  <a:pt x="2294389" y="410282"/>
                  <a:pt x="2027998" y="863953"/>
                </a:cubicBezTo>
                <a:cubicBezTo>
                  <a:pt x="2538176" y="996341"/>
                  <a:pt x="2538176" y="1412879"/>
                  <a:pt x="2027998" y="1546074"/>
                </a:cubicBezTo>
                <a:cubicBezTo>
                  <a:pt x="2294389" y="1999745"/>
                  <a:pt x="1999745" y="2294389"/>
                  <a:pt x="1546074" y="2027999"/>
                </a:cubicBezTo>
                <a:cubicBezTo>
                  <a:pt x="1412879" y="2537370"/>
                  <a:pt x="996341" y="2537370"/>
                  <a:pt x="863953" y="2027999"/>
                </a:cubicBezTo>
                <a:cubicBezTo>
                  <a:pt x="410282" y="2294389"/>
                  <a:pt x="115638" y="1999745"/>
                  <a:pt x="382029" y="1546074"/>
                </a:cubicBezTo>
                <a:cubicBezTo>
                  <a:pt x="-127343" y="1412879"/>
                  <a:pt x="-127343" y="996341"/>
                  <a:pt x="382029" y="863953"/>
                </a:cubicBezTo>
                <a:cubicBezTo>
                  <a:pt x="115638" y="410282"/>
                  <a:pt x="410282" y="115638"/>
                  <a:pt x="863953" y="382029"/>
                </a:cubicBezTo>
                <a:cubicBezTo>
                  <a:pt x="930551" y="127343"/>
                  <a:pt x="1067984" y="0"/>
                  <a:pt x="1205317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E80627EE-FB2E-4F75-9B5D-7483F444C4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117" t="44532" r="19776" b="13709"/>
          <a:stretch/>
        </p:blipFill>
        <p:spPr>
          <a:xfrm>
            <a:off x="1585644" y="1140431"/>
            <a:ext cx="9020711" cy="4397339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4">
                <a:lumMod val="50000"/>
              </a:schemeClr>
            </a:solidFill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A1418E99-F82C-45A0-9462-65DC1547F2F1}"/>
              </a:ext>
            </a:extLst>
          </p:cNvPr>
          <p:cNvSpPr/>
          <p:nvPr/>
        </p:nvSpPr>
        <p:spPr>
          <a:xfrm>
            <a:off x="2523509" y="1320231"/>
            <a:ext cx="4247160" cy="395554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24F1FD6C-AC5D-418A-84AD-2D716E256136}"/>
              </a:ext>
            </a:extLst>
          </p:cNvPr>
          <p:cNvSpPr/>
          <p:nvPr/>
        </p:nvSpPr>
        <p:spPr>
          <a:xfrm>
            <a:off x="2544057" y="3033446"/>
            <a:ext cx="4247160" cy="395554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6" name="مستطيل: زوايا مستديرة 26">
            <a:extLst>
              <a:ext uri="{FF2B5EF4-FFF2-40B4-BE49-F238E27FC236}">
                <a16:creationId xmlns:a16="http://schemas.microsoft.com/office/drawing/2014/main" id="{CFDB254C-D2D8-4A98-8003-D251D6FA6848}"/>
              </a:ext>
            </a:extLst>
          </p:cNvPr>
          <p:cNvSpPr/>
          <p:nvPr/>
        </p:nvSpPr>
        <p:spPr>
          <a:xfrm>
            <a:off x="2523509" y="1713218"/>
            <a:ext cx="7144982" cy="345467"/>
          </a:xfrm>
          <a:prstGeom prst="roundRect">
            <a:avLst/>
          </a:prstGeom>
          <a:solidFill>
            <a:schemeClr val="accent5">
              <a:lumMod val="75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7" name="مستطيل: زوايا مستديرة 26">
            <a:extLst>
              <a:ext uri="{FF2B5EF4-FFF2-40B4-BE49-F238E27FC236}">
                <a16:creationId xmlns:a16="http://schemas.microsoft.com/office/drawing/2014/main" id="{0C4C837A-120F-448B-A345-AC26014B36F0}"/>
              </a:ext>
            </a:extLst>
          </p:cNvPr>
          <p:cNvSpPr/>
          <p:nvPr/>
        </p:nvSpPr>
        <p:spPr>
          <a:xfrm>
            <a:off x="2523509" y="2058685"/>
            <a:ext cx="4267708" cy="229887"/>
          </a:xfrm>
          <a:prstGeom prst="roundRect">
            <a:avLst/>
          </a:prstGeom>
          <a:solidFill>
            <a:schemeClr val="accent5">
              <a:lumMod val="75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9" name="مستطيل: زوايا مستديرة 26">
            <a:extLst>
              <a:ext uri="{FF2B5EF4-FFF2-40B4-BE49-F238E27FC236}">
                <a16:creationId xmlns:a16="http://schemas.microsoft.com/office/drawing/2014/main" id="{8CCE44F3-606A-485E-AFAA-56385879393B}"/>
              </a:ext>
            </a:extLst>
          </p:cNvPr>
          <p:cNvSpPr/>
          <p:nvPr/>
        </p:nvSpPr>
        <p:spPr>
          <a:xfrm>
            <a:off x="2523509" y="3443127"/>
            <a:ext cx="7894486" cy="364733"/>
          </a:xfrm>
          <a:prstGeom prst="roundRect">
            <a:avLst/>
          </a:prstGeom>
          <a:solidFill>
            <a:schemeClr val="accent5">
              <a:lumMod val="75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" name="مستطيل: زوايا مستديرة 26">
            <a:extLst>
              <a:ext uri="{FF2B5EF4-FFF2-40B4-BE49-F238E27FC236}">
                <a16:creationId xmlns:a16="http://schemas.microsoft.com/office/drawing/2014/main" id="{B6232EB8-0F5A-471A-9ECC-C480AE022CBE}"/>
              </a:ext>
            </a:extLst>
          </p:cNvPr>
          <p:cNvSpPr/>
          <p:nvPr/>
        </p:nvSpPr>
        <p:spPr>
          <a:xfrm>
            <a:off x="2523509" y="3828411"/>
            <a:ext cx="4247160" cy="188785"/>
          </a:xfrm>
          <a:prstGeom prst="roundRect">
            <a:avLst/>
          </a:prstGeom>
          <a:solidFill>
            <a:schemeClr val="accent5">
              <a:lumMod val="75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1" name="Google Shape;252;p32" descr="A silhouette of a city&#10;&#10;Description automatically generated with medium confidence">
            <a:extLst>
              <a:ext uri="{FF2B5EF4-FFF2-40B4-BE49-F238E27FC236}">
                <a16:creationId xmlns:a16="http://schemas.microsoft.com/office/drawing/2014/main" id="{EB880330-10DE-4754-A86B-4F80F455D87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84812" y="5930757"/>
            <a:ext cx="3837440" cy="4467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5450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5" name="Google Shape;605;p37" descr="A picture containing plan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28678" t="45968" r="60320" b="25889"/>
          <a:stretch/>
        </p:blipFill>
        <p:spPr>
          <a:xfrm rot="6260017">
            <a:off x="3341114" y="2596595"/>
            <a:ext cx="787091" cy="571404"/>
          </a:xfrm>
          <a:custGeom>
            <a:avLst/>
            <a:gdLst/>
            <a:ahLst/>
            <a:cxnLst/>
            <a:rect l="l" t="t" r="r" b="b"/>
            <a:pathLst>
              <a:path w="1124296" h="816204" extrusionOk="0">
                <a:moveTo>
                  <a:pt x="623587" y="793775"/>
                </a:moveTo>
                <a:cubicBezTo>
                  <a:pt x="625711" y="793188"/>
                  <a:pt x="624606" y="793588"/>
                  <a:pt x="622953" y="794023"/>
                </a:cubicBezTo>
                <a:lnTo>
                  <a:pt x="622653" y="794057"/>
                </a:lnTo>
                <a:close/>
                <a:moveTo>
                  <a:pt x="96379" y="25278"/>
                </a:moveTo>
                <a:lnTo>
                  <a:pt x="102845" y="29493"/>
                </a:lnTo>
                <a:cubicBezTo>
                  <a:pt x="115280" y="37613"/>
                  <a:pt x="131184" y="48024"/>
                  <a:pt x="150538" y="60755"/>
                </a:cubicBezTo>
                <a:cubicBezTo>
                  <a:pt x="161187" y="66714"/>
                  <a:pt x="223532" y="101487"/>
                  <a:pt x="231295" y="106339"/>
                </a:cubicBezTo>
                <a:cubicBezTo>
                  <a:pt x="234480" y="108329"/>
                  <a:pt x="236403" y="111417"/>
                  <a:pt x="239261" y="113762"/>
                </a:cubicBezTo>
                <a:cubicBezTo>
                  <a:pt x="244758" y="118273"/>
                  <a:pt x="250614" y="122488"/>
                  <a:pt x="256291" y="126851"/>
                </a:cubicBezTo>
                <a:cubicBezTo>
                  <a:pt x="306283" y="158911"/>
                  <a:pt x="355899" y="191551"/>
                  <a:pt x="406268" y="223031"/>
                </a:cubicBezTo>
                <a:lnTo>
                  <a:pt x="487025" y="268615"/>
                </a:lnTo>
                <a:cubicBezTo>
                  <a:pt x="518614" y="287543"/>
                  <a:pt x="550098" y="306665"/>
                  <a:pt x="581791" y="325399"/>
                </a:cubicBezTo>
                <a:lnTo>
                  <a:pt x="631234" y="353856"/>
                </a:lnTo>
                <a:lnTo>
                  <a:pt x="692764" y="389867"/>
                </a:lnTo>
                <a:cubicBezTo>
                  <a:pt x="700455" y="395488"/>
                  <a:pt x="708312" y="400949"/>
                  <a:pt x="715837" y="406732"/>
                </a:cubicBezTo>
                <a:cubicBezTo>
                  <a:pt x="719685" y="409690"/>
                  <a:pt x="722908" y="413152"/>
                  <a:pt x="726824" y="416044"/>
                </a:cubicBezTo>
                <a:cubicBezTo>
                  <a:pt x="737316" y="423792"/>
                  <a:pt x="748249" y="431065"/>
                  <a:pt x="758962" y="438575"/>
                </a:cubicBezTo>
                <a:cubicBezTo>
                  <a:pt x="762350" y="439878"/>
                  <a:pt x="765736" y="441269"/>
                  <a:pt x="769125" y="442482"/>
                </a:cubicBezTo>
                <a:cubicBezTo>
                  <a:pt x="774896" y="444548"/>
                  <a:pt x="780870" y="447484"/>
                  <a:pt x="786430" y="448408"/>
                </a:cubicBezTo>
                <a:cubicBezTo>
                  <a:pt x="800642" y="450771"/>
                  <a:pt x="808417" y="432303"/>
                  <a:pt x="810878" y="429460"/>
                </a:cubicBezTo>
                <a:cubicBezTo>
                  <a:pt x="816470" y="405314"/>
                  <a:pt x="809124" y="434796"/>
                  <a:pt x="820219" y="401070"/>
                </a:cubicBezTo>
                <a:cubicBezTo>
                  <a:pt x="821342" y="397657"/>
                  <a:pt x="821519" y="393776"/>
                  <a:pt x="822691" y="390390"/>
                </a:cubicBezTo>
                <a:cubicBezTo>
                  <a:pt x="825003" y="383716"/>
                  <a:pt x="828003" y="377411"/>
                  <a:pt x="830659" y="370921"/>
                </a:cubicBezTo>
                <a:cubicBezTo>
                  <a:pt x="832347" y="363627"/>
                  <a:pt x="834240" y="354613"/>
                  <a:pt x="836703" y="347805"/>
                </a:cubicBezTo>
                <a:cubicBezTo>
                  <a:pt x="840162" y="338239"/>
                  <a:pt x="851054" y="313546"/>
                  <a:pt x="854833" y="305349"/>
                </a:cubicBezTo>
                <a:cubicBezTo>
                  <a:pt x="868866" y="274910"/>
                  <a:pt x="855435" y="279150"/>
                  <a:pt x="877634" y="275591"/>
                </a:cubicBezTo>
                <a:cubicBezTo>
                  <a:pt x="877057" y="290643"/>
                  <a:pt x="876625" y="273573"/>
                  <a:pt x="882028" y="295452"/>
                </a:cubicBezTo>
                <a:cubicBezTo>
                  <a:pt x="883398" y="300996"/>
                  <a:pt x="883676" y="306261"/>
                  <a:pt x="884500" y="311666"/>
                </a:cubicBezTo>
                <a:cubicBezTo>
                  <a:pt x="895459" y="332450"/>
                  <a:pt x="890755" y="321519"/>
                  <a:pt x="897683" y="344355"/>
                </a:cubicBezTo>
                <a:cubicBezTo>
                  <a:pt x="910908" y="362036"/>
                  <a:pt x="899567" y="345080"/>
                  <a:pt x="907298" y="362588"/>
                </a:cubicBezTo>
                <a:cubicBezTo>
                  <a:pt x="909432" y="367422"/>
                  <a:pt x="912795" y="372334"/>
                  <a:pt x="914988" y="377174"/>
                </a:cubicBezTo>
                <a:cubicBezTo>
                  <a:pt x="916926" y="381452"/>
                  <a:pt x="917771" y="385599"/>
                  <a:pt x="919657" y="389872"/>
                </a:cubicBezTo>
                <a:cubicBezTo>
                  <a:pt x="931919" y="417641"/>
                  <a:pt x="918865" y="379191"/>
                  <a:pt x="930918" y="418914"/>
                </a:cubicBezTo>
                <a:cubicBezTo>
                  <a:pt x="937866" y="429054"/>
                  <a:pt x="941115" y="432805"/>
                  <a:pt x="945476" y="442682"/>
                </a:cubicBezTo>
                <a:cubicBezTo>
                  <a:pt x="958866" y="473006"/>
                  <a:pt x="941601" y="439174"/>
                  <a:pt x="955914" y="466320"/>
                </a:cubicBezTo>
                <a:cubicBezTo>
                  <a:pt x="960446" y="474914"/>
                  <a:pt x="967633" y="483424"/>
                  <a:pt x="973493" y="491976"/>
                </a:cubicBezTo>
                <a:cubicBezTo>
                  <a:pt x="979294" y="500442"/>
                  <a:pt x="982465" y="508993"/>
                  <a:pt x="986952" y="517502"/>
                </a:cubicBezTo>
                <a:cubicBezTo>
                  <a:pt x="991484" y="526097"/>
                  <a:pt x="999055" y="534575"/>
                  <a:pt x="1004531" y="543158"/>
                </a:cubicBezTo>
                <a:cubicBezTo>
                  <a:pt x="1006854" y="546799"/>
                  <a:pt x="1008066" y="550452"/>
                  <a:pt x="1010299" y="554098"/>
                </a:cubicBezTo>
                <a:cubicBezTo>
                  <a:pt x="1012931" y="558394"/>
                  <a:pt x="1016392" y="562632"/>
                  <a:pt x="1019088" y="566926"/>
                </a:cubicBezTo>
                <a:cubicBezTo>
                  <a:pt x="1024820" y="576055"/>
                  <a:pt x="1029119" y="585274"/>
                  <a:pt x="1035569" y="594340"/>
                </a:cubicBezTo>
                <a:cubicBezTo>
                  <a:pt x="1039638" y="600061"/>
                  <a:pt x="1045688" y="605345"/>
                  <a:pt x="1050401" y="610945"/>
                </a:cubicBezTo>
                <a:cubicBezTo>
                  <a:pt x="1055515" y="617023"/>
                  <a:pt x="1061989" y="627234"/>
                  <a:pt x="1066058" y="632955"/>
                </a:cubicBezTo>
                <a:cubicBezTo>
                  <a:pt x="1068246" y="636030"/>
                  <a:pt x="1070636" y="639077"/>
                  <a:pt x="1072924" y="642137"/>
                </a:cubicBezTo>
                <a:cubicBezTo>
                  <a:pt x="1091520" y="659466"/>
                  <a:pt x="1068449" y="637153"/>
                  <a:pt x="1094624" y="667924"/>
                </a:cubicBezTo>
                <a:cubicBezTo>
                  <a:pt x="1098441" y="672411"/>
                  <a:pt x="1103379" y="676502"/>
                  <a:pt x="1107534" y="680882"/>
                </a:cubicBezTo>
                <a:cubicBezTo>
                  <a:pt x="1107560" y="680909"/>
                  <a:pt x="1124678" y="699458"/>
                  <a:pt x="1124290" y="701134"/>
                </a:cubicBezTo>
                <a:cubicBezTo>
                  <a:pt x="1123707" y="703651"/>
                  <a:pt x="1118135" y="702231"/>
                  <a:pt x="1114950" y="702631"/>
                </a:cubicBezTo>
                <a:cubicBezTo>
                  <a:pt x="1110533" y="703186"/>
                  <a:pt x="1105977" y="703542"/>
                  <a:pt x="1101490" y="703998"/>
                </a:cubicBezTo>
                <a:cubicBezTo>
                  <a:pt x="1090417" y="701885"/>
                  <a:pt x="1088310" y="700926"/>
                  <a:pt x="1077867" y="701458"/>
                </a:cubicBezTo>
                <a:cubicBezTo>
                  <a:pt x="1074528" y="701628"/>
                  <a:pt x="1071893" y="702828"/>
                  <a:pt x="1068528" y="702956"/>
                </a:cubicBezTo>
                <a:cubicBezTo>
                  <a:pt x="1063247" y="703156"/>
                  <a:pt x="1057357" y="702284"/>
                  <a:pt x="1052046" y="702434"/>
                </a:cubicBezTo>
                <a:cubicBezTo>
                  <a:pt x="1047352" y="702567"/>
                  <a:pt x="1043254" y="703625"/>
                  <a:pt x="1038586" y="703801"/>
                </a:cubicBezTo>
                <a:cubicBezTo>
                  <a:pt x="1034626" y="703951"/>
                  <a:pt x="1030185" y="703261"/>
                  <a:pt x="1026225" y="703410"/>
                </a:cubicBezTo>
                <a:cubicBezTo>
                  <a:pt x="1021557" y="703587"/>
                  <a:pt x="1017433" y="704601"/>
                  <a:pt x="1012765" y="704777"/>
                </a:cubicBezTo>
                <a:cubicBezTo>
                  <a:pt x="1008805" y="704927"/>
                  <a:pt x="1004128" y="703881"/>
                  <a:pt x="1000404" y="704386"/>
                </a:cubicBezTo>
                <a:cubicBezTo>
                  <a:pt x="993329" y="705347"/>
                  <a:pt x="987749" y="708245"/>
                  <a:pt x="980626" y="709140"/>
                </a:cubicBezTo>
                <a:cubicBezTo>
                  <a:pt x="972481" y="710163"/>
                  <a:pt x="963078" y="709275"/>
                  <a:pt x="954806" y="710116"/>
                </a:cubicBezTo>
                <a:cubicBezTo>
                  <a:pt x="942231" y="711393"/>
                  <a:pt x="938439" y="714027"/>
                  <a:pt x="928710" y="718255"/>
                </a:cubicBezTo>
                <a:cubicBezTo>
                  <a:pt x="925139" y="719806"/>
                  <a:pt x="919737" y="719166"/>
                  <a:pt x="915250" y="719622"/>
                </a:cubicBezTo>
                <a:cubicBezTo>
                  <a:pt x="906277" y="720533"/>
                  <a:pt x="896964" y="720972"/>
                  <a:pt x="888330" y="722356"/>
                </a:cubicBezTo>
                <a:cubicBezTo>
                  <a:pt x="884469" y="722975"/>
                  <a:pt x="881905" y="725204"/>
                  <a:pt x="877892" y="725612"/>
                </a:cubicBezTo>
                <a:cubicBezTo>
                  <a:pt x="872816" y="726127"/>
                  <a:pt x="866487" y="724575"/>
                  <a:pt x="861411" y="725091"/>
                </a:cubicBezTo>
                <a:cubicBezTo>
                  <a:pt x="857398" y="725498"/>
                  <a:pt x="854452" y="727261"/>
                  <a:pt x="850972" y="728346"/>
                </a:cubicBezTo>
                <a:cubicBezTo>
                  <a:pt x="841898" y="731175"/>
                  <a:pt x="831152" y="732021"/>
                  <a:pt x="821855" y="734597"/>
                </a:cubicBezTo>
                <a:cubicBezTo>
                  <a:pt x="817562" y="735786"/>
                  <a:pt x="814507" y="738303"/>
                  <a:pt x="810317" y="739610"/>
                </a:cubicBezTo>
                <a:cubicBezTo>
                  <a:pt x="805781" y="741025"/>
                  <a:pt x="800612" y="741694"/>
                  <a:pt x="795759" y="742735"/>
                </a:cubicBezTo>
                <a:cubicBezTo>
                  <a:pt x="786454" y="744733"/>
                  <a:pt x="778531" y="748354"/>
                  <a:pt x="769663" y="750874"/>
                </a:cubicBezTo>
                <a:cubicBezTo>
                  <a:pt x="761497" y="753195"/>
                  <a:pt x="753148" y="755309"/>
                  <a:pt x="744666" y="757255"/>
                </a:cubicBezTo>
                <a:cubicBezTo>
                  <a:pt x="726499" y="761424"/>
                  <a:pt x="744817" y="755681"/>
                  <a:pt x="721867" y="760120"/>
                </a:cubicBezTo>
                <a:cubicBezTo>
                  <a:pt x="680580" y="768106"/>
                  <a:pt x="734480" y="758977"/>
                  <a:pt x="705110" y="766761"/>
                </a:cubicBezTo>
                <a:cubicBezTo>
                  <a:pt x="697527" y="768771"/>
                  <a:pt x="689178" y="769843"/>
                  <a:pt x="681212" y="771384"/>
                </a:cubicBezTo>
                <a:cubicBezTo>
                  <a:pt x="670196" y="773515"/>
                  <a:pt x="647692" y="782846"/>
                  <a:pt x="638360" y="786164"/>
                </a:cubicBezTo>
                <a:cubicBezTo>
                  <a:pt x="634985" y="787364"/>
                  <a:pt x="631037" y="787955"/>
                  <a:pt x="627922" y="789420"/>
                </a:cubicBezTo>
                <a:cubicBezTo>
                  <a:pt x="621038" y="792659"/>
                  <a:pt x="618970" y="794026"/>
                  <a:pt x="619036" y="794476"/>
                </a:cubicBezTo>
                <a:lnTo>
                  <a:pt x="622653" y="794057"/>
                </a:lnTo>
                <a:lnTo>
                  <a:pt x="604847" y="799447"/>
                </a:lnTo>
                <a:cubicBezTo>
                  <a:pt x="599927" y="800982"/>
                  <a:pt x="596800" y="804329"/>
                  <a:pt x="592211" y="806219"/>
                </a:cubicBezTo>
                <a:cubicBezTo>
                  <a:pt x="587345" y="808224"/>
                  <a:pt x="581586" y="809271"/>
                  <a:pt x="576554" y="811103"/>
                </a:cubicBezTo>
                <a:cubicBezTo>
                  <a:pt x="572514" y="812573"/>
                  <a:pt x="569774" y="815519"/>
                  <a:pt x="565017" y="816117"/>
                </a:cubicBezTo>
                <a:cubicBezTo>
                  <a:pt x="558171" y="816977"/>
                  <a:pt x="547637" y="811279"/>
                  <a:pt x="540569" y="808172"/>
                </a:cubicBezTo>
                <a:cubicBezTo>
                  <a:pt x="551251" y="775707"/>
                  <a:pt x="540495" y="805759"/>
                  <a:pt x="568590" y="749893"/>
                </a:cubicBezTo>
                <a:cubicBezTo>
                  <a:pt x="572650" y="741820"/>
                  <a:pt x="576099" y="733397"/>
                  <a:pt x="579853" y="725149"/>
                </a:cubicBezTo>
                <a:cubicBezTo>
                  <a:pt x="584496" y="714949"/>
                  <a:pt x="587842" y="704032"/>
                  <a:pt x="591391" y="693242"/>
                </a:cubicBezTo>
                <a:cubicBezTo>
                  <a:pt x="592514" y="689830"/>
                  <a:pt x="592946" y="686077"/>
                  <a:pt x="593864" y="682563"/>
                </a:cubicBezTo>
                <a:cubicBezTo>
                  <a:pt x="594961" y="678371"/>
                  <a:pt x="596246" y="674272"/>
                  <a:pt x="597435" y="670126"/>
                </a:cubicBezTo>
                <a:cubicBezTo>
                  <a:pt x="602734" y="651674"/>
                  <a:pt x="613023" y="635869"/>
                  <a:pt x="621061" y="618880"/>
                </a:cubicBezTo>
                <a:cubicBezTo>
                  <a:pt x="626118" y="608194"/>
                  <a:pt x="642326" y="601562"/>
                  <a:pt x="636719" y="587103"/>
                </a:cubicBezTo>
                <a:cubicBezTo>
                  <a:pt x="632427" y="576033"/>
                  <a:pt x="611265" y="569565"/>
                  <a:pt x="598539" y="560795"/>
                </a:cubicBezTo>
                <a:cubicBezTo>
                  <a:pt x="590115" y="556346"/>
                  <a:pt x="581664" y="551968"/>
                  <a:pt x="573268" y="547446"/>
                </a:cubicBezTo>
                <a:cubicBezTo>
                  <a:pt x="562801" y="541809"/>
                  <a:pt x="552494" y="535749"/>
                  <a:pt x="541954" y="530320"/>
                </a:cubicBezTo>
                <a:cubicBezTo>
                  <a:pt x="537629" y="528092"/>
                  <a:pt x="533137" y="526595"/>
                  <a:pt x="528769" y="524524"/>
                </a:cubicBezTo>
                <a:cubicBezTo>
                  <a:pt x="522324" y="521468"/>
                  <a:pt x="515949" y="518142"/>
                  <a:pt x="509541" y="514951"/>
                </a:cubicBezTo>
                <a:cubicBezTo>
                  <a:pt x="485101" y="502783"/>
                  <a:pt x="461189" y="488959"/>
                  <a:pt x="436749" y="476791"/>
                </a:cubicBezTo>
                <a:cubicBezTo>
                  <a:pt x="424547" y="470716"/>
                  <a:pt x="419208" y="468521"/>
                  <a:pt x="407358" y="463312"/>
                </a:cubicBezTo>
                <a:cubicBezTo>
                  <a:pt x="396920" y="457603"/>
                  <a:pt x="386527" y="451780"/>
                  <a:pt x="376044" y="446185"/>
                </a:cubicBezTo>
                <a:cubicBezTo>
                  <a:pt x="368668" y="442249"/>
                  <a:pt x="361148" y="438717"/>
                  <a:pt x="353794" y="434724"/>
                </a:cubicBezTo>
                <a:cubicBezTo>
                  <a:pt x="341271" y="427924"/>
                  <a:pt x="328978" y="420575"/>
                  <a:pt x="316438" y="413821"/>
                </a:cubicBezTo>
                <a:cubicBezTo>
                  <a:pt x="303382" y="406789"/>
                  <a:pt x="293976" y="402931"/>
                  <a:pt x="281003" y="396564"/>
                </a:cubicBezTo>
                <a:cubicBezTo>
                  <a:pt x="268162" y="390262"/>
                  <a:pt x="255325" y="383935"/>
                  <a:pt x="242547" y="377419"/>
                </a:cubicBezTo>
                <a:cubicBezTo>
                  <a:pt x="184792" y="347969"/>
                  <a:pt x="256795" y="382976"/>
                  <a:pt x="172777" y="341148"/>
                </a:cubicBezTo>
                <a:cubicBezTo>
                  <a:pt x="164724" y="337139"/>
                  <a:pt x="157488" y="334543"/>
                  <a:pt x="149429" y="331445"/>
                </a:cubicBezTo>
                <a:cubicBezTo>
                  <a:pt x="142654" y="328840"/>
                  <a:pt x="135872" y="326345"/>
                  <a:pt x="129102" y="323630"/>
                </a:cubicBezTo>
                <a:cubicBezTo>
                  <a:pt x="79125" y="303585"/>
                  <a:pt x="123652" y="320808"/>
                  <a:pt x="95591" y="310020"/>
                </a:cubicBezTo>
                <a:lnTo>
                  <a:pt x="75264" y="302205"/>
                </a:lnTo>
                <a:cubicBezTo>
                  <a:pt x="66430" y="298809"/>
                  <a:pt x="57728" y="294010"/>
                  <a:pt x="48894" y="290614"/>
                </a:cubicBezTo>
                <a:cubicBezTo>
                  <a:pt x="44103" y="288772"/>
                  <a:pt x="39403" y="288292"/>
                  <a:pt x="34610" y="286577"/>
                </a:cubicBezTo>
                <a:cubicBezTo>
                  <a:pt x="25817" y="283429"/>
                  <a:pt x="19889" y="279312"/>
                  <a:pt x="11262" y="276874"/>
                </a:cubicBezTo>
                <a:cubicBezTo>
                  <a:pt x="7423" y="275788"/>
                  <a:pt x="3754" y="275441"/>
                  <a:pt x="0" y="274725"/>
                </a:cubicBezTo>
                <a:cubicBezTo>
                  <a:pt x="1744" y="229341"/>
                  <a:pt x="-1228" y="276689"/>
                  <a:pt x="58237" y="181544"/>
                </a:cubicBezTo>
                <a:cubicBezTo>
                  <a:pt x="63378" y="173318"/>
                  <a:pt x="66479" y="163876"/>
                  <a:pt x="70600" y="155042"/>
                </a:cubicBezTo>
                <a:cubicBezTo>
                  <a:pt x="76609" y="136776"/>
                  <a:pt x="73886" y="145666"/>
                  <a:pt x="78842" y="128410"/>
                </a:cubicBezTo>
                <a:cubicBezTo>
                  <a:pt x="79649" y="125600"/>
                  <a:pt x="79757" y="122463"/>
                  <a:pt x="80215" y="119489"/>
                </a:cubicBezTo>
                <a:cubicBezTo>
                  <a:pt x="80903" y="115021"/>
                  <a:pt x="84334" y="92740"/>
                  <a:pt x="84337" y="92726"/>
                </a:cubicBezTo>
                <a:cubicBezTo>
                  <a:pt x="85002" y="89093"/>
                  <a:pt x="86100" y="85660"/>
                  <a:pt x="86809" y="82047"/>
                </a:cubicBezTo>
                <a:cubicBezTo>
                  <a:pt x="87382" y="79125"/>
                  <a:pt x="87609" y="76048"/>
                  <a:pt x="88183" y="73126"/>
                </a:cubicBezTo>
                <a:cubicBezTo>
                  <a:pt x="88892" y="69513"/>
                  <a:pt x="90050" y="66107"/>
                  <a:pt x="90655" y="62447"/>
                </a:cubicBezTo>
                <a:close/>
                <a:moveTo>
                  <a:pt x="100272" y="0"/>
                </a:moveTo>
                <a:lnTo>
                  <a:pt x="96379" y="25278"/>
                </a:lnTo>
                <a:lnTo>
                  <a:pt x="75971" y="11975"/>
                </a:lnTo>
                <a:cubicBezTo>
                  <a:pt x="65021" y="4838"/>
                  <a:pt x="68031" y="6744"/>
                  <a:pt x="85163" y="17451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8" name="مستطيل 17">
            <a:extLst>
              <a:ext uri="{FF2B5EF4-FFF2-40B4-BE49-F238E27FC236}">
                <a16:creationId xmlns:a16="http://schemas.microsoft.com/office/drawing/2014/main" id="{D044098E-21F4-4850-8E62-FC5978762FC1}"/>
              </a:ext>
            </a:extLst>
          </p:cNvPr>
          <p:cNvSpPr/>
          <p:nvPr/>
        </p:nvSpPr>
        <p:spPr>
          <a:xfrm>
            <a:off x="2458443" y="328135"/>
            <a:ext cx="6890027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bg1"/>
                </a:solidFill>
                <a:uLnTx/>
                <a:uFillTx/>
                <a:latin typeface="Chelsea Market" panose="020B0604020202020204" charset="0"/>
                <a:ea typeface="+mn-ea"/>
                <a:cs typeface="+mn-cs"/>
              </a:rPr>
              <a:t>Relative pronouns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bg1"/>
                </a:solidFill>
                <a:uLnTx/>
                <a:uFillTx/>
                <a:latin typeface="Chelsea Market" panose="020B0604020202020204" charset="0"/>
                <a:ea typeface="+mn-ea"/>
                <a:cs typeface="+mn-cs"/>
              </a:rPr>
              <a:t>can be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uLnTx/>
                <a:uFillTx/>
                <a:latin typeface="Chelsea Market" panose="020B0604020202020204" charset="0"/>
                <a:ea typeface="+mn-ea"/>
                <a:cs typeface="+mn-cs"/>
              </a:rPr>
              <a:t>Subject</a:t>
            </a: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bg1"/>
                </a:solidFill>
                <a:uLnTx/>
                <a:uFillTx/>
                <a:latin typeface="Chelsea Market" panose="020B0604020202020204" charset="0"/>
                <a:ea typeface="+mn-ea"/>
                <a:cs typeface="+mn-cs"/>
              </a:rPr>
              <a:t> or </a:t>
            </a: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uLnTx/>
                <a:uFillTx/>
                <a:latin typeface="Chelsea Market" panose="020B0604020202020204" charset="0"/>
                <a:ea typeface="+mn-ea"/>
                <a:cs typeface="+mn-cs"/>
              </a:rPr>
              <a:t>Object</a:t>
            </a:r>
            <a:endParaRPr kumimoji="0" lang="ar-SA" sz="4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chemeClr val="accent1">
                  <a:lumMod val="60000"/>
                  <a:lumOff val="40000"/>
                </a:schemeClr>
              </a:solidFill>
              <a:uLnTx/>
              <a:uFillTx/>
              <a:latin typeface="Chelsea Market" panose="020B060402020202020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Google Shape;605;p37" descr="A picture containing plant&#10;&#10;Description automatically generated">
            <a:extLst>
              <a:ext uri="{FF2B5EF4-FFF2-40B4-BE49-F238E27FC236}">
                <a16:creationId xmlns:a16="http://schemas.microsoft.com/office/drawing/2014/main" id="{3915483F-8AD5-470D-BB88-C4601C4AFC3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8678" t="45968" r="60320" b="25889"/>
          <a:stretch/>
        </p:blipFill>
        <p:spPr>
          <a:xfrm rot="1174095">
            <a:off x="7736741" y="2596595"/>
            <a:ext cx="787091" cy="571404"/>
          </a:xfrm>
          <a:custGeom>
            <a:avLst/>
            <a:gdLst/>
            <a:ahLst/>
            <a:cxnLst/>
            <a:rect l="l" t="t" r="r" b="b"/>
            <a:pathLst>
              <a:path w="1124296" h="816204" extrusionOk="0">
                <a:moveTo>
                  <a:pt x="623587" y="793775"/>
                </a:moveTo>
                <a:cubicBezTo>
                  <a:pt x="625711" y="793188"/>
                  <a:pt x="624606" y="793588"/>
                  <a:pt x="622953" y="794023"/>
                </a:cubicBezTo>
                <a:lnTo>
                  <a:pt x="622653" y="794057"/>
                </a:lnTo>
                <a:close/>
                <a:moveTo>
                  <a:pt x="96379" y="25278"/>
                </a:moveTo>
                <a:lnTo>
                  <a:pt x="102845" y="29493"/>
                </a:lnTo>
                <a:cubicBezTo>
                  <a:pt x="115280" y="37613"/>
                  <a:pt x="131184" y="48024"/>
                  <a:pt x="150538" y="60755"/>
                </a:cubicBezTo>
                <a:cubicBezTo>
                  <a:pt x="161187" y="66714"/>
                  <a:pt x="223532" y="101487"/>
                  <a:pt x="231295" y="106339"/>
                </a:cubicBezTo>
                <a:cubicBezTo>
                  <a:pt x="234480" y="108329"/>
                  <a:pt x="236403" y="111417"/>
                  <a:pt x="239261" y="113762"/>
                </a:cubicBezTo>
                <a:cubicBezTo>
                  <a:pt x="244758" y="118273"/>
                  <a:pt x="250614" y="122488"/>
                  <a:pt x="256291" y="126851"/>
                </a:cubicBezTo>
                <a:cubicBezTo>
                  <a:pt x="306283" y="158911"/>
                  <a:pt x="355899" y="191551"/>
                  <a:pt x="406268" y="223031"/>
                </a:cubicBezTo>
                <a:lnTo>
                  <a:pt x="487025" y="268615"/>
                </a:lnTo>
                <a:cubicBezTo>
                  <a:pt x="518614" y="287543"/>
                  <a:pt x="550098" y="306665"/>
                  <a:pt x="581791" y="325399"/>
                </a:cubicBezTo>
                <a:lnTo>
                  <a:pt x="631234" y="353856"/>
                </a:lnTo>
                <a:lnTo>
                  <a:pt x="692764" y="389867"/>
                </a:lnTo>
                <a:cubicBezTo>
                  <a:pt x="700455" y="395488"/>
                  <a:pt x="708312" y="400949"/>
                  <a:pt x="715837" y="406732"/>
                </a:cubicBezTo>
                <a:cubicBezTo>
                  <a:pt x="719685" y="409690"/>
                  <a:pt x="722908" y="413152"/>
                  <a:pt x="726824" y="416044"/>
                </a:cubicBezTo>
                <a:cubicBezTo>
                  <a:pt x="737316" y="423792"/>
                  <a:pt x="748249" y="431065"/>
                  <a:pt x="758962" y="438575"/>
                </a:cubicBezTo>
                <a:cubicBezTo>
                  <a:pt x="762350" y="439878"/>
                  <a:pt x="765736" y="441269"/>
                  <a:pt x="769125" y="442482"/>
                </a:cubicBezTo>
                <a:cubicBezTo>
                  <a:pt x="774896" y="444548"/>
                  <a:pt x="780870" y="447484"/>
                  <a:pt x="786430" y="448408"/>
                </a:cubicBezTo>
                <a:cubicBezTo>
                  <a:pt x="800642" y="450771"/>
                  <a:pt x="808417" y="432303"/>
                  <a:pt x="810878" y="429460"/>
                </a:cubicBezTo>
                <a:cubicBezTo>
                  <a:pt x="816470" y="405314"/>
                  <a:pt x="809124" y="434796"/>
                  <a:pt x="820219" y="401070"/>
                </a:cubicBezTo>
                <a:cubicBezTo>
                  <a:pt x="821342" y="397657"/>
                  <a:pt x="821519" y="393776"/>
                  <a:pt x="822691" y="390390"/>
                </a:cubicBezTo>
                <a:cubicBezTo>
                  <a:pt x="825003" y="383716"/>
                  <a:pt x="828003" y="377411"/>
                  <a:pt x="830659" y="370921"/>
                </a:cubicBezTo>
                <a:cubicBezTo>
                  <a:pt x="832347" y="363627"/>
                  <a:pt x="834240" y="354613"/>
                  <a:pt x="836703" y="347805"/>
                </a:cubicBezTo>
                <a:cubicBezTo>
                  <a:pt x="840162" y="338239"/>
                  <a:pt x="851054" y="313546"/>
                  <a:pt x="854833" y="305349"/>
                </a:cubicBezTo>
                <a:cubicBezTo>
                  <a:pt x="868866" y="274910"/>
                  <a:pt x="855435" y="279150"/>
                  <a:pt x="877634" y="275591"/>
                </a:cubicBezTo>
                <a:cubicBezTo>
                  <a:pt x="877057" y="290643"/>
                  <a:pt x="876625" y="273573"/>
                  <a:pt x="882028" y="295452"/>
                </a:cubicBezTo>
                <a:cubicBezTo>
                  <a:pt x="883398" y="300996"/>
                  <a:pt x="883676" y="306261"/>
                  <a:pt x="884500" y="311666"/>
                </a:cubicBezTo>
                <a:cubicBezTo>
                  <a:pt x="895459" y="332450"/>
                  <a:pt x="890755" y="321519"/>
                  <a:pt x="897683" y="344355"/>
                </a:cubicBezTo>
                <a:cubicBezTo>
                  <a:pt x="910908" y="362036"/>
                  <a:pt x="899567" y="345080"/>
                  <a:pt x="907298" y="362588"/>
                </a:cubicBezTo>
                <a:cubicBezTo>
                  <a:pt x="909432" y="367422"/>
                  <a:pt x="912795" y="372334"/>
                  <a:pt x="914988" y="377174"/>
                </a:cubicBezTo>
                <a:cubicBezTo>
                  <a:pt x="916926" y="381452"/>
                  <a:pt x="917771" y="385599"/>
                  <a:pt x="919657" y="389872"/>
                </a:cubicBezTo>
                <a:cubicBezTo>
                  <a:pt x="931919" y="417641"/>
                  <a:pt x="918865" y="379191"/>
                  <a:pt x="930918" y="418914"/>
                </a:cubicBezTo>
                <a:cubicBezTo>
                  <a:pt x="937866" y="429054"/>
                  <a:pt x="941115" y="432805"/>
                  <a:pt x="945476" y="442682"/>
                </a:cubicBezTo>
                <a:cubicBezTo>
                  <a:pt x="958866" y="473006"/>
                  <a:pt x="941601" y="439174"/>
                  <a:pt x="955914" y="466320"/>
                </a:cubicBezTo>
                <a:cubicBezTo>
                  <a:pt x="960446" y="474914"/>
                  <a:pt x="967633" y="483424"/>
                  <a:pt x="973493" y="491976"/>
                </a:cubicBezTo>
                <a:cubicBezTo>
                  <a:pt x="979294" y="500442"/>
                  <a:pt x="982465" y="508993"/>
                  <a:pt x="986952" y="517502"/>
                </a:cubicBezTo>
                <a:cubicBezTo>
                  <a:pt x="991484" y="526097"/>
                  <a:pt x="999055" y="534575"/>
                  <a:pt x="1004531" y="543158"/>
                </a:cubicBezTo>
                <a:cubicBezTo>
                  <a:pt x="1006854" y="546799"/>
                  <a:pt x="1008066" y="550452"/>
                  <a:pt x="1010299" y="554098"/>
                </a:cubicBezTo>
                <a:cubicBezTo>
                  <a:pt x="1012931" y="558394"/>
                  <a:pt x="1016392" y="562632"/>
                  <a:pt x="1019088" y="566926"/>
                </a:cubicBezTo>
                <a:cubicBezTo>
                  <a:pt x="1024820" y="576055"/>
                  <a:pt x="1029119" y="585274"/>
                  <a:pt x="1035569" y="594340"/>
                </a:cubicBezTo>
                <a:cubicBezTo>
                  <a:pt x="1039638" y="600061"/>
                  <a:pt x="1045688" y="605345"/>
                  <a:pt x="1050401" y="610945"/>
                </a:cubicBezTo>
                <a:cubicBezTo>
                  <a:pt x="1055515" y="617023"/>
                  <a:pt x="1061989" y="627234"/>
                  <a:pt x="1066058" y="632955"/>
                </a:cubicBezTo>
                <a:cubicBezTo>
                  <a:pt x="1068246" y="636030"/>
                  <a:pt x="1070636" y="639077"/>
                  <a:pt x="1072924" y="642137"/>
                </a:cubicBezTo>
                <a:cubicBezTo>
                  <a:pt x="1091520" y="659466"/>
                  <a:pt x="1068449" y="637153"/>
                  <a:pt x="1094624" y="667924"/>
                </a:cubicBezTo>
                <a:cubicBezTo>
                  <a:pt x="1098441" y="672411"/>
                  <a:pt x="1103379" y="676502"/>
                  <a:pt x="1107534" y="680882"/>
                </a:cubicBezTo>
                <a:cubicBezTo>
                  <a:pt x="1107560" y="680909"/>
                  <a:pt x="1124678" y="699458"/>
                  <a:pt x="1124290" y="701134"/>
                </a:cubicBezTo>
                <a:cubicBezTo>
                  <a:pt x="1123707" y="703651"/>
                  <a:pt x="1118135" y="702231"/>
                  <a:pt x="1114950" y="702631"/>
                </a:cubicBezTo>
                <a:cubicBezTo>
                  <a:pt x="1110533" y="703186"/>
                  <a:pt x="1105977" y="703542"/>
                  <a:pt x="1101490" y="703998"/>
                </a:cubicBezTo>
                <a:cubicBezTo>
                  <a:pt x="1090417" y="701885"/>
                  <a:pt x="1088310" y="700926"/>
                  <a:pt x="1077867" y="701458"/>
                </a:cubicBezTo>
                <a:cubicBezTo>
                  <a:pt x="1074528" y="701628"/>
                  <a:pt x="1071893" y="702828"/>
                  <a:pt x="1068528" y="702956"/>
                </a:cubicBezTo>
                <a:cubicBezTo>
                  <a:pt x="1063247" y="703156"/>
                  <a:pt x="1057357" y="702284"/>
                  <a:pt x="1052046" y="702434"/>
                </a:cubicBezTo>
                <a:cubicBezTo>
                  <a:pt x="1047352" y="702567"/>
                  <a:pt x="1043254" y="703625"/>
                  <a:pt x="1038586" y="703801"/>
                </a:cubicBezTo>
                <a:cubicBezTo>
                  <a:pt x="1034626" y="703951"/>
                  <a:pt x="1030185" y="703261"/>
                  <a:pt x="1026225" y="703410"/>
                </a:cubicBezTo>
                <a:cubicBezTo>
                  <a:pt x="1021557" y="703587"/>
                  <a:pt x="1017433" y="704601"/>
                  <a:pt x="1012765" y="704777"/>
                </a:cubicBezTo>
                <a:cubicBezTo>
                  <a:pt x="1008805" y="704927"/>
                  <a:pt x="1004128" y="703881"/>
                  <a:pt x="1000404" y="704386"/>
                </a:cubicBezTo>
                <a:cubicBezTo>
                  <a:pt x="993329" y="705347"/>
                  <a:pt x="987749" y="708245"/>
                  <a:pt x="980626" y="709140"/>
                </a:cubicBezTo>
                <a:cubicBezTo>
                  <a:pt x="972481" y="710163"/>
                  <a:pt x="963078" y="709275"/>
                  <a:pt x="954806" y="710116"/>
                </a:cubicBezTo>
                <a:cubicBezTo>
                  <a:pt x="942231" y="711393"/>
                  <a:pt x="938439" y="714027"/>
                  <a:pt x="928710" y="718255"/>
                </a:cubicBezTo>
                <a:cubicBezTo>
                  <a:pt x="925139" y="719806"/>
                  <a:pt x="919737" y="719166"/>
                  <a:pt x="915250" y="719622"/>
                </a:cubicBezTo>
                <a:cubicBezTo>
                  <a:pt x="906277" y="720533"/>
                  <a:pt x="896964" y="720972"/>
                  <a:pt x="888330" y="722356"/>
                </a:cubicBezTo>
                <a:cubicBezTo>
                  <a:pt x="884469" y="722975"/>
                  <a:pt x="881905" y="725204"/>
                  <a:pt x="877892" y="725612"/>
                </a:cubicBezTo>
                <a:cubicBezTo>
                  <a:pt x="872816" y="726127"/>
                  <a:pt x="866487" y="724575"/>
                  <a:pt x="861411" y="725091"/>
                </a:cubicBezTo>
                <a:cubicBezTo>
                  <a:pt x="857398" y="725498"/>
                  <a:pt x="854452" y="727261"/>
                  <a:pt x="850972" y="728346"/>
                </a:cubicBezTo>
                <a:cubicBezTo>
                  <a:pt x="841898" y="731175"/>
                  <a:pt x="831152" y="732021"/>
                  <a:pt x="821855" y="734597"/>
                </a:cubicBezTo>
                <a:cubicBezTo>
                  <a:pt x="817562" y="735786"/>
                  <a:pt x="814507" y="738303"/>
                  <a:pt x="810317" y="739610"/>
                </a:cubicBezTo>
                <a:cubicBezTo>
                  <a:pt x="805781" y="741025"/>
                  <a:pt x="800612" y="741694"/>
                  <a:pt x="795759" y="742735"/>
                </a:cubicBezTo>
                <a:cubicBezTo>
                  <a:pt x="786454" y="744733"/>
                  <a:pt x="778531" y="748354"/>
                  <a:pt x="769663" y="750874"/>
                </a:cubicBezTo>
                <a:cubicBezTo>
                  <a:pt x="761497" y="753195"/>
                  <a:pt x="753148" y="755309"/>
                  <a:pt x="744666" y="757255"/>
                </a:cubicBezTo>
                <a:cubicBezTo>
                  <a:pt x="726499" y="761424"/>
                  <a:pt x="744817" y="755681"/>
                  <a:pt x="721867" y="760120"/>
                </a:cubicBezTo>
                <a:cubicBezTo>
                  <a:pt x="680580" y="768106"/>
                  <a:pt x="734480" y="758977"/>
                  <a:pt x="705110" y="766761"/>
                </a:cubicBezTo>
                <a:cubicBezTo>
                  <a:pt x="697527" y="768771"/>
                  <a:pt x="689178" y="769843"/>
                  <a:pt x="681212" y="771384"/>
                </a:cubicBezTo>
                <a:cubicBezTo>
                  <a:pt x="670196" y="773515"/>
                  <a:pt x="647692" y="782846"/>
                  <a:pt x="638360" y="786164"/>
                </a:cubicBezTo>
                <a:cubicBezTo>
                  <a:pt x="634985" y="787364"/>
                  <a:pt x="631037" y="787955"/>
                  <a:pt x="627922" y="789420"/>
                </a:cubicBezTo>
                <a:cubicBezTo>
                  <a:pt x="621038" y="792659"/>
                  <a:pt x="618970" y="794026"/>
                  <a:pt x="619036" y="794476"/>
                </a:cubicBezTo>
                <a:lnTo>
                  <a:pt x="622653" y="794057"/>
                </a:lnTo>
                <a:lnTo>
                  <a:pt x="604847" y="799447"/>
                </a:lnTo>
                <a:cubicBezTo>
                  <a:pt x="599927" y="800982"/>
                  <a:pt x="596800" y="804329"/>
                  <a:pt x="592211" y="806219"/>
                </a:cubicBezTo>
                <a:cubicBezTo>
                  <a:pt x="587345" y="808224"/>
                  <a:pt x="581586" y="809271"/>
                  <a:pt x="576554" y="811103"/>
                </a:cubicBezTo>
                <a:cubicBezTo>
                  <a:pt x="572514" y="812573"/>
                  <a:pt x="569774" y="815519"/>
                  <a:pt x="565017" y="816117"/>
                </a:cubicBezTo>
                <a:cubicBezTo>
                  <a:pt x="558171" y="816977"/>
                  <a:pt x="547637" y="811279"/>
                  <a:pt x="540569" y="808172"/>
                </a:cubicBezTo>
                <a:cubicBezTo>
                  <a:pt x="551251" y="775707"/>
                  <a:pt x="540495" y="805759"/>
                  <a:pt x="568590" y="749893"/>
                </a:cubicBezTo>
                <a:cubicBezTo>
                  <a:pt x="572650" y="741820"/>
                  <a:pt x="576099" y="733397"/>
                  <a:pt x="579853" y="725149"/>
                </a:cubicBezTo>
                <a:cubicBezTo>
                  <a:pt x="584496" y="714949"/>
                  <a:pt x="587842" y="704032"/>
                  <a:pt x="591391" y="693242"/>
                </a:cubicBezTo>
                <a:cubicBezTo>
                  <a:pt x="592514" y="689830"/>
                  <a:pt x="592946" y="686077"/>
                  <a:pt x="593864" y="682563"/>
                </a:cubicBezTo>
                <a:cubicBezTo>
                  <a:pt x="594961" y="678371"/>
                  <a:pt x="596246" y="674272"/>
                  <a:pt x="597435" y="670126"/>
                </a:cubicBezTo>
                <a:cubicBezTo>
                  <a:pt x="602734" y="651674"/>
                  <a:pt x="613023" y="635869"/>
                  <a:pt x="621061" y="618880"/>
                </a:cubicBezTo>
                <a:cubicBezTo>
                  <a:pt x="626118" y="608194"/>
                  <a:pt x="642326" y="601562"/>
                  <a:pt x="636719" y="587103"/>
                </a:cubicBezTo>
                <a:cubicBezTo>
                  <a:pt x="632427" y="576033"/>
                  <a:pt x="611265" y="569565"/>
                  <a:pt x="598539" y="560795"/>
                </a:cubicBezTo>
                <a:cubicBezTo>
                  <a:pt x="590115" y="556346"/>
                  <a:pt x="581664" y="551968"/>
                  <a:pt x="573268" y="547446"/>
                </a:cubicBezTo>
                <a:cubicBezTo>
                  <a:pt x="562801" y="541809"/>
                  <a:pt x="552494" y="535749"/>
                  <a:pt x="541954" y="530320"/>
                </a:cubicBezTo>
                <a:cubicBezTo>
                  <a:pt x="537629" y="528092"/>
                  <a:pt x="533137" y="526595"/>
                  <a:pt x="528769" y="524524"/>
                </a:cubicBezTo>
                <a:cubicBezTo>
                  <a:pt x="522324" y="521468"/>
                  <a:pt x="515949" y="518142"/>
                  <a:pt x="509541" y="514951"/>
                </a:cubicBezTo>
                <a:cubicBezTo>
                  <a:pt x="485101" y="502783"/>
                  <a:pt x="461189" y="488959"/>
                  <a:pt x="436749" y="476791"/>
                </a:cubicBezTo>
                <a:cubicBezTo>
                  <a:pt x="424547" y="470716"/>
                  <a:pt x="419208" y="468521"/>
                  <a:pt x="407358" y="463312"/>
                </a:cubicBezTo>
                <a:cubicBezTo>
                  <a:pt x="396920" y="457603"/>
                  <a:pt x="386527" y="451780"/>
                  <a:pt x="376044" y="446185"/>
                </a:cubicBezTo>
                <a:cubicBezTo>
                  <a:pt x="368668" y="442249"/>
                  <a:pt x="361148" y="438717"/>
                  <a:pt x="353794" y="434724"/>
                </a:cubicBezTo>
                <a:cubicBezTo>
                  <a:pt x="341271" y="427924"/>
                  <a:pt x="328978" y="420575"/>
                  <a:pt x="316438" y="413821"/>
                </a:cubicBezTo>
                <a:cubicBezTo>
                  <a:pt x="303382" y="406789"/>
                  <a:pt x="293976" y="402931"/>
                  <a:pt x="281003" y="396564"/>
                </a:cubicBezTo>
                <a:cubicBezTo>
                  <a:pt x="268162" y="390262"/>
                  <a:pt x="255325" y="383935"/>
                  <a:pt x="242547" y="377419"/>
                </a:cubicBezTo>
                <a:cubicBezTo>
                  <a:pt x="184792" y="347969"/>
                  <a:pt x="256795" y="382976"/>
                  <a:pt x="172777" y="341148"/>
                </a:cubicBezTo>
                <a:cubicBezTo>
                  <a:pt x="164724" y="337139"/>
                  <a:pt x="157488" y="334543"/>
                  <a:pt x="149429" y="331445"/>
                </a:cubicBezTo>
                <a:cubicBezTo>
                  <a:pt x="142654" y="328840"/>
                  <a:pt x="135872" y="326345"/>
                  <a:pt x="129102" y="323630"/>
                </a:cubicBezTo>
                <a:cubicBezTo>
                  <a:pt x="79125" y="303585"/>
                  <a:pt x="123652" y="320808"/>
                  <a:pt x="95591" y="310020"/>
                </a:cubicBezTo>
                <a:lnTo>
                  <a:pt x="75264" y="302205"/>
                </a:lnTo>
                <a:cubicBezTo>
                  <a:pt x="66430" y="298809"/>
                  <a:pt x="57728" y="294010"/>
                  <a:pt x="48894" y="290614"/>
                </a:cubicBezTo>
                <a:cubicBezTo>
                  <a:pt x="44103" y="288772"/>
                  <a:pt x="39403" y="288292"/>
                  <a:pt x="34610" y="286577"/>
                </a:cubicBezTo>
                <a:cubicBezTo>
                  <a:pt x="25817" y="283429"/>
                  <a:pt x="19889" y="279312"/>
                  <a:pt x="11262" y="276874"/>
                </a:cubicBezTo>
                <a:cubicBezTo>
                  <a:pt x="7423" y="275788"/>
                  <a:pt x="3754" y="275441"/>
                  <a:pt x="0" y="274725"/>
                </a:cubicBezTo>
                <a:cubicBezTo>
                  <a:pt x="1744" y="229341"/>
                  <a:pt x="-1228" y="276689"/>
                  <a:pt x="58237" y="181544"/>
                </a:cubicBezTo>
                <a:cubicBezTo>
                  <a:pt x="63378" y="173318"/>
                  <a:pt x="66479" y="163876"/>
                  <a:pt x="70600" y="155042"/>
                </a:cubicBezTo>
                <a:cubicBezTo>
                  <a:pt x="76609" y="136776"/>
                  <a:pt x="73886" y="145666"/>
                  <a:pt x="78842" y="128410"/>
                </a:cubicBezTo>
                <a:cubicBezTo>
                  <a:pt x="79649" y="125600"/>
                  <a:pt x="79757" y="122463"/>
                  <a:pt x="80215" y="119489"/>
                </a:cubicBezTo>
                <a:cubicBezTo>
                  <a:pt x="80903" y="115021"/>
                  <a:pt x="84334" y="92740"/>
                  <a:pt x="84337" y="92726"/>
                </a:cubicBezTo>
                <a:cubicBezTo>
                  <a:pt x="85002" y="89093"/>
                  <a:pt x="86100" y="85660"/>
                  <a:pt x="86809" y="82047"/>
                </a:cubicBezTo>
                <a:cubicBezTo>
                  <a:pt x="87382" y="79125"/>
                  <a:pt x="87609" y="76048"/>
                  <a:pt x="88183" y="73126"/>
                </a:cubicBezTo>
                <a:cubicBezTo>
                  <a:pt x="88892" y="69513"/>
                  <a:pt x="90050" y="66107"/>
                  <a:pt x="90655" y="62447"/>
                </a:cubicBezTo>
                <a:close/>
                <a:moveTo>
                  <a:pt x="100272" y="0"/>
                </a:moveTo>
                <a:lnTo>
                  <a:pt x="96379" y="25278"/>
                </a:lnTo>
                <a:lnTo>
                  <a:pt x="75971" y="11975"/>
                </a:lnTo>
                <a:cubicBezTo>
                  <a:pt x="65021" y="4838"/>
                  <a:pt x="68031" y="6744"/>
                  <a:pt x="85163" y="17451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350793B8-47AD-40A1-BEB0-C8DD7E76AA36}"/>
              </a:ext>
            </a:extLst>
          </p:cNvPr>
          <p:cNvSpPr/>
          <p:nvPr/>
        </p:nvSpPr>
        <p:spPr>
          <a:xfrm>
            <a:off x="800618" y="3212888"/>
            <a:ext cx="3437159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helsea Market" panose="020B0604020202020204" charset="0"/>
                <a:ea typeface="+mn-ea"/>
                <a:cs typeface="+mn-cs"/>
              </a:rPr>
              <a:t>I saw the man </a:t>
            </a:r>
          </a:p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helsea Market" panose="020B0604020202020204" charset="0"/>
                <a:ea typeface="+mn-ea"/>
                <a:cs typeface="+mn-cs"/>
              </a:rPr>
              <a:t>who</a:t>
            </a: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helsea Market" panose="020B060402020202020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srgbClr val="FFA279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helsea Market" panose="020B0604020202020204" charset="0"/>
                <a:ea typeface="+mn-ea"/>
                <a:cs typeface="+mn-cs"/>
              </a:rPr>
              <a:t>took</a:t>
            </a: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helsea Market" panose="020B060402020202020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helsea Market" panose="020B0604020202020204" charset="0"/>
                <a:ea typeface="+mn-ea"/>
                <a:cs typeface="+mn-cs"/>
              </a:rPr>
              <a:t>the car.</a:t>
            </a:r>
            <a:endParaRPr kumimoji="0" lang="ar-SA" sz="2800" b="0" i="0" u="none" strike="noStrike" kern="1200" cap="none" spc="0" normalizeH="0" baseline="0" noProof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helsea Market" panose="020B060402020202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BB3474F7-DADC-437B-9477-42661CA560F1}"/>
              </a:ext>
            </a:extLst>
          </p:cNvPr>
          <p:cNvSpPr/>
          <p:nvPr/>
        </p:nvSpPr>
        <p:spPr>
          <a:xfrm>
            <a:off x="7436945" y="3276104"/>
            <a:ext cx="3865161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lvl="0" rtl="1">
              <a:buClrTx/>
              <a:defRPr/>
            </a:pPr>
            <a:r>
              <a:rPr lang="en-US" sz="2800" kern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helsea Market" panose="020B0604020202020204" charset="0"/>
                <a:ea typeface="+mn-ea"/>
                <a:cs typeface="+mn-cs"/>
              </a:rPr>
              <a:t>I saw the girl  </a:t>
            </a:r>
            <a:r>
              <a:rPr lang="en-US" sz="2800" kern="12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helsea Market" panose="020B0604020202020204" charset="0"/>
                <a:ea typeface="+mn-ea"/>
                <a:cs typeface="+mn-cs"/>
              </a:rPr>
              <a:t>Who</a:t>
            </a:r>
          </a:p>
          <a:p>
            <a:pPr lvl="0" rtl="1">
              <a:buClrTx/>
              <a:defRPr/>
            </a:pPr>
            <a:r>
              <a:rPr lang="en-US" sz="2800" kern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helsea Market" panose="020B0604020202020204" charset="0"/>
                <a:ea typeface="+mn-ea"/>
                <a:cs typeface="+mn-cs"/>
              </a:rPr>
              <a:t> </a:t>
            </a:r>
            <a:r>
              <a:rPr lang="en-US" sz="2800" kern="12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helsea Market" panose="020B0604020202020204" charset="0"/>
                <a:ea typeface="+mn-ea"/>
                <a:cs typeface="+mn-cs"/>
              </a:rPr>
              <a:t>you</a:t>
            </a:r>
            <a:r>
              <a:rPr lang="en-US" sz="2800" kern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helsea Market" panose="020B0604020202020204" charset="0"/>
                <a:ea typeface="+mn-ea"/>
                <a:cs typeface="+mn-cs"/>
              </a:rPr>
              <a:t> </a:t>
            </a:r>
            <a:r>
              <a:rPr lang="en-US" sz="2800" kern="1200" dirty="0">
                <a:ln w="0"/>
                <a:solidFill>
                  <a:srgbClr val="FFA34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helsea Market" panose="020B0604020202020204" charset="0"/>
                <a:ea typeface="+mn-ea"/>
                <a:cs typeface="+mn-cs"/>
              </a:rPr>
              <a:t>told </a:t>
            </a:r>
            <a:r>
              <a:rPr lang="en-US" sz="2800" kern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helsea Market" panose="020B0604020202020204" charset="0"/>
                <a:ea typeface="+mn-ea"/>
                <a:cs typeface="+mn-cs"/>
              </a:rPr>
              <a:t>me about.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4F69BBA8-DBAF-4A56-8ECF-5EE16F523905}"/>
              </a:ext>
            </a:extLst>
          </p:cNvPr>
          <p:cNvSpPr txBox="1"/>
          <p:nvPr/>
        </p:nvSpPr>
        <p:spPr>
          <a:xfrm>
            <a:off x="800618" y="5155070"/>
            <a:ext cx="4302213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/>
              <a:t>Relative pronouns that are followed by </a:t>
            </a:r>
            <a:r>
              <a:rPr lang="en-US" sz="2400" b="1" u="sng" dirty="0">
                <a:solidFill>
                  <a:schemeClr val="tx1"/>
                </a:solidFill>
              </a:rPr>
              <a:t>a verb </a:t>
            </a:r>
            <a:r>
              <a:rPr lang="en-US" sz="2400" dirty="0"/>
              <a:t>are </a:t>
            </a:r>
            <a:r>
              <a:rPr lang="en-US" sz="2400" b="1" u="sng" dirty="0">
                <a:solidFill>
                  <a:schemeClr val="tx1"/>
                </a:solidFill>
              </a:rPr>
              <a:t>subject pronouns. </a:t>
            </a:r>
            <a:endParaRPr lang="ar-SA" sz="2400" b="1" u="sng" dirty="0">
              <a:solidFill>
                <a:schemeClr val="tx1"/>
              </a:solidFill>
            </a:endParaRPr>
          </a:p>
        </p:txBody>
      </p:sp>
      <p:pic>
        <p:nvPicPr>
          <p:cNvPr id="9" name="Google Shape;330;p35" descr="A picture containing plant&#10;&#10;Description automatically generated">
            <a:extLst>
              <a:ext uri="{FF2B5EF4-FFF2-40B4-BE49-F238E27FC236}">
                <a16:creationId xmlns:a16="http://schemas.microsoft.com/office/drawing/2014/main" id="{5B27F93B-B4E2-43B2-B37C-DBF8709F2CA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8678" t="45968" r="60320" b="25889"/>
          <a:stretch/>
        </p:blipFill>
        <p:spPr>
          <a:xfrm rot="3877837">
            <a:off x="2277039" y="4372507"/>
            <a:ext cx="769492" cy="535818"/>
          </a:xfrm>
          <a:custGeom>
            <a:avLst/>
            <a:gdLst/>
            <a:ahLst/>
            <a:cxnLst/>
            <a:rect l="l" t="t" r="r" b="b"/>
            <a:pathLst>
              <a:path w="1124296" h="816204" extrusionOk="0">
                <a:moveTo>
                  <a:pt x="623587" y="793775"/>
                </a:moveTo>
                <a:cubicBezTo>
                  <a:pt x="625711" y="793188"/>
                  <a:pt x="624606" y="793588"/>
                  <a:pt x="622953" y="794023"/>
                </a:cubicBezTo>
                <a:lnTo>
                  <a:pt x="622653" y="794057"/>
                </a:lnTo>
                <a:close/>
                <a:moveTo>
                  <a:pt x="96379" y="25278"/>
                </a:moveTo>
                <a:lnTo>
                  <a:pt x="102845" y="29493"/>
                </a:lnTo>
                <a:cubicBezTo>
                  <a:pt x="115280" y="37613"/>
                  <a:pt x="131184" y="48024"/>
                  <a:pt x="150538" y="60755"/>
                </a:cubicBezTo>
                <a:cubicBezTo>
                  <a:pt x="161187" y="66714"/>
                  <a:pt x="223532" y="101487"/>
                  <a:pt x="231295" y="106339"/>
                </a:cubicBezTo>
                <a:cubicBezTo>
                  <a:pt x="234480" y="108329"/>
                  <a:pt x="236403" y="111417"/>
                  <a:pt x="239261" y="113762"/>
                </a:cubicBezTo>
                <a:cubicBezTo>
                  <a:pt x="244758" y="118273"/>
                  <a:pt x="250614" y="122488"/>
                  <a:pt x="256291" y="126851"/>
                </a:cubicBezTo>
                <a:cubicBezTo>
                  <a:pt x="306283" y="158911"/>
                  <a:pt x="355899" y="191551"/>
                  <a:pt x="406268" y="223031"/>
                </a:cubicBezTo>
                <a:lnTo>
                  <a:pt x="487025" y="268615"/>
                </a:lnTo>
                <a:cubicBezTo>
                  <a:pt x="518614" y="287543"/>
                  <a:pt x="550098" y="306665"/>
                  <a:pt x="581791" y="325399"/>
                </a:cubicBezTo>
                <a:lnTo>
                  <a:pt x="631234" y="353856"/>
                </a:lnTo>
                <a:lnTo>
                  <a:pt x="692764" y="389867"/>
                </a:lnTo>
                <a:cubicBezTo>
                  <a:pt x="700455" y="395488"/>
                  <a:pt x="708312" y="400949"/>
                  <a:pt x="715837" y="406732"/>
                </a:cubicBezTo>
                <a:cubicBezTo>
                  <a:pt x="719685" y="409690"/>
                  <a:pt x="722908" y="413152"/>
                  <a:pt x="726824" y="416044"/>
                </a:cubicBezTo>
                <a:cubicBezTo>
                  <a:pt x="737316" y="423792"/>
                  <a:pt x="748249" y="431065"/>
                  <a:pt x="758962" y="438575"/>
                </a:cubicBezTo>
                <a:cubicBezTo>
                  <a:pt x="762350" y="439878"/>
                  <a:pt x="765736" y="441269"/>
                  <a:pt x="769125" y="442482"/>
                </a:cubicBezTo>
                <a:cubicBezTo>
                  <a:pt x="774896" y="444548"/>
                  <a:pt x="780870" y="447484"/>
                  <a:pt x="786430" y="448408"/>
                </a:cubicBezTo>
                <a:cubicBezTo>
                  <a:pt x="800642" y="450771"/>
                  <a:pt x="808417" y="432303"/>
                  <a:pt x="810878" y="429460"/>
                </a:cubicBezTo>
                <a:cubicBezTo>
                  <a:pt x="816470" y="405314"/>
                  <a:pt x="809124" y="434796"/>
                  <a:pt x="820219" y="401070"/>
                </a:cubicBezTo>
                <a:cubicBezTo>
                  <a:pt x="821342" y="397657"/>
                  <a:pt x="821519" y="393776"/>
                  <a:pt x="822691" y="390390"/>
                </a:cubicBezTo>
                <a:cubicBezTo>
                  <a:pt x="825003" y="383716"/>
                  <a:pt x="828003" y="377411"/>
                  <a:pt x="830659" y="370921"/>
                </a:cubicBezTo>
                <a:cubicBezTo>
                  <a:pt x="832347" y="363627"/>
                  <a:pt x="834240" y="354613"/>
                  <a:pt x="836703" y="347805"/>
                </a:cubicBezTo>
                <a:cubicBezTo>
                  <a:pt x="840162" y="338239"/>
                  <a:pt x="851054" y="313546"/>
                  <a:pt x="854833" y="305349"/>
                </a:cubicBezTo>
                <a:cubicBezTo>
                  <a:pt x="868866" y="274910"/>
                  <a:pt x="855435" y="279150"/>
                  <a:pt x="877634" y="275591"/>
                </a:cubicBezTo>
                <a:cubicBezTo>
                  <a:pt x="877057" y="290643"/>
                  <a:pt x="876625" y="273573"/>
                  <a:pt x="882028" y="295452"/>
                </a:cubicBezTo>
                <a:cubicBezTo>
                  <a:pt x="883398" y="300996"/>
                  <a:pt x="883676" y="306261"/>
                  <a:pt x="884500" y="311666"/>
                </a:cubicBezTo>
                <a:cubicBezTo>
                  <a:pt x="895459" y="332450"/>
                  <a:pt x="890755" y="321519"/>
                  <a:pt x="897683" y="344355"/>
                </a:cubicBezTo>
                <a:cubicBezTo>
                  <a:pt x="910908" y="362036"/>
                  <a:pt x="899567" y="345080"/>
                  <a:pt x="907298" y="362588"/>
                </a:cubicBezTo>
                <a:cubicBezTo>
                  <a:pt x="909432" y="367422"/>
                  <a:pt x="912795" y="372334"/>
                  <a:pt x="914988" y="377174"/>
                </a:cubicBezTo>
                <a:cubicBezTo>
                  <a:pt x="916926" y="381452"/>
                  <a:pt x="917771" y="385599"/>
                  <a:pt x="919657" y="389872"/>
                </a:cubicBezTo>
                <a:cubicBezTo>
                  <a:pt x="931919" y="417641"/>
                  <a:pt x="918865" y="379191"/>
                  <a:pt x="930918" y="418914"/>
                </a:cubicBezTo>
                <a:cubicBezTo>
                  <a:pt x="937866" y="429054"/>
                  <a:pt x="941115" y="432805"/>
                  <a:pt x="945476" y="442682"/>
                </a:cubicBezTo>
                <a:cubicBezTo>
                  <a:pt x="958866" y="473006"/>
                  <a:pt x="941601" y="439174"/>
                  <a:pt x="955914" y="466320"/>
                </a:cubicBezTo>
                <a:cubicBezTo>
                  <a:pt x="960446" y="474914"/>
                  <a:pt x="967633" y="483424"/>
                  <a:pt x="973493" y="491976"/>
                </a:cubicBezTo>
                <a:cubicBezTo>
                  <a:pt x="979294" y="500442"/>
                  <a:pt x="982465" y="508993"/>
                  <a:pt x="986952" y="517502"/>
                </a:cubicBezTo>
                <a:cubicBezTo>
                  <a:pt x="991484" y="526097"/>
                  <a:pt x="999055" y="534575"/>
                  <a:pt x="1004531" y="543158"/>
                </a:cubicBezTo>
                <a:cubicBezTo>
                  <a:pt x="1006854" y="546799"/>
                  <a:pt x="1008066" y="550452"/>
                  <a:pt x="1010299" y="554098"/>
                </a:cubicBezTo>
                <a:cubicBezTo>
                  <a:pt x="1012931" y="558394"/>
                  <a:pt x="1016392" y="562632"/>
                  <a:pt x="1019088" y="566926"/>
                </a:cubicBezTo>
                <a:cubicBezTo>
                  <a:pt x="1024820" y="576055"/>
                  <a:pt x="1029119" y="585274"/>
                  <a:pt x="1035569" y="594340"/>
                </a:cubicBezTo>
                <a:cubicBezTo>
                  <a:pt x="1039638" y="600061"/>
                  <a:pt x="1045688" y="605345"/>
                  <a:pt x="1050401" y="610945"/>
                </a:cubicBezTo>
                <a:cubicBezTo>
                  <a:pt x="1055515" y="617023"/>
                  <a:pt x="1061989" y="627234"/>
                  <a:pt x="1066058" y="632955"/>
                </a:cubicBezTo>
                <a:cubicBezTo>
                  <a:pt x="1068246" y="636030"/>
                  <a:pt x="1070636" y="639077"/>
                  <a:pt x="1072924" y="642137"/>
                </a:cubicBezTo>
                <a:cubicBezTo>
                  <a:pt x="1091520" y="659466"/>
                  <a:pt x="1068449" y="637153"/>
                  <a:pt x="1094624" y="667924"/>
                </a:cubicBezTo>
                <a:cubicBezTo>
                  <a:pt x="1098441" y="672411"/>
                  <a:pt x="1103379" y="676502"/>
                  <a:pt x="1107534" y="680882"/>
                </a:cubicBezTo>
                <a:cubicBezTo>
                  <a:pt x="1107560" y="680909"/>
                  <a:pt x="1124678" y="699458"/>
                  <a:pt x="1124290" y="701134"/>
                </a:cubicBezTo>
                <a:cubicBezTo>
                  <a:pt x="1123707" y="703651"/>
                  <a:pt x="1118135" y="702231"/>
                  <a:pt x="1114950" y="702631"/>
                </a:cubicBezTo>
                <a:cubicBezTo>
                  <a:pt x="1110533" y="703186"/>
                  <a:pt x="1105977" y="703542"/>
                  <a:pt x="1101490" y="703998"/>
                </a:cubicBezTo>
                <a:cubicBezTo>
                  <a:pt x="1090417" y="701885"/>
                  <a:pt x="1088310" y="700926"/>
                  <a:pt x="1077867" y="701458"/>
                </a:cubicBezTo>
                <a:cubicBezTo>
                  <a:pt x="1074528" y="701628"/>
                  <a:pt x="1071893" y="702828"/>
                  <a:pt x="1068528" y="702956"/>
                </a:cubicBezTo>
                <a:cubicBezTo>
                  <a:pt x="1063247" y="703156"/>
                  <a:pt x="1057357" y="702284"/>
                  <a:pt x="1052046" y="702434"/>
                </a:cubicBezTo>
                <a:cubicBezTo>
                  <a:pt x="1047352" y="702567"/>
                  <a:pt x="1043254" y="703625"/>
                  <a:pt x="1038586" y="703801"/>
                </a:cubicBezTo>
                <a:cubicBezTo>
                  <a:pt x="1034626" y="703951"/>
                  <a:pt x="1030185" y="703261"/>
                  <a:pt x="1026225" y="703410"/>
                </a:cubicBezTo>
                <a:cubicBezTo>
                  <a:pt x="1021557" y="703587"/>
                  <a:pt x="1017433" y="704601"/>
                  <a:pt x="1012765" y="704777"/>
                </a:cubicBezTo>
                <a:cubicBezTo>
                  <a:pt x="1008805" y="704927"/>
                  <a:pt x="1004128" y="703881"/>
                  <a:pt x="1000404" y="704386"/>
                </a:cubicBezTo>
                <a:cubicBezTo>
                  <a:pt x="993329" y="705347"/>
                  <a:pt x="987749" y="708245"/>
                  <a:pt x="980626" y="709140"/>
                </a:cubicBezTo>
                <a:cubicBezTo>
                  <a:pt x="972481" y="710163"/>
                  <a:pt x="963078" y="709275"/>
                  <a:pt x="954806" y="710116"/>
                </a:cubicBezTo>
                <a:cubicBezTo>
                  <a:pt x="942231" y="711393"/>
                  <a:pt x="938439" y="714027"/>
                  <a:pt x="928710" y="718255"/>
                </a:cubicBezTo>
                <a:cubicBezTo>
                  <a:pt x="925139" y="719806"/>
                  <a:pt x="919737" y="719166"/>
                  <a:pt x="915250" y="719622"/>
                </a:cubicBezTo>
                <a:cubicBezTo>
                  <a:pt x="906277" y="720533"/>
                  <a:pt x="896964" y="720972"/>
                  <a:pt x="888330" y="722356"/>
                </a:cubicBezTo>
                <a:cubicBezTo>
                  <a:pt x="884469" y="722975"/>
                  <a:pt x="881905" y="725204"/>
                  <a:pt x="877892" y="725612"/>
                </a:cubicBezTo>
                <a:cubicBezTo>
                  <a:pt x="872816" y="726127"/>
                  <a:pt x="866487" y="724575"/>
                  <a:pt x="861411" y="725091"/>
                </a:cubicBezTo>
                <a:cubicBezTo>
                  <a:pt x="857398" y="725498"/>
                  <a:pt x="854452" y="727261"/>
                  <a:pt x="850972" y="728346"/>
                </a:cubicBezTo>
                <a:cubicBezTo>
                  <a:pt x="841898" y="731175"/>
                  <a:pt x="831152" y="732021"/>
                  <a:pt x="821855" y="734597"/>
                </a:cubicBezTo>
                <a:cubicBezTo>
                  <a:pt x="817562" y="735786"/>
                  <a:pt x="814507" y="738303"/>
                  <a:pt x="810317" y="739610"/>
                </a:cubicBezTo>
                <a:cubicBezTo>
                  <a:pt x="805781" y="741025"/>
                  <a:pt x="800612" y="741694"/>
                  <a:pt x="795759" y="742735"/>
                </a:cubicBezTo>
                <a:cubicBezTo>
                  <a:pt x="786454" y="744733"/>
                  <a:pt x="778531" y="748354"/>
                  <a:pt x="769663" y="750874"/>
                </a:cubicBezTo>
                <a:cubicBezTo>
                  <a:pt x="761497" y="753195"/>
                  <a:pt x="753148" y="755309"/>
                  <a:pt x="744666" y="757255"/>
                </a:cubicBezTo>
                <a:cubicBezTo>
                  <a:pt x="726499" y="761424"/>
                  <a:pt x="744817" y="755681"/>
                  <a:pt x="721867" y="760120"/>
                </a:cubicBezTo>
                <a:cubicBezTo>
                  <a:pt x="680580" y="768106"/>
                  <a:pt x="734480" y="758977"/>
                  <a:pt x="705110" y="766761"/>
                </a:cubicBezTo>
                <a:cubicBezTo>
                  <a:pt x="697527" y="768771"/>
                  <a:pt x="689178" y="769843"/>
                  <a:pt x="681212" y="771384"/>
                </a:cubicBezTo>
                <a:cubicBezTo>
                  <a:pt x="670196" y="773515"/>
                  <a:pt x="647692" y="782846"/>
                  <a:pt x="638360" y="786164"/>
                </a:cubicBezTo>
                <a:cubicBezTo>
                  <a:pt x="634985" y="787364"/>
                  <a:pt x="631037" y="787955"/>
                  <a:pt x="627922" y="789420"/>
                </a:cubicBezTo>
                <a:cubicBezTo>
                  <a:pt x="621038" y="792659"/>
                  <a:pt x="618970" y="794026"/>
                  <a:pt x="619036" y="794476"/>
                </a:cubicBezTo>
                <a:lnTo>
                  <a:pt x="622653" y="794057"/>
                </a:lnTo>
                <a:lnTo>
                  <a:pt x="604847" y="799447"/>
                </a:lnTo>
                <a:cubicBezTo>
                  <a:pt x="599927" y="800982"/>
                  <a:pt x="596800" y="804329"/>
                  <a:pt x="592211" y="806219"/>
                </a:cubicBezTo>
                <a:cubicBezTo>
                  <a:pt x="587345" y="808224"/>
                  <a:pt x="581586" y="809271"/>
                  <a:pt x="576554" y="811103"/>
                </a:cubicBezTo>
                <a:cubicBezTo>
                  <a:pt x="572514" y="812573"/>
                  <a:pt x="569774" y="815519"/>
                  <a:pt x="565017" y="816117"/>
                </a:cubicBezTo>
                <a:cubicBezTo>
                  <a:pt x="558171" y="816977"/>
                  <a:pt x="547637" y="811279"/>
                  <a:pt x="540569" y="808172"/>
                </a:cubicBezTo>
                <a:cubicBezTo>
                  <a:pt x="551251" y="775707"/>
                  <a:pt x="540495" y="805759"/>
                  <a:pt x="568590" y="749893"/>
                </a:cubicBezTo>
                <a:cubicBezTo>
                  <a:pt x="572650" y="741820"/>
                  <a:pt x="576099" y="733397"/>
                  <a:pt x="579853" y="725149"/>
                </a:cubicBezTo>
                <a:cubicBezTo>
                  <a:pt x="584496" y="714949"/>
                  <a:pt x="587842" y="704032"/>
                  <a:pt x="591391" y="693242"/>
                </a:cubicBezTo>
                <a:cubicBezTo>
                  <a:pt x="592514" y="689830"/>
                  <a:pt x="592946" y="686077"/>
                  <a:pt x="593864" y="682563"/>
                </a:cubicBezTo>
                <a:cubicBezTo>
                  <a:pt x="594961" y="678371"/>
                  <a:pt x="596246" y="674272"/>
                  <a:pt x="597435" y="670126"/>
                </a:cubicBezTo>
                <a:cubicBezTo>
                  <a:pt x="602734" y="651674"/>
                  <a:pt x="613023" y="635869"/>
                  <a:pt x="621061" y="618880"/>
                </a:cubicBezTo>
                <a:cubicBezTo>
                  <a:pt x="626118" y="608194"/>
                  <a:pt x="642326" y="601562"/>
                  <a:pt x="636719" y="587103"/>
                </a:cubicBezTo>
                <a:cubicBezTo>
                  <a:pt x="632427" y="576033"/>
                  <a:pt x="611265" y="569565"/>
                  <a:pt x="598539" y="560795"/>
                </a:cubicBezTo>
                <a:cubicBezTo>
                  <a:pt x="590115" y="556346"/>
                  <a:pt x="581664" y="551968"/>
                  <a:pt x="573268" y="547446"/>
                </a:cubicBezTo>
                <a:cubicBezTo>
                  <a:pt x="562801" y="541809"/>
                  <a:pt x="552494" y="535749"/>
                  <a:pt x="541954" y="530320"/>
                </a:cubicBezTo>
                <a:cubicBezTo>
                  <a:pt x="537629" y="528092"/>
                  <a:pt x="533137" y="526595"/>
                  <a:pt x="528769" y="524524"/>
                </a:cubicBezTo>
                <a:cubicBezTo>
                  <a:pt x="522324" y="521468"/>
                  <a:pt x="515949" y="518142"/>
                  <a:pt x="509541" y="514951"/>
                </a:cubicBezTo>
                <a:cubicBezTo>
                  <a:pt x="485101" y="502783"/>
                  <a:pt x="461189" y="488959"/>
                  <a:pt x="436749" y="476791"/>
                </a:cubicBezTo>
                <a:cubicBezTo>
                  <a:pt x="424547" y="470716"/>
                  <a:pt x="419208" y="468521"/>
                  <a:pt x="407358" y="463312"/>
                </a:cubicBezTo>
                <a:cubicBezTo>
                  <a:pt x="396920" y="457603"/>
                  <a:pt x="386527" y="451780"/>
                  <a:pt x="376044" y="446185"/>
                </a:cubicBezTo>
                <a:cubicBezTo>
                  <a:pt x="368668" y="442249"/>
                  <a:pt x="361148" y="438717"/>
                  <a:pt x="353794" y="434724"/>
                </a:cubicBezTo>
                <a:cubicBezTo>
                  <a:pt x="341271" y="427924"/>
                  <a:pt x="328978" y="420575"/>
                  <a:pt x="316438" y="413821"/>
                </a:cubicBezTo>
                <a:cubicBezTo>
                  <a:pt x="303382" y="406789"/>
                  <a:pt x="293976" y="402931"/>
                  <a:pt x="281003" y="396564"/>
                </a:cubicBezTo>
                <a:cubicBezTo>
                  <a:pt x="268162" y="390262"/>
                  <a:pt x="255325" y="383935"/>
                  <a:pt x="242547" y="377419"/>
                </a:cubicBezTo>
                <a:cubicBezTo>
                  <a:pt x="184792" y="347969"/>
                  <a:pt x="256795" y="382976"/>
                  <a:pt x="172777" y="341148"/>
                </a:cubicBezTo>
                <a:cubicBezTo>
                  <a:pt x="164724" y="337139"/>
                  <a:pt x="157488" y="334543"/>
                  <a:pt x="149429" y="331445"/>
                </a:cubicBezTo>
                <a:cubicBezTo>
                  <a:pt x="142654" y="328840"/>
                  <a:pt x="135872" y="326345"/>
                  <a:pt x="129102" y="323630"/>
                </a:cubicBezTo>
                <a:cubicBezTo>
                  <a:pt x="79125" y="303585"/>
                  <a:pt x="123652" y="320808"/>
                  <a:pt x="95591" y="310020"/>
                </a:cubicBezTo>
                <a:lnTo>
                  <a:pt x="75264" y="302205"/>
                </a:lnTo>
                <a:cubicBezTo>
                  <a:pt x="66430" y="298809"/>
                  <a:pt x="57728" y="294010"/>
                  <a:pt x="48894" y="290614"/>
                </a:cubicBezTo>
                <a:cubicBezTo>
                  <a:pt x="44103" y="288772"/>
                  <a:pt x="39403" y="288292"/>
                  <a:pt x="34610" y="286577"/>
                </a:cubicBezTo>
                <a:cubicBezTo>
                  <a:pt x="25817" y="283429"/>
                  <a:pt x="19889" y="279312"/>
                  <a:pt x="11262" y="276874"/>
                </a:cubicBezTo>
                <a:cubicBezTo>
                  <a:pt x="7423" y="275788"/>
                  <a:pt x="3754" y="275441"/>
                  <a:pt x="0" y="274725"/>
                </a:cubicBezTo>
                <a:cubicBezTo>
                  <a:pt x="1744" y="229341"/>
                  <a:pt x="-1228" y="276689"/>
                  <a:pt x="58237" y="181544"/>
                </a:cubicBezTo>
                <a:cubicBezTo>
                  <a:pt x="63378" y="173318"/>
                  <a:pt x="66479" y="163876"/>
                  <a:pt x="70600" y="155042"/>
                </a:cubicBezTo>
                <a:cubicBezTo>
                  <a:pt x="76609" y="136776"/>
                  <a:pt x="73886" y="145666"/>
                  <a:pt x="78842" y="128410"/>
                </a:cubicBezTo>
                <a:cubicBezTo>
                  <a:pt x="79649" y="125600"/>
                  <a:pt x="79757" y="122463"/>
                  <a:pt x="80215" y="119489"/>
                </a:cubicBezTo>
                <a:cubicBezTo>
                  <a:pt x="80903" y="115021"/>
                  <a:pt x="84334" y="92740"/>
                  <a:pt x="84337" y="92726"/>
                </a:cubicBezTo>
                <a:cubicBezTo>
                  <a:pt x="85002" y="89093"/>
                  <a:pt x="86100" y="85660"/>
                  <a:pt x="86809" y="82047"/>
                </a:cubicBezTo>
                <a:cubicBezTo>
                  <a:pt x="87382" y="79125"/>
                  <a:pt x="87609" y="76048"/>
                  <a:pt x="88183" y="73126"/>
                </a:cubicBezTo>
                <a:cubicBezTo>
                  <a:pt x="88892" y="69513"/>
                  <a:pt x="90050" y="66107"/>
                  <a:pt x="90655" y="62447"/>
                </a:cubicBezTo>
                <a:close/>
                <a:moveTo>
                  <a:pt x="100272" y="0"/>
                </a:moveTo>
                <a:lnTo>
                  <a:pt x="96379" y="25278"/>
                </a:lnTo>
                <a:lnTo>
                  <a:pt x="75971" y="11975"/>
                </a:lnTo>
                <a:cubicBezTo>
                  <a:pt x="65021" y="4838"/>
                  <a:pt x="68031" y="6744"/>
                  <a:pt x="85163" y="17451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0" name="Google Shape;330;p35" descr="A picture containing plant&#10;&#10;Description automatically generated">
            <a:extLst>
              <a:ext uri="{FF2B5EF4-FFF2-40B4-BE49-F238E27FC236}">
                <a16:creationId xmlns:a16="http://schemas.microsoft.com/office/drawing/2014/main" id="{F0FDE3A2-E58A-45C9-A2AF-E9480A9AFBC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8678" t="45968" r="60320" b="25889"/>
          <a:stretch/>
        </p:blipFill>
        <p:spPr>
          <a:xfrm rot="3877837">
            <a:off x="8984779" y="4446776"/>
            <a:ext cx="769492" cy="535818"/>
          </a:xfrm>
          <a:custGeom>
            <a:avLst/>
            <a:gdLst/>
            <a:ahLst/>
            <a:cxnLst/>
            <a:rect l="l" t="t" r="r" b="b"/>
            <a:pathLst>
              <a:path w="1124296" h="816204" extrusionOk="0">
                <a:moveTo>
                  <a:pt x="623587" y="793775"/>
                </a:moveTo>
                <a:cubicBezTo>
                  <a:pt x="625711" y="793188"/>
                  <a:pt x="624606" y="793588"/>
                  <a:pt x="622953" y="794023"/>
                </a:cubicBezTo>
                <a:lnTo>
                  <a:pt x="622653" y="794057"/>
                </a:lnTo>
                <a:close/>
                <a:moveTo>
                  <a:pt x="96379" y="25278"/>
                </a:moveTo>
                <a:lnTo>
                  <a:pt x="102845" y="29493"/>
                </a:lnTo>
                <a:cubicBezTo>
                  <a:pt x="115280" y="37613"/>
                  <a:pt x="131184" y="48024"/>
                  <a:pt x="150538" y="60755"/>
                </a:cubicBezTo>
                <a:cubicBezTo>
                  <a:pt x="161187" y="66714"/>
                  <a:pt x="223532" y="101487"/>
                  <a:pt x="231295" y="106339"/>
                </a:cubicBezTo>
                <a:cubicBezTo>
                  <a:pt x="234480" y="108329"/>
                  <a:pt x="236403" y="111417"/>
                  <a:pt x="239261" y="113762"/>
                </a:cubicBezTo>
                <a:cubicBezTo>
                  <a:pt x="244758" y="118273"/>
                  <a:pt x="250614" y="122488"/>
                  <a:pt x="256291" y="126851"/>
                </a:cubicBezTo>
                <a:cubicBezTo>
                  <a:pt x="306283" y="158911"/>
                  <a:pt x="355899" y="191551"/>
                  <a:pt x="406268" y="223031"/>
                </a:cubicBezTo>
                <a:lnTo>
                  <a:pt x="487025" y="268615"/>
                </a:lnTo>
                <a:cubicBezTo>
                  <a:pt x="518614" y="287543"/>
                  <a:pt x="550098" y="306665"/>
                  <a:pt x="581791" y="325399"/>
                </a:cubicBezTo>
                <a:lnTo>
                  <a:pt x="631234" y="353856"/>
                </a:lnTo>
                <a:lnTo>
                  <a:pt x="692764" y="389867"/>
                </a:lnTo>
                <a:cubicBezTo>
                  <a:pt x="700455" y="395488"/>
                  <a:pt x="708312" y="400949"/>
                  <a:pt x="715837" y="406732"/>
                </a:cubicBezTo>
                <a:cubicBezTo>
                  <a:pt x="719685" y="409690"/>
                  <a:pt x="722908" y="413152"/>
                  <a:pt x="726824" y="416044"/>
                </a:cubicBezTo>
                <a:cubicBezTo>
                  <a:pt x="737316" y="423792"/>
                  <a:pt x="748249" y="431065"/>
                  <a:pt x="758962" y="438575"/>
                </a:cubicBezTo>
                <a:cubicBezTo>
                  <a:pt x="762350" y="439878"/>
                  <a:pt x="765736" y="441269"/>
                  <a:pt x="769125" y="442482"/>
                </a:cubicBezTo>
                <a:cubicBezTo>
                  <a:pt x="774896" y="444548"/>
                  <a:pt x="780870" y="447484"/>
                  <a:pt x="786430" y="448408"/>
                </a:cubicBezTo>
                <a:cubicBezTo>
                  <a:pt x="800642" y="450771"/>
                  <a:pt x="808417" y="432303"/>
                  <a:pt x="810878" y="429460"/>
                </a:cubicBezTo>
                <a:cubicBezTo>
                  <a:pt x="816470" y="405314"/>
                  <a:pt x="809124" y="434796"/>
                  <a:pt x="820219" y="401070"/>
                </a:cubicBezTo>
                <a:cubicBezTo>
                  <a:pt x="821342" y="397657"/>
                  <a:pt x="821519" y="393776"/>
                  <a:pt x="822691" y="390390"/>
                </a:cubicBezTo>
                <a:cubicBezTo>
                  <a:pt x="825003" y="383716"/>
                  <a:pt x="828003" y="377411"/>
                  <a:pt x="830659" y="370921"/>
                </a:cubicBezTo>
                <a:cubicBezTo>
                  <a:pt x="832347" y="363627"/>
                  <a:pt x="834240" y="354613"/>
                  <a:pt x="836703" y="347805"/>
                </a:cubicBezTo>
                <a:cubicBezTo>
                  <a:pt x="840162" y="338239"/>
                  <a:pt x="851054" y="313546"/>
                  <a:pt x="854833" y="305349"/>
                </a:cubicBezTo>
                <a:cubicBezTo>
                  <a:pt x="868866" y="274910"/>
                  <a:pt x="855435" y="279150"/>
                  <a:pt x="877634" y="275591"/>
                </a:cubicBezTo>
                <a:cubicBezTo>
                  <a:pt x="877057" y="290643"/>
                  <a:pt x="876625" y="273573"/>
                  <a:pt x="882028" y="295452"/>
                </a:cubicBezTo>
                <a:cubicBezTo>
                  <a:pt x="883398" y="300996"/>
                  <a:pt x="883676" y="306261"/>
                  <a:pt x="884500" y="311666"/>
                </a:cubicBezTo>
                <a:cubicBezTo>
                  <a:pt x="895459" y="332450"/>
                  <a:pt x="890755" y="321519"/>
                  <a:pt x="897683" y="344355"/>
                </a:cubicBezTo>
                <a:cubicBezTo>
                  <a:pt x="910908" y="362036"/>
                  <a:pt x="899567" y="345080"/>
                  <a:pt x="907298" y="362588"/>
                </a:cubicBezTo>
                <a:cubicBezTo>
                  <a:pt x="909432" y="367422"/>
                  <a:pt x="912795" y="372334"/>
                  <a:pt x="914988" y="377174"/>
                </a:cubicBezTo>
                <a:cubicBezTo>
                  <a:pt x="916926" y="381452"/>
                  <a:pt x="917771" y="385599"/>
                  <a:pt x="919657" y="389872"/>
                </a:cubicBezTo>
                <a:cubicBezTo>
                  <a:pt x="931919" y="417641"/>
                  <a:pt x="918865" y="379191"/>
                  <a:pt x="930918" y="418914"/>
                </a:cubicBezTo>
                <a:cubicBezTo>
                  <a:pt x="937866" y="429054"/>
                  <a:pt x="941115" y="432805"/>
                  <a:pt x="945476" y="442682"/>
                </a:cubicBezTo>
                <a:cubicBezTo>
                  <a:pt x="958866" y="473006"/>
                  <a:pt x="941601" y="439174"/>
                  <a:pt x="955914" y="466320"/>
                </a:cubicBezTo>
                <a:cubicBezTo>
                  <a:pt x="960446" y="474914"/>
                  <a:pt x="967633" y="483424"/>
                  <a:pt x="973493" y="491976"/>
                </a:cubicBezTo>
                <a:cubicBezTo>
                  <a:pt x="979294" y="500442"/>
                  <a:pt x="982465" y="508993"/>
                  <a:pt x="986952" y="517502"/>
                </a:cubicBezTo>
                <a:cubicBezTo>
                  <a:pt x="991484" y="526097"/>
                  <a:pt x="999055" y="534575"/>
                  <a:pt x="1004531" y="543158"/>
                </a:cubicBezTo>
                <a:cubicBezTo>
                  <a:pt x="1006854" y="546799"/>
                  <a:pt x="1008066" y="550452"/>
                  <a:pt x="1010299" y="554098"/>
                </a:cubicBezTo>
                <a:cubicBezTo>
                  <a:pt x="1012931" y="558394"/>
                  <a:pt x="1016392" y="562632"/>
                  <a:pt x="1019088" y="566926"/>
                </a:cubicBezTo>
                <a:cubicBezTo>
                  <a:pt x="1024820" y="576055"/>
                  <a:pt x="1029119" y="585274"/>
                  <a:pt x="1035569" y="594340"/>
                </a:cubicBezTo>
                <a:cubicBezTo>
                  <a:pt x="1039638" y="600061"/>
                  <a:pt x="1045688" y="605345"/>
                  <a:pt x="1050401" y="610945"/>
                </a:cubicBezTo>
                <a:cubicBezTo>
                  <a:pt x="1055515" y="617023"/>
                  <a:pt x="1061989" y="627234"/>
                  <a:pt x="1066058" y="632955"/>
                </a:cubicBezTo>
                <a:cubicBezTo>
                  <a:pt x="1068246" y="636030"/>
                  <a:pt x="1070636" y="639077"/>
                  <a:pt x="1072924" y="642137"/>
                </a:cubicBezTo>
                <a:cubicBezTo>
                  <a:pt x="1091520" y="659466"/>
                  <a:pt x="1068449" y="637153"/>
                  <a:pt x="1094624" y="667924"/>
                </a:cubicBezTo>
                <a:cubicBezTo>
                  <a:pt x="1098441" y="672411"/>
                  <a:pt x="1103379" y="676502"/>
                  <a:pt x="1107534" y="680882"/>
                </a:cubicBezTo>
                <a:cubicBezTo>
                  <a:pt x="1107560" y="680909"/>
                  <a:pt x="1124678" y="699458"/>
                  <a:pt x="1124290" y="701134"/>
                </a:cubicBezTo>
                <a:cubicBezTo>
                  <a:pt x="1123707" y="703651"/>
                  <a:pt x="1118135" y="702231"/>
                  <a:pt x="1114950" y="702631"/>
                </a:cubicBezTo>
                <a:cubicBezTo>
                  <a:pt x="1110533" y="703186"/>
                  <a:pt x="1105977" y="703542"/>
                  <a:pt x="1101490" y="703998"/>
                </a:cubicBezTo>
                <a:cubicBezTo>
                  <a:pt x="1090417" y="701885"/>
                  <a:pt x="1088310" y="700926"/>
                  <a:pt x="1077867" y="701458"/>
                </a:cubicBezTo>
                <a:cubicBezTo>
                  <a:pt x="1074528" y="701628"/>
                  <a:pt x="1071893" y="702828"/>
                  <a:pt x="1068528" y="702956"/>
                </a:cubicBezTo>
                <a:cubicBezTo>
                  <a:pt x="1063247" y="703156"/>
                  <a:pt x="1057357" y="702284"/>
                  <a:pt x="1052046" y="702434"/>
                </a:cubicBezTo>
                <a:cubicBezTo>
                  <a:pt x="1047352" y="702567"/>
                  <a:pt x="1043254" y="703625"/>
                  <a:pt x="1038586" y="703801"/>
                </a:cubicBezTo>
                <a:cubicBezTo>
                  <a:pt x="1034626" y="703951"/>
                  <a:pt x="1030185" y="703261"/>
                  <a:pt x="1026225" y="703410"/>
                </a:cubicBezTo>
                <a:cubicBezTo>
                  <a:pt x="1021557" y="703587"/>
                  <a:pt x="1017433" y="704601"/>
                  <a:pt x="1012765" y="704777"/>
                </a:cubicBezTo>
                <a:cubicBezTo>
                  <a:pt x="1008805" y="704927"/>
                  <a:pt x="1004128" y="703881"/>
                  <a:pt x="1000404" y="704386"/>
                </a:cubicBezTo>
                <a:cubicBezTo>
                  <a:pt x="993329" y="705347"/>
                  <a:pt x="987749" y="708245"/>
                  <a:pt x="980626" y="709140"/>
                </a:cubicBezTo>
                <a:cubicBezTo>
                  <a:pt x="972481" y="710163"/>
                  <a:pt x="963078" y="709275"/>
                  <a:pt x="954806" y="710116"/>
                </a:cubicBezTo>
                <a:cubicBezTo>
                  <a:pt x="942231" y="711393"/>
                  <a:pt x="938439" y="714027"/>
                  <a:pt x="928710" y="718255"/>
                </a:cubicBezTo>
                <a:cubicBezTo>
                  <a:pt x="925139" y="719806"/>
                  <a:pt x="919737" y="719166"/>
                  <a:pt x="915250" y="719622"/>
                </a:cubicBezTo>
                <a:cubicBezTo>
                  <a:pt x="906277" y="720533"/>
                  <a:pt x="896964" y="720972"/>
                  <a:pt x="888330" y="722356"/>
                </a:cubicBezTo>
                <a:cubicBezTo>
                  <a:pt x="884469" y="722975"/>
                  <a:pt x="881905" y="725204"/>
                  <a:pt x="877892" y="725612"/>
                </a:cubicBezTo>
                <a:cubicBezTo>
                  <a:pt x="872816" y="726127"/>
                  <a:pt x="866487" y="724575"/>
                  <a:pt x="861411" y="725091"/>
                </a:cubicBezTo>
                <a:cubicBezTo>
                  <a:pt x="857398" y="725498"/>
                  <a:pt x="854452" y="727261"/>
                  <a:pt x="850972" y="728346"/>
                </a:cubicBezTo>
                <a:cubicBezTo>
                  <a:pt x="841898" y="731175"/>
                  <a:pt x="831152" y="732021"/>
                  <a:pt x="821855" y="734597"/>
                </a:cubicBezTo>
                <a:cubicBezTo>
                  <a:pt x="817562" y="735786"/>
                  <a:pt x="814507" y="738303"/>
                  <a:pt x="810317" y="739610"/>
                </a:cubicBezTo>
                <a:cubicBezTo>
                  <a:pt x="805781" y="741025"/>
                  <a:pt x="800612" y="741694"/>
                  <a:pt x="795759" y="742735"/>
                </a:cubicBezTo>
                <a:cubicBezTo>
                  <a:pt x="786454" y="744733"/>
                  <a:pt x="778531" y="748354"/>
                  <a:pt x="769663" y="750874"/>
                </a:cubicBezTo>
                <a:cubicBezTo>
                  <a:pt x="761497" y="753195"/>
                  <a:pt x="753148" y="755309"/>
                  <a:pt x="744666" y="757255"/>
                </a:cubicBezTo>
                <a:cubicBezTo>
                  <a:pt x="726499" y="761424"/>
                  <a:pt x="744817" y="755681"/>
                  <a:pt x="721867" y="760120"/>
                </a:cubicBezTo>
                <a:cubicBezTo>
                  <a:pt x="680580" y="768106"/>
                  <a:pt x="734480" y="758977"/>
                  <a:pt x="705110" y="766761"/>
                </a:cubicBezTo>
                <a:cubicBezTo>
                  <a:pt x="697527" y="768771"/>
                  <a:pt x="689178" y="769843"/>
                  <a:pt x="681212" y="771384"/>
                </a:cubicBezTo>
                <a:cubicBezTo>
                  <a:pt x="670196" y="773515"/>
                  <a:pt x="647692" y="782846"/>
                  <a:pt x="638360" y="786164"/>
                </a:cubicBezTo>
                <a:cubicBezTo>
                  <a:pt x="634985" y="787364"/>
                  <a:pt x="631037" y="787955"/>
                  <a:pt x="627922" y="789420"/>
                </a:cubicBezTo>
                <a:cubicBezTo>
                  <a:pt x="621038" y="792659"/>
                  <a:pt x="618970" y="794026"/>
                  <a:pt x="619036" y="794476"/>
                </a:cubicBezTo>
                <a:lnTo>
                  <a:pt x="622653" y="794057"/>
                </a:lnTo>
                <a:lnTo>
                  <a:pt x="604847" y="799447"/>
                </a:lnTo>
                <a:cubicBezTo>
                  <a:pt x="599927" y="800982"/>
                  <a:pt x="596800" y="804329"/>
                  <a:pt x="592211" y="806219"/>
                </a:cubicBezTo>
                <a:cubicBezTo>
                  <a:pt x="587345" y="808224"/>
                  <a:pt x="581586" y="809271"/>
                  <a:pt x="576554" y="811103"/>
                </a:cubicBezTo>
                <a:cubicBezTo>
                  <a:pt x="572514" y="812573"/>
                  <a:pt x="569774" y="815519"/>
                  <a:pt x="565017" y="816117"/>
                </a:cubicBezTo>
                <a:cubicBezTo>
                  <a:pt x="558171" y="816977"/>
                  <a:pt x="547637" y="811279"/>
                  <a:pt x="540569" y="808172"/>
                </a:cubicBezTo>
                <a:cubicBezTo>
                  <a:pt x="551251" y="775707"/>
                  <a:pt x="540495" y="805759"/>
                  <a:pt x="568590" y="749893"/>
                </a:cubicBezTo>
                <a:cubicBezTo>
                  <a:pt x="572650" y="741820"/>
                  <a:pt x="576099" y="733397"/>
                  <a:pt x="579853" y="725149"/>
                </a:cubicBezTo>
                <a:cubicBezTo>
                  <a:pt x="584496" y="714949"/>
                  <a:pt x="587842" y="704032"/>
                  <a:pt x="591391" y="693242"/>
                </a:cubicBezTo>
                <a:cubicBezTo>
                  <a:pt x="592514" y="689830"/>
                  <a:pt x="592946" y="686077"/>
                  <a:pt x="593864" y="682563"/>
                </a:cubicBezTo>
                <a:cubicBezTo>
                  <a:pt x="594961" y="678371"/>
                  <a:pt x="596246" y="674272"/>
                  <a:pt x="597435" y="670126"/>
                </a:cubicBezTo>
                <a:cubicBezTo>
                  <a:pt x="602734" y="651674"/>
                  <a:pt x="613023" y="635869"/>
                  <a:pt x="621061" y="618880"/>
                </a:cubicBezTo>
                <a:cubicBezTo>
                  <a:pt x="626118" y="608194"/>
                  <a:pt x="642326" y="601562"/>
                  <a:pt x="636719" y="587103"/>
                </a:cubicBezTo>
                <a:cubicBezTo>
                  <a:pt x="632427" y="576033"/>
                  <a:pt x="611265" y="569565"/>
                  <a:pt x="598539" y="560795"/>
                </a:cubicBezTo>
                <a:cubicBezTo>
                  <a:pt x="590115" y="556346"/>
                  <a:pt x="581664" y="551968"/>
                  <a:pt x="573268" y="547446"/>
                </a:cubicBezTo>
                <a:cubicBezTo>
                  <a:pt x="562801" y="541809"/>
                  <a:pt x="552494" y="535749"/>
                  <a:pt x="541954" y="530320"/>
                </a:cubicBezTo>
                <a:cubicBezTo>
                  <a:pt x="537629" y="528092"/>
                  <a:pt x="533137" y="526595"/>
                  <a:pt x="528769" y="524524"/>
                </a:cubicBezTo>
                <a:cubicBezTo>
                  <a:pt x="522324" y="521468"/>
                  <a:pt x="515949" y="518142"/>
                  <a:pt x="509541" y="514951"/>
                </a:cubicBezTo>
                <a:cubicBezTo>
                  <a:pt x="485101" y="502783"/>
                  <a:pt x="461189" y="488959"/>
                  <a:pt x="436749" y="476791"/>
                </a:cubicBezTo>
                <a:cubicBezTo>
                  <a:pt x="424547" y="470716"/>
                  <a:pt x="419208" y="468521"/>
                  <a:pt x="407358" y="463312"/>
                </a:cubicBezTo>
                <a:cubicBezTo>
                  <a:pt x="396920" y="457603"/>
                  <a:pt x="386527" y="451780"/>
                  <a:pt x="376044" y="446185"/>
                </a:cubicBezTo>
                <a:cubicBezTo>
                  <a:pt x="368668" y="442249"/>
                  <a:pt x="361148" y="438717"/>
                  <a:pt x="353794" y="434724"/>
                </a:cubicBezTo>
                <a:cubicBezTo>
                  <a:pt x="341271" y="427924"/>
                  <a:pt x="328978" y="420575"/>
                  <a:pt x="316438" y="413821"/>
                </a:cubicBezTo>
                <a:cubicBezTo>
                  <a:pt x="303382" y="406789"/>
                  <a:pt x="293976" y="402931"/>
                  <a:pt x="281003" y="396564"/>
                </a:cubicBezTo>
                <a:cubicBezTo>
                  <a:pt x="268162" y="390262"/>
                  <a:pt x="255325" y="383935"/>
                  <a:pt x="242547" y="377419"/>
                </a:cubicBezTo>
                <a:cubicBezTo>
                  <a:pt x="184792" y="347969"/>
                  <a:pt x="256795" y="382976"/>
                  <a:pt x="172777" y="341148"/>
                </a:cubicBezTo>
                <a:cubicBezTo>
                  <a:pt x="164724" y="337139"/>
                  <a:pt x="157488" y="334543"/>
                  <a:pt x="149429" y="331445"/>
                </a:cubicBezTo>
                <a:cubicBezTo>
                  <a:pt x="142654" y="328840"/>
                  <a:pt x="135872" y="326345"/>
                  <a:pt x="129102" y="323630"/>
                </a:cubicBezTo>
                <a:cubicBezTo>
                  <a:pt x="79125" y="303585"/>
                  <a:pt x="123652" y="320808"/>
                  <a:pt x="95591" y="310020"/>
                </a:cubicBezTo>
                <a:lnTo>
                  <a:pt x="75264" y="302205"/>
                </a:lnTo>
                <a:cubicBezTo>
                  <a:pt x="66430" y="298809"/>
                  <a:pt x="57728" y="294010"/>
                  <a:pt x="48894" y="290614"/>
                </a:cubicBezTo>
                <a:cubicBezTo>
                  <a:pt x="44103" y="288772"/>
                  <a:pt x="39403" y="288292"/>
                  <a:pt x="34610" y="286577"/>
                </a:cubicBezTo>
                <a:cubicBezTo>
                  <a:pt x="25817" y="283429"/>
                  <a:pt x="19889" y="279312"/>
                  <a:pt x="11262" y="276874"/>
                </a:cubicBezTo>
                <a:cubicBezTo>
                  <a:pt x="7423" y="275788"/>
                  <a:pt x="3754" y="275441"/>
                  <a:pt x="0" y="274725"/>
                </a:cubicBezTo>
                <a:cubicBezTo>
                  <a:pt x="1744" y="229341"/>
                  <a:pt x="-1228" y="276689"/>
                  <a:pt x="58237" y="181544"/>
                </a:cubicBezTo>
                <a:cubicBezTo>
                  <a:pt x="63378" y="173318"/>
                  <a:pt x="66479" y="163876"/>
                  <a:pt x="70600" y="155042"/>
                </a:cubicBezTo>
                <a:cubicBezTo>
                  <a:pt x="76609" y="136776"/>
                  <a:pt x="73886" y="145666"/>
                  <a:pt x="78842" y="128410"/>
                </a:cubicBezTo>
                <a:cubicBezTo>
                  <a:pt x="79649" y="125600"/>
                  <a:pt x="79757" y="122463"/>
                  <a:pt x="80215" y="119489"/>
                </a:cubicBezTo>
                <a:cubicBezTo>
                  <a:pt x="80903" y="115021"/>
                  <a:pt x="84334" y="92740"/>
                  <a:pt x="84337" y="92726"/>
                </a:cubicBezTo>
                <a:cubicBezTo>
                  <a:pt x="85002" y="89093"/>
                  <a:pt x="86100" y="85660"/>
                  <a:pt x="86809" y="82047"/>
                </a:cubicBezTo>
                <a:cubicBezTo>
                  <a:pt x="87382" y="79125"/>
                  <a:pt x="87609" y="76048"/>
                  <a:pt x="88183" y="73126"/>
                </a:cubicBezTo>
                <a:cubicBezTo>
                  <a:pt x="88892" y="69513"/>
                  <a:pt x="90050" y="66107"/>
                  <a:pt x="90655" y="62447"/>
                </a:cubicBezTo>
                <a:close/>
                <a:moveTo>
                  <a:pt x="100272" y="0"/>
                </a:moveTo>
                <a:lnTo>
                  <a:pt x="96379" y="25278"/>
                </a:lnTo>
                <a:lnTo>
                  <a:pt x="75971" y="11975"/>
                </a:lnTo>
                <a:cubicBezTo>
                  <a:pt x="65021" y="4838"/>
                  <a:pt x="68031" y="6744"/>
                  <a:pt x="85163" y="17451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3E3A07F6-BF74-4F60-96FC-A3F0D72D3722}"/>
              </a:ext>
            </a:extLst>
          </p:cNvPr>
          <p:cNvSpPr txBox="1"/>
          <p:nvPr/>
        </p:nvSpPr>
        <p:spPr>
          <a:xfrm>
            <a:off x="7078389" y="5177115"/>
            <a:ext cx="4582274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dirty="0"/>
              <a:t>Relative pronouns that are followed by </a:t>
            </a:r>
            <a:r>
              <a:rPr lang="en-US" sz="2400" b="1" u="sng" dirty="0">
                <a:solidFill>
                  <a:schemeClr val="tx1"/>
                </a:solidFill>
              </a:rPr>
              <a:t>a noun </a:t>
            </a:r>
            <a:r>
              <a:rPr lang="en-US" sz="2400" b="1" u="sng" dirty="0" err="1">
                <a:solidFill>
                  <a:schemeClr val="tx1"/>
                </a:solidFill>
              </a:rPr>
              <a:t>orpronoun</a:t>
            </a:r>
            <a:r>
              <a:rPr lang="en-US" sz="2400" b="1" u="sng" dirty="0">
                <a:solidFill>
                  <a:schemeClr val="tx1"/>
                </a:solidFill>
              </a:rPr>
              <a:t> </a:t>
            </a:r>
            <a:r>
              <a:rPr lang="en-US" sz="2400" dirty="0"/>
              <a:t>are </a:t>
            </a:r>
            <a:r>
              <a:rPr lang="en-US" sz="2400" b="1" u="sng" dirty="0">
                <a:solidFill>
                  <a:schemeClr val="tx1"/>
                </a:solidFill>
              </a:rPr>
              <a:t>object pronouns.. </a:t>
            </a:r>
            <a:endParaRPr lang="ar-SA" sz="2400" b="1" u="sng" dirty="0">
              <a:solidFill>
                <a:schemeClr val="tx1"/>
              </a:solidFill>
            </a:endParaRPr>
          </a:p>
        </p:txBody>
      </p:sp>
      <p:pic>
        <p:nvPicPr>
          <p:cNvPr id="12" name="Picture 2" descr="irregular verbs | Baamboozle">
            <a:extLst>
              <a:ext uri="{FF2B5EF4-FFF2-40B4-BE49-F238E27FC236}">
                <a16:creationId xmlns:a16="http://schemas.microsoft.com/office/drawing/2014/main" id="{C4AE8F86-AC16-4AA0-8A35-58C89F47E67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339" y="4109966"/>
            <a:ext cx="2816878" cy="1985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فقاعة التفكير: على شكل سحابة 12">
            <a:extLst>
              <a:ext uri="{FF2B5EF4-FFF2-40B4-BE49-F238E27FC236}">
                <a16:creationId xmlns:a16="http://schemas.microsoft.com/office/drawing/2014/main" id="{277DC7FF-6C3E-4831-A1E4-7B8ABE3BB831}"/>
              </a:ext>
            </a:extLst>
          </p:cNvPr>
          <p:cNvSpPr/>
          <p:nvPr/>
        </p:nvSpPr>
        <p:spPr>
          <a:xfrm>
            <a:off x="4542339" y="2526473"/>
            <a:ext cx="2383437" cy="1372830"/>
          </a:xfrm>
          <a:prstGeom prst="cloudCallout">
            <a:avLst>
              <a:gd name="adj1" fmla="val 37995"/>
              <a:gd name="adj2" fmla="val 84343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</a:rPr>
              <a:t>Object pronouns can be omitted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924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  <p:bldP spid="5" grpId="0" animBg="1"/>
      <p:bldP spid="6" grpId="0" animBg="1"/>
      <p:bldP spid="8" grpId="0" animBg="1"/>
      <p:bldP spid="11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6"/>
          <p:cNvSpPr txBox="1">
            <a:spLocks noGrp="1"/>
          </p:cNvSpPr>
          <p:nvPr>
            <p:ph type="body" idx="4294967295"/>
          </p:nvPr>
        </p:nvSpPr>
        <p:spPr>
          <a:xfrm>
            <a:off x="2432205" y="2817026"/>
            <a:ext cx="9552966" cy="3329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 sz="2800" dirty="0"/>
              <a:t>Use</a:t>
            </a:r>
            <a:r>
              <a:rPr lang="en-US" sz="2200" dirty="0"/>
              <a:t> the definite article </a:t>
            </a:r>
            <a:r>
              <a:rPr lang="en-US" sz="2200" b="0" dirty="0"/>
              <a:t>(the) </a:t>
            </a:r>
            <a:r>
              <a:rPr lang="en-US" sz="2200" dirty="0"/>
              <a:t>correctly.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sz="22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sz="22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sz="22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 sz="2800" dirty="0"/>
              <a:t>Use </a:t>
            </a:r>
            <a:r>
              <a:rPr lang="en-US" sz="2200" dirty="0"/>
              <a:t>adjective clauses &amp;  relative pronouns correctly.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sz="22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sz="22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sz="22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 sz="2800" dirty="0"/>
              <a:t>Distinguish</a:t>
            </a:r>
            <a:r>
              <a:rPr lang="en-US" sz="2200" dirty="0"/>
              <a:t> between  relative pronouns as subjects of adjective clauses.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sz="2200" dirty="0"/>
          </a:p>
        </p:txBody>
      </p:sp>
      <p:sp>
        <p:nvSpPr>
          <p:cNvPr id="156" name="Google Shape;156;p26"/>
          <p:cNvSpPr txBox="1">
            <a:spLocks noGrp="1"/>
          </p:cNvSpPr>
          <p:nvPr>
            <p:ph type="title"/>
          </p:nvPr>
        </p:nvSpPr>
        <p:spPr>
          <a:xfrm>
            <a:off x="1418625" y="367991"/>
            <a:ext cx="7627404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" dirty="0"/>
              <a:t>Lesson Objectives:</a:t>
            </a:r>
            <a:endParaRPr dirty="0"/>
          </a:p>
        </p:txBody>
      </p:sp>
      <p:pic>
        <p:nvPicPr>
          <p:cNvPr id="157" name="Google Shape;157;p26" descr="A black and white outline of a city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 l="36449" t="26820" r="45730" b="33970"/>
          <a:stretch/>
        </p:blipFill>
        <p:spPr>
          <a:xfrm>
            <a:off x="1636573" y="2807888"/>
            <a:ext cx="795633" cy="762684"/>
          </a:xfrm>
          <a:custGeom>
            <a:avLst/>
            <a:gdLst/>
            <a:ahLst/>
            <a:cxnLst/>
            <a:rect l="l" t="t" r="r" b="b"/>
            <a:pathLst>
              <a:path w="1320553" h="1265866" extrusionOk="0">
                <a:moveTo>
                  <a:pt x="583958" y="0"/>
                </a:moveTo>
                <a:cubicBezTo>
                  <a:pt x="624904" y="0"/>
                  <a:pt x="663694" y="13792"/>
                  <a:pt x="695589" y="40084"/>
                </a:cubicBezTo>
                <a:lnTo>
                  <a:pt x="1255035" y="495227"/>
                </a:lnTo>
                <a:cubicBezTo>
                  <a:pt x="1296842" y="529276"/>
                  <a:pt x="1320979" y="579273"/>
                  <a:pt x="1320548" y="633149"/>
                </a:cubicBezTo>
                <a:cubicBezTo>
                  <a:pt x="1320548" y="687024"/>
                  <a:pt x="1296842" y="737021"/>
                  <a:pt x="1255035" y="771071"/>
                </a:cubicBezTo>
                <a:lnTo>
                  <a:pt x="695157" y="1225782"/>
                </a:lnTo>
                <a:cubicBezTo>
                  <a:pt x="662832" y="1252074"/>
                  <a:pt x="624472" y="1265866"/>
                  <a:pt x="583527" y="1265866"/>
                </a:cubicBezTo>
                <a:cubicBezTo>
                  <a:pt x="485258" y="1265866"/>
                  <a:pt x="405090" y="1186130"/>
                  <a:pt x="405090" y="1088292"/>
                </a:cubicBezTo>
                <a:cubicBezTo>
                  <a:pt x="330957" y="1124065"/>
                  <a:pt x="219327" y="1130961"/>
                  <a:pt x="219327" y="1130961"/>
                </a:cubicBezTo>
                <a:lnTo>
                  <a:pt x="219310" y="1129432"/>
                </a:lnTo>
                <a:lnTo>
                  <a:pt x="197832" y="1129432"/>
                </a:lnTo>
                <a:cubicBezTo>
                  <a:pt x="88788" y="1129432"/>
                  <a:pt x="0" y="1041333"/>
                  <a:pt x="0" y="933134"/>
                </a:cubicBezTo>
                <a:lnTo>
                  <a:pt x="0" y="446449"/>
                </a:lnTo>
                <a:cubicBezTo>
                  <a:pt x="0" y="338250"/>
                  <a:pt x="88788" y="250151"/>
                  <a:pt x="197832" y="250151"/>
                </a:cubicBezTo>
                <a:lnTo>
                  <a:pt x="209902" y="250151"/>
                </a:lnTo>
                <a:lnTo>
                  <a:pt x="209844" y="244812"/>
                </a:lnTo>
                <a:cubicBezTo>
                  <a:pt x="284839" y="243950"/>
                  <a:pt x="405521" y="202142"/>
                  <a:pt x="405521" y="202142"/>
                </a:cubicBezTo>
                <a:lnTo>
                  <a:pt x="405521" y="178006"/>
                </a:lnTo>
                <a:cubicBezTo>
                  <a:pt x="405521" y="79737"/>
                  <a:pt x="485688" y="0"/>
                  <a:pt x="583958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58" name="Google Shape;158;p26" descr="A black and white outline of a city&#10;&#10;Description automatically generated with medium confidence"/>
          <p:cNvPicPr preferRelativeResize="0"/>
          <p:nvPr/>
        </p:nvPicPr>
        <p:blipFill rotWithShape="1">
          <a:blip r:embed="rId4">
            <a:alphaModFix/>
          </a:blip>
          <a:srcRect l="36449" t="26820" r="45730" b="33970"/>
          <a:stretch/>
        </p:blipFill>
        <p:spPr>
          <a:xfrm>
            <a:off x="1636572" y="4040974"/>
            <a:ext cx="795633" cy="762684"/>
          </a:xfrm>
          <a:custGeom>
            <a:avLst/>
            <a:gdLst/>
            <a:ahLst/>
            <a:cxnLst/>
            <a:rect l="l" t="t" r="r" b="b"/>
            <a:pathLst>
              <a:path w="1320553" h="1265866" extrusionOk="0">
                <a:moveTo>
                  <a:pt x="583958" y="0"/>
                </a:moveTo>
                <a:cubicBezTo>
                  <a:pt x="624904" y="0"/>
                  <a:pt x="663694" y="13792"/>
                  <a:pt x="695589" y="40084"/>
                </a:cubicBezTo>
                <a:lnTo>
                  <a:pt x="1255035" y="495227"/>
                </a:lnTo>
                <a:cubicBezTo>
                  <a:pt x="1296842" y="529276"/>
                  <a:pt x="1320979" y="579273"/>
                  <a:pt x="1320548" y="633149"/>
                </a:cubicBezTo>
                <a:cubicBezTo>
                  <a:pt x="1320548" y="687024"/>
                  <a:pt x="1296842" y="737021"/>
                  <a:pt x="1255035" y="771071"/>
                </a:cubicBezTo>
                <a:lnTo>
                  <a:pt x="695157" y="1225782"/>
                </a:lnTo>
                <a:cubicBezTo>
                  <a:pt x="662832" y="1252074"/>
                  <a:pt x="624472" y="1265866"/>
                  <a:pt x="583527" y="1265866"/>
                </a:cubicBezTo>
                <a:cubicBezTo>
                  <a:pt x="485258" y="1265866"/>
                  <a:pt x="405090" y="1186130"/>
                  <a:pt x="405090" y="1088292"/>
                </a:cubicBezTo>
                <a:cubicBezTo>
                  <a:pt x="330957" y="1124065"/>
                  <a:pt x="219327" y="1130961"/>
                  <a:pt x="219327" y="1130961"/>
                </a:cubicBezTo>
                <a:lnTo>
                  <a:pt x="219310" y="1129432"/>
                </a:lnTo>
                <a:lnTo>
                  <a:pt x="197832" y="1129432"/>
                </a:lnTo>
                <a:cubicBezTo>
                  <a:pt x="88788" y="1129432"/>
                  <a:pt x="0" y="1041333"/>
                  <a:pt x="0" y="933134"/>
                </a:cubicBezTo>
                <a:lnTo>
                  <a:pt x="0" y="446449"/>
                </a:lnTo>
                <a:cubicBezTo>
                  <a:pt x="0" y="338250"/>
                  <a:pt x="88788" y="250151"/>
                  <a:pt x="197832" y="250151"/>
                </a:cubicBezTo>
                <a:lnTo>
                  <a:pt x="209902" y="250151"/>
                </a:lnTo>
                <a:lnTo>
                  <a:pt x="209844" y="244812"/>
                </a:lnTo>
                <a:cubicBezTo>
                  <a:pt x="284839" y="243950"/>
                  <a:pt x="405521" y="202142"/>
                  <a:pt x="405521" y="202142"/>
                </a:cubicBezTo>
                <a:lnTo>
                  <a:pt x="405521" y="178006"/>
                </a:lnTo>
                <a:cubicBezTo>
                  <a:pt x="405521" y="79737"/>
                  <a:pt x="485688" y="0"/>
                  <a:pt x="583958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59" name="Google Shape;159;p26" descr="A black and white outline of a city&#10;&#10;Description automatically generated with medium confidence"/>
          <p:cNvPicPr preferRelativeResize="0"/>
          <p:nvPr/>
        </p:nvPicPr>
        <p:blipFill rotWithShape="1">
          <a:blip r:embed="rId5">
            <a:alphaModFix/>
          </a:blip>
          <a:srcRect l="36449" t="26820" r="45730" b="33970"/>
          <a:stretch/>
        </p:blipFill>
        <p:spPr>
          <a:xfrm>
            <a:off x="1636572" y="5350636"/>
            <a:ext cx="795633" cy="762684"/>
          </a:xfrm>
          <a:custGeom>
            <a:avLst/>
            <a:gdLst/>
            <a:ahLst/>
            <a:cxnLst/>
            <a:rect l="l" t="t" r="r" b="b"/>
            <a:pathLst>
              <a:path w="1320553" h="1265866" extrusionOk="0">
                <a:moveTo>
                  <a:pt x="583958" y="0"/>
                </a:moveTo>
                <a:cubicBezTo>
                  <a:pt x="624904" y="0"/>
                  <a:pt x="663694" y="13792"/>
                  <a:pt x="695589" y="40084"/>
                </a:cubicBezTo>
                <a:lnTo>
                  <a:pt x="1255035" y="495227"/>
                </a:lnTo>
                <a:cubicBezTo>
                  <a:pt x="1296842" y="529276"/>
                  <a:pt x="1320979" y="579273"/>
                  <a:pt x="1320548" y="633149"/>
                </a:cubicBezTo>
                <a:cubicBezTo>
                  <a:pt x="1320548" y="687024"/>
                  <a:pt x="1296842" y="737021"/>
                  <a:pt x="1255035" y="771071"/>
                </a:cubicBezTo>
                <a:lnTo>
                  <a:pt x="695157" y="1225782"/>
                </a:lnTo>
                <a:cubicBezTo>
                  <a:pt x="662832" y="1252074"/>
                  <a:pt x="624472" y="1265866"/>
                  <a:pt x="583527" y="1265866"/>
                </a:cubicBezTo>
                <a:cubicBezTo>
                  <a:pt x="485258" y="1265866"/>
                  <a:pt x="405090" y="1186130"/>
                  <a:pt x="405090" y="1088292"/>
                </a:cubicBezTo>
                <a:cubicBezTo>
                  <a:pt x="330957" y="1124065"/>
                  <a:pt x="219327" y="1130961"/>
                  <a:pt x="219327" y="1130961"/>
                </a:cubicBezTo>
                <a:lnTo>
                  <a:pt x="219310" y="1129432"/>
                </a:lnTo>
                <a:lnTo>
                  <a:pt x="197832" y="1129432"/>
                </a:lnTo>
                <a:cubicBezTo>
                  <a:pt x="88788" y="1129432"/>
                  <a:pt x="0" y="1041333"/>
                  <a:pt x="0" y="933134"/>
                </a:cubicBezTo>
                <a:lnTo>
                  <a:pt x="0" y="446449"/>
                </a:lnTo>
                <a:cubicBezTo>
                  <a:pt x="0" y="338250"/>
                  <a:pt x="88788" y="250151"/>
                  <a:pt x="197832" y="250151"/>
                </a:cubicBezTo>
                <a:lnTo>
                  <a:pt x="209902" y="250151"/>
                </a:lnTo>
                <a:lnTo>
                  <a:pt x="209844" y="244812"/>
                </a:lnTo>
                <a:cubicBezTo>
                  <a:pt x="284839" y="243950"/>
                  <a:pt x="405521" y="202142"/>
                  <a:pt x="405521" y="202142"/>
                </a:cubicBezTo>
                <a:lnTo>
                  <a:pt x="405521" y="178006"/>
                </a:lnTo>
                <a:cubicBezTo>
                  <a:pt x="405521" y="79737"/>
                  <a:pt x="485688" y="0"/>
                  <a:pt x="583958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60" name="Google Shape;160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18625" y="1412087"/>
            <a:ext cx="7119229" cy="173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59;p26" descr="A black and white outline of a city&#10;&#10;Description automatically generated with medium confidence">
            <a:extLst>
              <a:ext uri="{FF2B5EF4-FFF2-40B4-BE49-F238E27FC236}">
                <a16:creationId xmlns:a16="http://schemas.microsoft.com/office/drawing/2014/main" id="{35849826-E77E-433C-A673-F5FA6774296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36449" t="26820" r="45730" b="33970"/>
          <a:stretch/>
        </p:blipFill>
        <p:spPr>
          <a:xfrm>
            <a:off x="1636573" y="1647646"/>
            <a:ext cx="795633" cy="762684"/>
          </a:xfrm>
          <a:custGeom>
            <a:avLst/>
            <a:gdLst/>
            <a:ahLst/>
            <a:cxnLst/>
            <a:rect l="l" t="t" r="r" b="b"/>
            <a:pathLst>
              <a:path w="1320553" h="1265866" extrusionOk="0">
                <a:moveTo>
                  <a:pt x="583958" y="0"/>
                </a:moveTo>
                <a:cubicBezTo>
                  <a:pt x="624904" y="0"/>
                  <a:pt x="663694" y="13792"/>
                  <a:pt x="695589" y="40084"/>
                </a:cubicBezTo>
                <a:lnTo>
                  <a:pt x="1255035" y="495227"/>
                </a:lnTo>
                <a:cubicBezTo>
                  <a:pt x="1296842" y="529276"/>
                  <a:pt x="1320979" y="579273"/>
                  <a:pt x="1320548" y="633149"/>
                </a:cubicBezTo>
                <a:cubicBezTo>
                  <a:pt x="1320548" y="687024"/>
                  <a:pt x="1296842" y="737021"/>
                  <a:pt x="1255035" y="771071"/>
                </a:cubicBezTo>
                <a:lnTo>
                  <a:pt x="695157" y="1225782"/>
                </a:lnTo>
                <a:cubicBezTo>
                  <a:pt x="662832" y="1252074"/>
                  <a:pt x="624472" y="1265866"/>
                  <a:pt x="583527" y="1265866"/>
                </a:cubicBezTo>
                <a:cubicBezTo>
                  <a:pt x="485258" y="1265866"/>
                  <a:pt x="405090" y="1186130"/>
                  <a:pt x="405090" y="1088292"/>
                </a:cubicBezTo>
                <a:cubicBezTo>
                  <a:pt x="330957" y="1124065"/>
                  <a:pt x="219327" y="1130961"/>
                  <a:pt x="219327" y="1130961"/>
                </a:cubicBezTo>
                <a:lnTo>
                  <a:pt x="219310" y="1129432"/>
                </a:lnTo>
                <a:lnTo>
                  <a:pt x="197832" y="1129432"/>
                </a:lnTo>
                <a:cubicBezTo>
                  <a:pt x="88788" y="1129432"/>
                  <a:pt x="0" y="1041333"/>
                  <a:pt x="0" y="933134"/>
                </a:cubicBezTo>
                <a:lnTo>
                  <a:pt x="0" y="446449"/>
                </a:lnTo>
                <a:cubicBezTo>
                  <a:pt x="0" y="338250"/>
                  <a:pt x="88788" y="250151"/>
                  <a:pt x="197832" y="250151"/>
                </a:cubicBezTo>
                <a:lnTo>
                  <a:pt x="209902" y="250151"/>
                </a:lnTo>
                <a:lnTo>
                  <a:pt x="209844" y="244812"/>
                </a:lnTo>
                <a:cubicBezTo>
                  <a:pt x="284839" y="243950"/>
                  <a:pt x="405521" y="202142"/>
                  <a:pt x="405521" y="202142"/>
                </a:cubicBezTo>
                <a:lnTo>
                  <a:pt x="405521" y="178006"/>
                </a:lnTo>
                <a:cubicBezTo>
                  <a:pt x="405521" y="79737"/>
                  <a:pt x="485688" y="0"/>
                  <a:pt x="583958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B1D9E6CE-9504-4936-8172-5BB16EE3A9BF}"/>
              </a:ext>
            </a:extLst>
          </p:cNvPr>
          <p:cNvSpPr txBox="1"/>
          <p:nvPr/>
        </p:nvSpPr>
        <p:spPr>
          <a:xfrm>
            <a:off x="2627416" y="1795658"/>
            <a:ext cx="61850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000"/>
              <a:buFont typeface="Coming Soon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Coming Soon"/>
                <a:sym typeface="Coming Soon"/>
              </a:rPr>
              <a:t>Use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Coming Soon"/>
                <a:sym typeface="Coming Soon"/>
              </a:rPr>
              <a:t> the indefinite article ( a/an ) correctly.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D74C23E-6EC8-4E26-B596-B2050443A8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185" t="37453" r="17083" b="12210"/>
          <a:stretch/>
        </p:blipFill>
        <p:spPr>
          <a:xfrm>
            <a:off x="1481667" y="1058334"/>
            <a:ext cx="8932333" cy="47413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75000"/>
              </a:schemeClr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770D580B-6FCF-437D-B7BB-F0AC98648393}"/>
              </a:ext>
            </a:extLst>
          </p:cNvPr>
          <p:cNvSpPr txBox="1"/>
          <p:nvPr/>
        </p:nvSpPr>
        <p:spPr>
          <a:xfrm>
            <a:off x="4059766" y="2352246"/>
            <a:ext cx="61849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accent1">
                    <a:lumMod val="75000"/>
                  </a:schemeClr>
                </a:solidFill>
              </a:rPr>
              <a:t>Who introduces contestants.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683DAAA7-E436-4647-89CA-81CD8FDD0164}"/>
              </a:ext>
            </a:extLst>
          </p:cNvPr>
          <p:cNvSpPr txBox="1"/>
          <p:nvPr/>
        </p:nvSpPr>
        <p:spPr>
          <a:xfrm>
            <a:off x="3746500" y="2668723"/>
            <a:ext cx="28998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accent1">
                    <a:lumMod val="75000"/>
                  </a:schemeClr>
                </a:solidFill>
              </a:rPr>
              <a:t>that investigates crimes.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44EFA075-ED05-42BE-8253-FBA112310653}"/>
              </a:ext>
            </a:extLst>
          </p:cNvPr>
          <p:cNvSpPr txBox="1"/>
          <p:nvPr/>
        </p:nvSpPr>
        <p:spPr>
          <a:xfrm>
            <a:off x="3924300" y="3001783"/>
            <a:ext cx="61849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accent1">
                    <a:lumMod val="75000"/>
                  </a:schemeClr>
                </a:solidFill>
              </a:rPr>
              <a:t>that converts sound waves into an electrical signals.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609514B7-F6FC-441C-A140-4908C4D2A883}"/>
              </a:ext>
            </a:extLst>
          </p:cNvPr>
          <p:cNvSpPr txBox="1"/>
          <p:nvPr/>
        </p:nvSpPr>
        <p:spPr>
          <a:xfrm>
            <a:off x="3490383" y="3309560"/>
            <a:ext cx="61849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accent1">
                    <a:lumMod val="75000"/>
                  </a:schemeClr>
                </a:solidFill>
              </a:rPr>
              <a:t>             that is produced to air in the morning.</a:t>
            </a:r>
          </a:p>
          <a:p>
            <a:endParaRPr lang="en-US" sz="8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1400" b="1" dirty="0">
                <a:solidFill>
                  <a:schemeClr val="accent1">
                    <a:lumMod val="75000"/>
                  </a:schemeClr>
                </a:solidFill>
              </a:rPr>
              <a:t>               That broadcasts documentaries.</a:t>
            </a:r>
          </a:p>
          <a:p>
            <a:endParaRPr lang="en-US" sz="7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             </a:t>
            </a: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</a:rPr>
              <a:t>who collects scientific evidence during an investigation.</a:t>
            </a:r>
          </a:p>
          <a:p>
            <a:endParaRPr lang="en-US" sz="7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1400" b="1" dirty="0">
                <a:solidFill>
                  <a:schemeClr val="accent1">
                    <a:lumMod val="75000"/>
                  </a:schemeClr>
                </a:solidFill>
              </a:rPr>
              <a:t> that expresses feelings .</a:t>
            </a:r>
          </a:p>
          <a:p>
            <a:endParaRPr lang="en-US" sz="9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1400" b="1" dirty="0">
                <a:solidFill>
                  <a:schemeClr val="accent1">
                    <a:lumMod val="75000"/>
                  </a:schemeClr>
                </a:solidFill>
              </a:rPr>
              <a:t>              that controls another device from a distance.</a:t>
            </a:r>
          </a:p>
          <a:p>
            <a:r>
              <a:rPr lang="en-US" sz="700" b="1" dirty="0">
                <a:solidFill>
                  <a:schemeClr val="accent1">
                    <a:lumMod val="75000"/>
                  </a:schemeClr>
                </a:solidFill>
              </a:rPr>
              <a:t>              </a:t>
            </a:r>
            <a:endParaRPr lang="en-US" sz="1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                          </a:t>
            </a: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</a:rPr>
              <a:t>that is very popular.</a:t>
            </a:r>
          </a:p>
          <a:p>
            <a:endParaRPr lang="en-US" sz="6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1400" b="1" dirty="0">
                <a:solidFill>
                  <a:schemeClr val="accent1">
                    <a:lumMod val="75000"/>
                  </a:schemeClr>
                </a:solidFill>
              </a:rPr>
              <a:t>-that I want to have my vacation.</a:t>
            </a:r>
          </a:p>
        </p:txBody>
      </p:sp>
    </p:spTree>
    <p:extLst>
      <p:ext uri="{BB962C8B-B14F-4D97-AF65-F5344CB8AC3E}">
        <p14:creationId xmlns:p14="http://schemas.microsoft.com/office/powerpoint/2010/main" val="3881269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8" name="Google Shape;678;p42" descr="A picture containing accessory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136733">
            <a:off x="429734" y="675837"/>
            <a:ext cx="5857132" cy="5427851"/>
          </a:xfrm>
          <a:prstGeom prst="rect">
            <a:avLst/>
          </a:prstGeom>
          <a:noFill/>
          <a:ln>
            <a:noFill/>
          </a:ln>
        </p:spPr>
      </p:pic>
      <p:sp>
        <p:nvSpPr>
          <p:cNvPr id="679" name="Google Shape;679;p42"/>
          <p:cNvSpPr txBox="1">
            <a:spLocks noGrp="1"/>
          </p:cNvSpPr>
          <p:nvPr>
            <p:ph type="title"/>
          </p:nvPr>
        </p:nvSpPr>
        <p:spPr>
          <a:xfrm>
            <a:off x="6588171" y="1923022"/>
            <a:ext cx="4867513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 sz="6600" b="1" dirty="0">
                <a:solidFill>
                  <a:schemeClr val="accent4"/>
                </a:solidFill>
              </a:rPr>
              <a:t>Homework</a:t>
            </a:r>
            <a:endParaRPr sz="6000" b="1" dirty="0">
              <a:solidFill>
                <a:schemeClr val="accent4"/>
              </a:solidFill>
            </a:endParaRPr>
          </a:p>
        </p:txBody>
      </p:sp>
      <p:sp>
        <p:nvSpPr>
          <p:cNvPr id="680" name="Google Shape;680;p42"/>
          <p:cNvSpPr txBox="1">
            <a:spLocks noGrp="1"/>
          </p:cNvSpPr>
          <p:nvPr>
            <p:ph type="body" idx="1"/>
          </p:nvPr>
        </p:nvSpPr>
        <p:spPr>
          <a:xfrm>
            <a:off x="7227909" y="3146679"/>
            <a:ext cx="3873284" cy="20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SzPts val="1900"/>
              <a:buNone/>
            </a:pPr>
            <a:r>
              <a:rPr lang="en-US" sz="2400" dirty="0"/>
              <a:t>W</a:t>
            </a:r>
            <a:r>
              <a:rPr lang="en" sz="2400" dirty="0"/>
              <a:t>orkbook page </a:t>
            </a:r>
            <a:r>
              <a:rPr lang="en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( 121 ) </a:t>
            </a:r>
            <a:r>
              <a:rPr lang="en" sz="2400" dirty="0"/>
              <a:t>, exercises </a:t>
            </a:r>
            <a:r>
              <a:rPr lang="en" sz="2400" dirty="0">
                <a:solidFill>
                  <a:schemeClr val="accent2"/>
                </a:solidFill>
              </a:rPr>
              <a:t>( M, N) </a:t>
            </a:r>
            <a:endParaRPr sz="2400" dirty="0">
              <a:solidFill>
                <a:schemeClr val="accent2"/>
              </a:solidFill>
            </a:endParaRPr>
          </a:p>
        </p:txBody>
      </p:sp>
      <p:sp>
        <p:nvSpPr>
          <p:cNvPr id="681" name="Google Shape;681;p42"/>
          <p:cNvSpPr/>
          <p:nvPr/>
        </p:nvSpPr>
        <p:spPr>
          <a:xfrm rot="5400000">
            <a:off x="1279536" y="1891758"/>
            <a:ext cx="4825496" cy="3562583"/>
          </a:xfrm>
          <a:custGeom>
            <a:avLst/>
            <a:gdLst/>
            <a:ahLst/>
            <a:cxnLst/>
            <a:rect l="l" t="t" r="r" b="b"/>
            <a:pathLst>
              <a:path w="427887" h="348544" extrusionOk="0">
                <a:moveTo>
                  <a:pt x="221897" y="344049"/>
                </a:moveTo>
                <a:lnTo>
                  <a:pt x="50447" y="348049"/>
                </a:lnTo>
                <a:cubicBezTo>
                  <a:pt x="43846" y="348907"/>
                  <a:pt x="37150" y="348650"/>
                  <a:pt x="30635" y="347287"/>
                </a:cubicBezTo>
                <a:cubicBezTo>
                  <a:pt x="25425" y="345306"/>
                  <a:pt x="21443" y="341010"/>
                  <a:pt x="19871" y="335667"/>
                </a:cubicBezTo>
                <a:cubicBezTo>
                  <a:pt x="16252" y="295376"/>
                  <a:pt x="13775" y="254990"/>
                  <a:pt x="11108" y="214604"/>
                </a:cubicBezTo>
                <a:cubicBezTo>
                  <a:pt x="7365" y="158407"/>
                  <a:pt x="3746" y="102238"/>
                  <a:pt x="250" y="46107"/>
                </a:cubicBezTo>
                <a:cubicBezTo>
                  <a:pt x="-83" y="41700"/>
                  <a:pt x="-83" y="37274"/>
                  <a:pt x="250" y="32867"/>
                </a:cubicBezTo>
                <a:cubicBezTo>
                  <a:pt x="1679" y="16294"/>
                  <a:pt x="8251" y="8483"/>
                  <a:pt x="25015" y="7150"/>
                </a:cubicBezTo>
                <a:cubicBezTo>
                  <a:pt x="51590" y="5054"/>
                  <a:pt x="78260" y="3816"/>
                  <a:pt x="104835" y="3435"/>
                </a:cubicBezTo>
                <a:cubicBezTo>
                  <a:pt x="191512" y="1911"/>
                  <a:pt x="278161" y="768"/>
                  <a:pt x="364772" y="6"/>
                </a:cubicBezTo>
                <a:cubicBezTo>
                  <a:pt x="376621" y="-74"/>
                  <a:pt x="388460" y="657"/>
                  <a:pt x="400205" y="2197"/>
                </a:cubicBezTo>
                <a:cubicBezTo>
                  <a:pt x="422684" y="4864"/>
                  <a:pt x="423541" y="6197"/>
                  <a:pt x="424017" y="28105"/>
                </a:cubicBezTo>
                <a:cubicBezTo>
                  <a:pt x="424874" y="69538"/>
                  <a:pt x="425827" y="111067"/>
                  <a:pt x="426494" y="152501"/>
                </a:cubicBezTo>
                <a:cubicBezTo>
                  <a:pt x="427160" y="200126"/>
                  <a:pt x="428304" y="248799"/>
                  <a:pt x="427732" y="296900"/>
                </a:cubicBezTo>
                <a:cubicBezTo>
                  <a:pt x="427256" y="348049"/>
                  <a:pt x="425827" y="339667"/>
                  <a:pt x="386203" y="340715"/>
                </a:cubicBezTo>
                <a:cubicBezTo>
                  <a:pt x="331339" y="342144"/>
                  <a:pt x="276570" y="343192"/>
                  <a:pt x="221801" y="344430"/>
                </a:cubicBezTo>
                <a:close/>
                <a:moveTo>
                  <a:pt x="25777" y="28200"/>
                </a:moveTo>
                <a:lnTo>
                  <a:pt x="42636" y="300234"/>
                </a:lnTo>
                <a:cubicBezTo>
                  <a:pt x="162651" y="286232"/>
                  <a:pt x="280761" y="289852"/>
                  <a:pt x="401443" y="291376"/>
                </a:cubicBezTo>
                <a:cubicBezTo>
                  <a:pt x="400586" y="201650"/>
                  <a:pt x="400205" y="114020"/>
                  <a:pt x="397919" y="24676"/>
                </a:cubicBezTo>
                <a:cubicBezTo>
                  <a:pt x="272570" y="21818"/>
                  <a:pt x="150554" y="24866"/>
                  <a:pt x="25777" y="2820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F36FA002-875E-F17C-5243-F2956A22B4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1" r="1872"/>
          <a:stretch/>
        </p:blipFill>
        <p:spPr>
          <a:xfrm rot="21449230">
            <a:off x="2216422" y="1647161"/>
            <a:ext cx="3009854" cy="41959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75000"/>
              </a:schemeClr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43"/>
          <p:cNvSpPr txBox="1">
            <a:spLocks noGrp="1"/>
          </p:cNvSpPr>
          <p:nvPr>
            <p:ph type="title"/>
          </p:nvPr>
        </p:nvSpPr>
        <p:spPr>
          <a:xfrm>
            <a:off x="4109083" y="313266"/>
            <a:ext cx="5438445" cy="13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</a:pPr>
            <a:r>
              <a:rPr lang="en" dirty="0"/>
              <a:t>Thank you!</a:t>
            </a:r>
            <a:endParaRPr dirty="0"/>
          </a:p>
        </p:txBody>
      </p:sp>
      <p:sp>
        <p:nvSpPr>
          <p:cNvPr id="688" name="Google Shape;688;p43"/>
          <p:cNvSpPr/>
          <p:nvPr/>
        </p:nvSpPr>
        <p:spPr>
          <a:xfrm>
            <a:off x="1698771" y="2988649"/>
            <a:ext cx="1690165" cy="1375055"/>
          </a:xfrm>
          <a:custGeom>
            <a:avLst/>
            <a:gdLst/>
            <a:ahLst/>
            <a:cxnLst/>
            <a:rect l="l" t="t" r="r" b="b"/>
            <a:pathLst>
              <a:path w="16446" h="13378" extrusionOk="0">
                <a:moveTo>
                  <a:pt x="11375" y="1"/>
                </a:moveTo>
                <a:cubicBezTo>
                  <a:pt x="9207" y="1"/>
                  <a:pt x="7606" y="2036"/>
                  <a:pt x="8106" y="4137"/>
                </a:cubicBezTo>
                <a:cubicBezTo>
                  <a:pt x="5304" y="4004"/>
                  <a:pt x="2802" y="2669"/>
                  <a:pt x="1135" y="635"/>
                </a:cubicBezTo>
                <a:lnTo>
                  <a:pt x="1135" y="635"/>
                </a:lnTo>
                <a:cubicBezTo>
                  <a:pt x="267" y="2136"/>
                  <a:pt x="701" y="4137"/>
                  <a:pt x="2202" y="5138"/>
                </a:cubicBezTo>
                <a:cubicBezTo>
                  <a:pt x="1635" y="5104"/>
                  <a:pt x="1135" y="4971"/>
                  <a:pt x="668" y="4704"/>
                </a:cubicBezTo>
                <a:lnTo>
                  <a:pt x="668" y="4704"/>
                </a:lnTo>
                <a:cubicBezTo>
                  <a:pt x="634" y="6272"/>
                  <a:pt x="1735" y="7740"/>
                  <a:pt x="3370" y="8040"/>
                </a:cubicBezTo>
                <a:cubicBezTo>
                  <a:pt x="3087" y="8121"/>
                  <a:pt x="2780" y="8165"/>
                  <a:pt x="2463" y="8165"/>
                </a:cubicBezTo>
                <a:cubicBezTo>
                  <a:pt x="2256" y="8165"/>
                  <a:pt x="2046" y="8146"/>
                  <a:pt x="1835" y="8107"/>
                </a:cubicBezTo>
                <a:lnTo>
                  <a:pt x="1835" y="8107"/>
                </a:lnTo>
                <a:cubicBezTo>
                  <a:pt x="2269" y="9441"/>
                  <a:pt x="3503" y="10408"/>
                  <a:pt x="5004" y="10442"/>
                </a:cubicBezTo>
                <a:cubicBezTo>
                  <a:pt x="3785" y="11406"/>
                  <a:pt x="2325" y="11888"/>
                  <a:pt x="808" y="11888"/>
                </a:cubicBezTo>
                <a:cubicBezTo>
                  <a:pt x="540" y="11888"/>
                  <a:pt x="271" y="11873"/>
                  <a:pt x="0" y="11843"/>
                </a:cubicBezTo>
                <a:lnTo>
                  <a:pt x="0" y="11843"/>
                </a:lnTo>
                <a:cubicBezTo>
                  <a:pt x="1502" y="12810"/>
                  <a:pt x="3269" y="13377"/>
                  <a:pt x="5171" y="13377"/>
                </a:cubicBezTo>
                <a:cubicBezTo>
                  <a:pt x="11442" y="13377"/>
                  <a:pt x="14978" y="8073"/>
                  <a:pt x="14744" y="3337"/>
                </a:cubicBezTo>
                <a:cubicBezTo>
                  <a:pt x="15411" y="2870"/>
                  <a:pt x="15979" y="2269"/>
                  <a:pt x="16446" y="1602"/>
                </a:cubicBezTo>
                <a:lnTo>
                  <a:pt x="16446" y="1602"/>
                </a:lnTo>
                <a:cubicBezTo>
                  <a:pt x="15812" y="1869"/>
                  <a:pt x="15178" y="2036"/>
                  <a:pt x="14511" y="2136"/>
                </a:cubicBezTo>
                <a:cubicBezTo>
                  <a:pt x="15178" y="1702"/>
                  <a:pt x="15712" y="1035"/>
                  <a:pt x="15979" y="268"/>
                </a:cubicBezTo>
                <a:lnTo>
                  <a:pt x="15979" y="268"/>
                </a:lnTo>
                <a:cubicBezTo>
                  <a:pt x="15311" y="635"/>
                  <a:pt x="14611" y="935"/>
                  <a:pt x="13844" y="1068"/>
                </a:cubicBezTo>
                <a:cubicBezTo>
                  <a:pt x="13210" y="434"/>
                  <a:pt x="12343" y="1"/>
                  <a:pt x="1137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0" name="Google Shape;690;p43" descr="A picture containing accessory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4533881">
            <a:off x="961963" y="2063383"/>
            <a:ext cx="2953886" cy="2977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91" name="Google Shape;691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3471944" y="1654866"/>
            <a:ext cx="7119229" cy="173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Placa Decorativa - Have A Nice Day - 2084plmk | Leroy Merlin">
            <a:extLst>
              <a:ext uri="{FF2B5EF4-FFF2-40B4-BE49-F238E27FC236}">
                <a16:creationId xmlns:a16="http://schemas.microsoft.com/office/drawing/2014/main" id="{73A068E9-AC28-4E45-B9C3-CDFEAC0EA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491" y="2345927"/>
            <a:ext cx="5715000" cy="37693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0283" y="5220248"/>
            <a:ext cx="7119229" cy="173455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33"/>
          <p:cNvSpPr txBox="1">
            <a:spLocks noGrp="1"/>
          </p:cNvSpPr>
          <p:nvPr>
            <p:ph type="title"/>
          </p:nvPr>
        </p:nvSpPr>
        <p:spPr>
          <a:xfrm>
            <a:off x="770137" y="2000950"/>
            <a:ext cx="4979316" cy="23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" dirty="0"/>
              <a:t>BOOK OPEN</a:t>
            </a:r>
            <a:endParaRPr dirty="0"/>
          </a:p>
        </p:txBody>
      </p:sp>
      <p:sp>
        <p:nvSpPr>
          <p:cNvPr id="259" name="Google Shape;259;p33"/>
          <p:cNvSpPr txBox="1">
            <a:spLocks noGrp="1"/>
          </p:cNvSpPr>
          <p:nvPr>
            <p:ph type="subTitle" idx="1"/>
          </p:nvPr>
        </p:nvSpPr>
        <p:spPr>
          <a:xfrm>
            <a:off x="2224052" y="4161993"/>
            <a:ext cx="315798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SzPts val="1800"/>
              <a:buNone/>
            </a:pPr>
            <a:r>
              <a:rPr lang="en" dirty="0"/>
              <a:t>..............</a:t>
            </a:r>
            <a:r>
              <a:rPr lang="en" sz="2400" dirty="0"/>
              <a:t>pages </a:t>
            </a:r>
            <a:r>
              <a:rPr lang="en" sz="2400" dirty="0">
                <a:solidFill>
                  <a:schemeClr val="accent1"/>
                </a:solidFill>
              </a:rPr>
              <a:t>( 58 - 59 ).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260" name="Google Shape;260;p33"/>
          <p:cNvSpPr/>
          <p:nvPr/>
        </p:nvSpPr>
        <p:spPr>
          <a:xfrm rot="-492561">
            <a:off x="6337025" y="962162"/>
            <a:ext cx="4425949" cy="4742626"/>
          </a:xfrm>
          <a:custGeom>
            <a:avLst/>
            <a:gdLst/>
            <a:ahLst/>
            <a:cxnLst/>
            <a:rect l="l" t="t" r="r" b="b"/>
            <a:pathLst>
              <a:path w="3462922" h="3710694" extrusionOk="0">
                <a:moveTo>
                  <a:pt x="0" y="0"/>
                </a:moveTo>
                <a:lnTo>
                  <a:pt x="317151" y="0"/>
                </a:lnTo>
                <a:lnTo>
                  <a:pt x="274831" y="8544"/>
                </a:lnTo>
                <a:cubicBezTo>
                  <a:pt x="216604" y="33172"/>
                  <a:pt x="175747" y="90829"/>
                  <a:pt x="175747" y="158027"/>
                </a:cubicBezTo>
                <a:cubicBezTo>
                  <a:pt x="175747" y="247625"/>
                  <a:pt x="248381" y="320259"/>
                  <a:pt x="337979" y="320259"/>
                </a:cubicBezTo>
                <a:cubicBezTo>
                  <a:pt x="427577" y="320259"/>
                  <a:pt x="500211" y="247625"/>
                  <a:pt x="500211" y="158027"/>
                </a:cubicBezTo>
                <a:cubicBezTo>
                  <a:pt x="500211" y="90829"/>
                  <a:pt x="459355" y="33172"/>
                  <a:pt x="401127" y="8544"/>
                </a:cubicBezTo>
                <a:lnTo>
                  <a:pt x="358807" y="0"/>
                </a:lnTo>
                <a:lnTo>
                  <a:pt x="868544" y="0"/>
                </a:lnTo>
                <a:lnTo>
                  <a:pt x="826224" y="8544"/>
                </a:lnTo>
                <a:cubicBezTo>
                  <a:pt x="767997" y="33172"/>
                  <a:pt x="727140" y="90829"/>
                  <a:pt x="727140" y="158027"/>
                </a:cubicBezTo>
                <a:cubicBezTo>
                  <a:pt x="727140" y="247625"/>
                  <a:pt x="799774" y="320259"/>
                  <a:pt x="889372" y="320259"/>
                </a:cubicBezTo>
                <a:cubicBezTo>
                  <a:pt x="978970" y="320259"/>
                  <a:pt x="1051604" y="247625"/>
                  <a:pt x="1051604" y="158027"/>
                </a:cubicBezTo>
                <a:cubicBezTo>
                  <a:pt x="1051604" y="90829"/>
                  <a:pt x="1010748" y="33172"/>
                  <a:pt x="952520" y="8544"/>
                </a:cubicBezTo>
                <a:lnTo>
                  <a:pt x="910200" y="0"/>
                </a:lnTo>
                <a:lnTo>
                  <a:pt x="1419937" y="0"/>
                </a:lnTo>
                <a:lnTo>
                  <a:pt x="1377617" y="8544"/>
                </a:lnTo>
                <a:cubicBezTo>
                  <a:pt x="1319390" y="33172"/>
                  <a:pt x="1278533" y="90829"/>
                  <a:pt x="1278533" y="158027"/>
                </a:cubicBezTo>
                <a:cubicBezTo>
                  <a:pt x="1278533" y="247625"/>
                  <a:pt x="1351167" y="320259"/>
                  <a:pt x="1440765" y="320259"/>
                </a:cubicBezTo>
                <a:cubicBezTo>
                  <a:pt x="1530363" y="320259"/>
                  <a:pt x="1602997" y="247625"/>
                  <a:pt x="1602997" y="158027"/>
                </a:cubicBezTo>
                <a:cubicBezTo>
                  <a:pt x="1602997" y="90829"/>
                  <a:pt x="1562141" y="33172"/>
                  <a:pt x="1503913" y="8544"/>
                </a:cubicBezTo>
                <a:lnTo>
                  <a:pt x="1461593" y="0"/>
                </a:lnTo>
                <a:lnTo>
                  <a:pt x="1971330" y="0"/>
                </a:lnTo>
                <a:lnTo>
                  <a:pt x="1929010" y="8544"/>
                </a:lnTo>
                <a:cubicBezTo>
                  <a:pt x="1870783" y="33172"/>
                  <a:pt x="1829926" y="90829"/>
                  <a:pt x="1829926" y="158027"/>
                </a:cubicBezTo>
                <a:cubicBezTo>
                  <a:pt x="1829926" y="247625"/>
                  <a:pt x="1902560" y="320259"/>
                  <a:pt x="1992158" y="320259"/>
                </a:cubicBezTo>
                <a:cubicBezTo>
                  <a:pt x="2081756" y="320259"/>
                  <a:pt x="2154390" y="247625"/>
                  <a:pt x="2154390" y="158027"/>
                </a:cubicBezTo>
                <a:cubicBezTo>
                  <a:pt x="2154390" y="90829"/>
                  <a:pt x="2113533" y="33172"/>
                  <a:pt x="2055306" y="8544"/>
                </a:cubicBezTo>
                <a:lnTo>
                  <a:pt x="2012986" y="0"/>
                </a:lnTo>
                <a:lnTo>
                  <a:pt x="2522723" y="0"/>
                </a:lnTo>
                <a:lnTo>
                  <a:pt x="2480403" y="8544"/>
                </a:lnTo>
                <a:cubicBezTo>
                  <a:pt x="2422176" y="33172"/>
                  <a:pt x="2381319" y="90829"/>
                  <a:pt x="2381319" y="158027"/>
                </a:cubicBezTo>
                <a:cubicBezTo>
                  <a:pt x="2381319" y="247625"/>
                  <a:pt x="2453953" y="320259"/>
                  <a:pt x="2543551" y="320259"/>
                </a:cubicBezTo>
                <a:cubicBezTo>
                  <a:pt x="2633149" y="320259"/>
                  <a:pt x="2705783" y="247625"/>
                  <a:pt x="2705783" y="158027"/>
                </a:cubicBezTo>
                <a:cubicBezTo>
                  <a:pt x="2705783" y="90829"/>
                  <a:pt x="2664926" y="33172"/>
                  <a:pt x="2606699" y="8544"/>
                </a:cubicBezTo>
                <a:lnTo>
                  <a:pt x="2564379" y="0"/>
                </a:lnTo>
                <a:lnTo>
                  <a:pt x="3074117" y="0"/>
                </a:lnTo>
                <a:lnTo>
                  <a:pt x="3031797" y="8544"/>
                </a:lnTo>
                <a:cubicBezTo>
                  <a:pt x="2973570" y="33172"/>
                  <a:pt x="2932713" y="90829"/>
                  <a:pt x="2932713" y="158027"/>
                </a:cubicBezTo>
                <a:cubicBezTo>
                  <a:pt x="2932713" y="247625"/>
                  <a:pt x="3005347" y="320259"/>
                  <a:pt x="3094945" y="320259"/>
                </a:cubicBezTo>
                <a:cubicBezTo>
                  <a:pt x="3184543" y="320259"/>
                  <a:pt x="3257177" y="247625"/>
                  <a:pt x="3257177" y="158027"/>
                </a:cubicBezTo>
                <a:cubicBezTo>
                  <a:pt x="3257177" y="90829"/>
                  <a:pt x="3216320" y="33172"/>
                  <a:pt x="3158093" y="8544"/>
                </a:cubicBezTo>
                <a:lnTo>
                  <a:pt x="3115773" y="0"/>
                </a:lnTo>
                <a:lnTo>
                  <a:pt x="3462922" y="0"/>
                </a:lnTo>
                <a:lnTo>
                  <a:pt x="3462922" y="3710694"/>
                </a:lnTo>
                <a:lnTo>
                  <a:pt x="0" y="371069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127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61" name="Google Shape;261;p33"/>
          <p:cNvGrpSpPr/>
          <p:nvPr/>
        </p:nvGrpSpPr>
        <p:grpSpPr>
          <a:xfrm rot="918659">
            <a:off x="6398177" y="1322698"/>
            <a:ext cx="4164258" cy="4392996"/>
            <a:chOff x="2368761" y="841731"/>
            <a:chExt cx="3148926" cy="3321893"/>
          </a:xfrm>
        </p:grpSpPr>
        <p:sp>
          <p:nvSpPr>
            <p:cNvPr id="262" name="Google Shape;262;p33"/>
            <p:cNvSpPr/>
            <p:nvPr/>
          </p:nvSpPr>
          <p:spPr>
            <a:xfrm rot="-5400000">
              <a:off x="2281268" y="934270"/>
              <a:ext cx="3321893" cy="3136815"/>
            </a:xfrm>
            <a:custGeom>
              <a:avLst/>
              <a:gdLst/>
              <a:ahLst/>
              <a:cxnLst/>
              <a:rect l="l" t="t" r="r" b="b"/>
              <a:pathLst>
                <a:path w="3321893" h="3136815" extrusionOk="0">
                  <a:moveTo>
                    <a:pt x="15340" y="3136815"/>
                  </a:moveTo>
                  <a:lnTo>
                    <a:pt x="7823" y="3136815"/>
                  </a:lnTo>
                  <a:lnTo>
                    <a:pt x="7246" y="3128385"/>
                  </a:lnTo>
                  <a:cubicBezTo>
                    <a:pt x="6349" y="3090892"/>
                    <a:pt x="7943" y="3056246"/>
                    <a:pt x="7943" y="3056246"/>
                  </a:cubicBezTo>
                  <a:close/>
                  <a:moveTo>
                    <a:pt x="3321893" y="1"/>
                  </a:moveTo>
                  <a:lnTo>
                    <a:pt x="3321893" y="3136815"/>
                  </a:lnTo>
                  <a:lnTo>
                    <a:pt x="17984" y="3136815"/>
                  </a:lnTo>
                  <a:lnTo>
                    <a:pt x="17230" y="3124210"/>
                  </a:lnTo>
                  <a:cubicBezTo>
                    <a:pt x="10841" y="3016343"/>
                    <a:pt x="1548" y="2851636"/>
                    <a:pt x="1548" y="2806198"/>
                  </a:cubicBezTo>
                  <a:cubicBezTo>
                    <a:pt x="1548" y="2736959"/>
                    <a:pt x="16347" y="2543684"/>
                    <a:pt x="16347" y="2543684"/>
                  </a:cubicBezTo>
                  <a:cubicBezTo>
                    <a:pt x="16347" y="2543684"/>
                    <a:pt x="-3275" y="2373088"/>
                    <a:pt x="1253" y="2303722"/>
                  </a:cubicBezTo>
                  <a:cubicBezTo>
                    <a:pt x="5782" y="2234348"/>
                    <a:pt x="45026" y="2187485"/>
                    <a:pt x="45026" y="2187485"/>
                  </a:cubicBezTo>
                  <a:lnTo>
                    <a:pt x="11470" y="2153021"/>
                  </a:lnTo>
                  <a:cubicBezTo>
                    <a:pt x="11470" y="2153021"/>
                    <a:pt x="-12796" y="1873544"/>
                    <a:pt x="9264" y="1796828"/>
                  </a:cubicBezTo>
                  <a:cubicBezTo>
                    <a:pt x="31324" y="1720106"/>
                    <a:pt x="64414" y="1714619"/>
                    <a:pt x="64414" y="1714619"/>
                  </a:cubicBezTo>
                  <a:cubicBezTo>
                    <a:pt x="64414" y="1714619"/>
                    <a:pt x="44560" y="1646127"/>
                    <a:pt x="64414" y="1558439"/>
                  </a:cubicBezTo>
                  <a:cubicBezTo>
                    <a:pt x="84269" y="1470764"/>
                    <a:pt x="84269" y="1435149"/>
                    <a:pt x="84269" y="1435149"/>
                  </a:cubicBezTo>
                  <a:lnTo>
                    <a:pt x="15882" y="1402265"/>
                  </a:lnTo>
                  <a:cubicBezTo>
                    <a:pt x="15882" y="1402265"/>
                    <a:pt x="5737" y="1346056"/>
                    <a:pt x="7945" y="1296678"/>
                  </a:cubicBezTo>
                  <a:cubicBezTo>
                    <a:pt x="10155" y="1247287"/>
                    <a:pt x="-890" y="948244"/>
                    <a:pt x="3528" y="843983"/>
                  </a:cubicBezTo>
                  <a:cubicBezTo>
                    <a:pt x="7945" y="739728"/>
                    <a:pt x="14320" y="614408"/>
                    <a:pt x="20563" y="573690"/>
                  </a:cubicBezTo>
                  <a:cubicBezTo>
                    <a:pt x="26805" y="532993"/>
                    <a:pt x="4957" y="211218"/>
                    <a:pt x="4957" y="211218"/>
                  </a:cubicBezTo>
                  <a:cubicBezTo>
                    <a:pt x="4957" y="211218"/>
                    <a:pt x="100156" y="224786"/>
                    <a:pt x="107958" y="158882"/>
                  </a:cubicBezTo>
                  <a:cubicBezTo>
                    <a:pt x="115762" y="92978"/>
                    <a:pt x="26805" y="77467"/>
                    <a:pt x="26805" y="77467"/>
                  </a:cubicBezTo>
                  <a:lnTo>
                    <a:pt x="223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9019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33"/>
            <p:cNvSpPr/>
            <p:nvPr/>
          </p:nvSpPr>
          <p:spPr>
            <a:xfrm rot="-5400000">
              <a:off x="2321639" y="901972"/>
              <a:ext cx="3243170" cy="3148926"/>
            </a:xfrm>
            <a:custGeom>
              <a:avLst/>
              <a:gdLst/>
              <a:ahLst/>
              <a:cxnLst/>
              <a:rect l="l" t="t" r="r" b="b"/>
              <a:pathLst>
                <a:path w="3243170" h="3148926" extrusionOk="0">
                  <a:moveTo>
                    <a:pt x="20529" y="3148926"/>
                  </a:moveTo>
                  <a:lnTo>
                    <a:pt x="13055" y="3148926"/>
                  </a:lnTo>
                  <a:lnTo>
                    <a:pt x="10969" y="3138376"/>
                  </a:lnTo>
                  <a:cubicBezTo>
                    <a:pt x="4356" y="3089791"/>
                    <a:pt x="7943" y="3011837"/>
                    <a:pt x="7943" y="3011837"/>
                  </a:cubicBezTo>
                  <a:close/>
                  <a:moveTo>
                    <a:pt x="3243170" y="0"/>
                  </a:moveTo>
                  <a:lnTo>
                    <a:pt x="3243170" y="3148926"/>
                  </a:lnTo>
                  <a:lnTo>
                    <a:pt x="21390" y="3148926"/>
                  </a:lnTo>
                  <a:lnTo>
                    <a:pt x="20126" y="3128183"/>
                  </a:lnTo>
                  <a:cubicBezTo>
                    <a:pt x="14197" y="3030150"/>
                    <a:pt x="1548" y="2814800"/>
                    <a:pt x="1548" y="2761789"/>
                  </a:cubicBezTo>
                  <a:cubicBezTo>
                    <a:pt x="1548" y="2692550"/>
                    <a:pt x="16347" y="2499275"/>
                    <a:pt x="16347" y="2499275"/>
                  </a:cubicBezTo>
                  <a:cubicBezTo>
                    <a:pt x="16347" y="2499275"/>
                    <a:pt x="-3275" y="2328679"/>
                    <a:pt x="1253" y="2259313"/>
                  </a:cubicBezTo>
                  <a:cubicBezTo>
                    <a:pt x="5782" y="2189939"/>
                    <a:pt x="45026" y="2143076"/>
                    <a:pt x="45026" y="2143076"/>
                  </a:cubicBezTo>
                  <a:lnTo>
                    <a:pt x="11470" y="2108612"/>
                  </a:lnTo>
                  <a:cubicBezTo>
                    <a:pt x="11470" y="2108612"/>
                    <a:pt x="-12796" y="1829135"/>
                    <a:pt x="9264" y="1752419"/>
                  </a:cubicBezTo>
                  <a:cubicBezTo>
                    <a:pt x="31324" y="1675697"/>
                    <a:pt x="64414" y="1670210"/>
                    <a:pt x="64414" y="1670210"/>
                  </a:cubicBezTo>
                  <a:cubicBezTo>
                    <a:pt x="64414" y="1670210"/>
                    <a:pt x="44560" y="1601718"/>
                    <a:pt x="64414" y="1514030"/>
                  </a:cubicBezTo>
                  <a:cubicBezTo>
                    <a:pt x="84269" y="1426355"/>
                    <a:pt x="84269" y="1390740"/>
                    <a:pt x="84269" y="1390740"/>
                  </a:cubicBezTo>
                  <a:lnTo>
                    <a:pt x="15882" y="1357856"/>
                  </a:lnTo>
                  <a:cubicBezTo>
                    <a:pt x="15882" y="1357856"/>
                    <a:pt x="5737" y="1301647"/>
                    <a:pt x="7945" y="1252269"/>
                  </a:cubicBezTo>
                  <a:cubicBezTo>
                    <a:pt x="10155" y="1202878"/>
                    <a:pt x="-890" y="903835"/>
                    <a:pt x="3528" y="799574"/>
                  </a:cubicBezTo>
                  <a:cubicBezTo>
                    <a:pt x="7945" y="695319"/>
                    <a:pt x="14320" y="569999"/>
                    <a:pt x="20563" y="529281"/>
                  </a:cubicBezTo>
                  <a:cubicBezTo>
                    <a:pt x="26805" y="488584"/>
                    <a:pt x="4957" y="166809"/>
                    <a:pt x="4957" y="166809"/>
                  </a:cubicBezTo>
                  <a:cubicBezTo>
                    <a:pt x="4957" y="166809"/>
                    <a:pt x="100156" y="180377"/>
                    <a:pt x="107958" y="114473"/>
                  </a:cubicBezTo>
                  <a:cubicBezTo>
                    <a:pt x="115762" y="48569"/>
                    <a:pt x="26805" y="33058"/>
                    <a:pt x="26805" y="33058"/>
                  </a:cubicBezTo>
                  <a:lnTo>
                    <a:pt x="24891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	</a:t>
              </a: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5" name="Google Shape;265;p33"/>
          <p:cNvSpPr/>
          <p:nvPr/>
        </p:nvSpPr>
        <p:spPr>
          <a:xfrm rot="8321483">
            <a:off x="5718107" y="1347857"/>
            <a:ext cx="1682451" cy="480542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196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33"/>
          <p:cNvSpPr/>
          <p:nvPr/>
        </p:nvSpPr>
        <p:spPr>
          <a:xfrm rot="8321483">
            <a:off x="9790132" y="4818007"/>
            <a:ext cx="1682451" cy="480542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196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7" name="Google Shape;267;p33" descr="A picture containing plan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28678" t="45968" r="60320" b="25889"/>
          <a:stretch/>
        </p:blipFill>
        <p:spPr>
          <a:xfrm rot="-1651549">
            <a:off x="937082" y="4114159"/>
            <a:ext cx="1124296" cy="816204"/>
          </a:xfrm>
          <a:custGeom>
            <a:avLst/>
            <a:gdLst/>
            <a:ahLst/>
            <a:cxnLst/>
            <a:rect l="l" t="t" r="r" b="b"/>
            <a:pathLst>
              <a:path w="1124296" h="816204" extrusionOk="0">
                <a:moveTo>
                  <a:pt x="623587" y="793775"/>
                </a:moveTo>
                <a:cubicBezTo>
                  <a:pt x="625711" y="793188"/>
                  <a:pt x="624606" y="793588"/>
                  <a:pt x="622953" y="794023"/>
                </a:cubicBezTo>
                <a:lnTo>
                  <a:pt x="622653" y="794057"/>
                </a:lnTo>
                <a:close/>
                <a:moveTo>
                  <a:pt x="96379" y="25278"/>
                </a:moveTo>
                <a:lnTo>
                  <a:pt x="102845" y="29493"/>
                </a:lnTo>
                <a:cubicBezTo>
                  <a:pt x="115280" y="37613"/>
                  <a:pt x="131184" y="48024"/>
                  <a:pt x="150538" y="60755"/>
                </a:cubicBezTo>
                <a:cubicBezTo>
                  <a:pt x="161187" y="66714"/>
                  <a:pt x="223532" y="101487"/>
                  <a:pt x="231295" y="106339"/>
                </a:cubicBezTo>
                <a:cubicBezTo>
                  <a:pt x="234480" y="108329"/>
                  <a:pt x="236403" y="111417"/>
                  <a:pt x="239261" y="113762"/>
                </a:cubicBezTo>
                <a:cubicBezTo>
                  <a:pt x="244758" y="118273"/>
                  <a:pt x="250614" y="122488"/>
                  <a:pt x="256291" y="126851"/>
                </a:cubicBezTo>
                <a:cubicBezTo>
                  <a:pt x="306283" y="158911"/>
                  <a:pt x="355899" y="191551"/>
                  <a:pt x="406268" y="223031"/>
                </a:cubicBezTo>
                <a:lnTo>
                  <a:pt x="487025" y="268615"/>
                </a:lnTo>
                <a:cubicBezTo>
                  <a:pt x="518614" y="287543"/>
                  <a:pt x="550098" y="306665"/>
                  <a:pt x="581791" y="325399"/>
                </a:cubicBezTo>
                <a:lnTo>
                  <a:pt x="631234" y="353856"/>
                </a:lnTo>
                <a:lnTo>
                  <a:pt x="692764" y="389867"/>
                </a:lnTo>
                <a:cubicBezTo>
                  <a:pt x="700455" y="395488"/>
                  <a:pt x="708312" y="400949"/>
                  <a:pt x="715837" y="406732"/>
                </a:cubicBezTo>
                <a:cubicBezTo>
                  <a:pt x="719685" y="409690"/>
                  <a:pt x="722908" y="413152"/>
                  <a:pt x="726824" y="416044"/>
                </a:cubicBezTo>
                <a:cubicBezTo>
                  <a:pt x="737316" y="423792"/>
                  <a:pt x="748249" y="431065"/>
                  <a:pt x="758962" y="438575"/>
                </a:cubicBezTo>
                <a:cubicBezTo>
                  <a:pt x="762350" y="439878"/>
                  <a:pt x="765736" y="441269"/>
                  <a:pt x="769125" y="442482"/>
                </a:cubicBezTo>
                <a:cubicBezTo>
                  <a:pt x="774896" y="444548"/>
                  <a:pt x="780870" y="447484"/>
                  <a:pt x="786430" y="448408"/>
                </a:cubicBezTo>
                <a:cubicBezTo>
                  <a:pt x="800642" y="450771"/>
                  <a:pt x="808417" y="432303"/>
                  <a:pt x="810878" y="429460"/>
                </a:cubicBezTo>
                <a:cubicBezTo>
                  <a:pt x="816470" y="405314"/>
                  <a:pt x="809124" y="434796"/>
                  <a:pt x="820219" y="401070"/>
                </a:cubicBezTo>
                <a:cubicBezTo>
                  <a:pt x="821342" y="397657"/>
                  <a:pt x="821519" y="393776"/>
                  <a:pt x="822691" y="390390"/>
                </a:cubicBezTo>
                <a:cubicBezTo>
                  <a:pt x="825003" y="383716"/>
                  <a:pt x="828003" y="377411"/>
                  <a:pt x="830659" y="370921"/>
                </a:cubicBezTo>
                <a:cubicBezTo>
                  <a:pt x="832347" y="363627"/>
                  <a:pt x="834240" y="354613"/>
                  <a:pt x="836703" y="347805"/>
                </a:cubicBezTo>
                <a:cubicBezTo>
                  <a:pt x="840162" y="338239"/>
                  <a:pt x="851054" y="313546"/>
                  <a:pt x="854833" y="305349"/>
                </a:cubicBezTo>
                <a:cubicBezTo>
                  <a:pt x="868866" y="274910"/>
                  <a:pt x="855435" y="279150"/>
                  <a:pt x="877634" y="275591"/>
                </a:cubicBezTo>
                <a:cubicBezTo>
                  <a:pt x="877057" y="290643"/>
                  <a:pt x="876625" y="273573"/>
                  <a:pt x="882028" y="295452"/>
                </a:cubicBezTo>
                <a:cubicBezTo>
                  <a:pt x="883398" y="300996"/>
                  <a:pt x="883676" y="306261"/>
                  <a:pt x="884500" y="311666"/>
                </a:cubicBezTo>
                <a:cubicBezTo>
                  <a:pt x="895459" y="332450"/>
                  <a:pt x="890755" y="321519"/>
                  <a:pt x="897683" y="344355"/>
                </a:cubicBezTo>
                <a:cubicBezTo>
                  <a:pt x="910908" y="362036"/>
                  <a:pt x="899567" y="345080"/>
                  <a:pt x="907298" y="362588"/>
                </a:cubicBezTo>
                <a:cubicBezTo>
                  <a:pt x="909432" y="367422"/>
                  <a:pt x="912795" y="372334"/>
                  <a:pt x="914988" y="377174"/>
                </a:cubicBezTo>
                <a:cubicBezTo>
                  <a:pt x="916926" y="381452"/>
                  <a:pt x="917771" y="385599"/>
                  <a:pt x="919657" y="389872"/>
                </a:cubicBezTo>
                <a:cubicBezTo>
                  <a:pt x="931919" y="417641"/>
                  <a:pt x="918865" y="379191"/>
                  <a:pt x="930918" y="418914"/>
                </a:cubicBezTo>
                <a:cubicBezTo>
                  <a:pt x="937866" y="429054"/>
                  <a:pt x="941115" y="432805"/>
                  <a:pt x="945476" y="442682"/>
                </a:cubicBezTo>
                <a:cubicBezTo>
                  <a:pt x="958866" y="473006"/>
                  <a:pt x="941601" y="439174"/>
                  <a:pt x="955914" y="466320"/>
                </a:cubicBezTo>
                <a:cubicBezTo>
                  <a:pt x="960446" y="474914"/>
                  <a:pt x="967633" y="483424"/>
                  <a:pt x="973493" y="491976"/>
                </a:cubicBezTo>
                <a:cubicBezTo>
                  <a:pt x="979294" y="500442"/>
                  <a:pt x="982465" y="508993"/>
                  <a:pt x="986952" y="517502"/>
                </a:cubicBezTo>
                <a:cubicBezTo>
                  <a:pt x="991484" y="526097"/>
                  <a:pt x="999055" y="534575"/>
                  <a:pt x="1004531" y="543158"/>
                </a:cubicBezTo>
                <a:cubicBezTo>
                  <a:pt x="1006854" y="546799"/>
                  <a:pt x="1008066" y="550452"/>
                  <a:pt x="1010299" y="554098"/>
                </a:cubicBezTo>
                <a:cubicBezTo>
                  <a:pt x="1012931" y="558394"/>
                  <a:pt x="1016392" y="562632"/>
                  <a:pt x="1019088" y="566926"/>
                </a:cubicBezTo>
                <a:cubicBezTo>
                  <a:pt x="1024820" y="576055"/>
                  <a:pt x="1029119" y="585274"/>
                  <a:pt x="1035569" y="594340"/>
                </a:cubicBezTo>
                <a:cubicBezTo>
                  <a:pt x="1039638" y="600061"/>
                  <a:pt x="1045688" y="605345"/>
                  <a:pt x="1050401" y="610945"/>
                </a:cubicBezTo>
                <a:cubicBezTo>
                  <a:pt x="1055515" y="617023"/>
                  <a:pt x="1061989" y="627234"/>
                  <a:pt x="1066058" y="632955"/>
                </a:cubicBezTo>
                <a:cubicBezTo>
                  <a:pt x="1068246" y="636030"/>
                  <a:pt x="1070636" y="639077"/>
                  <a:pt x="1072924" y="642137"/>
                </a:cubicBezTo>
                <a:cubicBezTo>
                  <a:pt x="1091520" y="659466"/>
                  <a:pt x="1068449" y="637153"/>
                  <a:pt x="1094624" y="667924"/>
                </a:cubicBezTo>
                <a:cubicBezTo>
                  <a:pt x="1098441" y="672411"/>
                  <a:pt x="1103379" y="676502"/>
                  <a:pt x="1107534" y="680882"/>
                </a:cubicBezTo>
                <a:cubicBezTo>
                  <a:pt x="1107560" y="680909"/>
                  <a:pt x="1124678" y="699458"/>
                  <a:pt x="1124290" y="701134"/>
                </a:cubicBezTo>
                <a:cubicBezTo>
                  <a:pt x="1123707" y="703651"/>
                  <a:pt x="1118135" y="702231"/>
                  <a:pt x="1114950" y="702631"/>
                </a:cubicBezTo>
                <a:cubicBezTo>
                  <a:pt x="1110533" y="703186"/>
                  <a:pt x="1105977" y="703542"/>
                  <a:pt x="1101490" y="703998"/>
                </a:cubicBezTo>
                <a:cubicBezTo>
                  <a:pt x="1090417" y="701885"/>
                  <a:pt x="1088310" y="700926"/>
                  <a:pt x="1077867" y="701458"/>
                </a:cubicBezTo>
                <a:cubicBezTo>
                  <a:pt x="1074528" y="701628"/>
                  <a:pt x="1071893" y="702828"/>
                  <a:pt x="1068528" y="702956"/>
                </a:cubicBezTo>
                <a:cubicBezTo>
                  <a:pt x="1063247" y="703156"/>
                  <a:pt x="1057357" y="702284"/>
                  <a:pt x="1052046" y="702434"/>
                </a:cubicBezTo>
                <a:cubicBezTo>
                  <a:pt x="1047352" y="702567"/>
                  <a:pt x="1043254" y="703625"/>
                  <a:pt x="1038586" y="703801"/>
                </a:cubicBezTo>
                <a:cubicBezTo>
                  <a:pt x="1034626" y="703951"/>
                  <a:pt x="1030185" y="703261"/>
                  <a:pt x="1026225" y="703410"/>
                </a:cubicBezTo>
                <a:cubicBezTo>
                  <a:pt x="1021557" y="703587"/>
                  <a:pt x="1017433" y="704601"/>
                  <a:pt x="1012765" y="704777"/>
                </a:cubicBezTo>
                <a:cubicBezTo>
                  <a:pt x="1008805" y="704927"/>
                  <a:pt x="1004128" y="703881"/>
                  <a:pt x="1000404" y="704386"/>
                </a:cubicBezTo>
                <a:cubicBezTo>
                  <a:pt x="993329" y="705347"/>
                  <a:pt x="987749" y="708245"/>
                  <a:pt x="980626" y="709140"/>
                </a:cubicBezTo>
                <a:cubicBezTo>
                  <a:pt x="972481" y="710163"/>
                  <a:pt x="963078" y="709275"/>
                  <a:pt x="954806" y="710116"/>
                </a:cubicBezTo>
                <a:cubicBezTo>
                  <a:pt x="942231" y="711393"/>
                  <a:pt x="938439" y="714027"/>
                  <a:pt x="928710" y="718255"/>
                </a:cubicBezTo>
                <a:cubicBezTo>
                  <a:pt x="925139" y="719806"/>
                  <a:pt x="919737" y="719166"/>
                  <a:pt x="915250" y="719622"/>
                </a:cubicBezTo>
                <a:cubicBezTo>
                  <a:pt x="906277" y="720533"/>
                  <a:pt x="896964" y="720972"/>
                  <a:pt x="888330" y="722356"/>
                </a:cubicBezTo>
                <a:cubicBezTo>
                  <a:pt x="884469" y="722975"/>
                  <a:pt x="881905" y="725204"/>
                  <a:pt x="877892" y="725612"/>
                </a:cubicBezTo>
                <a:cubicBezTo>
                  <a:pt x="872816" y="726127"/>
                  <a:pt x="866487" y="724575"/>
                  <a:pt x="861411" y="725091"/>
                </a:cubicBezTo>
                <a:cubicBezTo>
                  <a:pt x="857398" y="725498"/>
                  <a:pt x="854452" y="727261"/>
                  <a:pt x="850972" y="728346"/>
                </a:cubicBezTo>
                <a:cubicBezTo>
                  <a:pt x="841898" y="731175"/>
                  <a:pt x="831152" y="732021"/>
                  <a:pt x="821855" y="734597"/>
                </a:cubicBezTo>
                <a:cubicBezTo>
                  <a:pt x="817562" y="735786"/>
                  <a:pt x="814507" y="738303"/>
                  <a:pt x="810317" y="739610"/>
                </a:cubicBezTo>
                <a:cubicBezTo>
                  <a:pt x="805781" y="741025"/>
                  <a:pt x="800612" y="741694"/>
                  <a:pt x="795759" y="742735"/>
                </a:cubicBezTo>
                <a:cubicBezTo>
                  <a:pt x="786454" y="744733"/>
                  <a:pt x="778531" y="748354"/>
                  <a:pt x="769663" y="750874"/>
                </a:cubicBezTo>
                <a:cubicBezTo>
                  <a:pt x="761497" y="753195"/>
                  <a:pt x="753148" y="755309"/>
                  <a:pt x="744666" y="757255"/>
                </a:cubicBezTo>
                <a:cubicBezTo>
                  <a:pt x="726499" y="761424"/>
                  <a:pt x="744817" y="755681"/>
                  <a:pt x="721867" y="760120"/>
                </a:cubicBezTo>
                <a:cubicBezTo>
                  <a:pt x="680580" y="768106"/>
                  <a:pt x="734480" y="758977"/>
                  <a:pt x="705110" y="766761"/>
                </a:cubicBezTo>
                <a:cubicBezTo>
                  <a:pt x="697527" y="768771"/>
                  <a:pt x="689178" y="769843"/>
                  <a:pt x="681212" y="771384"/>
                </a:cubicBezTo>
                <a:cubicBezTo>
                  <a:pt x="670196" y="773515"/>
                  <a:pt x="647692" y="782846"/>
                  <a:pt x="638360" y="786164"/>
                </a:cubicBezTo>
                <a:cubicBezTo>
                  <a:pt x="634985" y="787364"/>
                  <a:pt x="631037" y="787955"/>
                  <a:pt x="627922" y="789420"/>
                </a:cubicBezTo>
                <a:cubicBezTo>
                  <a:pt x="621038" y="792659"/>
                  <a:pt x="618970" y="794026"/>
                  <a:pt x="619036" y="794476"/>
                </a:cubicBezTo>
                <a:lnTo>
                  <a:pt x="622653" y="794057"/>
                </a:lnTo>
                <a:lnTo>
                  <a:pt x="604847" y="799447"/>
                </a:lnTo>
                <a:cubicBezTo>
                  <a:pt x="599927" y="800982"/>
                  <a:pt x="596800" y="804329"/>
                  <a:pt x="592211" y="806219"/>
                </a:cubicBezTo>
                <a:cubicBezTo>
                  <a:pt x="587345" y="808224"/>
                  <a:pt x="581586" y="809271"/>
                  <a:pt x="576554" y="811103"/>
                </a:cubicBezTo>
                <a:cubicBezTo>
                  <a:pt x="572514" y="812573"/>
                  <a:pt x="569774" y="815519"/>
                  <a:pt x="565017" y="816117"/>
                </a:cubicBezTo>
                <a:cubicBezTo>
                  <a:pt x="558171" y="816977"/>
                  <a:pt x="547637" y="811279"/>
                  <a:pt x="540569" y="808172"/>
                </a:cubicBezTo>
                <a:cubicBezTo>
                  <a:pt x="551251" y="775707"/>
                  <a:pt x="540495" y="805759"/>
                  <a:pt x="568590" y="749893"/>
                </a:cubicBezTo>
                <a:cubicBezTo>
                  <a:pt x="572650" y="741820"/>
                  <a:pt x="576099" y="733397"/>
                  <a:pt x="579853" y="725149"/>
                </a:cubicBezTo>
                <a:cubicBezTo>
                  <a:pt x="584496" y="714949"/>
                  <a:pt x="587842" y="704032"/>
                  <a:pt x="591391" y="693242"/>
                </a:cubicBezTo>
                <a:cubicBezTo>
                  <a:pt x="592514" y="689830"/>
                  <a:pt x="592946" y="686077"/>
                  <a:pt x="593864" y="682563"/>
                </a:cubicBezTo>
                <a:cubicBezTo>
                  <a:pt x="594961" y="678371"/>
                  <a:pt x="596246" y="674272"/>
                  <a:pt x="597435" y="670126"/>
                </a:cubicBezTo>
                <a:cubicBezTo>
                  <a:pt x="602734" y="651674"/>
                  <a:pt x="613023" y="635869"/>
                  <a:pt x="621061" y="618880"/>
                </a:cubicBezTo>
                <a:cubicBezTo>
                  <a:pt x="626118" y="608194"/>
                  <a:pt x="642326" y="601562"/>
                  <a:pt x="636719" y="587103"/>
                </a:cubicBezTo>
                <a:cubicBezTo>
                  <a:pt x="632427" y="576033"/>
                  <a:pt x="611265" y="569565"/>
                  <a:pt x="598539" y="560795"/>
                </a:cubicBezTo>
                <a:cubicBezTo>
                  <a:pt x="590115" y="556346"/>
                  <a:pt x="581664" y="551968"/>
                  <a:pt x="573268" y="547446"/>
                </a:cubicBezTo>
                <a:cubicBezTo>
                  <a:pt x="562801" y="541809"/>
                  <a:pt x="552494" y="535749"/>
                  <a:pt x="541954" y="530320"/>
                </a:cubicBezTo>
                <a:cubicBezTo>
                  <a:pt x="537629" y="528092"/>
                  <a:pt x="533137" y="526595"/>
                  <a:pt x="528769" y="524524"/>
                </a:cubicBezTo>
                <a:cubicBezTo>
                  <a:pt x="522324" y="521468"/>
                  <a:pt x="515949" y="518142"/>
                  <a:pt x="509541" y="514951"/>
                </a:cubicBezTo>
                <a:cubicBezTo>
                  <a:pt x="485101" y="502783"/>
                  <a:pt x="461189" y="488959"/>
                  <a:pt x="436749" y="476791"/>
                </a:cubicBezTo>
                <a:cubicBezTo>
                  <a:pt x="424547" y="470716"/>
                  <a:pt x="419208" y="468521"/>
                  <a:pt x="407358" y="463312"/>
                </a:cubicBezTo>
                <a:cubicBezTo>
                  <a:pt x="396920" y="457603"/>
                  <a:pt x="386527" y="451780"/>
                  <a:pt x="376044" y="446185"/>
                </a:cubicBezTo>
                <a:cubicBezTo>
                  <a:pt x="368668" y="442249"/>
                  <a:pt x="361148" y="438717"/>
                  <a:pt x="353794" y="434724"/>
                </a:cubicBezTo>
                <a:cubicBezTo>
                  <a:pt x="341271" y="427924"/>
                  <a:pt x="328978" y="420575"/>
                  <a:pt x="316438" y="413821"/>
                </a:cubicBezTo>
                <a:cubicBezTo>
                  <a:pt x="303382" y="406789"/>
                  <a:pt x="293976" y="402931"/>
                  <a:pt x="281003" y="396564"/>
                </a:cubicBezTo>
                <a:cubicBezTo>
                  <a:pt x="268162" y="390262"/>
                  <a:pt x="255325" y="383935"/>
                  <a:pt x="242547" y="377419"/>
                </a:cubicBezTo>
                <a:cubicBezTo>
                  <a:pt x="184792" y="347969"/>
                  <a:pt x="256795" y="382976"/>
                  <a:pt x="172777" y="341148"/>
                </a:cubicBezTo>
                <a:cubicBezTo>
                  <a:pt x="164724" y="337139"/>
                  <a:pt x="157488" y="334543"/>
                  <a:pt x="149429" y="331445"/>
                </a:cubicBezTo>
                <a:cubicBezTo>
                  <a:pt x="142654" y="328840"/>
                  <a:pt x="135872" y="326345"/>
                  <a:pt x="129102" y="323630"/>
                </a:cubicBezTo>
                <a:cubicBezTo>
                  <a:pt x="79125" y="303585"/>
                  <a:pt x="123652" y="320808"/>
                  <a:pt x="95591" y="310020"/>
                </a:cubicBezTo>
                <a:lnTo>
                  <a:pt x="75264" y="302205"/>
                </a:lnTo>
                <a:cubicBezTo>
                  <a:pt x="66430" y="298809"/>
                  <a:pt x="57728" y="294010"/>
                  <a:pt x="48894" y="290614"/>
                </a:cubicBezTo>
                <a:cubicBezTo>
                  <a:pt x="44103" y="288772"/>
                  <a:pt x="39403" y="288292"/>
                  <a:pt x="34610" y="286577"/>
                </a:cubicBezTo>
                <a:cubicBezTo>
                  <a:pt x="25817" y="283429"/>
                  <a:pt x="19889" y="279312"/>
                  <a:pt x="11262" y="276874"/>
                </a:cubicBezTo>
                <a:cubicBezTo>
                  <a:pt x="7423" y="275788"/>
                  <a:pt x="3754" y="275441"/>
                  <a:pt x="0" y="274725"/>
                </a:cubicBezTo>
                <a:cubicBezTo>
                  <a:pt x="1744" y="229341"/>
                  <a:pt x="-1228" y="276689"/>
                  <a:pt x="58237" y="181544"/>
                </a:cubicBezTo>
                <a:cubicBezTo>
                  <a:pt x="63378" y="173318"/>
                  <a:pt x="66479" y="163876"/>
                  <a:pt x="70600" y="155042"/>
                </a:cubicBezTo>
                <a:cubicBezTo>
                  <a:pt x="76609" y="136776"/>
                  <a:pt x="73886" y="145666"/>
                  <a:pt x="78842" y="128410"/>
                </a:cubicBezTo>
                <a:cubicBezTo>
                  <a:pt x="79649" y="125600"/>
                  <a:pt x="79757" y="122463"/>
                  <a:pt x="80215" y="119489"/>
                </a:cubicBezTo>
                <a:cubicBezTo>
                  <a:pt x="80903" y="115021"/>
                  <a:pt x="84334" y="92740"/>
                  <a:pt x="84337" y="92726"/>
                </a:cubicBezTo>
                <a:cubicBezTo>
                  <a:pt x="85002" y="89093"/>
                  <a:pt x="86100" y="85660"/>
                  <a:pt x="86809" y="82047"/>
                </a:cubicBezTo>
                <a:cubicBezTo>
                  <a:pt x="87382" y="79125"/>
                  <a:pt x="87609" y="76048"/>
                  <a:pt x="88183" y="73126"/>
                </a:cubicBezTo>
                <a:cubicBezTo>
                  <a:pt x="88892" y="69513"/>
                  <a:pt x="90050" y="66107"/>
                  <a:pt x="90655" y="62447"/>
                </a:cubicBezTo>
                <a:close/>
                <a:moveTo>
                  <a:pt x="100272" y="0"/>
                </a:moveTo>
                <a:lnTo>
                  <a:pt x="96379" y="25278"/>
                </a:lnTo>
                <a:lnTo>
                  <a:pt x="75971" y="11975"/>
                </a:lnTo>
                <a:cubicBezTo>
                  <a:pt x="65021" y="4838"/>
                  <a:pt x="68031" y="6744"/>
                  <a:pt x="85163" y="17451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2" name="Picture 5">
            <a:extLst>
              <a:ext uri="{FF2B5EF4-FFF2-40B4-BE49-F238E27FC236}">
                <a16:creationId xmlns:a16="http://schemas.microsoft.com/office/drawing/2014/main" id="{642784C6-E74D-355D-FF4E-620EED21B3F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1" r="1872"/>
          <a:stretch/>
        </p:blipFill>
        <p:spPr>
          <a:xfrm>
            <a:off x="6889858" y="1355121"/>
            <a:ext cx="3402577" cy="42028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709009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1" name="Google Shape;211;p30"/>
          <p:cNvGrpSpPr/>
          <p:nvPr/>
        </p:nvGrpSpPr>
        <p:grpSpPr>
          <a:xfrm>
            <a:off x="934948" y="636997"/>
            <a:ext cx="10089223" cy="5342560"/>
            <a:chOff x="1017886" y="2820184"/>
            <a:chExt cx="3386040" cy="2900233"/>
          </a:xfrm>
        </p:grpSpPr>
        <p:pic>
          <p:nvPicPr>
            <p:cNvPr id="212" name="Google Shape;212;p3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10800000" flipH="1">
              <a:off x="1083899" y="5538245"/>
              <a:ext cx="3320027" cy="1821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3" name="Google Shape;213;p3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10800000" flipH="1">
              <a:off x="1064808" y="2820184"/>
              <a:ext cx="3204000" cy="2081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4" name="Google Shape;214;p3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5400000" flipH="1">
              <a:off x="-370439" y="4230296"/>
              <a:ext cx="2830034" cy="533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5" name="Google Shape;215;p3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5400000" flipH="1">
              <a:off x="2872948" y="4246539"/>
              <a:ext cx="2830034" cy="711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" name="صورة 4">
            <a:extLst>
              <a:ext uri="{FF2B5EF4-FFF2-40B4-BE49-F238E27FC236}">
                <a16:creationId xmlns:a16="http://schemas.microsoft.com/office/drawing/2014/main" id="{C2D4CBCF-C2E5-4F66-886F-3FA38A8A5A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124" t="22497" r="13539" b="8014"/>
          <a:stretch/>
        </p:blipFill>
        <p:spPr>
          <a:xfrm>
            <a:off x="1584777" y="1421801"/>
            <a:ext cx="8497069" cy="39440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50000"/>
              </a:schemeClr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id="{6D7A2469-FD2D-4A58-9D71-DBCBD47A07B1}"/>
              </a:ext>
            </a:extLst>
          </p:cNvPr>
          <p:cNvSpPr/>
          <p:nvPr/>
        </p:nvSpPr>
        <p:spPr>
          <a:xfrm>
            <a:off x="1948157" y="2089305"/>
            <a:ext cx="1072445" cy="222379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6" name="مستطيل: زوايا مستديرة 26">
            <a:extLst>
              <a:ext uri="{FF2B5EF4-FFF2-40B4-BE49-F238E27FC236}">
                <a16:creationId xmlns:a16="http://schemas.microsoft.com/office/drawing/2014/main" id="{AE0DDE9E-FE28-426A-9700-8F1FB2A5FF31}"/>
              </a:ext>
            </a:extLst>
          </p:cNvPr>
          <p:cNvSpPr/>
          <p:nvPr/>
        </p:nvSpPr>
        <p:spPr>
          <a:xfrm>
            <a:off x="1948157" y="2320102"/>
            <a:ext cx="3535498" cy="222379"/>
          </a:xfrm>
          <a:prstGeom prst="roundRect">
            <a:avLst/>
          </a:prstGeom>
          <a:solidFill>
            <a:schemeClr val="accent5">
              <a:lumMod val="75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7" name="مستطيل: زوايا مستديرة 26">
            <a:extLst>
              <a:ext uri="{FF2B5EF4-FFF2-40B4-BE49-F238E27FC236}">
                <a16:creationId xmlns:a16="http://schemas.microsoft.com/office/drawing/2014/main" id="{BDA9DAFC-E5DA-4377-B13E-10749BA3659B}"/>
              </a:ext>
            </a:extLst>
          </p:cNvPr>
          <p:cNvSpPr/>
          <p:nvPr/>
        </p:nvSpPr>
        <p:spPr>
          <a:xfrm>
            <a:off x="1948157" y="3462874"/>
            <a:ext cx="3535498" cy="222379"/>
          </a:xfrm>
          <a:prstGeom prst="roundRect">
            <a:avLst/>
          </a:prstGeom>
          <a:solidFill>
            <a:schemeClr val="accent5">
              <a:lumMod val="75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8" name="مستطيل: زوايا مستديرة 26">
            <a:extLst>
              <a:ext uri="{FF2B5EF4-FFF2-40B4-BE49-F238E27FC236}">
                <a16:creationId xmlns:a16="http://schemas.microsoft.com/office/drawing/2014/main" id="{70FBBCCA-8FF1-4397-9C04-EDF216166987}"/>
              </a:ext>
            </a:extLst>
          </p:cNvPr>
          <p:cNvSpPr/>
          <p:nvPr/>
        </p:nvSpPr>
        <p:spPr>
          <a:xfrm>
            <a:off x="1948157" y="4032903"/>
            <a:ext cx="5808832" cy="222379"/>
          </a:xfrm>
          <a:prstGeom prst="roundRect">
            <a:avLst/>
          </a:prstGeom>
          <a:solidFill>
            <a:schemeClr val="accent5">
              <a:lumMod val="75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9" name="مستطيل: زوايا مستديرة 26">
            <a:extLst>
              <a:ext uri="{FF2B5EF4-FFF2-40B4-BE49-F238E27FC236}">
                <a16:creationId xmlns:a16="http://schemas.microsoft.com/office/drawing/2014/main" id="{86BB3EE8-B6C7-43EA-B86E-0F20CBE8D5C2}"/>
              </a:ext>
            </a:extLst>
          </p:cNvPr>
          <p:cNvSpPr/>
          <p:nvPr/>
        </p:nvSpPr>
        <p:spPr>
          <a:xfrm>
            <a:off x="1948156" y="4656723"/>
            <a:ext cx="7278037" cy="254324"/>
          </a:xfrm>
          <a:prstGeom prst="roundRect">
            <a:avLst/>
          </a:prstGeom>
          <a:solidFill>
            <a:schemeClr val="accent5">
              <a:lumMod val="75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44"/>
          <p:cNvSpPr txBox="1">
            <a:spLocks noGrp="1"/>
          </p:cNvSpPr>
          <p:nvPr>
            <p:ph type="title"/>
          </p:nvPr>
        </p:nvSpPr>
        <p:spPr>
          <a:xfrm>
            <a:off x="3784758" y="484749"/>
            <a:ext cx="3550990" cy="856994"/>
          </a:xfrm>
          <a:prstGeom prst="rect">
            <a:avLst/>
          </a:prstGeom>
          <a:solidFill>
            <a:srgbClr val="FFA279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" sz="4800" dirty="0">
                <a:solidFill>
                  <a:schemeClr val="bg1"/>
                </a:solidFill>
              </a:rPr>
              <a:t>Articles</a:t>
            </a:r>
            <a:br>
              <a:rPr lang="en" sz="4800" dirty="0">
                <a:solidFill>
                  <a:schemeClr val="bg1"/>
                </a:solidFill>
              </a:rPr>
            </a:br>
            <a:br>
              <a:rPr lang="en" sz="4800" dirty="0">
                <a:solidFill>
                  <a:schemeClr val="bg1"/>
                </a:solidFill>
              </a:rPr>
            </a:br>
            <a:br>
              <a:rPr lang="en" sz="4800" dirty="0">
                <a:solidFill>
                  <a:schemeClr val="bg1"/>
                </a:solidFill>
              </a:rPr>
            </a:br>
            <a:br>
              <a:rPr lang="en" sz="4800" dirty="0">
                <a:solidFill>
                  <a:schemeClr val="bg1"/>
                </a:solidFill>
              </a:rPr>
            </a:br>
            <a:br>
              <a:rPr lang="en" sz="4800" dirty="0">
                <a:solidFill>
                  <a:schemeClr val="bg1"/>
                </a:solidFill>
              </a:rPr>
            </a:br>
            <a:endParaRPr sz="4800" dirty="0">
              <a:solidFill>
                <a:schemeClr val="bg1"/>
              </a:solidFill>
            </a:endParaRPr>
          </a:p>
        </p:txBody>
      </p:sp>
      <p:pic>
        <p:nvPicPr>
          <p:cNvPr id="3" name="Google Shape;133;p24" descr="A picture containing plant&#10;&#10;Description automatically generated">
            <a:extLst>
              <a:ext uri="{FF2B5EF4-FFF2-40B4-BE49-F238E27FC236}">
                <a16:creationId xmlns:a16="http://schemas.microsoft.com/office/drawing/2014/main" id="{25B6DB58-8721-461E-BB17-C4AD5DF925A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8678" t="45968" r="60320" b="25889"/>
          <a:stretch/>
        </p:blipFill>
        <p:spPr>
          <a:xfrm rot="6375612">
            <a:off x="3575530" y="1487923"/>
            <a:ext cx="1124296" cy="816204"/>
          </a:xfrm>
          <a:custGeom>
            <a:avLst/>
            <a:gdLst/>
            <a:ahLst/>
            <a:cxnLst/>
            <a:rect l="l" t="t" r="r" b="b"/>
            <a:pathLst>
              <a:path w="1124296" h="816204" extrusionOk="0">
                <a:moveTo>
                  <a:pt x="623587" y="793775"/>
                </a:moveTo>
                <a:cubicBezTo>
                  <a:pt x="625711" y="793188"/>
                  <a:pt x="624606" y="793588"/>
                  <a:pt x="622953" y="794023"/>
                </a:cubicBezTo>
                <a:lnTo>
                  <a:pt x="622653" y="794057"/>
                </a:lnTo>
                <a:close/>
                <a:moveTo>
                  <a:pt x="96379" y="25278"/>
                </a:moveTo>
                <a:lnTo>
                  <a:pt x="102845" y="29493"/>
                </a:lnTo>
                <a:cubicBezTo>
                  <a:pt x="115280" y="37613"/>
                  <a:pt x="131184" y="48024"/>
                  <a:pt x="150538" y="60755"/>
                </a:cubicBezTo>
                <a:cubicBezTo>
                  <a:pt x="161187" y="66714"/>
                  <a:pt x="223532" y="101487"/>
                  <a:pt x="231295" y="106339"/>
                </a:cubicBezTo>
                <a:cubicBezTo>
                  <a:pt x="234480" y="108329"/>
                  <a:pt x="236403" y="111417"/>
                  <a:pt x="239261" y="113762"/>
                </a:cubicBezTo>
                <a:cubicBezTo>
                  <a:pt x="244758" y="118273"/>
                  <a:pt x="250614" y="122488"/>
                  <a:pt x="256291" y="126851"/>
                </a:cubicBezTo>
                <a:cubicBezTo>
                  <a:pt x="306283" y="158911"/>
                  <a:pt x="355899" y="191551"/>
                  <a:pt x="406268" y="223031"/>
                </a:cubicBezTo>
                <a:lnTo>
                  <a:pt x="487025" y="268615"/>
                </a:lnTo>
                <a:cubicBezTo>
                  <a:pt x="518614" y="287543"/>
                  <a:pt x="550098" y="306665"/>
                  <a:pt x="581791" y="325399"/>
                </a:cubicBezTo>
                <a:lnTo>
                  <a:pt x="631234" y="353856"/>
                </a:lnTo>
                <a:lnTo>
                  <a:pt x="692764" y="389867"/>
                </a:lnTo>
                <a:cubicBezTo>
                  <a:pt x="700455" y="395488"/>
                  <a:pt x="708312" y="400949"/>
                  <a:pt x="715837" y="406732"/>
                </a:cubicBezTo>
                <a:cubicBezTo>
                  <a:pt x="719685" y="409690"/>
                  <a:pt x="722908" y="413152"/>
                  <a:pt x="726824" y="416044"/>
                </a:cubicBezTo>
                <a:cubicBezTo>
                  <a:pt x="737316" y="423792"/>
                  <a:pt x="748249" y="431065"/>
                  <a:pt x="758962" y="438575"/>
                </a:cubicBezTo>
                <a:cubicBezTo>
                  <a:pt x="762350" y="439878"/>
                  <a:pt x="765736" y="441269"/>
                  <a:pt x="769125" y="442482"/>
                </a:cubicBezTo>
                <a:cubicBezTo>
                  <a:pt x="774896" y="444548"/>
                  <a:pt x="780870" y="447484"/>
                  <a:pt x="786430" y="448408"/>
                </a:cubicBezTo>
                <a:cubicBezTo>
                  <a:pt x="800642" y="450771"/>
                  <a:pt x="808417" y="432303"/>
                  <a:pt x="810878" y="429460"/>
                </a:cubicBezTo>
                <a:cubicBezTo>
                  <a:pt x="816470" y="405314"/>
                  <a:pt x="809124" y="434796"/>
                  <a:pt x="820219" y="401070"/>
                </a:cubicBezTo>
                <a:cubicBezTo>
                  <a:pt x="821342" y="397657"/>
                  <a:pt x="821519" y="393776"/>
                  <a:pt x="822691" y="390390"/>
                </a:cubicBezTo>
                <a:cubicBezTo>
                  <a:pt x="825003" y="383716"/>
                  <a:pt x="828003" y="377411"/>
                  <a:pt x="830659" y="370921"/>
                </a:cubicBezTo>
                <a:cubicBezTo>
                  <a:pt x="832347" y="363627"/>
                  <a:pt x="834240" y="354613"/>
                  <a:pt x="836703" y="347805"/>
                </a:cubicBezTo>
                <a:cubicBezTo>
                  <a:pt x="840162" y="338239"/>
                  <a:pt x="851054" y="313546"/>
                  <a:pt x="854833" y="305349"/>
                </a:cubicBezTo>
                <a:cubicBezTo>
                  <a:pt x="868866" y="274910"/>
                  <a:pt x="855435" y="279150"/>
                  <a:pt x="877634" y="275591"/>
                </a:cubicBezTo>
                <a:cubicBezTo>
                  <a:pt x="877057" y="290643"/>
                  <a:pt x="876625" y="273573"/>
                  <a:pt x="882028" y="295452"/>
                </a:cubicBezTo>
                <a:cubicBezTo>
                  <a:pt x="883398" y="300996"/>
                  <a:pt x="883676" y="306261"/>
                  <a:pt x="884500" y="311666"/>
                </a:cubicBezTo>
                <a:cubicBezTo>
                  <a:pt x="895459" y="332450"/>
                  <a:pt x="890755" y="321519"/>
                  <a:pt x="897683" y="344355"/>
                </a:cubicBezTo>
                <a:cubicBezTo>
                  <a:pt x="910908" y="362036"/>
                  <a:pt x="899567" y="345080"/>
                  <a:pt x="907298" y="362588"/>
                </a:cubicBezTo>
                <a:cubicBezTo>
                  <a:pt x="909432" y="367422"/>
                  <a:pt x="912795" y="372334"/>
                  <a:pt x="914988" y="377174"/>
                </a:cubicBezTo>
                <a:cubicBezTo>
                  <a:pt x="916926" y="381452"/>
                  <a:pt x="917771" y="385599"/>
                  <a:pt x="919657" y="389872"/>
                </a:cubicBezTo>
                <a:cubicBezTo>
                  <a:pt x="931919" y="417641"/>
                  <a:pt x="918865" y="379191"/>
                  <a:pt x="930918" y="418914"/>
                </a:cubicBezTo>
                <a:cubicBezTo>
                  <a:pt x="937866" y="429054"/>
                  <a:pt x="941115" y="432805"/>
                  <a:pt x="945476" y="442682"/>
                </a:cubicBezTo>
                <a:cubicBezTo>
                  <a:pt x="958866" y="473006"/>
                  <a:pt x="941601" y="439174"/>
                  <a:pt x="955914" y="466320"/>
                </a:cubicBezTo>
                <a:cubicBezTo>
                  <a:pt x="960446" y="474914"/>
                  <a:pt x="967633" y="483424"/>
                  <a:pt x="973493" y="491976"/>
                </a:cubicBezTo>
                <a:cubicBezTo>
                  <a:pt x="979294" y="500442"/>
                  <a:pt x="982465" y="508993"/>
                  <a:pt x="986952" y="517502"/>
                </a:cubicBezTo>
                <a:cubicBezTo>
                  <a:pt x="991484" y="526097"/>
                  <a:pt x="999055" y="534575"/>
                  <a:pt x="1004531" y="543158"/>
                </a:cubicBezTo>
                <a:cubicBezTo>
                  <a:pt x="1006854" y="546799"/>
                  <a:pt x="1008066" y="550452"/>
                  <a:pt x="1010299" y="554098"/>
                </a:cubicBezTo>
                <a:cubicBezTo>
                  <a:pt x="1012931" y="558394"/>
                  <a:pt x="1016392" y="562632"/>
                  <a:pt x="1019088" y="566926"/>
                </a:cubicBezTo>
                <a:cubicBezTo>
                  <a:pt x="1024820" y="576055"/>
                  <a:pt x="1029119" y="585274"/>
                  <a:pt x="1035569" y="594340"/>
                </a:cubicBezTo>
                <a:cubicBezTo>
                  <a:pt x="1039638" y="600061"/>
                  <a:pt x="1045688" y="605345"/>
                  <a:pt x="1050401" y="610945"/>
                </a:cubicBezTo>
                <a:cubicBezTo>
                  <a:pt x="1055515" y="617023"/>
                  <a:pt x="1061989" y="627234"/>
                  <a:pt x="1066058" y="632955"/>
                </a:cubicBezTo>
                <a:cubicBezTo>
                  <a:pt x="1068246" y="636030"/>
                  <a:pt x="1070636" y="639077"/>
                  <a:pt x="1072924" y="642137"/>
                </a:cubicBezTo>
                <a:cubicBezTo>
                  <a:pt x="1091520" y="659466"/>
                  <a:pt x="1068449" y="637153"/>
                  <a:pt x="1094624" y="667924"/>
                </a:cubicBezTo>
                <a:cubicBezTo>
                  <a:pt x="1098441" y="672411"/>
                  <a:pt x="1103379" y="676502"/>
                  <a:pt x="1107534" y="680882"/>
                </a:cubicBezTo>
                <a:cubicBezTo>
                  <a:pt x="1107560" y="680909"/>
                  <a:pt x="1124678" y="699458"/>
                  <a:pt x="1124290" y="701134"/>
                </a:cubicBezTo>
                <a:cubicBezTo>
                  <a:pt x="1123707" y="703651"/>
                  <a:pt x="1118135" y="702231"/>
                  <a:pt x="1114950" y="702631"/>
                </a:cubicBezTo>
                <a:cubicBezTo>
                  <a:pt x="1110533" y="703186"/>
                  <a:pt x="1105977" y="703542"/>
                  <a:pt x="1101490" y="703998"/>
                </a:cubicBezTo>
                <a:cubicBezTo>
                  <a:pt x="1090417" y="701885"/>
                  <a:pt x="1088310" y="700926"/>
                  <a:pt x="1077867" y="701458"/>
                </a:cubicBezTo>
                <a:cubicBezTo>
                  <a:pt x="1074528" y="701628"/>
                  <a:pt x="1071893" y="702828"/>
                  <a:pt x="1068528" y="702956"/>
                </a:cubicBezTo>
                <a:cubicBezTo>
                  <a:pt x="1063247" y="703156"/>
                  <a:pt x="1057357" y="702284"/>
                  <a:pt x="1052046" y="702434"/>
                </a:cubicBezTo>
                <a:cubicBezTo>
                  <a:pt x="1047352" y="702567"/>
                  <a:pt x="1043254" y="703625"/>
                  <a:pt x="1038586" y="703801"/>
                </a:cubicBezTo>
                <a:cubicBezTo>
                  <a:pt x="1034626" y="703951"/>
                  <a:pt x="1030185" y="703261"/>
                  <a:pt x="1026225" y="703410"/>
                </a:cubicBezTo>
                <a:cubicBezTo>
                  <a:pt x="1021557" y="703587"/>
                  <a:pt x="1017433" y="704601"/>
                  <a:pt x="1012765" y="704777"/>
                </a:cubicBezTo>
                <a:cubicBezTo>
                  <a:pt x="1008805" y="704927"/>
                  <a:pt x="1004128" y="703881"/>
                  <a:pt x="1000404" y="704386"/>
                </a:cubicBezTo>
                <a:cubicBezTo>
                  <a:pt x="993329" y="705347"/>
                  <a:pt x="987749" y="708245"/>
                  <a:pt x="980626" y="709140"/>
                </a:cubicBezTo>
                <a:cubicBezTo>
                  <a:pt x="972481" y="710163"/>
                  <a:pt x="963078" y="709275"/>
                  <a:pt x="954806" y="710116"/>
                </a:cubicBezTo>
                <a:cubicBezTo>
                  <a:pt x="942231" y="711393"/>
                  <a:pt x="938439" y="714027"/>
                  <a:pt x="928710" y="718255"/>
                </a:cubicBezTo>
                <a:cubicBezTo>
                  <a:pt x="925139" y="719806"/>
                  <a:pt x="919737" y="719166"/>
                  <a:pt x="915250" y="719622"/>
                </a:cubicBezTo>
                <a:cubicBezTo>
                  <a:pt x="906277" y="720533"/>
                  <a:pt x="896964" y="720972"/>
                  <a:pt x="888330" y="722356"/>
                </a:cubicBezTo>
                <a:cubicBezTo>
                  <a:pt x="884469" y="722975"/>
                  <a:pt x="881905" y="725204"/>
                  <a:pt x="877892" y="725612"/>
                </a:cubicBezTo>
                <a:cubicBezTo>
                  <a:pt x="872816" y="726127"/>
                  <a:pt x="866487" y="724575"/>
                  <a:pt x="861411" y="725091"/>
                </a:cubicBezTo>
                <a:cubicBezTo>
                  <a:pt x="857398" y="725498"/>
                  <a:pt x="854452" y="727261"/>
                  <a:pt x="850972" y="728346"/>
                </a:cubicBezTo>
                <a:cubicBezTo>
                  <a:pt x="841898" y="731175"/>
                  <a:pt x="831152" y="732021"/>
                  <a:pt x="821855" y="734597"/>
                </a:cubicBezTo>
                <a:cubicBezTo>
                  <a:pt x="817562" y="735786"/>
                  <a:pt x="814507" y="738303"/>
                  <a:pt x="810317" y="739610"/>
                </a:cubicBezTo>
                <a:cubicBezTo>
                  <a:pt x="805781" y="741025"/>
                  <a:pt x="800612" y="741694"/>
                  <a:pt x="795759" y="742735"/>
                </a:cubicBezTo>
                <a:cubicBezTo>
                  <a:pt x="786454" y="744733"/>
                  <a:pt x="778531" y="748354"/>
                  <a:pt x="769663" y="750874"/>
                </a:cubicBezTo>
                <a:cubicBezTo>
                  <a:pt x="761497" y="753195"/>
                  <a:pt x="753148" y="755309"/>
                  <a:pt x="744666" y="757255"/>
                </a:cubicBezTo>
                <a:cubicBezTo>
                  <a:pt x="726499" y="761424"/>
                  <a:pt x="744817" y="755681"/>
                  <a:pt x="721867" y="760120"/>
                </a:cubicBezTo>
                <a:cubicBezTo>
                  <a:pt x="680580" y="768106"/>
                  <a:pt x="734480" y="758977"/>
                  <a:pt x="705110" y="766761"/>
                </a:cubicBezTo>
                <a:cubicBezTo>
                  <a:pt x="697527" y="768771"/>
                  <a:pt x="689178" y="769843"/>
                  <a:pt x="681212" y="771384"/>
                </a:cubicBezTo>
                <a:cubicBezTo>
                  <a:pt x="670196" y="773515"/>
                  <a:pt x="647692" y="782846"/>
                  <a:pt x="638360" y="786164"/>
                </a:cubicBezTo>
                <a:cubicBezTo>
                  <a:pt x="634985" y="787364"/>
                  <a:pt x="631037" y="787955"/>
                  <a:pt x="627922" y="789420"/>
                </a:cubicBezTo>
                <a:cubicBezTo>
                  <a:pt x="621038" y="792659"/>
                  <a:pt x="618970" y="794026"/>
                  <a:pt x="619036" y="794476"/>
                </a:cubicBezTo>
                <a:lnTo>
                  <a:pt x="622653" y="794057"/>
                </a:lnTo>
                <a:lnTo>
                  <a:pt x="604847" y="799447"/>
                </a:lnTo>
                <a:cubicBezTo>
                  <a:pt x="599927" y="800982"/>
                  <a:pt x="596800" y="804329"/>
                  <a:pt x="592211" y="806219"/>
                </a:cubicBezTo>
                <a:cubicBezTo>
                  <a:pt x="587345" y="808224"/>
                  <a:pt x="581586" y="809271"/>
                  <a:pt x="576554" y="811103"/>
                </a:cubicBezTo>
                <a:cubicBezTo>
                  <a:pt x="572514" y="812573"/>
                  <a:pt x="569774" y="815519"/>
                  <a:pt x="565017" y="816117"/>
                </a:cubicBezTo>
                <a:cubicBezTo>
                  <a:pt x="558171" y="816977"/>
                  <a:pt x="547637" y="811279"/>
                  <a:pt x="540569" y="808172"/>
                </a:cubicBezTo>
                <a:cubicBezTo>
                  <a:pt x="551251" y="775707"/>
                  <a:pt x="540495" y="805759"/>
                  <a:pt x="568590" y="749893"/>
                </a:cubicBezTo>
                <a:cubicBezTo>
                  <a:pt x="572650" y="741820"/>
                  <a:pt x="576099" y="733397"/>
                  <a:pt x="579853" y="725149"/>
                </a:cubicBezTo>
                <a:cubicBezTo>
                  <a:pt x="584496" y="714949"/>
                  <a:pt x="587842" y="704032"/>
                  <a:pt x="591391" y="693242"/>
                </a:cubicBezTo>
                <a:cubicBezTo>
                  <a:pt x="592514" y="689830"/>
                  <a:pt x="592946" y="686077"/>
                  <a:pt x="593864" y="682563"/>
                </a:cubicBezTo>
                <a:cubicBezTo>
                  <a:pt x="594961" y="678371"/>
                  <a:pt x="596246" y="674272"/>
                  <a:pt x="597435" y="670126"/>
                </a:cubicBezTo>
                <a:cubicBezTo>
                  <a:pt x="602734" y="651674"/>
                  <a:pt x="613023" y="635869"/>
                  <a:pt x="621061" y="618880"/>
                </a:cubicBezTo>
                <a:cubicBezTo>
                  <a:pt x="626118" y="608194"/>
                  <a:pt x="642326" y="601562"/>
                  <a:pt x="636719" y="587103"/>
                </a:cubicBezTo>
                <a:cubicBezTo>
                  <a:pt x="632427" y="576033"/>
                  <a:pt x="611265" y="569565"/>
                  <a:pt x="598539" y="560795"/>
                </a:cubicBezTo>
                <a:cubicBezTo>
                  <a:pt x="590115" y="556346"/>
                  <a:pt x="581664" y="551968"/>
                  <a:pt x="573268" y="547446"/>
                </a:cubicBezTo>
                <a:cubicBezTo>
                  <a:pt x="562801" y="541809"/>
                  <a:pt x="552494" y="535749"/>
                  <a:pt x="541954" y="530320"/>
                </a:cubicBezTo>
                <a:cubicBezTo>
                  <a:pt x="537629" y="528092"/>
                  <a:pt x="533137" y="526595"/>
                  <a:pt x="528769" y="524524"/>
                </a:cubicBezTo>
                <a:cubicBezTo>
                  <a:pt x="522324" y="521468"/>
                  <a:pt x="515949" y="518142"/>
                  <a:pt x="509541" y="514951"/>
                </a:cubicBezTo>
                <a:cubicBezTo>
                  <a:pt x="485101" y="502783"/>
                  <a:pt x="461189" y="488959"/>
                  <a:pt x="436749" y="476791"/>
                </a:cubicBezTo>
                <a:cubicBezTo>
                  <a:pt x="424547" y="470716"/>
                  <a:pt x="419208" y="468521"/>
                  <a:pt x="407358" y="463312"/>
                </a:cubicBezTo>
                <a:cubicBezTo>
                  <a:pt x="396920" y="457603"/>
                  <a:pt x="386527" y="451780"/>
                  <a:pt x="376044" y="446185"/>
                </a:cubicBezTo>
                <a:cubicBezTo>
                  <a:pt x="368668" y="442249"/>
                  <a:pt x="361148" y="438717"/>
                  <a:pt x="353794" y="434724"/>
                </a:cubicBezTo>
                <a:cubicBezTo>
                  <a:pt x="341271" y="427924"/>
                  <a:pt x="328978" y="420575"/>
                  <a:pt x="316438" y="413821"/>
                </a:cubicBezTo>
                <a:cubicBezTo>
                  <a:pt x="303382" y="406789"/>
                  <a:pt x="293976" y="402931"/>
                  <a:pt x="281003" y="396564"/>
                </a:cubicBezTo>
                <a:cubicBezTo>
                  <a:pt x="268162" y="390262"/>
                  <a:pt x="255325" y="383935"/>
                  <a:pt x="242547" y="377419"/>
                </a:cubicBezTo>
                <a:cubicBezTo>
                  <a:pt x="184792" y="347969"/>
                  <a:pt x="256795" y="382976"/>
                  <a:pt x="172777" y="341148"/>
                </a:cubicBezTo>
                <a:cubicBezTo>
                  <a:pt x="164724" y="337139"/>
                  <a:pt x="157488" y="334543"/>
                  <a:pt x="149429" y="331445"/>
                </a:cubicBezTo>
                <a:cubicBezTo>
                  <a:pt x="142654" y="328840"/>
                  <a:pt x="135872" y="326345"/>
                  <a:pt x="129102" y="323630"/>
                </a:cubicBezTo>
                <a:cubicBezTo>
                  <a:pt x="79125" y="303585"/>
                  <a:pt x="123652" y="320808"/>
                  <a:pt x="95591" y="310020"/>
                </a:cubicBezTo>
                <a:lnTo>
                  <a:pt x="75264" y="302205"/>
                </a:lnTo>
                <a:cubicBezTo>
                  <a:pt x="66430" y="298809"/>
                  <a:pt x="57728" y="294010"/>
                  <a:pt x="48894" y="290614"/>
                </a:cubicBezTo>
                <a:cubicBezTo>
                  <a:pt x="44103" y="288772"/>
                  <a:pt x="39403" y="288292"/>
                  <a:pt x="34610" y="286577"/>
                </a:cubicBezTo>
                <a:cubicBezTo>
                  <a:pt x="25817" y="283429"/>
                  <a:pt x="19889" y="279312"/>
                  <a:pt x="11262" y="276874"/>
                </a:cubicBezTo>
                <a:cubicBezTo>
                  <a:pt x="7423" y="275788"/>
                  <a:pt x="3754" y="275441"/>
                  <a:pt x="0" y="274725"/>
                </a:cubicBezTo>
                <a:cubicBezTo>
                  <a:pt x="1744" y="229341"/>
                  <a:pt x="-1228" y="276689"/>
                  <a:pt x="58237" y="181544"/>
                </a:cubicBezTo>
                <a:cubicBezTo>
                  <a:pt x="63378" y="173318"/>
                  <a:pt x="66479" y="163876"/>
                  <a:pt x="70600" y="155042"/>
                </a:cubicBezTo>
                <a:cubicBezTo>
                  <a:pt x="76609" y="136776"/>
                  <a:pt x="73886" y="145666"/>
                  <a:pt x="78842" y="128410"/>
                </a:cubicBezTo>
                <a:cubicBezTo>
                  <a:pt x="79649" y="125600"/>
                  <a:pt x="79757" y="122463"/>
                  <a:pt x="80215" y="119489"/>
                </a:cubicBezTo>
                <a:cubicBezTo>
                  <a:pt x="80903" y="115021"/>
                  <a:pt x="84334" y="92740"/>
                  <a:pt x="84337" y="92726"/>
                </a:cubicBezTo>
                <a:cubicBezTo>
                  <a:pt x="85002" y="89093"/>
                  <a:pt x="86100" y="85660"/>
                  <a:pt x="86809" y="82047"/>
                </a:cubicBezTo>
                <a:cubicBezTo>
                  <a:pt x="87382" y="79125"/>
                  <a:pt x="87609" y="76048"/>
                  <a:pt x="88183" y="73126"/>
                </a:cubicBezTo>
                <a:cubicBezTo>
                  <a:pt x="88892" y="69513"/>
                  <a:pt x="90050" y="66107"/>
                  <a:pt x="90655" y="62447"/>
                </a:cubicBezTo>
                <a:close/>
                <a:moveTo>
                  <a:pt x="100272" y="0"/>
                </a:moveTo>
                <a:lnTo>
                  <a:pt x="96379" y="25278"/>
                </a:lnTo>
                <a:lnTo>
                  <a:pt x="75971" y="11975"/>
                </a:lnTo>
                <a:cubicBezTo>
                  <a:pt x="65021" y="4838"/>
                  <a:pt x="68031" y="6744"/>
                  <a:pt x="85163" y="17451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4" name="Google Shape;133;p24" descr="A picture containing plant&#10;&#10;Description automatically generated">
            <a:extLst>
              <a:ext uri="{FF2B5EF4-FFF2-40B4-BE49-F238E27FC236}">
                <a16:creationId xmlns:a16="http://schemas.microsoft.com/office/drawing/2014/main" id="{290FE8DF-DAFD-4F4F-8270-5A2375B3E6C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8678" t="45968" r="60320" b="25889"/>
          <a:stretch/>
        </p:blipFill>
        <p:spPr>
          <a:xfrm rot="1148152">
            <a:off x="6394519" y="1510476"/>
            <a:ext cx="1124296" cy="816204"/>
          </a:xfrm>
          <a:custGeom>
            <a:avLst/>
            <a:gdLst/>
            <a:ahLst/>
            <a:cxnLst/>
            <a:rect l="l" t="t" r="r" b="b"/>
            <a:pathLst>
              <a:path w="1124296" h="816204" extrusionOk="0">
                <a:moveTo>
                  <a:pt x="623587" y="793775"/>
                </a:moveTo>
                <a:cubicBezTo>
                  <a:pt x="625711" y="793188"/>
                  <a:pt x="624606" y="793588"/>
                  <a:pt x="622953" y="794023"/>
                </a:cubicBezTo>
                <a:lnTo>
                  <a:pt x="622653" y="794057"/>
                </a:lnTo>
                <a:close/>
                <a:moveTo>
                  <a:pt x="96379" y="25278"/>
                </a:moveTo>
                <a:lnTo>
                  <a:pt x="102845" y="29493"/>
                </a:lnTo>
                <a:cubicBezTo>
                  <a:pt x="115280" y="37613"/>
                  <a:pt x="131184" y="48024"/>
                  <a:pt x="150538" y="60755"/>
                </a:cubicBezTo>
                <a:cubicBezTo>
                  <a:pt x="161187" y="66714"/>
                  <a:pt x="223532" y="101487"/>
                  <a:pt x="231295" y="106339"/>
                </a:cubicBezTo>
                <a:cubicBezTo>
                  <a:pt x="234480" y="108329"/>
                  <a:pt x="236403" y="111417"/>
                  <a:pt x="239261" y="113762"/>
                </a:cubicBezTo>
                <a:cubicBezTo>
                  <a:pt x="244758" y="118273"/>
                  <a:pt x="250614" y="122488"/>
                  <a:pt x="256291" y="126851"/>
                </a:cubicBezTo>
                <a:cubicBezTo>
                  <a:pt x="306283" y="158911"/>
                  <a:pt x="355899" y="191551"/>
                  <a:pt x="406268" y="223031"/>
                </a:cubicBezTo>
                <a:lnTo>
                  <a:pt x="487025" y="268615"/>
                </a:lnTo>
                <a:cubicBezTo>
                  <a:pt x="518614" y="287543"/>
                  <a:pt x="550098" y="306665"/>
                  <a:pt x="581791" y="325399"/>
                </a:cubicBezTo>
                <a:lnTo>
                  <a:pt x="631234" y="353856"/>
                </a:lnTo>
                <a:lnTo>
                  <a:pt x="692764" y="389867"/>
                </a:lnTo>
                <a:cubicBezTo>
                  <a:pt x="700455" y="395488"/>
                  <a:pt x="708312" y="400949"/>
                  <a:pt x="715837" y="406732"/>
                </a:cubicBezTo>
                <a:cubicBezTo>
                  <a:pt x="719685" y="409690"/>
                  <a:pt x="722908" y="413152"/>
                  <a:pt x="726824" y="416044"/>
                </a:cubicBezTo>
                <a:cubicBezTo>
                  <a:pt x="737316" y="423792"/>
                  <a:pt x="748249" y="431065"/>
                  <a:pt x="758962" y="438575"/>
                </a:cubicBezTo>
                <a:cubicBezTo>
                  <a:pt x="762350" y="439878"/>
                  <a:pt x="765736" y="441269"/>
                  <a:pt x="769125" y="442482"/>
                </a:cubicBezTo>
                <a:cubicBezTo>
                  <a:pt x="774896" y="444548"/>
                  <a:pt x="780870" y="447484"/>
                  <a:pt x="786430" y="448408"/>
                </a:cubicBezTo>
                <a:cubicBezTo>
                  <a:pt x="800642" y="450771"/>
                  <a:pt x="808417" y="432303"/>
                  <a:pt x="810878" y="429460"/>
                </a:cubicBezTo>
                <a:cubicBezTo>
                  <a:pt x="816470" y="405314"/>
                  <a:pt x="809124" y="434796"/>
                  <a:pt x="820219" y="401070"/>
                </a:cubicBezTo>
                <a:cubicBezTo>
                  <a:pt x="821342" y="397657"/>
                  <a:pt x="821519" y="393776"/>
                  <a:pt x="822691" y="390390"/>
                </a:cubicBezTo>
                <a:cubicBezTo>
                  <a:pt x="825003" y="383716"/>
                  <a:pt x="828003" y="377411"/>
                  <a:pt x="830659" y="370921"/>
                </a:cubicBezTo>
                <a:cubicBezTo>
                  <a:pt x="832347" y="363627"/>
                  <a:pt x="834240" y="354613"/>
                  <a:pt x="836703" y="347805"/>
                </a:cubicBezTo>
                <a:cubicBezTo>
                  <a:pt x="840162" y="338239"/>
                  <a:pt x="851054" y="313546"/>
                  <a:pt x="854833" y="305349"/>
                </a:cubicBezTo>
                <a:cubicBezTo>
                  <a:pt x="868866" y="274910"/>
                  <a:pt x="855435" y="279150"/>
                  <a:pt x="877634" y="275591"/>
                </a:cubicBezTo>
                <a:cubicBezTo>
                  <a:pt x="877057" y="290643"/>
                  <a:pt x="876625" y="273573"/>
                  <a:pt x="882028" y="295452"/>
                </a:cubicBezTo>
                <a:cubicBezTo>
                  <a:pt x="883398" y="300996"/>
                  <a:pt x="883676" y="306261"/>
                  <a:pt x="884500" y="311666"/>
                </a:cubicBezTo>
                <a:cubicBezTo>
                  <a:pt x="895459" y="332450"/>
                  <a:pt x="890755" y="321519"/>
                  <a:pt x="897683" y="344355"/>
                </a:cubicBezTo>
                <a:cubicBezTo>
                  <a:pt x="910908" y="362036"/>
                  <a:pt x="899567" y="345080"/>
                  <a:pt x="907298" y="362588"/>
                </a:cubicBezTo>
                <a:cubicBezTo>
                  <a:pt x="909432" y="367422"/>
                  <a:pt x="912795" y="372334"/>
                  <a:pt x="914988" y="377174"/>
                </a:cubicBezTo>
                <a:cubicBezTo>
                  <a:pt x="916926" y="381452"/>
                  <a:pt x="917771" y="385599"/>
                  <a:pt x="919657" y="389872"/>
                </a:cubicBezTo>
                <a:cubicBezTo>
                  <a:pt x="931919" y="417641"/>
                  <a:pt x="918865" y="379191"/>
                  <a:pt x="930918" y="418914"/>
                </a:cubicBezTo>
                <a:cubicBezTo>
                  <a:pt x="937866" y="429054"/>
                  <a:pt x="941115" y="432805"/>
                  <a:pt x="945476" y="442682"/>
                </a:cubicBezTo>
                <a:cubicBezTo>
                  <a:pt x="958866" y="473006"/>
                  <a:pt x="941601" y="439174"/>
                  <a:pt x="955914" y="466320"/>
                </a:cubicBezTo>
                <a:cubicBezTo>
                  <a:pt x="960446" y="474914"/>
                  <a:pt x="967633" y="483424"/>
                  <a:pt x="973493" y="491976"/>
                </a:cubicBezTo>
                <a:cubicBezTo>
                  <a:pt x="979294" y="500442"/>
                  <a:pt x="982465" y="508993"/>
                  <a:pt x="986952" y="517502"/>
                </a:cubicBezTo>
                <a:cubicBezTo>
                  <a:pt x="991484" y="526097"/>
                  <a:pt x="999055" y="534575"/>
                  <a:pt x="1004531" y="543158"/>
                </a:cubicBezTo>
                <a:cubicBezTo>
                  <a:pt x="1006854" y="546799"/>
                  <a:pt x="1008066" y="550452"/>
                  <a:pt x="1010299" y="554098"/>
                </a:cubicBezTo>
                <a:cubicBezTo>
                  <a:pt x="1012931" y="558394"/>
                  <a:pt x="1016392" y="562632"/>
                  <a:pt x="1019088" y="566926"/>
                </a:cubicBezTo>
                <a:cubicBezTo>
                  <a:pt x="1024820" y="576055"/>
                  <a:pt x="1029119" y="585274"/>
                  <a:pt x="1035569" y="594340"/>
                </a:cubicBezTo>
                <a:cubicBezTo>
                  <a:pt x="1039638" y="600061"/>
                  <a:pt x="1045688" y="605345"/>
                  <a:pt x="1050401" y="610945"/>
                </a:cubicBezTo>
                <a:cubicBezTo>
                  <a:pt x="1055515" y="617023"/>
                  <a:pt x="1061989" y="627234"/>
                  <a:pt x="1066058" y="632955"/>
                </a:cubicBezTo>
                <a:cubicBezTo>
                  <a:pt x="1068246" y="636030"/>
                  <a:pt x="1070636" y="639077"/>
                  <a:pt x="1072924" y="642137"/>
                </a:cubicBezTo>
                <a:cubicBezTo>
                  <a:pt x="1091520" y="659466"/>
                  <a:pt x="1068449" y="637153"/>
                  <a:pt x="1094624" y="667924"/>
                </a:cubicBezTo>
                <a:cubicBezTo>
                  <a:pt x="1098441" y="672411"/>
                  <a:pt x="1103379" y="676502"/>
                  <a:pt x="1107534" y="680882"/>
                </a:cubicBezTo>
                <a:cubicBezTo>
                  <a:pt x="1107560" y="680909"/>
                  <a:pt x="1124678" y="699458"/>
                  <a:pt x="1124290" y="701134"/>
                </a:cubicBezTo>
                <a:cubicBezTo>
                  <a:pt x="1123707" y="703651"/>
                  <a:pt x="1118135" y="702231"/>
                  <a:pt x="1114950" y="702631"/>
                </a:cubicBezTo>
                <a:cubicBezTo>
                  <a:pt x="1110533" y="703186"/>
                  <a:pt x="1105977" y="703542"/>
                  <a:pt x="1101490" y="703998"/>
                </a:cubicBezTo>
                <a:cubicBezTo>
                  <a:pt x="1090417" y="701885"/>
                  <a:pt x="1088310" y="700926"/>
                  <a:pt x="1077867" y="701458"/>
                </a:cubicBezTo>
                <a:cubicBezTo>
                  <a:pt x="1074528" y="701628"/>
                  <a:pt x="1071893" y="702828"/>
                  <a:pt x="1068528" y="702956"/>
                </a:cubicBezTo>
                <a:cubicBezTo>
                  <a:pt x="1063247" y="703156"/>
                  <a:pt x="1057357" y="702284"/>
                  <a:pt x="1052046" y="702434"/>
                </a:cubicBezTo>
                <a:cubicBezTo>
                  <a:pt x="1047352" y="702567"/>
                  <a:pt x="1043254" y="703625"/>
                  <a:pt x="1038586" y="703801"/>
                </a:cubicBezTo>
                <a:cubicBezTo>
                  <a:pt x="1034626" y="703951"/>
                  <a:pt x="1030185" y="703261"/>
                  <a:pt x="1026225" y="703410"/>
                </a:cubicBezTo>
                <a:cubicBezTo>
                  <a:pt x="1021557" y="703587"/>
                  <a:pt x="1017433" y="704601"/>
                  <a:pt x="1012765" y="704777"/>
                </a:cubicBezTo>
                <a:cubicBezTo>
                  <a:pt x="1008805" y="704927"/>
                  <a:pt x="1004128" y="703881"/>
                  <a:pt x="1000404" y="704386"/>
                </a:cubicBezTo>
                <a:cubicBezTo>
                  <a:pt x="993329" y="705347"/>
                  <a:pt x="987749" y="708245"/>
                  <a:pt x="980626" y="709140"/>
                </a:cubicBezTo>
                <a:cubicBezTo>
                  <a:pt x="972481" y="710163"/>
                  <a:pt x="963078" y="709275"/>
                  <a:pt x="954806" y="710116"/>
                </a:cubicBezTo>
                <a:cubicBezTo>
                  <a:pt x="942231" y="711393"/>
                  <a:pt x="938439" y="714027"/>
                  <a:pt x="928710" y="718255"/>
                </a:cubicBezTo>
                <a:cubicBezTo>
                  <a:pt x="925139" y="719806"/>
                  <a:pt x="919737" y="719166"/>
                  <a:pt x="915250" y="719622"/>
                </a:cubicBezTo>
                <a:cubicBezTo>
                  <a:pt x="906277" y="720533"/>
                  <a:pt x="896964" y="720972"/>
                  <a:pt x="888330" y="722356"/>
                </a:cubicBezTo>
                <a:cubicBezTo>
                  <a:pt x="884469" y="722975"/>
                  <a:pt x="881905" y="725204"/>
                  <a:pt x="877892" y="725612"/>
                </a:cubicBezTo>
                <a:cubicBezTo>
                  <a:pt x="872816" y="726127"/>
                  <a:pt x="866487" y="724575"/>
                  <a:pt x="861411" y="725091"/>
                </a:cubicBezTo>
                <a:cubicBezTo>
                  <a:pt x="857398" y="725498"/>
                  <a:pt x="854452" y="727261"/>
                  <a:pt x="850972" y="728346"/>
                </a:cubicBezTo>
                <a:cubicBezTo>
                  <a:pt x="841898" y="731175"/>
                  <a:pt x="831152" y="732021"/>
                  <a:pt x="821855" y="734597"/>
                </a:cubicBezTo>
                <a:cubicBezTo>
                  <a:pt x="817562" y="735786"/>
                  <a:pt x="814507" y="738303"/>
                  <a:pt x="810317" y="739610"/>
                </a:cubicBezTo>
                <a:cubicBezTo>
                  <a:pt x="805781" y="741025"/>
                  <a:pt x="800612" y="741694"/>
                  <a:pt x="795759" y="742735"/>
                </a:cubicBezTo>
                <a:cubicBezTo>
                  <a:pt x="786454" y="744733"/>
                  <a:pt x="778531" y="748354"/>
                  <a:pt x="769663" y="750874"/>
                </a:cubicBezTo>
                <a:cubicBezTo>
                  <a:pt x="761497" y="753195"/>
                  <a:pt x="753148" y="755309"/>
                  <a:pt x="744666" y="757255"/>
                </a:cubicBezTo>
                <a:cubicBezTo>
                  <a:pt x="726499" y="761424"/>
                  <a:pt x="744817" y="755681"/>
                  <a:pt x="721867" y="760120"/>
                </a:cubicBezTo>
                <a:cubicBezTo>
                  <a:pt x="680580" y="768106"/>
                  <a:pt x="734480" y="758977"/>
                  <a:pt x="705110" y="766761"/>
                </a:cubicBezTo>
                <a:cubicBezTo>
                  <a:pt x="697527" y="768771"/>
                  <a:pt x="689178" y="769843"/>
                  <a:pt x="681212" y="771384"/>
                </a:cubicBezTo>
                <a:cubicBezTo>
                  <a:pt x="670196" y="773515"/>
                  <a:pt x="647692" y="782846"/>
                  <a:pt x="638360" y="786164"/>
                </a:cubicBezTo>
                <a:cubicBezTo>
                  <a:pt x="634985" y="787364"/>
                  <a:pt x="631037" y="787955"/>
                  <a:pt x="627922" y="789420"/>
                </a:cubicBezTo>
                <a:cubicBezTo>
                  <a:pt x="621038" y="792659"/>
                  <a:pt x="618970" y="794026"/>
                  <a:pt x="619036" y="794476"/>
                </a:cubicBezTo>
                <a:lnTo>
                  <a:pt x="622653" y="794057"/>
                </a:lnTo>
                <a:lnTo>
                  <a:pt x="604847" y="799447"/>
                </a:lnTo>
                <a:cubicBezTo>
                  <a:pt x="599927" y="800982"/>
                  <a:pt x="596800" y="804329"/>
                  <a:pt x="592211" y="806219"/>
                </a:cubicBezTo>
                <a:cubicBezTo>
                  <a:pt x="587345" y="808224"/>
                  <a:pt x="581586" y="809271"/>
                  <a:pt x="576554" y="811103"/>
                </a:cubicBezTo>
                <a:cubicBezTo>
                  <a:pt x="572514" y="812573"/>
                  <a:pt x="569774" y="815519"/>
                  <a:pt x="565017" y="816117"/>
                </a:cubicBezTo>
                <a:cubicBezTo>
                  <a:pt x="558171" y="816977"/>
                  <a:pt x="547637" y="811279"/>
                  <a:pt x="540569" y="808172"/>
                </a:cubicBezTo>
                <a:cubicBezTo>
                  <a:pt x="551251" y="775707"/>
                  <a:pt x="540495" y="805759"/>
                  <a:pt x="568590" y="749893"/>
                </a:cubicBezTo>
                <a:cubicBezTo>
                  <a:pt x="572650" y="741820"/>
                  <a:pt x="576099" y="733397"/>
                  <a:pt x="579853" y="725149"/>
                </a:cubicBezTo>
                <a:cubicBezTo>
                  <a:pt x="584496" y="714949"/>
                  <a:pt x="587842" y="704032"/>
                  <a:pt x="591391" y="693242"/>
                </a:cubicBezTo>
                <a:cubicBezTo>
                  <a:pt x="592514" y="689830"/>
                  <a:pt x="592946" y="686077"/>
                  <a:pt x="593864" y="682563"/>
                </a:cubicBezTo>
                <a:cubicBezTo>
                  <a:pt x="594961" y="678371"/>
                  <a:pt x="596246" y="674272"/>
                  <a:pt x="597435" y="670126"/>
                </a:cubicBezTo>
                <a:cubicBezTo>
                  <a:pt x="602734" y="651674"/>
                  <a:pt x="613023" y="635869"/>
                  <a:pt x="621061" y="618880"/>
                </a:cubicBezTo>
                <a:cubicBezTo>
                  <a:pt x="626118" y="608194"/>
                  <a:pt x="642326" y="601562"/>
                  <a:pt x="636719" y="587103"/>
                </a:cubicBezTo>
                <a:cubicBezTo>
                  <a:pt x="632427" y="576033"/>
                  <a:pt x="611265" y="569565"/>
                  <a:pt x="598539" y="560795"/>
                </a:cubicBezTo>
                <a:cubicBezTo>
                  <a:pt x="590115" y="556346"/>
                  <a:pt x="581664" y="551968"/>
                  <a:pt x="573268" y="547446"/>
                </a:cubicBezTo>
                <a:cubicBezTo>
                  <a:pt x="562801" y="541809"/>
                  <a:pt x="552494" y="535749"/>
                  <a:pt x="541954" y="530320"/>
                </a:cubicBezTo>
                <a:cubicBezTo>
                  <a:pt x="537629" y="528092"/>
                  <a:pt x="533137" y="526595"/>
                  <a:pt x="528769" y="524524"/>
                </a:cubicBezTo>
                <a:cubicBezTo>
                  <a:pt x="522324" y="521468"/>
                  <a:pt x="515949" y="518142"/>
                  <a:pt x="509541" y="514951"/>
                </a:cubicBezTo>
                <a:cubicBezTo>
                  <a:pt x="485101" y="502783"/>
                  <a:pt x="461189" y="488959"/>
                  <a:pt x="436749" y="476791"/>
                </a:cubicBezTo>
                <a:cubicBezTo>
                  <a:pt x="424547" y="470716"/>
                  <a:pt x="419208" y="468521"/>
                  <a:pt x="407358" y="463312"/>
                </a:cubicBezTo>
                <a:cubicBezTo>
                  <a:pt x="396920" y="457603"/>
                  <a:pt x="386527" y="451780"/>
                  <a:pt x="376044" y="446185"/>
                </a:cubicBezTo>
                <a:cubicBezTo>
                  <a:pt x="368668" y="442249"/>
                  <a:pt x="361148" y="438717"/>
                  <a:pt x="353794" y="434724"/>
                </a:cubicBezTo>
                <a:cubicBezTo>
                  <a:pt x="341271" y="427924"/>
                  <a:pt x="328978" y="420575"/>
                  <a:pt x="316438" y="413821"/>
                </a:cubicBezTo>
                <a:cubicBezTo>
                  <a:pt x="303382" y="406789"/>
                  <a:pt x="293976" y="402931"/>
                  <a:pt x="281003" y="396564"/>
                </a:cubicBezTo>
                <a:cubicBezTo>
                  <a:pt x="268162" y="390262"/>
                  <a:pt x="255325" y="383935"/>
                  <a:pt x="242547" y="377419"/>
                </a:cubicBezTo>
                <a:cubicBezTo>
                  <a:pt x="184792" y="347969"/>
                  <a:pt x="256795" y="382976"/>
                  <a:pt x="172777" y="341148"/>
                </a:cubicBezTo>
                <a:cubicBezTo>
                  <a:pt x="164724" y="337139"/>
                  <a:pt x="157488" y="334543"/>
                  <a:pt x="149429" y="331445"/>
                </a:cubicBezTo>
                <a:cubicBezTo>
                  <a:pt x="142654" y="328840"/>
                  <a:pt x="135872" y="326345"/>
                  <a:pt x="129102" y="323630"/>
                </a:cubicBezTo>
                <a:cubicBezTo>
                  <a:pt x="79125" y="303585"/>
                  <a:pt x="123652" y="320808"/>
                  <a:pt x="95591" y="310020"/>
                </a:cubicBezTo>
                <a:lnTo>
                  <a:pt x="75264" y="302205"/>
                </a:lnTo>
                <a:cubicBezTo>
                  <a:pt x="66430" y="298809"/>
                  <a:pt x="57728" y="294010"/>
                  <a:pt x="48894" y="290614"/>
                </a:cubicBezTo>
                <a:cubicBezTo>
                  <a:pt x="44103" y="288772"/>
                  <a:pt x="39403" y="288292"/>
                  <a:pt x="34610" y="286577"/>
                </a:cubicBezTo>
                <a:cubicBezTo>
                  <a:pt x="25817" y="283429"/>
                  <a:pt x="19889" y="279312"/>
                  <a:pt x="11262" y="276874"/>
                </a:cubicBezTo>
                <a:cubicBezTo>
                  <a:pt x="7423" y="275788"/>
                  <a:pt x="3754" y="275441"/>
                  <a:pt x="0" y="274725"/>
                </a:cubicBezTo>
                <a:cubicBezTo>
                  <a:pt x="1744" y="229341"/>
                  <a:pt x="-1228" y="276689"/>
                  <a:pt x="58237" y="181544"/>
                </a:cubicBezTo>
                <a:cubicBezTo>
                  <a:pt x="63378" y="173318"/>
                  <a:pt x="66479" y="163876"/>
                  <a:pt x="70600" y="155042"/>
                </a:cubicBezTo>
                <a:cubicBezTo>
                  <a:pt x="76609" y="136776"/>
                  <a:pt x="73886" y="145666"/>
                  <a:pt x="78842" y="128410"/>
                </a:cubicBezTo>
                <a:cubicBezTo>
                  <a:pt x="79649" y="125600"/>
                  <a:pt x="79757" y="122463"/>
                  <a:pt x="80215" y="119489"/>
                </a:cubicBezTo>
                <a:cubicBezTo>
                  <a:pt x="80903" y="115021"/>
                  <a:pt x="84334" y="92740"/>
                  <a:pt x="84337" y="92726"/>
                </a:cubicBezTo>
                <a:cubicBezTo>
                  <a:pt x="85002" y="89093"/>
                  <a:pt x="86100" y="85660"/>
                  <a:pt x="86809" y="82047"/>
                </a:cubicBezTo>
                <a:cubicBezTo>
                  <a:pt x="87382" y="79125"/>
                  <a:pt x="87609" y="76048"/>
                  <a:pt x="88183" y="73126"/>
                </a:cubicBezTo>
                <a:cubicBezTo>
                  <a:pt x="88892" y="69513"/>
                  <a:pt x="90050" y="66107"/>
                  <a:pt x="90655" y="62447"/>
                </a:cubicBezTo>
                <a:close/>
                <a:moveTo>
                  <a:pt x="100272" y="0"/>
                </a:moveTo>
                <a:lnTo>
                  <a:pt x="96379" y="25278"/>
                </a:lnTo>
                <a:lnTo>
                  <a:pt x="75971" y="11975"/>
                </a:lnTo>
                <a:cubicBezTo>
                  <a:pt x="65021" y="4838"/>
                  <a:pt x="68031" y="6744"/>
                  <a:pt x="85163" y="17451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5" name="Google Shape;696;p44">
            <a:extLst>
              <a:ext uri="{FF2B5EF4-FFF2-40B4-BE49-F238E27FC236}">
                <a16:creationId xmlns:a16="http://schemas.microsoft.com/office/drawing/2014/main" id="{756EDCE4-897A-4E00-AFA8-6D720AC9772E}"/>
              </a:ext>
            </a:extLst>
          </p:cNvPr>
          <p:cNvSpPr txBox="1">
            <a:spLocks/>
          </p:cNvSpPr>
          <p:nvPr/>
        </p:nvSpPr>
        <p:spPr>
          <a:xfrm>
            <a:off x="1612728" y="2408258"/>
            <a:ext cx="3550990" cy="69880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 sz="4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algn="ctr"/>
            <a:endParaRPr lang="en-US" sz="200" dirty="0">
              <a:solidFill>
                <a:schemeClr val="bg1"/>
              </a:solidFill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indefinite article </a:t>
            </a:r>
            <a:br>
              <a:rPr lang="en-US" sz="4800" dirty="0">
                <a:solidFill>
                  <a:schemeClr val="bg1"/>
                </a:solidFill>
              </a:rPr>
            </a:br>
            <a:br>
              <a:rPr lang="en-US" sz="4800" dirty="0">
                <a:solidFill>
                  <a:schemeClr val="bg1"/>
                </a:solidFill>
              </a:rPr>
            </a:br>
            <a:br>
              <a:rPr lang="en-US" sz="4800" dirty="0">
                <a:solidFill>
                  <a:schemeClr val="bg1"/>
                </a:solidFill>
              </a:rPr>
            </a:br>
            <a:br>
              <a:rPr lang="en-US" sz="4800" dirty="0">
                <a:solidFill>
                  <a:schemeClr val="bg1"/>
                </a:solidFill>
              </a:rPr>
            </a:br>
            <a:br>
              <a:rPr lang="en-US" sz="4800" dirty="0">
                <a:solidFill>
                  <a:schemeClr val="bg1"/>
                </a:solidFill>
              </a:rPr>
            </a:b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6" name="Google Shape;696;p44">
            <a:extLst>
              <a:ext uri="{FF2B5EF4-FFF2-40B4-BE49-F238E27FC236}">
                <a16:creationId xmlns:a16="http://schemas.microsoft.com/office/drawing/2014/main" id="{4E85D1EB-3511-438E-8C62-0202ECDA2EBA}"/>
              </a:ext>
            </a:extLst>
          </p:cNvPr>
          <p:cNvSpPr txBox="1">
            <a:spLocks/>
          </p:cNvSpPr>
          <p:nvPr/>
        </p:nvSpPr>
        <p:spPr>
          <a:xfrm>
            <a:off x="6470735" y="2431350"/>
            <a:ext cx="3550990" cy="69880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 sz="4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algn="ctr"/>
            <a:r>
              <a:rPr lang="en-US" sz="2800" dirty="0">
                <a:solidFill>
                  <a:schemeClr val="bg1"/>
                </a:solidFill>
              </a:rPr>
              <a:t>definite article </a:t>
            </a: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4800" dirty="0">
                <a:solidFill>
                  <a:schemeClr val="bg1"/>
                </a:solidFill>
              </a:rPr>
            </a:br>
            <a:br>
              <a:rPr lang="en-US" sz="4800" dirty="0">
                <a:solidFill>
                  <a:schemeClr val="bg1"/>
                </a:solidFill>
              </a:rPr>
            </a:br>
            <a:br>
              <a:rPr lang="en-US" sz="4800" dirty="0">
                <a:solidFill>
                  <a:schemeClr val="bg1"/>
                </a:solidFill>
              </a:rPr>
            </a:br>
            <a:br>
              <a:rPr lang="en-US" sz="4800" dirty="0">
                <a:solidFill>
                  <a:schemeClr val="bg1"/>
                </a:solidFill>
              </a:rPr>
            </a:br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7" name="Google Shape;133;p24" descr="A picture containing plant&#10;&#10;Description automatically generated">
            <a:extLst>
              <a:ext uri="{FF2B5EF4-FFF2-40B4-BE49-F238E27FC236}">
                <a16:creationId xmlns:a16="http://schemas.microsoft.com/office/drawing/2014/main" id="{44874751-D0DF-4A7A-A2AF-C2A365D776A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8678" t="45968" r="60320" b="25889"/>
          <a:stretch/>
        </p:blipFill>
        <p:spPr>
          <a:xfrm rot="6375612">
            <a:off x="1730725" y="3224999"/>
            <a:ext cx="1124296" cy="816204"/>
          </a:xfrm>
          <a:custGeom>
            <a:avLst/>
            <a:gdLst/>
            <a:ahLst/>
            <a:cxnLst/>
            <a:rect l="l" t="t" r="r" b="b"/>
            <a:pathLst>
              <a:path w="1124296" h="816204" extrusionOk="0">
                <a:moveTo>
                  <a:pt x="623587" y="793775"/>
                </a:moveTo>
                <a:cubicBezTo>
                  <a:pt x="625711" y="793188"/>
                  <a:pt x="624606" y="793588"/>
                  <a:pt x="622953" y="794023"/>
                </a:cubicBezTo>
                <a:lnTo>
                  <a:pt x="622653" y="794057"/>
                </a:lnTo>
                <a:close/>
                <a:moveTo>
                  <a:pt x="96379" y="25278"/>
                </a:moveTo>
                <a:lnTo>
                  <a:pt x="102845" y="29493"/>
                </a:lnTo>
                <a:cubicBezTo>
                  <a:pt x="115280" y="37613"/>
                  <a:pt x="131184" y="48024"/>
                  <a:pt x="150538" y="60755"/>
                </a:cubicBezTo>
                <a:cubicBezTo>
                  <a:pt x="161187" y="66714"/>
                  <a:pt x="223532" y="101487"/>
                  <a:pt x="231295" y="106339"/>
                </a:cubicBezTo>
                <a:cubicBezTo>
                  <a:pt x="234480" y="108329"/>
                  <a:pt x="236403" y="111417"/>
                  <a:pt x="239261" y="113762"/>
                </a:cubicBezTo>
                <a:cubicBezTo>
                  <a:pt x="244758" y="118273"/>
                  <a:pt x="250614" y="122488"/>
                  <a:pt x="256291" y="126851"/>
                </a:cubicBezTo>
                <a:cubicBezTo>
                  <a:pt x="306283" y="158911"/>
                  <a:pt x="355899" y="191551"/>
                  <a:pt x="406268" y="223031"/>
                </a:cubicBezTo>
                <a:lnTo>
                  <a:pt x="487025" y="268615"/>
                </a:lnTo>
                <a:cubicBezTo>
                  <a:pt x="518614" y="287543"/>
                  <a:pt x="550098" y="306665"/>
                  <a:pt x="581791" y="325399"/>
                </a:cubicBezTo>
                <a:lnTo>
                  <a:pt x="631234" y="353856"/>
                </a:lnTo>
                <a:lnTo>
                  <a:pt x="692764" y="389867"/>
                </a:lnTo>
                <a:cubicBezTo>
                  <a:pt x="700455" y="395488"/>
                  <a:pt x="708312" y="400949"/>
                  <a:pt x="715837" y="406732"/>
                </a:cubicBezTo>
                <a:cubicBezTo>
                  <a:pt x="719685" y="409690"/>
                  <a:pt x="722908" y="413152"/>
                  <a:pt x="726824" y="416044"/>
                </a:cubicBezTo>
                <a:cubicBezTo>
                  <a:pt x="737316" y="423792"/>
                  <a:pt x="748249" y="431065"/>
                  <a:pt x="758962" y="438575"/>
                </a:cubicBezTo>
                <a:cubicBezTo>
                  <a:pt x="762350" y="439878"/>
                  <a:pt x="765736" y="441269"/>
                  <a:pt x="769125" y="442482"/>
                </a:cubicBezTo>
                <a:cubicBezTo>
                  <a:pt x="774896" y="444548"/>
                  <a:pt x="780870" y="447484"/>
                  <a:pt x="786430" y="448408"/>
                </a:cubicBezTo>
                <a:cubicBezTo>
                  <a:pt x="800642" y="450771"/>
                  <a:pt x="808417" y="432303"/>
                  <a:pt x="810878" y="429460"/>
                </a:cubicBezTo>
                <a:cubicBezTo>
                  <a:pt x="816470" y="405314"/>
                  <a:pt x="809124" y="434796"/>
                  <a:pt x="820219" y="401070"/>
                </a:cubicBezTo>
                <a:cubicBezTo>
                  <a:pt x="821342" y="397657"/>
                  <a:pt x="821519" y="393776"/>
                  <a:pt x="822691" y="390390"/>
                </a:cubicBezTo>
                <a:cubicBezTo>
                  <a:pt x="825003" y="383716"/>
                  <a:pt x="828003" y="377411"/>
                  <a:pt x="830659" y="370921"/>
                </a:cubicBezTo>
                <a:cubicBezTo>
                  <a:pt x="832347" y="363627"/>
                  <a:pt x="834240" y="354613"/>
                  <a:pt x="836703" y="347805"/>
                </a:cubicBezTo>
                <a:cubicBezTo>
                  <a:pt x="840162" y="338239"/>
                  <a:pt x="851054" y="313546"/>
                  <a:pt x="854833" y="305349"/>
                </a:cubicBezTo>
                <a:cubicBezTo>
                  <a:pt x="868866" y="274910"/>
                  <a:pt x="855435" y="279150"/>
                  <a:pt x="877634" y="275591"/>
                </a:cubicBezTo>
                <a:cubicBezTo>
                  <a:pt x="877057" y="290643"/>
                  <a:pt x="876625" y="273573"/>
                  <a:pt x="882028" y="295452"/>
                </a:cubicBezTo>
                <a:cubicBezTo>
                  <a:pt x="883398" y="300996"/>
                  <a:pt x="883676" y="306261"/>
                  <a:pt x="884500" y="311666"/>
                </a:cubicBezTo>
                <a:cubicBezTo>
                  <a:pt x="895459" y="332450"/>
                  <a:pt x="890755" y="321519"/>
                  <a:pt x="897683" y="344355"/>
                </a:cubicBezTo>
                <a:cubicBezTo>
                  <a:pt x="910908" y="362036"/>
                  <a:pt x="899567" y="345080"/>
                  <a:pt x="907298" y="362588"/>
                </a:cubicBezTo>
                <a:cubicBezTo>
                  <a:pt x="909432" y="367422"/>
                  <a:pt x="912795" y="372334"/>
                  <a:pt x="914988" y="377174"/>
                </a:cubicBezTo>
                <a:cubicBezTo>
                  <a:pt x="916926" y="381452"/>
                  <a:pt x="917771" y="385599"/>
                  <a:pt x="919657" y="389872"/>
                </a:cubicBezTo>
                <a:cubicBezTo>
                  <a:pt x="931919" y="417641"/>
                  <a:pt x="918865" y="379191"/>
                  <a:pt x="930918" y="418914"/>
                </a:cubicBezTo>
                <a:cubicBezTo>
                  <a:pt x="937866" y="429054"/>
                  <a:pt x="941115" y="432805"/>
                  <a:pt x="945476" y="442682"/>
                </a:cubicBezTo>
                <a:cubicBezTo>
                  <a:pt x="958866" y="473006"/>
                  <a:pt x="941601" y="439174"/>
                  <a:pt x="955914" y="466320"/>
                </a:cubicBezTo>
                <a:cubicBezTo>
                  <a:pt x="960446" y="474914"/>
                  <a:pt x="967633" y="483424"/>
                  <a:pt x="973493" y="491976"/>
                </a:cubicBezTo>
                <a:cubicBezTo>
                  <a:pt x="979294" y="500442"/>
                  <a:pt x="982465" y="508993"/>
                  <a:pt x="986952" y="517502"/>
                </a:cubicBezTo>
                <a:cubicBezTo>
                  <a:pt x="991484" y="526097"/>
                  <a:pt x="999055" y="534575"/>
                  <a:pt x="1004531" y="543158"/>
                </a:cubicBezTo>
                <a:cubicBezTo>
                  <a:pt x="1006854" y="546799"/>
                  <a:pt x="1008066" y="550452"/>
                  <a:pt x="1010299" y="554098"/>
                </a:cubicBezTo>
                <a:cubicBezTo>
                  <a:pt x="1012931" y="558394"/>
                  <a:pt x="1016392" y="562632"/>
                  <a:pt x="1019088" y="566926"/>
                </a:cubicBezTo>
                <a:cubicBezTo>
                  <a:pt x="1024820" y="576055"/>
                  <a:pt x="1029119" y="585274"/>
                  <a:pt x="1035569" y="594340"/>
                </a:cubicBezTo>
                <a:cubicBezTo>
                  <a:pt x="1039638" y="600061"/>
                  <a:pt x="1045688" y="605345"/>
                  <a:pt x="1050401" y="610945"/>
                </a:cubicBezTo>
                <a:cubicBezTo>
                  <a:pt x="1055515" y="617023"/>
                  <a:pt x="1061989" y="627234"/>
                  <a:pt x="1066058" y="632955"/>
                </a:cubicBezTo>
                <a:cubicBezTo>
                  <a:pt x="1068246" y="636030"/>
                  <a:pt x="1070636" y="639077"/>
                  <a:pt x="1072924" y="642137"/>
                </a:cubicBezTo>
                <a:cubicBezTo>
                  <a:pt x="1091520" y="659466"/>
                  <a:pt x="1068449" y="637153"/>
                  <a:pt x="1094624" y="667924"/>
                </a:cubicBezTo>
                <a:cubicBezTo>
                  <a:pt x="1098441" y="672411"/>
                  <a:pt x="1103379" y="676502"/>
                  <a:pt x="1107534" y="680882"/>
                </a:cubicBezTo>
                <a:cubicBezTo>
                  <a:pt x="1107560" y="680909"/>
                  <a:pt x="1124678" y="699458"/>
                  <a:pt x="1124290" y="701134"/>
                </a:cubicBezTo>
                <a:cubicBezTo>
                  <a:pt x="1123707" y="703651"/>
                  <a:pt x="1118135" y="702231"/>
                  <a:pt x="1114950" y="702631"/>
                </a:cubicBezTo>
                <a:cubicBezTo>
                  <a:pt x="1110533" y="703186"/>
                  <a:pt x="1105977" y="703542"/>
                  <a:pt x="1101490" y="703998"/>
                </a:cubicBezTo>
                <a:cubicBezTo>
                  <a:pt x="1090417" y="701885"/>
                  <a:pt x="1088310" y="700926"/>
                  <a:pt x="1077867" y="701458"/>
                </a:cubicBezTo>
                <a:cubicBezTo>
                  <a:pt x="1074528" y="701628"/>
                  <a:pt x="1071893" y="702828"/>
                  <a:pt x="1068528" y="702956"/>
                </a:cubicBezTo>
                <a:cubicBezTo>
                  <a:pt x="1063247" y="703156"/>
                  <a:pt x="1057357" y="702284"/>
                  <a:pt x="1052046" y="702434"/>
                </a:cubicBezTo>
                <a:cubicBezTo>
                  <a:pt x="1047352" y="702567"/>
                  <a:pt x="1043254" y="703625"/>
                  <a:pt x="1038586" y="703801"/>
                </a:cubicBezTo>
                <a:cubicBezTo>
                  <a:pt x="1034626" y="703951"/>
                  <a:pt x="1030185" y="703261"/>
                  <a:pt x="1026225" y="703410"/>
                </a:cubicBezTo>
                <a:cubicBezTo>
                  <a:pt x="1021557" y="703587"/>
                  <a:pt x="1017433" y="704601"/>
                  <a:pt x="1012765" y="704777"/>
                </a:cubicBezTo>
                <a:cubicBezTo>
                  <a:pt x="1008805" y="704927"/>
                  <a:pt x="1004128" y="703881"/>
                  <a:pt x="1000404" y="704386"/>
                </a:cubicBezTo>
                <a:cubicBezTo>
                  <a:pt x="993329" y="705347"/>
                  <a:pt x="987749" y="708245"/>
                  <a:pt x="980626" y="709140"/>
                </a:cubicBezTo>
                <a:cubicBezTo>
                  <a:pt x="972481" y="710163"/>
                  <a:pt x="963078" y="709275"/>
                  <a:pt x="954806" y="710116"/>
                </a:cubicBezTo>
                <a:cubicBezTo>
                  <a:pt x="942231" y="711393"/>
                  <a:pt x="938439" y="714027"/>
                  <a:pt x="928710" y="718255"/>
                </a:cubicBezTo>
                <a:cubicBezTo>
                  <a:pt x="925139" y="719806"/>
                  <a:pt x="919737" y="719166"/>
                  <a:pt x="915250" y="719622"/>
                </a:cubicBezTo>
                <a:cubicBezTo>
                  <a:pt x="906277" y="720533"/>
                  <a:pt x="896964" y="720972"/>
                  <a:pt x="888330" y="722356"/>
                </a:cubicBezTo>
                <a:cubicBezTo>
                  <a:pt x="884469" y="722975"/>
                  <a:pt x="881905" y="725204"/>
                  <a:pt x="877892" y="725612"/>
                </a:cubicBezTo>
                <a:cubicBezTo>
                  <a:pt x="872816" y="726127"/>
                  <a:pt x="866487" y="724575"/>
                  <a:pt x="861411" y="725091"/>
                </a:cubicBezTo>
                <a:cubicBezTo>
                  <a:pt x="857398" y="725498"/>
                  <a:pt x="854452" y="727261"/>
                  <a:pt x="850972" y="728346"/>
                </a:cubicBezTo>
                <a:cubicBezTo>
                  <a:pt x="841898" y="731175"/>
                  <a:pt x="831152" y="732021"/>
                  <a:pt x="821855" y="734597"/>
                </a:cubicBezTo>
                <a:cubicBezTo>
                  <a:pt x="817562" y="735786"/>
                  <a:pt x="814507" y="738303"/>
                  <a:pt x="810317" y="739610"/>
                </a:cubicBezTo>
                <a:cubicBezTo>
                  <a:pt x="805781" y="741025"/>
                  <a:pt x="800612" y="741694"/>
                  <a:pt x="795759" y="742735"/>
                </a:cubicBezTo>
                <a:cubicBezTo>
                  <a:pt x="786454" y="744733"/>
                  <a:pt x="778531" y="748354"/>
                  <a:pt x="769663" y="750874"/>
                </a:cubicBezTo>
                <a:cubicBezTo>
                  <a:pt x="761497" y="753195"/>
                  <a:pt x="753148" y="755309"/>
                  <a:pt x="744666" y="757255"/>
                </a:cubicBezTo>
                <a:cubicBezTo>
                  <a:pt x="726499" y="761424"/>
                  <a:pt x="744817" y="755681"/>
                  <a:pt x="721867" y="760120"/>
                </a:cubicBezTo>
                <a:cubicBezTo>
                  <a:pt x="680580" y="768106"/>
                  <a:pt x="734480" y="758977"/>
                  <a:pt x="705110" y="766761"/>
                </a:cubicBezTo>
                <a:cubicBezTo>
                  <a:pt x="697527" y="768771"/>
                  <a:pt x="689178" y="769843"/>
                  <a:pt x="681212" y="771384"/>
                </a:cubicBezTo>
                <a:cubicBezTo>
                  <a:pt x="670196" y="773515"/>
                  <a:pt x="647692" y="782846"/>
                  <a:pt x="638360" y="786164"/>
                </a:cubicBezTo>
                <a:cubicBezTo>
                  <a:pt x="634985" y="787364"/>
                  <a:pt x="631037" y="787955"/>
                  <a:pt x="627922" y="789420"/>
                </a:cubicBezTo>
                <a:cubicBezTo>
                  <a:pt x="621038" y="792659"/>
                  <a:pt x="618970" y="794026"/>
                  <a:pt x="619036" y="794476"/>
                </a:cubicBezTo>
                <a:lnTo>
                  <a:pt x="622653" y="794057"/>
                </a:lnTo>
                <a:lnTo>
                  <a:pt x="604847" y="799447"/>
                </a:lnTo>
                <a:cubicBezTo>
                  <a:pt x="599927" y="800982"/>
                  <a:pt x="596800" y="804329"/>
                  <a:pt x="592211" y="806219"/>
                </a:cubicBezTo>
                <a:cubicBezTo>
                  <a:pt x="587345" y="808224"/>
                  <a:pt x="581586" y="809271"/>
                  <a:pt x="576554" y="811103"/>
                </a:cubicBezTo>
                <a:cubicBezTo>
                  <a:pt x="572514" y="812573"/>
                  <a:pt x="569774" y="815519"/>
                  <a:pt x="565017" y="816117"/>
                </a:cubicBezTo>
                <a:cubicBezTo>
                  <a:pt x="558171" y="816977"/>
                  <a:pt x="547637" y="811279"/>
                  <a:pt x="540569" y="808172"/>
                </a:cubicBezTo>
                <a:cubicBezTo>
                  <a:pt x="551251" y="775707"/>
                  <a:pt x="540495" y="805759"/>
                  <a:pt x="568590" y="749893"/>
                </a:cubicBezTo>
                <a:cubicBezTo>
                  <a:pt x="572650" y="741820"/>
                  <a:pt x="576099" y="733397"/>
                  <a:pt x="579853" y="725149"/>
                </a:cubicBezTo>
                <a:cubicBezTo>
                  <a:pt x="584496" y="714949"/>
                  <a:pt x="587842" y="704032"/>
                  <a:pt x="591391" y="693242"/>
                </a:cubicBezTo>
                <a:cubicBezTo>
                  <a:pt x="592514" y="689830"/>
                  <a:pt x="592946" y="686077"/>
                  <a:pt x="593864" y="682563"/>
                </a:cubicBezTo>
                <a:cubicBezTo>
                  <a:pt x="594961" y="678371"/>
                  <a:pt x="596246" y="674272"/>
                  <a:pt x="597435" y="670126"/>
                </a:cubicBezTo>
                <a:cubicBezTo>
                  <a:pt x="602734" y="651674"/>
                  <a:pt x="613023" y="635869"/>
                  <a:pt x="621061" y="618880"/>
                </a:cubicBezTo>
                <a:cubicBezTo>
                  <a:pt x="626118" y="608194"/>
                  <a:pt x="642326" y="601562"/>
                  <a:pt x="636719" y="587103"/>
                </a:cubicBezTo>
                <a:cubicBezTo>
                  <a:pt x="632427" y="576033"/>
                  <a:pt x="611265" y="569565"/>
                  <a:pt x="598539" y="560795"/>
                </a:cubicBezTo>
                <a:cubicBezTo>
                  <a:pt x="590115" y="556346"/>
                  <a:pt x="581664" y="551968"/>
                  <a:pt x="573268" y="547446"/>
                </a:cubicBezTo>
                <a:cubicBezTo>
                  <a:pt x="562801" y="541809"/>
                  <a:pt x="552494" y="535749"/>
                  <a:pt x="541954" y="530320"/>
                </a:cubicBezTo>
                <a:cubicBezTo>
                  <a:pt x="537629" y="528092"/>
                  <a:pt x="533137" y="526595"/>
                  <a:pt x="528769" y="524524"/>
                </a:cubicBezTo>
                <a:cubicBezTo>
                  <a:pt x="522324" y="521468"/>
                  <a:pt x="515949" y="518142"/>
                  <a:pt x="509541" y="514951"/>
                </a:cubicBezTo>
                <a:cubicBezTo>
                  <a:pt x="485101" y="502783"/>
                  <a:pt x="461189" y="488959"/>
                  <a:pt x="436749" y="476791"/>
                </a:cubicBezTo>
                <a:cubicBezTo>
                  <a:pt x="424547" y="470716"/>
                  <a:pt x="419208" y="468521"/>
                  <a:pt x="407358" y="463312"/>
                </a:cubicBezTo>
                <a:cubicBezTo>
                  <a:pt x="396920" y="457603"/>
                  <a:pt x="386527" y="451780"/>
                  <a:pt x="376044" y="446185"/>
                </a:cubicBezTo>
                <a:cubicBezTo>
                  <a:pt x="368668" y="442249"/>
                  <a:pt x="361148" y="438717"/>
                  <a:pt x="353794" y="434724"/>
                </a:cubicBezTo>
                <a:cubicBezTo>
                  <a:pt x="341271" y="427924"/>
                  <a:pt x="328978" y="420575"/>
                  <a:pt x="316438" y="413821"/>
                </a:cubicBezTo>
                <a:cubicBezTo>
                  <a:pt x="303382" y="406789"/>
                  <a:pt x="293976" y="402931"/>
                  <a:pt x="281003" y="396564"/>
                </a:cubicBezTo>
                <a:cubicBezTo>
                  <a:pt x="268162" y="390262"/>
                  <a:pt x="255325" y="383935"/>
                  <a:pt x="242547" y="377419"/>
                </a:cubicBezTo>
                <a:cubicBezTo>
                  <a:pt x="184792" y="347969"/>
                  <a:pt x="256795" y="382976"/>
                  <a:pt x="172777" y="341148"/>
                </a:cubicBezTo>
                <a:cubicBezTo>
                  <a:pt x="164724" y="337139"/>
                  <a:pt x="157488" y="334543"/>
                  <a:pt x="149429" y="331445"/>
                </a:cubicBezTo>
                <a:cubicBezTo>
                  <a:pt x="142654" y="328840"/>
                  <a:pt x="135872" y="326345"/>
                  <a:pt x="129102" y="323630"/>
                </a:cubicBezTo>
                <a:cubicBezTo>
                  <a:pt x="79125" y="303585"/>
                  <a:pt x="123652" y="320808"/>
                  <a:pt x="95591" y="310020"/>
                </a:cubicBezTo>
                <a:lnTo>
                  <a:pt x="75264" y="302205"/>
                </a:lnTo>
                <a:cubicBezTo>
                  <a:pt x="66430" y="298809"/>
                  <a:pt x="57728" y="294010"/>
                  <a:pt x="48894" y="290614"/>
                </a:cubicBezTo>
                <a:cubicBezTo>
                  <a:pt x="44103" y="288772"/>
                  <a:pt x="39403" y="288292"/>
                  <a:pt x="34610" y="286577"/>
                </a:cubicBezTo>
                <a:cubicBezTo>
                  <a:pt x="25817" y="283429"/>
                  <a:pt x="19889" y="279312"/>
                  <a:pt x="11262" y="276874"/>
                </a:cubicBezTo>
                <a:cubicBezTo>
                  <a:pt x="7423" y="275788"/>
                  <a:pt x="3754" y="275441"/>
                  <a:pt x="0" y="274725"/>
                </a:cubicBezTo>
                <a:cubicBezTo>
                  <a:pt x="1744" y="229341"/>
                  <a:pt x="-1228" y="276689"/>
                  <a:pt x="58237" y="181544"/>
                </a:cubicBezTo>
                <a:cubicBezTo>
                  <a:pt x="63378" y="173318"/>
                  <a:pt x="66479" y="163876"/>
                  <a:pt x="70600" y="155042"/>
                </a:cubicBezTo>
                <a:cubicBezTo>
                  <a:pt x="76609" y="136776"/>
                  <a:pt x="73886" y="145666"/>
                  <a:pt x="78842" y="128410"/>
                </a:cubicBezTo>
                <a:cubicBezTo>
                  <a:pt x="79649" y="125600"/>
                  <a:pt x="79757" y="122463"/>
                  <a:pt x="80215" y="119489"/>
                </a:cubicBezTo>
                <a:cubicBezTo>
                  <a:pt x="80903" y="115021"/>
                  <a:pt x="84334" y="92740"/>
                  <a:pt x="84337" y="92726"/>
                </a:cubicBezTo>
                <a:cubicBezTo>
                  <a:pt x="85002" y="89093"/>
                  <a:pt x="86100" y="85660"/>
                  <a:pt x="86809" y="82047"/>
                </a:cubicBezTo>
                <a:cubicBezTo>
                  <a:pt x="87382" y="79125"/>
                  <a:pt x="87609" y="76048"/>
                  <a:pt x="88183" y="73126"/>
                </a:cubicBezTo>
                <a:cubicBezTo>
                  <a:pt x="88892" y="69513"/>
                  <a:pt x="90050" y="66107"/>
                  <a:pt x="90655" y="62447"/>
                </a:cubicBezTo>
                <a:close/>
                <a:moveTo>
                  <a:pt x="100272" y="0"/>
                </a:moveTo>
                <a:lnTo>
                  <a:pt x="96379" y="25278"/>
                </a:lnTo>
                <a:lnTo>
                  <a:pt x="75971" y="11975"/>
                </a:lnTo>
                <a:cubicBezTo>
                  <a:pt x="65021" y="4838"/>
                  <a:pt x="68031" y="6744"/>
                  <a:pt x="85163" y="17451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8" name="Google Shape;133;p24" descr="A picture containing plant&#10;&#10;Description automatically generated">
            <a:extLst>
              <a:ext uri="{FF2B5EF4-FFF2-40B4-BE49-F238E27FC236}">
                <a16:creationId xmlns:a16="http://schemas.microsoft.com/office/drawing/2014/main" id="{0A13870D-D9CD-484D-A909-5DE5CBFDC45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8678" t="45968" r="60320" b="25889"/>
          <a:stretch/>
        </p:blipFill>
        <p:spPr>
          <a:xfrm rot="1176004">
            <a:off x="4067521" y="3254553"/>
            <a:ext cx="1124296" cy="816204"/>
          </a:xfrm>
          <a:custGeom>
            <a:avLst/>
            <a:gdLst/>
            <a:ahLst/>
            <a:cxnLst/>
            <a:rect l="l" t="t" r="r" b="b"/>
            <a:pathLst>
              <a:path w="1124296" h="816204" extrusionOk="0">
                <a:moveTo>
                  <a:pt x="623587" y="793775"/>
                </a:moveTo>
                <a:cubicBezTo>
                  <a:pt x="625711" y="793188"/>
                  <a:pt x="624606" y="793588"/>
                  <a:pt x="622953" y="794023"/>
                </a:cubicBezTo>
                <a:lnTo>
                  <a:pt x="622653" y="794057"/>
                </a:lnTo>
                <a:close/>
                <a:moveTo>
                  <a:pt x="96379" y="25278"/>
                </a:moveTo>
                <a:lnTo>
                  <a:pt x="102845" y="29493"/>
                </a:lnTo>
                <a:cubicBezTo>
                  <a:pt x="115280" y="37613"/>
                  <a:pt x="131184" y="48024"/>
                  <a:pt x="150538" y="60755"/>
                </a:cubicBezTo>
                <a:cubicBezTo>
                  <a:pt x="161187" y="66714"/>
                  <a:pt x="223532" y="101487"/>
                  <a:pt x="231295" y="106339"/>
                </a:cubicBezTo>
                <a:cubicBezTo>
                  <a:pt x="234480" y="108329"/>
                  <a:pt x="236403" y="111417"/>
                  <a:pt x="239261" y="113762"/>
                </a:cubicBezTo>
                <a:cubicBezTo>
                  <a:pt x="244758" y="118273"/>
                  <a:pt x="250614" y="122488"/>
                  <a:pt x="256291" y="126851"/>
                </a:cubicBezTo>
                <a:cubicBezTo>
                  <a:pt x="306283" y="158911"/>
                  <a:pt x="355899" y="191551"/>
                  <a:pt x="406268" y="223031"/>
                </a:cubicBezTo>
                <a:lnTo>
                  <a:pt x="487025" y="268615"/>
                </a:lnTo>
                <a:cubicBezTo>
                  <a:pt x="518614" y="287543"/>
                  <a:pt x="550098" y="306665"/>
                  <a:pt x="581791" y="325399"/>
                </a:cubicBezTo>
                <a:lnTo>
                  <a:pt x="631234" y="353856"/>
                </a:lnTo>
                <a:lnTo>
                  <a:pt x="692764" y="389867"/>
                </a:lnTo>
                <a:cubicBezTo>
                  <a:pt x="700455" y="395488"/>
                  <a:pt x="708312" y="400949"/>
                  <a:pt x="715837" y="406732"/>
                </a:cubicBezTo>
                <a:cubicBezTo>
                  <a:pt x="719685" y="409690"/>
                  <a:pt x="722908" y="413152"/>
                  <a:pt x="726824" y="416044"/>
                </a:cubicBezTo>
                <a:cubicBezTo>
                  <a:pt x="737316" y="423792"/>
                  <a:pt x="748249" y="431065"/>
                  <a:pt x="758962" y="438575"/>
                </a:cubicBezTo>
                <a:cubicBezTo>
                  <a:pt x="762350" y="439878"/>
                  <a:pt x="765736" y="441269"/>
                  <a:pt x="769125" y="442482"/>
                </a:cubicBezTo>
                <a:cubicBezTo>
                  <a:pt x="774896" y="444548"/>
                  <a:pt x="780870" y="447484"/>
                  <a:pt x="786430" y="448408"/>
                </a:cubicBezTo>
                <a:cubicBezTo>
                  <a:pt x="800642" y="450771"/>
                  <a:pt x="808417" y="432303"/>
                  <a:pt x="810878" y="429460"/>
                </a:cubicBezTo>
                <a:cubicBezTo>
                  <a:pt x="816470" y="405314"/>
                  <a:pt x="809124" y="434796"/>
                  <a:pt x="820219" y="401070"/>
                </a:cubicBezTo>
                <a:cubicBezTo>
                  <a:pt x="821342" y="397657"/>
                  <a:pt x="821519" y="393776"/>
                  <a:pt x="822691" y="390390"/>
                </a:cubicBezTo>
                <a:cubicBezTo>
                  <a:pt x="825003" y="383716"/>
                  <a:pt x="828003" y="377411"/>
                  <a:pt x="830659" y="370921"/>
                </a:cubicBezTo>
                <a:cubicBezTo>
                  <a:pt x="832347" y="363627"/>
                  <a:pt x="834240" y="354613"/>
                  <a:pt x="836703" y="347805"/>
                </a:cubicBezTo>
                <a:cubicBezTo>
                  <a:pt x="840162" y="338239"/>
                  <a:pt x="851054" y="313546"/>
                  <a:pt x="854833" y="305349"/>
                </a:cubicBezTo>
                <a:cubicBezTo>
                  <a:pt x="868866" y="274910"/>
                  <a:pt x="855435" y="279150"/>
                  <a:pt x="877634" y="275591"/>
                </a:cubicBezTo>
                <a:cubicBezTo>
                  <a:pt x="877057" y="290643"/>
                  <a:pt x="876625" y="273573"/>
                  <a:pt x="882028" y="295452"/>
                </a:cubicBezTo>
                <a:cubicBezTo>
                  <a:pt x="883398" y="300996"/>
                  <a:pt x="883676" y="306261"/>
                  <a:pt x="884500" y="311666"/>
                </a:cubicBezTo>
                <a:cubicBezTo>
                  <a:pt x="895459" y="332450"/>
                  <a:pt x="890755" y="321519"/>
                  <a:pt x="897683" y="344355"/>
                </a:cubicBezTo>
                <a:cubicBezTo>
                  <a:pt x="910908" y="362036"/>
                  <a:pt x="899567" y="345080"/>
                  <a:pt x="907298" y="362588"/>
                </a:cubicBezTo>
                <a:cubicBezTo>
                  <a:pt x="909432" y="367422"/>
                  <a:pt x="912795" y="372334"/>
                  <a:pt x="914988" y="377174"/>
                </a:cubicBezTo>
                <a:cubicBezTo>
                  <a:pt x="916926" y="381452"/>
                  <a:pt x="917771" y="385599"/>
                  <a:pt x="919657" y="389872"/>
                </a:cubicBezTo>
                <a:cubicBezTo>
                  <a:pt x="931919" y="417641"/>
                  <a:pt x="918865" y="379191"/>
                  <a:pt x="930918" y="418914"/>
                </a:cubicBezTo>
                <a:cubicBezTo>
                  <a:pt x="937866" y="429054"/>
                  <a:pt x="941115" y="432805"/>
                  <a:pt x="945476" y="442682"/>
                </a:cubicBezTo>
                <a:cubicBezTo>
                  <a:pt x="958866" y="473006"/>
                  <a:pt x="941601" y="439174"/>
                  <a:pt x="955914" y="466320"/>
                </a:cubicBezTo>
                <a:cubicBezTo>
                  <a:pt x="960446" y="474914"/>
                  <a:pt x="967633" y="483424"/>
                  <a:pt x="973493" y="491976"/>
                </a:cubicBezTo>
                <a:cubicBezTo>
                  <a:pt x="979294" y="500442"/>
                  <a:pt x="982465" y="508993"/>
                  <a:pt x="986952" y="517502"/>
                </a:cubicBezTo>
                <a:cubicBezTo>
                  <a:pt x="991484" y="526097"/>
                  <a:pt x="999055" y="534575"/>
                  <a:pt x="1004531" y="543158"/>
                </a:cubicBezTo>
                <a:cubicBezTo>
                  <a:pt x="1006854" y="546799"/>
                  <a:pt x="1008066" y="550452"/>
                  <a:pt x="1010299" y="554098"/>
                </a:cubicBezTo>
                <a:cubicBezTo>
                  <a:pt x="1012931" y="558394"/>
                  <a:pt x="1016392" y="562632"/>
                  <a:pt x="1019088" y="566926"/>
                </a:cubicBezTo>
                <a:cubicBezTo>
                  <a:pt x="1024820" y="576055"/>
                  <a:pt x="1029119" y="585274"/>
                  <a:pt x="1035569" y="594340"/>
                </a:cubicBezTo>
                <a:cubicBezTo>
                  <a:pt x="1039638" y="600061"/>
                  <a:pt x="1045688" y="605345"/>
                  <a:pt x="1050401" y="610945"/>
                </a:cubicBezTo>
                <a:cubicBezTo>
                  <a:pt x="1055515" y="617023"/>
                  <a:pt x="1061989" y="627234"/>
                  <a:pt x="1066058" y="632955"/>
                </a:cubicBezTo>
                <a:cubicBezTo>
                  <a:pt x="1068246" y="636030"/>
                  <a:pt x="1070636" y="639077"/>
                  <a:pt x="1072924" y="642137"/>
                </a:cubicBezTo>
                <a:cubicBezTo>
                  <a:pt x="1091520" y="659466"/>
                  <a:pt x="1068449" y="637153"/>
                  <a:pt x="1094624" y="667924"/>
                </a:cubicBezTo>
                <a:cubicBezTo>
                  <a:pt x="1098441" y="672411"/>
                  <a:pt x="1103379" y="676502"/>
                  <a:pt x="1107534" y="680882"/>
                </a:cubicBezTo>
                <a:cubicBezTo>
                  <a:pt x="1107560" y="680909"/>
                  <a:pt x="1124678" y="699458"/>
                  <a:pt x="1124290" y="701134"/>
                </a:cubicBezTo>
                <a:cubicBezTo>
                  <a:pt x="1123707" y="703651"/>
                  <a:pt x="1118135" y="702231"/>
                  <a:pt x="1114950" y="702631"/>
                </a:cubicBezTo>
                <a:cubicBezTo>
                  <a:pt x="1110533" y="703186"/>
                  <a:pt x="1105977" y="703542"/>
                  <a:pt x="1101490" y="703998"/>
                </a:cubicBezTo>
                <a:cubicBezTo>
                  <a:pt x="1090417" y="701885"/>
                  <a:pt x="1088310" y="700926"/>
                  <a:pt x="1077867" y="701458"/>
                </a:cubicBezTo>
                <a:cubicBezTo>
                  <a:pt x="1074528" y="701628"/>
                  <a:pt x="1071893" y="702828"/>
                  <a:pt x="1068528" y="702956"/>
                </a:cubicBezTo>
                <a:cubicBezTo>
                  <a:pt x="1063247" y="703156"/>
                  <a:pt x="1057357" y="702284"/>
                  <a:pt x="1052046" y="702434"/>
                </a:cubicBezTo>
                <a:cubicBezTo>
                  <a:pt x="1047352" y="702567"/>
                  <a:pt x="1043254" y="703625"/>
                  <a:pt x="1038586" y="703801"/>
                </a:cubicBezTo>
                <a:cubicBezTo>
                  <a:pt x="1034626" y="703951"/>
                  <a:pt x="1030185" y="703261"/>
                  <a:pt x="1026225" y="703410"/>
                </a:cubicBezTo>
                <a:cubicBezTo>
                  <a:pt x="1021557" y="703587"/>
                  <a:pt x="1017433" y="704601"/>
                  <a:pt x="1012765" y="704777"/>
                </a:cubicBezTo>
                <a:cubicBezTo>
                  <a:pt x="1008805" y="704927"/>
                  <a:pt x="1004128" y="703881"/>
                  <a:pt x="1000404" y="704386"/>
                </a:cubicBezTo>
                <a:cubicBezTo>
                  <a:pt x="993329" y="705347"/>
                  <a:pt x="987749" y="708245"/>
                  <a:pt x="980626" y="709140"/>
                </a:cubicBezTo>
                <a:cubicBezTo>
                  <a:pt x="972481" y="710163"/>
                  <a:pt x="963078" y="709275"/>
                  <a:pt x="954806" y="710116"/>
                </a:cubicBezTo>
                <a:cubicBezTo>
                  <a:pt x="942231" y="711393"/>
                  <a:pt x="938439" y="714027"/>
                  <a:pt x="928710" y="718255"/>
                </a:cubicBezTo>
                <a:cubicBezTo>
                  <a:pt x="925139" y="719806"/>
                  <a:pt x="919737" y="719166"/>
                  <a:pt x="915250" y="719622"/>
                </a:cubicBezTo>
                <a:cubicBezTo>
                  <a:pt x="906277" y="720533"/>
                  <a:pt x="896964" y="720972"/>
                  <a:pt x="888330" y="722356"/>
                </a:cubicBezTo>
                <a:cubicBezTo>
                  <a:pt x="884469" y="722975"/>
                  <a:pt x="881905" y="725204"/>
                  <a:pt x="877892" y="725612"/>
                </a:cubicBezTo>
                <a:cubicBezTo>
                  <a:pt x="872816" y="726127"/>
                  <a:pt x="866487" y="724575"/>
                  <a:pt x="861411" y="725091"/>
                </a:cubicBezTo>
                <a:cubicBezTo>
                  <a:pt x="857398" y="725498"/>
                  <a:pt x="854452" y="727261"/>
                  <a:pt x="850972" y="728346"/>
                </a:cubicBezTo>
                <a:cubicBezTo>
                  <a:pt x="841898" y="731175"/>
                  <a:pt x="831152" y="732021"/>
                  <a:pt x="821855" y="734597"/>
                </a:cubicBezTo>
                <a:cubicBezTo>
                  <a:pt x="817562" y="735786"/>
                  <a:pt x="814507" y="738303"/>
                  <a:pt x="810317" y="739610"/>
                </a:cubicBezTo>
                <a:cubicBezTo>
                  <a:pt x="805781" y="741025"/>
                  <a:pt x="800612" y="741694"/>
                  <a:pt x="795759" y="742735"/>
                </a:cubicBezTo>
                <a:cubicBezTo>
                  <a:pt x="786454" y="744733"/>
                  <a:pt x="778531" y="748354"/>
                  <a:pt x="769663" y="750874"/>
                </a:cubicBezTo>
                <a:cubicBezTo>
                  <a:pt x="761497" y="753195"/>
                  <a:pt x="753148" y="755309"/>
                  <a:pt x="744666" y="757255"/>
                </a:cubicBezTo>
                <a:cubicBezTo>
                  <a:pt x="726499" y="761424"/>
                  <a:pt x="744817" y="755681"/>
                  <a:pt x="721867" y="760120"/>
                </a:cubicBezTo>
                <a:cubicBezTo>
                  <a:pt x="680580" y="768106"/>
                  <a:pt x="734480" y="758977"/>
                  <a:pt x="705110" y="766761"/>
                </a:cubicBezTo>
                <a:cubicBezTo>
                  <a:pt x="697527" y="768771"/>
                  <a:pt x="689178" y="769843"/>
                  <a:pt x="681212" y="771384"/>
                </a:cubicBezTo>
                <a:cubicBezTo>
                  <a:pt x="670196" y="773515"/>
                  <a:pt x="647692" y="782846"/>
                  <a:pt x="638360" y="786164"/>
                </a:cubicBezTo>
                <a:cubicBezTo>
                  <a:pt x="634985" y="787364"/>
                  <a:pt x="631037" y="787955"/>
                  <a:pt x="627922" y="789420"/>
                </a:cubicBezTo>
                <a:cubicBezTo>
                  <a:pt x="621038" y="792659"/>
                  <a:pt x="618970" y="794026"/>
                  <a:pt x="619036" y="794476"/>
                </a:cubicBezTo>
                <a:lnTo>
                  <a:pt x="622653" y="794057"/>
                </a:lnTo>
                <a:lnTo>
                  <a:pt x="604847" y="799447"/>
                </a:lnTo>
                <a:cubicBezTo>
                  <a:pt x="599927" y="800982"/>
                  <a:pt x="596800" y="804329"/>
                  <a:pt x="592211" y="806219"/>
                </a:cubicBezTo>
                <a:cubicBezTo>
                  <a:pt x="587345" y="808224"/>
                  <a:pt x="581586" y="809271"/>
                  <a:pt x="576554" y="811103"/>
                </a:cubicBezTo>
                <a:cubicBezTo>
                  <a:pt x="572514" y="812573"/>
                  <a:pt x="569774" y="815519"/>
                  <a:pt x="565017" y="816117"/>
                </a:cubicBezTo>
                <a:cubicBezTo>
                  <a:pt x="558171" y="816977"/>
                  <a:pt x="547637" y="811279"/>
                  <a:pt x="540569" y="808172"/>
                </a:cubicBezTo>
                <a:cubicBezTo>
                  <a:pt x="551251" y="775707"/>
                  <a:pt x="540495" y="805759"/>
                  <a:pt x="568590" y="749893"/>
                </a:cubicBezTo>
                <a:cubicBezTo>
                  <a:pt x="572650" y="741820"/>
                  <a:pt x="576099" y="733397"/>
                  <a:pt x="579853" y="725149"/>
                </a:cubicBezTo>
                <a:cubicBezTo>
                  <a:pt x="584496" y="714949"/>
                  <a:pt x="587842" y="704032"/>
                  <a:pt x="591391" y="693242"/>
                </a:cubicBezTo>
                <a:cubicBezTo>
                  <a:pt x="592514" y="689830"/>
                  <a:pt x="592946" y="686077"/>
                  <a:pt x="593864" y="682563"/>
                </a:cubicBezTo>
                <a:cubicBezTo>
                  <a:pt x="594961" y="678371"/>
                  <a:pt x="596246" y="674272"/>
                  <a:pt x="597435" y="670126"/>
                </a:cubicBezTo>
                <a:cubicBezTo>
                  <a:pt x="602734" y="651674"/>
                  <a:pt x="613023" y="635869"/>
                  <a:pt x="621061" y="618880"/>
                </a:cubicBezTo>
                <a:cubicBezTo>
                  <a:pt x="626118" y="608194"/>
                  <a:pt x="642326" y="601562"/>
                  <a:pt x="636719" y="587103"/>
                </a:cubicBezTo>
                <a:cubicBezTo>
                  <a:pt x="632427" y="576033"/>
                  <a:pt x="611265" y="569565"/>
                  <a:pt x="598539" y="560795"/>
                </a:cubicBezTo>
                <a:cubicBezTo>
                  <a:pt x="590115" y="556346"/>
                  <a:pt x="581664" y="551968"/>
                  <a:pt x="573268" y="547446"/>
                </a:cubicBezTo>
                <a:cubicBezTo>
                  <a:pt x="562801" y="541809"/>
                  <a:pt x="552494" y="535749"/>
                  <a:pt x="541954" y="530320"/>
                </a:cubicBezTo>
                <a:cubicBezTo>
                  <a:pt x="537629" y="528092"/>
                  <a:pt x="533137" y="526595"/>
                  <a:pt x="528769" y="524524"/>
                </a:cubicBezTo>
                <a:cubicBezTo>
                  <a:pt x="522324" y="521468"/>
                  <a:pt x="515949" y="518142"/>
                  <a:pt x="509541" y="514951"/>
                </a:cubicBezTo>
                <a:cubicBezTo>
                  <a:pt x="485101" y="502783"/>
                  <a:pt x="461189" y="488959"/>
                  <a:pt x="436749" y="476791"/>
                </a:cubicBezTo>
                <a:cubicBezTo>
                  <a:pt x="424547" y="470716"/>
                  <a:pt x="419208" y="468521"/>
                  <a:pt x="407358" y="463312"/>
                </a:cubicBezTo>
                <a:cubicBezTo>
                  <a:pt x="396920" y="457603"/>
                  <a:pt x="386527" y="451780"/>
                  <a:pt x="376044" y="446185"/>
                </a:cubicBezTo>
                <a:cubicBezTo>
                  <a:pt x="368668" y="442249"/>
                  <a:pt x="361148" y="438717"/>
                  <a:pt x="353794" y="434724"/>
                </a:cubicBezTo>
                <a:cubicBezTo>
                  <a:pt x="341271" y="427924"/>
                  <a:pt x="328978" y="420575"/>
                  <a:pt x="316438" y="413821"/>
                </a:cubicBezTo>
                <a:cubicBezTo>
                  <a:pt x="303382" y="406789"/>
                  <a:pt x="293976" y="402931"/>
                  <a:pt x="281003" y="396564"/>
                </a:cubicBezTo>
                <a:cubicBezTo>
                  <a:pt x="268162" y="390262"/>
                  <a:pt x="255325" y="383935"/>
                  <a:pt x="242547" y="377419"/>
                </a:cubicBezTo>
                <a:cubicBezTo>
                  <a:pt x="184792" y="347969"/>
                  <a:pt x="256795" y="382976"/>
                  <a:pt x="172777" y="341148"/>
                </a:cubicBezTo>
                <a:cubicBezTo>
                  <a:pt x="164724" y="337139"/>
                  <a:pt x="157488" y="334543"/>
                  <a:pt x="149429" y="331445"/>
                </a:cubicBezTo>
                <a:cubicBezTo>
                  <a:pt x="142654" y="328840"/>
                  <a:pt x="135872" y="326345"/>
                  <a:pt x="129102" y="323630"/>
                </a:cubicBezTo>
                <a:cubicBezTo>
                  <a:pt x="79125" y="303585"/>
                  <a:pt x="123652" y="320808"/>
                  <a:pt x="95591" y="310020"/>
                </a:cubicBezTo>
                <a:lnTo>
                  <a:pt x="75264" y="302205"/>
                </a:lnTo>
                <a:cubicBezTo>
                  <a:pt x="66430" y="298809"/>
                  <a:pt x="57728" y="294010"/>
                  <a:pt x="48894" y="290614"/>
                </a:cubicBezTo>
                <a:cubicBezTo>
                  <a:pt x="44103" y="288772"/>
                  <a:pt x="39403" y="288292"/>
                  <a:pt x="34610" y="286577"/>
                </a:cubicBezTo>
                <a:cubicBezTo>
                  <a:pt x="25817" y="283429"/>
                  <a:pt x="19889" y="279312"/>
                  <a:pt x="11262" y="276874"/>
                </a:cubicBezTo>
                <a:cubicBezTo>
                  <a:pt x="7423" y="275788"/>
                  <a:pt x="3754" y="275441"/>
                  <a:pt x="0" y="274725"/>
                </a:cubicBezTo>
                <a:cubicBezTo>
                  <a:pt x="1744" y="229341"/>
                  <a:pt x="-1228" y="276689"/>
                  <a:pt x="58237" y="181544"/>
                </a:cubicBezTo>
                <a:cubicBezTo>
                  <a:pt x="63378" y="173318"/>
                  <a:pt x="66479" y="163876"/>
                  <a:pt x="70600" y="155042"/>
                </a:cubicBezTo>
                <a:cubicBezTo>
                  <a:pt x="76609" y="136776"/>
                  <a:pt x="73886" y="145666"/>
                  <a:pt x="78842" y="128410"/>
                </a:cubicBezTo>
                <a:cubicBezTo>
                  <a:pt x="79649" y="125600"/>
                  <a:pt x="79757" y="122463"/>
                  <a:pt x="80215" y="119489"/>
                </a:cubicBezTo>
                <a:cubicBezTo>
                  <a:pt x="80903" y="115021"/>
                  <a:pt x="84334" y="92740"/>
                  <a:pt x="84337" y="92726"/>
                </a:cubicBezTo>
                <a:cubicBezTo>
                  <a:pt x="85002" y="89093"/>
                  <a:pt x="86100" y="85660"/>
                  <a:pt x="86809" y="82047"/>
                </a:cubicBezTo>
                <a:cubicBezTo>
                  <a:pt x="87382" y="79125"/>
                  <a:pt x="87609" y="76048"/>
                  <a:pt x="88183" y="73126"/>
                </a:cubicBezTo>
                <a:cubicBezTo>
                  <a:pt x="88892" y="69513"/>
                  <a:pt x="90050" y="66107"/>
                  <a:pt x="90655" y="62447"/>
                </a:cubicBezTo>
                <a:close/>
                <a:moveTo>
                  <a:pt x="100272" y="0"/>
                </a:moveTo>
                <a:lnTo>
                  <a:pt x="96379" y="25278"/>
                </a:lnTo>
                <a:lnTo>
                  <a:pt x="75971" y="11975"/>
                </a:lnTo>
                <a:cubicBezTo>
                  <a:pt x="65021" y="4838"/>
                  <a:pt x="68031" y="6744"/>
                  <a:pt x="85163" y="17451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9" name="Google Shape;696;p44">
            <a:extLst>
              <a:ext uri="{FF2B5EF4-FFF2-40B4-BE49-F238E27FC236}">
                <a16:creationId xmlns:a16="http://schemas.microsoft.com/office/drawing/2014/main" id="{BDCD302A-2CF7-493B-88D7-658BAD001EDF}"/>
              </a:ext>
            </a:extLst>
          </p:cNvPr>
          <p:cNvSpPr txBox="1">
            <a:spLocks/>
          </p:cNvSpPr>
          <p:nvPr/>
        </p:nvSpPr>
        <p:spPr>
          <a:xfrm>
            <a:off x="1303010" y="4157601"/>
            <a:ext cx="1250198" cy="6988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 sz="4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algn="ctr"/>
            <a:r>
              <a:rPr lang="en-US" sz="3200" dirty="0">
                <a:solidFill>
                  <a:schemeClr val="bg1"/>
                </a:solidFill>
              </a:rPr>
              <a:t>a</a:t>
            </a: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4800" dirty="0">
                <a:solidFill>
                  <a:schemeClr val="bg1"/>
                </a:solidFill>
              </a:rPr>
            </a:br>
            <a:br>
              <a:rPr lang="en-US" sz="4800" dirty="0">
                <a:solidFill>
                  <a:schemeClr val="bg1"/>
                </a:solidFill>
              </a:rPr>
            </a:br>
            <a:br>
              <a:rPr lang="en-US" sz="4800" dirty="0">
                <a:solidFill>
                  <a:schemeClr val="bg1"/>
                </a:solidFill>
              </a:rPr>
            </a:br>
            <a:br>
              <a:rPr lang="en-US" sz="4800" dirty="0">
                <a:solidFill>
                  <a:schemeClr val="bg1"/>
                </a:solidFill>
              </a:rPr>
            </a:b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10" name="Google Shape;696;p44">
            <a:extLst>
              <a:ext uri="{FF2B5EF4-FFF2-40B4-BE49-F238E27FC236}">
                <a16:creationId xmlns:a16="http://schemas.microsoft.com/office/drawing/2014/main" id="{1B4E3276-8166-4041-A647-B94235654300}"/>
              </a:ext>
            </a:extLst>
          </p:cNvPr>
          <p:cNvSpPr txBox="1">
            <a:spLocks/>
          </p:cNvSpPr>
          <p:nvPr/>
        </p:nvSpPr>
        <p:spPr>
          <a:xfrm>
            <a:off x="4520153" y="4193652"/>
            <a:ext cx="1250198" cy="69880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 sz="4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algn="ctr"/>
            <a:r>
              <a:rPr lang="en-US" sz="3200" dirty="0">
                <a:solidFill>
                  <a:schemeClr val="bg1"/>
                </a:solidFill>
              </a:rPr>
              <a:t>an</a:t>
            </a: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4800" dirty="0">
                <a:solidFill>
                  <a:schemeClr val="bg1"/>
                </a:solidFill>
              </a:rPr>
            </a:br>
            <a:br>
              <a:rPr lang="en-US" sz="4800" dirty="0">
                <a:solidFill>
                  <a:schemeClr val="bg1"/>
                </a:solidFill>
              </a:rPr>
            </a:br>
            <a:br>
              <a:rPr lang="en-US" sz="4800" dirty="0">
                <a:solidFill>
                  <a:schemeClr val="bg1"/>
                </a:solidFill>
              </a:rPr>
            </a:br>
            <a:br>
              <a:rPr lang="en-US" sz="4800" dirty="0">
                <a:solidFill>
                  <a:schemeClr val="bg1"/>
                </a:solidFill>
              </a:rPr>
            </a:br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11" name="Google Shape;133;p24" descr="A picture containing plant&#10;&#10;Description automatically generated">
            <a:extLst>
              <a:ext uri="{FF2B5EF4-FFF2-40B4-BE49-F238E27FC236}">
                <a16:creationId xmlns:a16="http://schemas.microsoft.com/office/drawing/2014/main" id="{7540B6AF-2C73-4685-B99D-C158BB661AF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8678" t="45968" r="60320" b="25889"/>
          <a:stretch/>
        </p:blipFill>
        <p:spPr>
          <a:xfrm rot="3714902">
            <a:off x="7684081" y="3282898"/>
            <a:ext cx="1124296" cy="816204"/>
          </a:xfrm>
          <a:custGeom>
            <a:avLst/>
            <a:gdLst/>
            <a:ahLst/>
            <a:cxnLst/>
            <a:rect l="l" t="t" r="r" b="b"/>
            <a:pathLst>
              <a:path w="1124296" h="816204" extrusionOk="0">
                <a:moveTo>
                  <a:pt x="623587" y="793775"/>
                </a:moveTo>
                <a:cubicBezTo>
                  <a:pt x="625711" y="793188"/>
                  <a:pt x="624606" y="793588"/>
                  <a:pt x="622953" y="794023"/>
                </a:cubicBezTo>
                <a:lnTo>
                  <a:pt x="622653" y="794057"/>
                </a:lnTo>
                <a:close/>
                <a:moveTo>
                  <a:pt x="96379" y="25278"/>
                </a:moveTo>
                <a:lnTo>
                  <a:pt x="102845" y="29493"/>
                </a:lnTo>
                <a:cubicBezTo>
                  <a:pt x="115280" y="37613"/>
                  <a:pt x="131184" y="48024"/>
                  <a:pt x="150538" y="60755"/>
                </a:cubicBezTo>
                <a:cubicBezTo>
                  <a:pt x="161187" y="66714"/>
                  <a:pt x="223532" y="101487"/>
                  <a:pt x="231295" y="106339"/>
                </a:cubicBezTo>
                <a:cubicBezTo>
                  <a:pt x="234480" y="108329"/>
                  <a:pt x="236403" y="111417"/>
                  <a:pt x="239261" y="113762"/>
                </a:cubicBezTo>
                <a:cubicBezTo>
                  <a:pt x="244758" y="118273"/>
                  <a:pt x="250614" y="122488"/>
                  <a:pt x="256291" y="126851"/>
                </a:cubicBezTo>
                <a:cubicBezTo>
                  <a:pt x="306283" y="158911"/>
                  <a:pt x="355899" y="191551"/>
                  <a:pt x="406268" y="223031"/>
                </a:cubicBezTo>
                <a:lnTo>
                  <a:pt x="487025" y="268615"/>
                </a:lnTo>
                <a:cubicBezTo>
                  <a:pt x="518614" y="287543"/>
                  <a:pt x="550098" y="306665"/>
                  <a:pt x="581791" y="325399"/>
                </a:cubicBezTo>
                <a:lnTo>
                  <a:pt x="631234" y="353856"/>
                </a:lnTo>
                <a:lnTo>
                  <a:pt x="692764" y="389867"/>
                </a:lnTo>
                <a:cubicBezTo>
                  <a:pt x="700455" y="395488"/>
                  <a:pt x="708312" y="400949"/>
                  <a:pt x="715837" y="406732"/>
                </a:cubicBezTo>
                <a:cubicBezTo>
                  <a:pt x="719685" y="409690"/>
                  <a:pt x="722908" y="413152"/>
                  <a:pt x="726824" y="416044"/>
                </a:cubicBezTo>
                <a:cubicBezTo>
                  <a:pt x="737316" y="423792"/>
                  <a:pt x="748249" y="431065"/>
                  <a:pt x="758962" y="438575"/>
                </a:cubicBezTo>
                <a:cubicBezTo>
                  <a:pt x="762350" y="439878"/>
                  <a:pt x="765736" y="441269"/>
                  <a:pt x="769125" y="442482"/>
                </a:cubicBezTo>
                <a:cubicBezTo>
                  <a:pt x="774896" y="444548"/>
                  <a:pt x="780870" y="447484"/>
                  <a:pt x="786430" y="448408"/>
                </a:cubicBezTo>
                <a:cubicBezTo>
                  <a:pt x="800642" y="450771"/>
                  <a:pt x="808417" y="432303"/>
                  <a:pt x="810878" y="429460"/>
                </a:cubicBezTo>
                <a:cubicBezTo>
                  <a:pt x="816470" y="405314"/>
                  <a:pt x="809124" y="434796"/>
                  <a:pt x="820219" y="401070"/>
                </a:cubicBezTo>
                <a:cubicBezTo>
                  <a:pt x="821342" y="397657"/>
                  <a:pt x="821519" y="393776"/>
                  <a:pt x="822691" y="390390"/>
                </a:cubicBezTo>
                <a:cubicBezTo>
                  <a:pt x="825003" y="383716"/>
                  <a:pt x="828003" y="377411"/>
                  <a:pt x="830659" y="370921"/>
                </a:cubicBezTo>
                <a:cubicBezTo>
                  <a:pt x="832347" y="363627"/>
                  <a:pt x="834240" y="354613"/>
                  <a:pt x="836703" y="347805"/>
                </a:cubicBezTo>
                <a:cubicBezTo>
                  <a:pt x="840162" y="338239"/>
                  <a:pt x="851054" y="313546"/>
                  <a:pt x="854833" y="305349"/>
                </a:cubicBezTo>
                <a:cubicBezTo>
                  <a:pt x="868866" y="274910"/>
                  <a:pt x="855435" y="279150"/>
                  <a:pt x="877634" y="275591"/>
                </a:cubicBezTo>
                <a:cubicBezTo>
                  <a:pt x="877057" y="290643"/>
                  <a:pt x="876625" y="273573"/>
                  <a:pt x="882028" y="295452"/>
                </a:cubicBezTo>
                <a:cubicBezTo>
                  <a:pt x="883398" y="300996"/>
                  <a:pt x="883676" y="306261"/>
                  <a:pt x="884500" y="311666"/>
                </a:cubicBezTo>
                <a:cubicBezTo>
                  <a:pt x="895459" y="332450"/>
                  <a:pt x="890755" y="321519"/>
                  <a:pt x="897683" y="344355"/>
                </a:cubicBezTo>
                <a:cubicBezTo>
                  <a:pt x="910908" y="362036"/>
                  <a:pt x="899567" y="345080"/>
                  <a:pt x="907298" y="362588"/>
                </a:cubicBezTo>
                <a:cubicBezTo>
                  <a:pt x="909432" y="367422"/>
                  <a:pt x="912795" y="372334"/>
                  <a:pt x="914988" y="377174"/>
                </a:cubicBezTo>
                <a:cubicBezTo>
                  <a:pt x="916926" y="381452"/>
                  <a:pt x="917771" y="385599"/>
                  <a:pt x="919657" y="389872"/>
                </a:cubicBezTo>
                <a:cubicBezTo>
                  <a:pt x="931919" y="417641"/>
                  <a:pt x="918865" y="379191"/>
                  <a:pt x="930918" y="418914"/>
                </a:cubicBezTo>
                <a:cubicBezTo>
                  <a:pt x="937866" y="429054"/>
                  <a:pt x="941115" y="432805"/>
                  <a:pt x="945476" y="442682"/>
                </a:cubicBezTo>
                <a:cubicBezTo>
                  <a:pt x="958866" y="473006"/>
                  <a:pt x="941601" y="439174"/>
                  <a:pt x="955914" y="466320"/>
                </a:cubicBezTo>
                <a:cubicBezTo>
                  <a:pt x="960446" y="474914"/>
                  <a:pt x="967633" y="483424"/>
                  <a:pt x="973493" y="491976"/>
                </a:cubicBezTo>
                <a:cubicBezTo>
                  <a:pt x="979294" y="500442"/>
                  <a:pt x="982465" y="508993"/>
                  <a:pt x="986952" y="517502"/>
                </a:cubicBezTo>
                <a:cubicBezTo>
                  <a:pt x="991484" y="526097"/>
                  <a:pt x="999055" y="534575"/>
                  <a:pt x="1004531" y="543158"/>
                </a:cubicBezTo>
                <a:cubicBezTo>
                  <a:pt x="1006854" y="546799"/>
                  <a:pt x="1008066" y="550452"/>
                  <a:pt x="1010299" y="554098"/>
                </a:cubicBezTo>
                <a:cubicBezTo>
                  <a:pt x="1012931" y="558394"/>
                  <a:pt x="1016392" y="562632"/>
                  <a:pt x="1019088" y="566926"/>
                </a:cubicBezTo>
                <a:cubicBezTo>
                  <a:pt x="1024820" y="576055"/>
                  <a:pt x="1029119" y="585274"/>
                  <a:pt x="1035569" y="594340"/>
                </a:cubicBezTo>
                <a:cubicBezTo>
                  <a:pt x="1039638" y="600061"/>
                  <a:pt x="1045688" y="605345"/>
                  <a:pt x="1050401" y="610945"/>
                </a:cubicBezTo>
                <a:cubicBezTo>
                  <a:pt x="1055515" y="617023"/>
                  <a:pt x="1061989" y="627234"/>
                  <a:pt x="1066058" y="632955"/>
                </a:cubicBezTo>
                <a:cubicBezTo>
                  <a:pt x="1068246" y="636030"/>
                  <a:pt x="1070636" y="639077"/>
                  <a:pt x="1072924" y="642137"/>
                </a:cubicBezTo>
                <a:cubicBezTo>
                  <a:pt x="1091520" y="659466"/>
                  <a:pt x="1068449" y="637153"/>
                  <a:pt x="1094624" y="667924"/>
                </a:cubicBezTo>
                <a:cubicBezTo>
                  <a:pt x="1098441" y="672411"/>
                  <a:pt x="1103379" y="676502"/>
                  <a:pt x="1107534" y="680882"/>
                </a:cubicBezTo>
                <a:cubicBezTo>
                  <a:pt x="1107560" y="680909"/>
                  <a:pt x="1124678" y="699458"/>
                  <a:pt x="1124290" y="701134"/>
                </a:cubicBezTo>
                <a:cubicBezTo>
                  <a:pt x="1123707" y="703651"/>
                  <a:pt x="1118135" y="702231"/>
                  <a:pt x="1114950" y="702631"/>
                </a:cubicBezTo>
                <a:cubicBezTo>
                  <a:pt x="1110533" y="703186"/>
                  <a:pt x="1105977" y="703542"/>
                  <a:pt x="1101490" y="703998"/>
                </a:cubicBezTo>
                <a:cubicBezTo>
                  <a:pt x="1090417" y="701885"/>
                  <a:pt x="1088310" y="700926"/>
                  <a:pt x="1077867" y="701458"/>
                </a:cubicBezTo>
                <a:cubicBezTo>
                  <a:pt x="1074528" y="701628"/>
                  <a:pt x="1071893" y="702828"/>
                  <a:pt x="1068528" y="702956"/>
                </a:cubicBezTo>
                <a:cubicBezTo>
                  <a:pt x="1063247" y="703156"/>
                  <a:pt x="1057357" y="702284"/>
                  <a:pt x="1052046" y="702434"/>
                </a:cubicBezTo>
                <a:cubicBezTo>
                  <a:pt x="1047352" y="702567"/>
                  <a:pt x="1043254" y="703625"/>
                  <a:pt x="1038586" y="703801"/>
                </a:cubicBezTo>
                <a:cubicBezTo>
                  <a:pt x="1034626" y="703951"/>
                  <a:pt x="1030185" y="703261"/>
                  <a:pt x="1026225" y="703410"/>
                </a:cubicBezTo>
                <a:cubicBezTo>
                  <a:pt x="1021557" y="703587"/>
                  <a:pt x="1017433" y="704601"/>
                  <a:pt x="1012765" y="704777"/>
                </a:cubicBezTo>
                <a:cubicBezTo>
                  <a:pt x="1008805" y="704927"/>
                  <a:pt x="1004128" y="703881"/>
                  <a:pt x="1000404" y="704386"/>
                </a:cubicBezTo>
                <a:cubicBezTo>
                  <a:pt x="993329" y="705347"/>
                  <a:pt x="987749" y="708245"/>
                  <a:pt x="980626" y="709140"/>
                </a:cubicBezTo>
                <a:cubicBezTo>
                  <a:pt x="972481" y="710163"/>
                  <a:pt x="963078" y="709275"/>
                  <a:pt x="954806" y="710116"/>
                </a:cubicBezTo>
                <a:cubicBezTo>
                  <a:pt x="942231" y="711393"/>
                  <a:pt x="938439" y="714027"/>
                  <a:pt x="928710" y="718255"/>
                </a:cubicBezTo>
                <a:cubicBezTo>
                  <a:pt x="925139" y="719806"/>
                  <a:pt x="919737" y="719166"/>
                  <a:pt x="915250" y="719622"/>
                </a:cubicBezTo>
                <a:cubicBezTo>
                  <a:pt x="906277" y="720533"/>
                  <a:pt x="896964" y="720972"/>
                  <a:pt x="888330" y="722356"/>
                </a:cubicBezTo>
                <a:cubicBezTo>
                  <a:pt x="884469" y="722975"/>
                  <a:pt x="881905" y="725204"/>
                  <a:pt x="877892" y="725612"/>
                </a:cubicBezTo>
                <a:cubicBezTo>
                  <a:pt x="872816" y="726127"/>
                  <a:pt x="866487" y="724575"/>
                  <a:pt x="861411" y="725091"/>
                </a:cubicBezTo>
                <a:cubicBezTo>
                  <a:pt x="857398" y="725498"/>
                  <a:pt x="854452" y="727261"/>
                  <a:pt x="850972" y="728346"/>
                </a:cubicBezTo>
                <a:cubicBezTo>
                  <a:pt x="841898" y="731175"/>
                  <a:pt x="831152" y="732021"/>
                  <a:pt x="821855" y="734597"/>
                </a:cubicBezTo>
                <a:cubicBezTo>
                  <a:pt x="817562" y="735786"/>
                  <a:pt x="814507" y="738303"/>
                  <a:pt x="810317" y="739610"/>
                </a:cubicBezTo>
                <a:cubicBezTo>
                  <a:pt x="805781" y="741025"/>
                  <a:pt x="800612" y="741694"/>
                  <a:pt x="795759" y="742735"/>
                </a:cubicBezTo>
                <a:cubicBezTo>
                  <a:pt x="786454" y="744733"/>
                  <a:pt x="778531" y="748354"/>
                  <a:pt x="769663" y="750874"/>
                </a:cubicBezTo>
                <a:cubicBezTo>
                  <a:pt x="761497" y="753195"/>
                  <a:pt x="753148" y="755309"/>
                  <a:pt x="744666" y="757255"/>
                </a:cubicBezTo>
                <a:cubicBezTo>
                  <a:pt x="726499" y="761424"/>
                  <a:pt x="744817" y="755681"/>
                  <a:pt x="721867" y="760120"/>
                </a:cubicBezTo>
                <a:cubicBezTo>
                  <a:pt x="680580" y="768106"/>
                  <a:pt x="734480" y="758977"/>
                  <a:pt x="705110" y="766761"/>
                </a:cubicBezTo>
                <a:cubicBezTo>
                  <a:pt x="697527" y="768771"/>
                  <a:pt x="689178" y="769843"/>
                  <a:pt x="681212" y="771384"/>
                </a:cubicBezTo>
                <a:cubicBezTo>
                  <a:pt x="670196" y="773515"/>
                  <a:pt x="647692" y="782846"/>
                  <a:pt x="638360" y="786164"/>
                </a:cubicBezTo>
                <a:cubicBezTo>
                  <a:pt x="634985" y="787364"/>
                  <a:pt x="631037" y="787955"/>
                  <a:pt x="627922" y="789420"/>
                </a:cubicBezTo>
                <a:cubicBezTo>
                  <a:pt x="621038" y="792659"/>
                  <a:pt x="618970" y="794026"/>
                  <a:pt x="619036" y="794476"/>
                </a:cubicBezTo>
                <a:lnTo>
                  <a:pt x="622653" y="794057"/>
                </a:lnTo>
                <a:lnTo>
                  <a:pt x="604847" y="799447"/>
                </a:lnTo>
                <a:cubicBezTo>
                  <a:pt x="599927" y="800982"/>
                  <a:pt x="596800" y="804329"/>
                  <a:pt x="592211" y="806219"/>
                </a:cubicBezTo>
                <a:cubicBezTo>
                  <a:pt x="587345" y="808224"/>
                  <a:pt x="581586" y="809271"/>
                  <a:pt x="576554" y="811103"/>
                </a:cubicBezTo>
                <a:cubicBezTo>
                  <a:pt x="572514" y="812573"/>
                  <a:pt x="569774" y="815519"/>
                  <a:pt x="565017" y="816117"/>
                </a:cubicBezTo>
                <a:cubicBezTo>
                  <a:pt x="558171" y="816977"/>
                  <a:pt x="547637" y="811279"/>
                  <a:pt x="540569" y="808172"/>
                </a:cubicBezTo>
                <a:cubicBezTo>
                  <a:pt x="551251" y="775707"/>
                  <a:pt x="540495" y="805759"/>
                  <a:pt x="568590" y="749893"/>
                </a:cubicBezTo>
                <a:cubicBezTo>
                  <a:pt x="572650" y="741820"/>
                  <a:pt x="576099" y="733397"/>
                  <a:pt x="579853" y="725149"/>
                </a:cubicBezTo>
                <a:cubicBezTo>
                  <a:pt x="584496" y="714949"/>
                  <a:pt x="587842" y="704032"/>
                  <a:pt x="591391" y="693242"/>
                </a:cubicBezTo>
                <a:cubicBezTo>
                  <a:pt x="592514" y="689830"/>
                  <a:pt x="592946" y="686077"/>
                  <a:pt x="593864" y="682563"/>
                </a:cubicBezTo>
                <a:cubicBezTo>
                  <a:pt x="594961" y="678371"/>
                  <a:pt x="596246" y="674272"/>
                  <a:pt x="597435" y="670126"/>
                </a:cubicBezTo>
                <a:cubicBezTo>
                  <a:pt x="602734" y="651674"/>
                  <a:pt x="613023" y="635869"/>
                  <a:pt x="621061" y="618880"/>
                </a:cubicBezTo>
                <a:cubicBezTo>
                  <a:pt x="626118" y="608194"/>
                  <a:pt x="642326" y="601562"/>
                  <a:pt x="636719" y="587103"/>
                </a:cubicBezTo>
                <a:cubicBezTo>
                  <a:pt x="632427" y="576033"/>
                  <a:pt x="611265" y="569565"/>
                  <a:pt x="598539" y="560795"/>
                </a:cubicBezTo>
                <a:cubicBezTo>
                  <a:pt x="590115" y="556346"/>
                  <a:pt x="581664" y="551968"/>
                  <a:pt x="573268" y="547446"/>
                </a:cubicBezTo>
                <a:cubicBezTo>
                  <a:pt x="562801" y="541809"/>
                  <a:pt x="552494" y="535749"/>
                  <a:pt x="541954" y="530320"/>
                </a:cubicBezTo>
                <a:cubicBezTo>
                  <a:pt x="537629" y="528092"/>
                  <a:pt x="533137" y="526595"/>
                  <a:pt x="528769" y="524524"/>
                </a:cubicBezTo>
                <a:cubicBezTo>
                  <a:pt x="522324" y="521468"/>
                  <a:pt x="515949" y="518142"/>
                  <a:pt x="509541" y="514951"/>
                </a:cubicBezTo>
                <a:cubicBezTo>
                  <a:pt x="485101" y="502783"/>
                  <a:pt x="461189" y="488959"/>
                  <a:pt x="436749" y="476791"/>
                </a:cubicBezTo>
                <a:cubicBezTo>
                  <a:pt x="424547" y="470716"/>
                  <a:pt x="419208" y="468521"/>
                  <a:pt x="407358" y="463312"/>
                </a:cubicBezTo>
                <a:cubicBezTo>
                  <a:pt x="396920" y="457603"/>
                  <a:pt x="386527" y="451780"/>
                  <a:pt x="376044" y="446185"/>
                </a:cubicBezTo>
                <a:cubicBezTo>
                  <a:pt x="368668" y="442249"/>
                  <a:pt x="361148" y="438717"/>
                  <a:pt x="353794" y="434724"/>
                </a:cubicBezTo>
                <a:cubicBezTo>
                  <a:pt x="341271" y="427924"/>
                  <a:pt x="328978" y="420575"/>
                  <a:pt x="316438" y="413821"/>
                </a:cubicBezTo>
                <a:cubicBezTo>
                  <a:pt x="303382" y="406789"/>
                  <a:pt x="293976" y="402931"/>
                  <a:pt x="281003" y="396564"/>
                </a:cubicBezTo>
                <a:cubicBezTo>
                  <a:pt x="268162" y="390262"/>
                  <a:pt x="255325" y="383935"/>
                  <a:pt x="242547" y="377419"/>
                </a:cubicBezTo>
                <a:cubicBezTo>
                  <a:pt x="184792" y="347969"/>
                  <a:pt x="256795" y="382976"/>
                  <a:pt x="172777" y="341148"/>
                </a:cubicBezTo>
                <a:cubicBezTo>
                  <a:pt x="164724" y="337139"/>
                  <a:pt x="157488" y="334543"/>
                  <a:pt x="149429" y="331445"/>
                </a:cubicBezTo>
                <a:cubicBezTo>
                  <a:pt x="142654" y="328840"/>
                  <a:pt x="135872" y="326345"/>
                  <a:pt x="129102" y="323630"/>
                </a:cubicBezTo>
                <a:cubicBezTo>
                  <a:pt x="79125" y="303585"/>
                  <a:pt x="123652" y="320808"/>
                  <a:pt x="95591" y="310020"/>
                </a:cubicBezTo>
                <a:lnTo>
                  <a:pt x="75264" y="302205"/>
                </a:lnTo>
                <a:cubicBezTo>
                  <a:pt x="66430" y="298809"/>
                  <a:pt x="57728" y="294010"/>
                  <a:pt x="48894" y="290614"/>
                </a:cubicBezTo>
                <a:cubicBezTo>
                  <a:pt x="44103" y="288772"/>
                  <a:pt x="39403" y="288292"/>
                  <a:pt x="34610" y="286577"/>
                </a:cubicBezTo>
                <a:cubicBezTo>
                  <a:pt x="25817" y="283429"/>
                  <a:pt x="19889" y="279312"/>
                  <a:pt x="11262" y="276874"/>
                </a:cubicBezTo>
                <a:cubicBezTo>
                  <a:pt x="7423" y="275788"/>
                  <a:pt x="3754" y="275441"/>
                  <a:pt x="0" y="274725"/>
                </a:cubicBezTo>
                <a:cubicBezTo>
                  <a:pt x="1744" y="229341"/>
                  <a:pt x="-1228" y="276689"/>
                  <a:pt x="58237" y="181544"/>
                </a:cubicBezTo>
                <a:cubicBezTo>
                  <a:pt x="63378" y="173318"/>
                  <a:pt x="66479" y="163876"/>
                  <a:pt x="70600" y="155042"/>
                </a:cubicBezTo>
                <a:cubicBezTo>
                  <a:pt x="76609" y="136776"/>
                  <a:pt x="73886" y="145666"/>
                  <a:pt x="78842" y="128410"/>
                </a:cubicBezTo>
                <a:cubicBezTo>
                  <a:pt x="79649" y="125600"/>
                  <a:pt x="79757" y="122463"/>
                  <a:pt x="80215" y="119489"/>
                </a:cubicBezTo>
                <a:cubicBezTo>
                  <a:pt x="80903" y="115021"/>
                  <a:pt x="84334" y="92740"/>
                  <a:pt x="84337" y="92726"/>
                </a:cubicBezTo>
                <a:cubicBezTo>
                  <a:pt x="85002" y="89093"/>
                  <a:pt x="86100" y="85660"/>
                  <a:pt x="86809" y="82047"/>
                </a:cubicBezTo>
                <a:cubicBezTo>
                  <a:pt x="87382" y="79125"/>
                  <a:pt x="87609" y="76048"/>
                  <a:pt x="88183" y="73126"/>
                </a:cubicBezTo>
                <a:cubicBezTo>
                  <a:pt x="88892" y="69513"/>
                  <a:pt x="90050" y="66107"/>
                  <a:pt x="90655" y="62447"/>
                </a:cubicBezTo>
                <a:close/>
                <a:moveTo>
                  <a:pt x="100272" y="0"/>
                </a:moveTo>
                <a:lnTo>
                  <a:pt x="96379" y="25278"/>
                </a:lnTo>
                <a:lnTo>
                  <a:pt x="75971" y="11975"/>
                </a:lnTo>
                <a:cubicBezTo>
                  <a:pt x="65021" y="4838"/>
                  <a:pt x="68031" y="6744"/>
                  <a:pt x="85163" y="17451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2" name="Google Shape;696;p44">
            <a:extLst>
              <a:ext uri="{FF2B5EF4-FFF2-40B4-BE49-F238E27FC236}">
                <a16:creationId xmlns:a16="http://schemas.microsoft.com/office/drawing/2014/main" id="{2262B81E-2B7D-4D33-8A02-0EF8D2706D83}"/>
              </a:ext>
            </a:extLst>
          </p:cNvPr>
          <p:cNvSpPr txBox="1">
            <a:spLocks/>
          </p:cNvSpPr>
          <p:nvPr/>
        </p:nvSpPr>
        <p:spPr>
          <a:xfrm>
            <a:off x="7805436" y="4287031"/>
            <a:ext cx="1250198" cy="6988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 sz="4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algn="ctr"/>
            <a:r>
              <a:rPr lang="en-US" sz="3200" dirty="0">
                <a:solidFill>
                  <a:schemeClr val="bg1"/>
                </a:solidFill>
              </a:rPr>
              <a:t>the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13" name="Google Shape;133;p24" descr="A picture containing plant&#10;&#10;Description automatically generated">
            <a:extLst>
              <a:ext uri="{FF2B5EF4-FFF2-40B4-BE49-F238E27FC236}">
                <a16:creationId xmlns:a16="http://schemas.microsoft.com/office/drawing/2014/main" id="{64F68074-8137-41C5-8BB8-61C62BEF020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8678" t="45968" r="60320" b="25889"/>
          <a:stretch/>
        </p:blipFill>
        <p:spPr>
          <a:xfrm rot="3714902">
            <a:off x="1548390" y="5006551"/>
            <a:ext cx="735582" cy="513199"/>
          </a:xfrm>
          <a:custGeom>
            <a:avLst/>
            <a:gdLst/>
            <a:ahLst/>
            <a:cxnLst/>
            <a:rect l="l" t="t" r="r" b="b"/>
            <a:pathLst>
              <a:path w="1124296" h="816204" extrusionOk="0">
                <a:moveTo>
                  <a:pt x="623587" y="793775"/>
                </a:moveTo>
                <a:cubicBezTo>
                  <a:pt x="625711" y="793188"/>
                  <a:pt x="624606" y="793588"/>
                  <a:pt x="622953" y="794023"/>
                </a:cubicBezTo>
                <a:lnTo>
                  <a:pt x="622653" y="794057"/>
                </a:lnTo>
                <a:close/>
                <a:moveTo>
                  <a:pt x="96379" y="25278"/>
                </a:moveTo>
                <a:lnTo>
                  <a:pt x="102845" y="29493"/>
                </a:lnTo>
                <a:cubicBezTo>
                  <a:pt x="115280" y="37613"/>
                  <a:pt x="131184" y="48024"/>
                  <a:pt x="150538" y="60755"/>
                </a:cubicBezTo>
                <a:cubicBezTo>
                  <a:pt x="161187" y="66714"/>
                  <a:pt x="223532" y="101487"/>
                  <a:pt x="231295" y="106339"/>
                </a:cubicBezTo>
                <a:cubicBezTo>
                  <a:pt x="234480" y="108329"/>
                  <a:pt x="236403" y="111417"/>
                  <a:pt x="239261" y="113762"/>
                </a:cubicBezTo>
                <a:cubicBezTo>
                  <a:pt x="244758" y="118273"/>
                  <a:pt x="250614" y="122488"/>
                  <a:pt x="256291" y="126851"/>
                </a:cubicBezTo>
                <a:cubicBezTo>
                  <a:pt x="306283" y="158911"/>
                  <a:pt x="355899" y="191551"/>
                  <a:pt x="406268" y="223031"/>
                </a:cubicBezTo>
                <a:lnTo>
                  <a:pt x="487025" y="268615"/>
                </a:lnTo>
                <a:cubicBezTo>
                  <a:pt x="518614" y="287543"/>
                  <a:pt x="550098" y="306665"/>
                  <a:pt x="581791" y="325399"/>
                </a:cubicBezTo>
                <a:lnTo>
                  <a:pt x="631234" y="353856"/>
                </a:lnTo>
                <a:lnTo>
                  <a:pt x="692764" y="389867"/>
                </a:lnTo>
                <a:cubicBezTo>
                  <a:pt x="700455" y="395488"/>
                  <a:pt x="708312" y="400949"/>
                  <a:pt x="715837" y="406732"/>
                </a:cubicBezTo>
                <a:cubicBezTo>
                  <a:pt x="719685" y="409690"/>
                  <a:pt x="722908" y="413152"/>
                  <a:pt x="726824" y="416044"/>
                </a:cubicBezTo>
                <a:cubicBezTo>
                  <a:pt x="737316" y="423792"/>
                  <a:pt x="748249" y="431065"/>
                  <a:pt x="758962" y="438575"/>
                </a:cubicBezTo>
                <a:cubicBezTo>
                  <a:pt x="762350" y="439878"/>
                  <a:pt x="765736" y="441269"/>
                  <a:pt x="769125" y="442482"/>
                </a:cubicBezTo>
                <a:cubicBezTo>
                  <a:pt x="774896" y="444548"/>
                  <a:pt x="780870" y="447484"/>
                  <a:pt x="786430" y="448408"/>
                </a:cubicBezTo>
                <a:cubicBezTo>
                  <a:pt x="800642" y="450771"/>
                  <a:pt x="808417" y="432303"/>
                  <a:pt x="810878" y="429460"/>
                </a:cubicBezTo>
                <a:cubicBezTo>
                  <a:pt x="816470" y="405314"/>
                  <a:pt x="809124" y="434796"/>
                  <a:pt x="820219" y="401070"/>
                </a:cubicBezTo>
                <a:cubicBezTo>
                  <a:pt x="821342" y="397657"/>
                  <a:pt x="821519" y="393776"/>
                  <a:pt x="822691" y="390390"/>
                </a:cubicBezTo>
                <a:cubicBezTo>
                  <a:pt x="825003" y="383716"/>
                  <a:pt x="828003" y="377411"/>
                  <a:pt x="830659" y="370921"/>
                </a:cubicBezTo>
                <a:cubicBezTo>
                  <a:pt x="832347" y="363627"/>
                  <a:pt x="834240" y="354613"/>
                  <a:pt x="836703" y="347805"/>
                </a:cubicBezTo>
                <a:cubicBezTo>
                  <a:pt x="840162" y="338239"/>
                  <a:pt x="851054" y="313546"/>
                  <a:pt x="854833" y="305349"/>
                </a:cubicBezTo>
                <a:cubicBezTo>
                  <a:pt x="868866" y="274910"/>
                  <a:pt x="855435" y="279150"/>
                  <a:pt x="877634" y="275591"/>
                </a:cubicBezTo>
                <a:cubicBezTo>
                  <a:pt x="877057" y="290643"/>
                  <a:pt x="876625" y="273573"/>
                  <a:pt x="882028" y="295452"/>
                </a:cubicBezTo>
                <a:cubicBezTo>
                  <a:pt x="883398" y="300996"/>
                  <a:pt x="883676" y="306261"/>
                  <a:pt x="884500" y="311666"/>
                </a:cubicBezTo>
                <a:cubicBezTo>
                  <a:pt x="895459" y="332450"/>
                  <a:pt x="890755" y="321519"/>
                  <a:pt x="897683" y="344355"/>
                </a:cubicBezTo>
                <a:cubicBezTo>
                  <a:pt x="910908" y="362036"/>
                  <a:pt x="899567" y="345080"/>
                  <a:pt x="907298" y="362588"/>
                </a:cubicBezTo>
                <a:cubicBezTo>
                  <a:pt x="909432" y="367422"/>
                  <a:pt x="912795" y="372334"/>
                  <a:pt x="914988" y="377174"/>
                </a:cubicBezTo>
                <a:cubicBezTo>
                  <a:pt x="916926" y="381452"/>
                  <a:pt x="917771" y="385599"/>
                  <a:pt x="919657" y="389872"/>
                </a:cubicBezTo>
                <a:cubicBezTo>
                  <a:pt x="931919" y="417641"/>
                  <a:pt x="918865" y="379191"/>
                  <a:pt x="930918" y="418914"/>
                </a:cubicBezTo>
                <a:cubicBezTo>
                  <a:pt x="937866" y="429054"/>
                  <a:pt x="941115" y="432805"/>
                  <a:pt x="945476" y="442682"/>
                </a:cubicBezTo>
                <a:cubicBezTo>
                  <a:pt x="958866" y="473006"/>
                  <a:pt x="941601" y="439174"/>
                  <a:pt x="955914" y="466320"/>
                </a:cubicBezTo>
                <a:cubicBezTo>
                  <a:pt x="960446" y="474914"/>
                  <a:pt x="967633" y="483424"/>
                  <a:pt x="973493" y="491976"/>
                </a:cubicBezTo>
                <a:cubicBezTo>
                  <a:pt x="979294" y="500442"/>
                  <a:pt x="982465" y="508993"/>
                  <a:pt x="986952" y="517502"/>
                </a:cubicBezTo>
                <a:cubicBezTo>
                  <a:pt x="991484" y="526097"/>
                  <a:pt x="999055" y="534575"/>
                  <a:pt x="1004531" y="543158"/>
                </a:cubicBezTo>
                <a:cubicBezTo>
                  <a:pt x="1006854" y="546799"/>
                  <a:pt x="1008066" y="550452"/>
                  <a:pt x="1010299" y="554098"/>
                </a:cubicBezTo>
                <a:cubicBezTo>
                  <a:pt x="1012931" y="558394"/>
                  <a:pt x="1016392" y="562632"/>
                  <a:pt x="1019088" y="566926"/>
                </a:cubicBezTo>
                <a:cubicBezTo>
                  <a:pt x="1024820" y="576055"/>
                  <a:pt x="1029119" y="585274"/>
                  <a:pt x="1035569" y="594340"/>
                </a:cubicBezTo>
                <a:cubicBezTo>
                  <a:pt x="1039638" y="600061"/>
                  <a:pt x="1045688" y="605345"/>
                  <a:pt x="1050401" y="610945"/>
                </a:cubicBezTo>
                <a:cubicBezTo>
                  <a:pt x="1055515" y="617023"/>
                  <a:pt x="1061989" y="627234"/>
                  <a:pt x="1066058" y="632955"/>
                </a:cubicBezTo>
                <a:cubicBezTo>
                  <a:pt x="1068246" y="636030"/>
                  <a:pt x="1070636" y="639077"/>
                  <a:pt x="1072924" y="642137"/>
                </a:cubicBezTo>
                <a:cubicBezTo>
                  <a:pt x="1091520" y="659466"/>
                  <a:pt x="1068449" y="637153"/>
                  <a:pt x="1094624" y="667924"/>
                </a:cubicBezTo>
                <a:cubicBezTo>
                  <a:pt x="1098441" y="672411"/>
                  <a:pt x="1103379" y="676502"/>
                  <a:pt x="1107534" y="680882"/>
                </a:cubicBezTo>
                <a:cubicBezTo>
                  <a:pt x="1107560" y="680909"/>
                  <a:pt x="1124678" y="699458"/>
                  <a:pt x="1124290" y="701134"/>
                </a:cubicBezTo>
                <a:cubicBezTo>
                  <a:pt x="1123707" y="703651"/>
                  <a:pt x="1118135" y="702231"/>
                  <a:pt x="1114950" y="702631"/>
                </a:cubicBezTo>
                <a:cubicBezTo>
                  <a:pt x="1110533" y="703186"/>
                  <a:pt x="1105977" y="703542"/>
                  <a:pt x="1101490" y="703998"/>
                </a:cubicBezTo>
                <a:cubicBezTo>
                  <a:pt x="1090417" y="701885"/>
                  <a:pt x="1088310" y="700926"/>
                  <a:pt x="1077867" y="701458"/>
                </a:cubicBezTo>
                <a:cubicBezTo>
                  <a:pt x="1074528" y="701628"/>
                  <a:pt x="1071893" y="702828"/>
                  <a:pt x="1068528" y="702956"/>
                </a:cubicBezTo>
                <a:cubicBezTo>
                  <a:pt x="1063247" y="703156"/>
                  <a:pt x="1057357" y="702284"/>
                  <a:pt x="1052046" y="702434"/>
                </a:cubicBezTo>
                <a:cubicBezTo>
                  <a:pt x="1047352" y="702567"/>
                  <a:pt x="1043254" y="703625"/>
                  <a:pt x="1038586" y="703801"/>
                </a:cubicBezTo>
                <a:cubicBezTo>
                  <a:pt x="1034626" y="703951"/>
                  <a:pt x="1030185" y="703261"/>
                  <a:pt x="1026225" y="703410"/>
                </a:cubicBezTo>
                <a:cubicBezTo>
                  <a:pt x="1021557" y="703587"/>
                  <a:pt x="1017433" y="704601"/>
                  <a:pt x="1012765" y="704777"/>
                </a:cubicBezTo>
                <a:cubicBezTo>
                  <a:pt x="1008805" y="704927"/>
                  <a:pt x="1004128" y="703881"/>
                  <a:pt x="1000404" y="704386"/>
                </a:cubicBezTo>
                <a:cubicBezTo>
                  <a:pt x="993329" y="705347"/>
                  <a:pt x="987749" y="708245"/>
                  <a:pt x="980626" y="709140"/>
                </a:cubicBezTo>
                <a:cubicBezTo>
                  <a:pt x="972481" y="710163"/>
                  <a:pt x="963078" y="709275"/>
                  <a:pt x="954806" y="710116"/>
                </a:cubicBezTo>
                <a:cubicBezTo>
                  <a:pt x="942231" y="711393"/>
                  <a:pt x="938439" y="714027"/>
                  <a:pt x="928710" y="718255"/>
                </a:cubicBezTo>
                <a:cubicBezTo>
                  <a:pt x="925139" y="719806"/>
                  <a:pt x="919737" y="719166"/>
                  <a:pt x="915250" y="719622"/>
                </a:cubicBezTo>
                <a:cubicBezTo>
                  <a:pt x="906277" y="720533"/>
                  <a:pt x="896964" y="720972"/>
                  <a:pt x="888330" y="722356"/>
                </a:cubicBezTo>
                <a:cubicBezTo>
                  <a:pt x="884469" y="722975"/>
                  <a:pt x="881905" y="725204"/>
                  <a:pt x="877892" y="725612"/>
                </a:cubicBezTo>
                <a:cubicBezTo>
                  <a:pt x="872816" y="726127"/>
                  <a:pt x="866487" y="724575"/>
                  <a:pt x="861411" y="725091"/>
                </a:cubicBezTo>
                <a:cubicBezTo>
                  <a:pt x="857398" y="725498"/>
                  <a:pt x="854452" y="727261"/>
                  <a:pt x="850972" y="728346"/>
                </a:cubicBezTo>
                <a:cubicBezTo>
                  <a:pt x="841898" y="731175"/>
                  <a:pt x="831152" y="732021"/>
                  <a:pt x="821855" y="734597"/>
                </a:cubicBezTo>
                <a:cubicBezTo>
                  <a:pt x="817562" y="735786"/>
                  <a:pt x="814507" y="738303"/>
                  <a:pt x="810317" y="739610"/>
                </a:cubicBezTo>
                <a:cubicBezTo>
                  <a:pt x="805781" y="741025"/>
                  <a:pt x="800612" y="741694"/>
                  <a:pt x="795759" y="742735"/>
                </a:cubicBezTo>
                <a:cubicBezTo>
                  <a:pt x="786454" y="744733"/>
                  <a:pt x="778531" y="748354"/>
                  <a:pt x="769663" y="750874"/>
                </a:cubicBezTo>
                <a:cubicBezTo>
                  <a:pt x="761497" y="753195"/>
                  <a:pt x="753148" y="755309"/>
                  <a:pt x="744666" y="757255"/>
                </a:cubicBezTo>
                <a:cubicBezTo>
                  <a:pt x="726499" y="761424"/>
                  <a:pt x="744817" y="755681"/>
                  <a:pt x="721867" y="760120"/>
                </a:cubicBezTo>
                <a:cubicBezTo>
                  <a:pt x="680580" y="768106"/>
                  <a:pt x="734480" y="758977"/>
                  <a:pt x="705110" y="766761"/>
                </a:cubicBezTo>
                <a:cubicBezTo>
                  <a:pt x="697527" y="768771"/>
                  <a:pt x="689178" y="769843"/>
                  <a:pt x="681212" y="771384"/>
                </a:cubicBezTo>
                <a:cubicBezTo>
                  <a:pt x="670196" y="773515"/>
                  <a:pt x="647692" y="782846"/>
                  <a:pt x="638360" y="786164"/>
                </a:cubicBezTo>
                <a:cubicBezTo>
                  <a:pt x="634985" y="787364"/>
                  <a:pt x="631037" y="787955"/>
                  <a:pt x="627922" y="789420"/>
                </a:cubicBezTo>
                <a:cubicBezTo>
                  <a:pt x="621038" y="792659"/>
                  <a:pt x="618970" y="794026"/>
                  <a:pt x="619036" y="794476"/>
                </a:cubicBezTo>
                <a:lnTo>
                  <a:pt x="622653" y="794057"/>
                </a:lnTo>
                <a:lnTo>
                  <a:pt x="604847" y="799447"/>
                </a:lnTo>
                <a:cubicBezTo>
                  <a:pt x="599927" y="800982"/>
                  <a:pt x="596800" y="804329"/>
                  <a:pt x="592211" y="806219"/>
                </a:cubicBezTo>
                <a:cubicBezTo>
                  <a:pt x="587345" y="808224"/>
                  <a:pt x="581586" y="809271"/>
                  <a:pt x="576554" y="811103"/>
                </a:cubicBezTo>
                <a:cubicBezTo>
                  <a:pt x="572514" y="812573"/>
                  <a:pt x="569774" y="815519"/>
                  <a:pt x="565017" y="816117"/>
                </a:cubicBezTo>
                <a:cubicBezTo>
                  <a:pt x="558171" y="816977"/>
                  <a:pt x="547637" y="811279"/>
                  <a:pt x="540569" y="808172"/>
                </a:cubicBezTo>
                <a:cubicBezTo>
                  <a:pt x="551251" y="775707"/>
                  <a:pt x="540495" y="805759"/>
                  <a:pt x="568590" y="749893"/>
                </a:cubicBezTo>
                <a:cubicBezTo>
                  <a:pt x="572650" y="741820"/>
                  <a:pt x="576099" y="733397"/>
                  <a:pt x="579853" y="725149"/>
                </a:cubicBezTo>
                <a:cubicBezTo>
                  <a:pt x="584496" y="714949"/>
                  <a:pt x="587842" y="704032"/>
                  <a:pt x="591391" y="693242"/>
                </a:cubicBezTo>
                <a:cubicBezTo>
                  <a:pt x="592514" y="689830"/>
                  <a:pt x="592946" y="686077"/>
                  <a:pt x="593864" y="682563"/>
                </a:cubicBezTo>
                <a:cubicBezTo>
                  <a:pt x="594961" y="678371"/>
                  <a:pt x="596246" y="674272"/>
                  <a:pt x="597435" y="670126"/>
                </a:cubicBezTo>
                <a:cubicBezTo>
                  <a:pt x="602734" y="651674"/>
                  <a:pt x="613023" y="635869"/>
                  <a:pt x="621061" y="618880"/>
                </a:cubicBezTo>
                <a:cubicBezTo>
                  <a:pt x="626118" y="608194"/>
                  <a:pt x="642326" y="601562"/>
                  <a:pt x="636719" y="587103"/>
                </a:cubicBezTo>
                <a:cubicBezTo>
                  <a:pt x="632427" y="576033"/>
                  <a:pt x="611265" y="569565"/>
                  <a:pt x="598539" y="560795"/>
                </a:cubicBezTo>
                <a:cubicBezTo>
                  <a:pt x="590115" y="556346"/>
                  <a:pt x="581664" y="551968"/>
                  <a:pt x="573268" y="547446"/>
                </a:cubicBezTo>
                <a:cubicBezTo>
                  <a:pt x="562801" y="541809"/>
                  <a:pt x="552494" y="535749"/>
                  <a:pt x="541954" y="530320"/>
                </a:cubicBezTo>
                <a:cubicBezTo>
                  <a:pt x="537629" y="528092"/>
                  <a:pt x="533137" y="526595"/>
                  <a:pt x="528769" y="524524"/>
                </a:cubicBezTo>
                <a:cubicBezTo>
                  <a:pt x="522324" y="521468"/>
                  <a:pt x="515949" y="518142"/>
                  <a:pt x="509541" y="514951"/>
                </a:cubicBezTo>
                <a:cubicBezTo>
                  <a:pt x="485101" y="502783"/>
                  <a:pt x="461189" y="488959"/>
                  <a:pt x="436749" y="476791"/>
                </a:cubicBezTo>
                <a:cubicBezTo>
                  <a:pt x="424547" y="470716"/>
                  <a:pt x="419208" y="468521"/>
                  <a:pt x="407358" y="463312"/>
                </a:cubicBezTo>
                <a:cubicBezTo>
                  <a:pt x="396920" y="457603"/>
                  <a:pt x="386527" y="451780"/>
                  <a:pt x="376044" y="446185"/>
                </a:cubicBezTo>
                <a:cubicBezTo>
                  <a:pt x="368668" y="442249"/>
                  <a:pt x="361148" y="438717"/>
                  <a:pt x="353794" y="434724"/>
                </a:cubicBezTo>
                <a:cubicBezTo>
                  <a:pt x="341271" y="427924"/>
                  <a:pt x="328978" y="420575"/>
                  <a:pt x="316438" y="413821"/>
                </a:cubicBezTo>
                <a:cubicBezTo>
                  <a:pt x="303382" y="406789"/>
                  <a:pt x="293976" y="402931"/>
                  <a:pt x="281003" y="396564"/>
                </a:cubicBezTo>
                <a:cubicBezTo>
                  <a:pt x="268162" y="390262"/>
                  <a:pt x="255325" y="383935"/>
                  <a:pt x="242547" y="377419"/>
                </a:cubicBezTo>
                <a:cubicBezTo>
                  <a:pt x="184792" y="347969"/>
                  <a:pt x="256795" y="382976"/>
                  <a:pt x="172777" y="341148"/>
                </a:cubicBezTo>
                <a:cubicBezTo>
                  <a:pt x="164724" y="337139"/>
                  <a:pt x="157488" y="334543"/>
                  <a:pt x="149429" y="331445"/>
                </a:cubicBezTo>
                <a:cubicBezTo>
                  <a:pt x="142654" y="328840"/>
                  <a:pt x="135872" y="326345"/>
                  <a:pt x="129102" y="323630"/>
                </a:cubicBezTo>
                <a:cubicBezTo>
                  <a:pt x="79125" y="303585"/>
                  <a:pt x="123652" y="320808"/>
                  <a:pt x="95591" y="310020"/>
                </a:cubicBezTo>
                <a:lnTo>
                  <a:pt x="75264" y="302205"/>
                </a:lnTo>
                <a:cubicBezTo>
                  <a:pt x="66430" y="298809"/>
                  <a:pt x="57728" y="294010"/>
                  <a:pt x="48894" y="290614"/>
                </a:cubicBezTo>
                <a:cubicBezTo>
                  <a:pt x="44103" y="288772"/>
                  <a:pt x="39403" y="288292"/>
                  <a:pt x="34610" y="286577"/>
                </a:cubicBezTo>
                <a:cubicBezTo>
                  <a:pt x="25817" y="283429"/>
                  <a:pt x="19889" y="279312"/>
                  <a:pt x="11262" y="276874"/>
                </a:cubicBezTo>
                <a:cubicBezTo>
                  <a:pt x="7423" y="275788"/>
                  <a:pt x="3754" y="275441"/>
                  <a:pt x="0" y="274725"/>
                </a:cubicBezTo>
                <a:cubicBezTo>
                  <a:pt x="1744" y="229341"/>
                  <a:pt x="-1228" y="276689"/>
                  <a:pt x="58237" y="181544"/>
                </a:cubicBezTo>
                <a:cubicBezTo>
                  <a:pt x="63378" y="173318"/>
                  <a:pt x="66479" y="163876"/>
                  <a:pt x="70600" y="155042"/>
                </a:cubicBezTo>
                <a:cubicBezTo>
                  <a:pt x="76609" y="136776"/>
                  <a:pt x="73886" y="145666"/>
                  <a:pt x="78842" y="128410"/>
                </a:cubicBezTo>
                <a:cubicBezTo>
                  <a:pt x="79649" y="125600"/>
                  <a:pt x="79757" y="122463"/>
                  <a:pt x="80215" y="119489"/>
                </a:cubicBezTo>
                <a:cubicBezTo>
                  <a:pt x="80903" y="115021"/>
                  <a:pt x="84334" y="92740"/>
                  <a:pt x="84337" y="92726"/>
                </a:cubicBezTo>
                <a:cubicBezTo>
                  <a:pt x="85002" y="89093"/>
                  <a:pt x="86100" y="85660"/>
                  <a:pt x="86809" y="82047"/>
                </a:cubicBezTo>
                <a:cubicBezTo>
                  <a:pt x="87382" y="79125"/>
                  <a:pt x="87609" y="76048"/>
                  <a:pt x="88183" y="73126"/>
                </a:cubicBezTo>
                <a:cubicBezTo>
                  <a:pt x="88892" y="69513"/>
                  <a:pt x="90050" y="66107"/>
                  <a:pt x="90655" y="62447"/>
                </a:cubicBezTo>
                <a:close/>
                <a:moveTo>
                  <a:pt x="100272" y="0"/>
                </a:moveTo>
                <a:lnTo>
                  <a:pt x="96379" y="25278"/>
                </a:lnTo>
                <a:lnTo>
                  <a:pt x="75971" y="11975"/>
                </a:lnTo>
                <a:cubicBezTo>
                  <a:pt x="65021" y="4838"/>
                  <a:pt x="68031" y="6744"/>
                  <a:pt x="85163" y="17451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4" name="Google Shape;133;p24" descr="A picture containing plant&#10;&#10;Description automatically generated">
            <a:extLst>
              <a:ext uri="{FF2B5EF4-FFF2-40B4-BE49-F238E27FC236}">
                <a16:creationId xmlns:a16="http://schemas.microsoft.com/office/drawing/2014/main" id="{8E48868A-970D-4F1E-93FB-D1499FE5938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8678" t="45968" r="60320" b="25889"/>
          <a:stretch/>
        </p:blipFill>
        <p:spPr>
          <a:xfrm rot="3714902">
            <a:off x="4860727" y="5081147"/>
            <a:ext cx="735582" cy="513199"/>
          </a:xfrm>
          <a:custGeom>
            <a:avLst/>
            <a:gdLst/>
            <a:ahLst/>
            <a:cxnLst/>
            <a:rect l="l" t="t" r="r" b="b"/>
            <a:pathLst>
              <a:path w="1124296" h="816204" extrusionOk="0">
                <a:moveTo>
                  <a:pt x="623587" y="793775"/>
                </a:moveTo>
                <a:cubicBezTo>
                  <a:pt x="625711" y="793188"/>
                  <a:pt x="624606" y="793588"/>
                  <a:pt x="622953" y="794023"/>
                </a:cubicBezTo>
                <a:lnTo>
                  <a:pt x="622653" y="794057"/>
                </a:lnTo>
                <a:close/>
                <a:moveTo>
                  <a:pt x="96379" y="25278"/>
                </a:moveTo>
                <a:lnTo>
                  <a:pt x="102845" y="29493"/>
                </a:lnTo>
                <a:cubicBezTo>
                  <a:pt x="115280" y="37613"/>
                  <a:pt x="131184" y="48024"/>
                  <a:pt x="150538" y="60755"/>
                </a:cubicBezTo>
                <a:cubicBezTo>
                  <a:pt x="161187" y="66714"/>
                  <a:pt x="223532" y="101487"/>
                  <a:pt x="231295" y="106339"/>
                </a:cubicBezTo>
                <a:cubicBezTo>
                  <a:pt x="234480" y="108329"/>
                  <a:pt x="236403" y="111417"/>
                  <a:pt x="239261" y="113762"/>
                </a:cubicBezTo>
                <a:cubicBezTo>
                  <a:pt x="244758" y="118273"/>
                  <a:pt x="250614" y="122488"/>
                  <a:pt x="256291" y="126851"/>
                </a:cubicBezTo>
                <a:cubicBezTo>
                  <a:pt x="306283" y="158911"/>
                  <a:pt x="355899" y="191551"/>
                  <a:pt x="406268" y="223031"/>
                </a:cubicBezTo>
                <a:lnTo>
                  <a:pt x="487025" y="268615"/>
                </a:lnTo>
                <a:cubicBezTo>
                  <a:pt x="518614" y="287543"/>
                  <a:pt x="550098" y="306665"/>
                  <a:pt x="581791" y="325399"/>
                </a:cubicBezTo>
                <a:lnTo>
                  <a:pt x="631234" y="353856"/>
                </a:lnTo>
                <a:lnTo>
                  <a:pt x="692764" y="389867"/>
                </a:lnTo>
                <a:cubicBezTo>
                  <a:pt x="700455" y="395488"/>
                  <a:pt x="708312" y="400949"/>
                  <a:pt x="715837" y="406732"/>
                </a:cubicBezTo>
                <a:cubicBezTo>
                  <a:pt x="719685" y="409690"/>
                  <a:pt x="722908" y="413152"/>
                  <a:pt x="726824" y="416044"/>
                </a:cubicBezTo>
                <a:cubicBezTo>
                  <a:pt x="737316" y="423792"/>
                  <a:pt x="748249" y="431065"/>
                  <a:pt x="758962" y="438575"/>
                </a:cubicBezTo>
                <a:cubicBezTo>
                  <a:pt x="762350" y="439878"/>
                  <a:pt x="765736" y="441269"/>
                  <a:pt x="769125" y="442482"/>
                </a:cubicBezTo>
                <a:cubicBezTo>
                  <a:pt x="774896" y="444548"/>
                  <a:pt x="780870" y="447484"/>
                  <a:pt x="786430" y="448408"/>
                </a:cubicBezTo>
                <a:cubicBezTo>
                  <a:pt x="800642" y="450771"/>
                  <a:pt x="808417" y="432303"/>
                  <a:pt x="810878" y="429460"/>
                </a:cubicBezTo>
                <a:cubicBezTo>
                  <a:pt x="816470" y="405314"/>
                  <a:pt x="809124" y="434796"/>
                  <a:pt x="820219" y="401070"/>
                </a:cubicBezTo>
                <a:cubicBezTo>
                  <a:pt x="821342" y="397657"/>
                  <a:pt x="821519" y="393776"/>
                  <a:pt x="822691" y="390390"/>
                </a:cubicBezTo>
                <a:cubicBezTo>
                  <a:pt x="825003" y="383716"/>
                  <a:pt x="828003" y="377411"/>
                  <a:pt x="830659" y="370921"/>
                </a:cubicBezTo>
                <a:cubicBezTo>
                  <a:pt x="832347" y="363627"/>
                  <a:pt x="834240" y="354613"/>
                  <a:pt x="836703" y="347805"/>
                </a:cubicBezTo>
                <a:cubicBezTo>
                  <a:pt x="840162" y="338239"/>
                  <a:pt x="851054" y="313546"/>
                  <a:pt x="854833" y="305349"/>
                </a:cubicBezTo>
                <a:cubicBezTo>
                  <a:pt x="868866" y="274910"/>
                  <a:pt x="855435" y="279150"/>
                  <a:pt x="877634" y="275591"/>
                </a:cubicBezTo>
                <a:cubicBezTo>
                  <a:pt x="877057" y="290643"/>
                  <a:pt x="876625" y="273573"/>
                  <a:pt x="882028" y="295452"/>
                </a:cubicBezTo>
                <a:cubicBezTo>
                  <a:pt x="883398" y="300996"/>
                  <a:pt x="883676" y="306261"/>
                  <a:pt x="884500" y="311666"/>
                </a:cubicBezTo>
                <a:cubicBezTo>
                  <a:pt x="895459" y="332450"/>
                  <a:pt x="890755" y="321519"/>
                  <a:pt x="897683" y="344355"/>
                </a:cubicBezTo>
                <a:cubicBezTo>
                  <a:pt x="910908" y="362036"/>
                  <a:pt x="899567" y="345080"/>
                  <a:pt x="907298" y="362588"/>
                </a:cubicBezTo>
                <a:cubicBezTo>
                  <a:pt x="909432" y="367422"/>
                  <a:pt x="912795" y="372334"/>
                  <a:pt x="914988" y="377174"/>
                </a:cubicBezTo>
                <a:cubicBezTo>
                  <a:pt x="916926" y="381452"/>
                  <a:pt x="917771" y="385599"/>
                  <a:pt x="919657" y="389872"/>
                </a:cubicBezTo>
                <a:cubicBezTo>
                  <a:pt x="931919" y="417641"/>
                  <a:pt x="918865" y="379191"/>
                  <a:pt x="930918" y="418914"/>
                </a:cubicBezTo>
                <a:cubicBezTo>
                  <a:pt x="937866" y="429054"/>
                  <a:pt x="941115" y="432805"/>
                  <a:pt x="945476" y="442682"/>
                </a:cubicBezTo>
                <a:cubicBezTo>
                  <a:pt x="958866" y="473006"/>
                  <a:pt x="941601" y="439174"/>
                  <a:pt x="955914" y="466320"/>
                </a:cubicBezTo>
                <a:cubicBezTo>
                  <a:pt x="960446" y="474914"/>
                  <a:pt x="967633" y="483424"/>
                  <a:pt x="973493" y="491976"/>
                </a:cubicBezTo>
                <a:cubicBezTo>
                  <a:pt x="979294" y="500442"/>
                  <a:pt x="982465" y="508993"/>
                  <a:pt x="986952" y="517502"/>
                </a:cubicBezTo>
                <a:cubicBezTo>
                  <a:pt x="991484" y="526097"/>
                  <a:pt x="999055" y="534575"/>
                  <a:pt x="1004531" y="543158"/>
                </a:cubicBezTo>
                <a:cubicBezTo>
                  <a:pt x="1006854" y="546799"/>
                  <a:pt x="1008066" y="550452"/>
                  <a:pt x="1010299" y="554098"/>
                </a:cubicBezTo>
                <a:cubicBezTo>
                  <a:pt x="1012931" y="558394"/>
                  <a:pt x="1016392" y="562632"/>
                  <a:pt x="1019088" y="566926"/>
                </a:cubicBezTo>
                <a:cubicBezTo>
                  <a:pt x="1024820" y="576055"/>
                  <a:pt x="1029119" y="585274"/>
                  <a:pt x="1035569" y="594340"/>
                </a:cubicBezTo>
                <a:cubicBezTo>
                  <a:pt x="1039638" y="600061"/>
                  <a:pt x="1045688" y="605345"/>
                  <a:pt x="1050401" y="610945"/>
                </a:cubicBezTo>
                <a:cubicBezTo>
                  <a:pt x="1055515" y="617023"/>
                  <a:pt x="1061989" y="627234"/>
                  <a:pt x="1066058" y="632955"/>
                </a:cubicBezTo>
                <a:cubicBezTo>
                  <a:pt x="1068246" y="636030"/>
                  <a:pt x="1070636" y="639077"/>
                  <a:pt x="1072924" y="642137"/>
                </a:cubicBezTo>
                <a:cubicBezTo>
                  <a:pt x="1091520" y="659466"/>
                  <a:pt x="1068449" y="637153"/>
                  <a:pt x="1094624" y="667924"/>
                </a:cubicBezTo>
                <a:cubicBezTo>
                  <a:pt x="1098441" y="672411"/>
                  <a:pt x="1103379" y="676502"/>
                  <a:pt x="1107534" y="680882"/>
                </a:cubicBezTo>
                <a:cubicBezTo>
                  <a:pt x="1107560" y="680909"/>
                  <a:pt x="1124678" y="699458"/>
                  <a:pt x="1124290" y="701134"/>
                </a:cubicBezTo>
                <a:cubicBezTo>
                  <a:pt x="1123707" y="703651"/>
                  <a:pt x="1118135" y="702231"/>
                  <a:pt x="1114950" y="702631"/>
                </a:cubicBezTo>
                <a:cubicBezTo>
                  <a:pt x="1110533" y="703186"/>
                  <a:pt x="1105977" y="703542"/>
                  <a:pt x="1101490" y="703998"/>
                </a:cubicBezTo>
                <a:cubicBezTo>
                  <a:pt x="1090417" y="701885"/>
                  <a:pt x="1088310" y="700926"/>
                  <a:pt x="1077867" y="701458"/>
                </a:cubicBezTo>
                <a:cubicBezTo>
                  <a:pt x="1074528" y="701628"/>
                  <a:pt x="1071893" y="702828"/>
                  <a:pt x="1068528" y="702956"/>
                </a:cubicBezTo>
                <a:cubicBezTo>
                  <a:pt x="1063247" y="703156"/>
                  <a:pt x="1057357" y="702284"/>
                  <a:pt x="1052046" y="702434"/>
                </a:cubicBezTo>
                <a:cubicBezTo>
                  <a:pt x="1047352" y="702567"/>
                  <a:pt x="1043254" y="703625"/>
                  <a:pt x="1038586" y="703801"/>
                </a:cubicBezTo>
                <a:cubicBezTo>
                  <a:pt x="1034626" y="703951"/>
                  <a:pt x="1030185" y="703261"/>
                  <a:pt x="1026225" y="703410"/>
                </a:cubicBezTo>
                <a:cubicBezTo>
                  <a:pt x="1021557" y="703587"/>
                  <a:pt x="1017433" y="704601"/>
                  <a:pt x="1012765" y="704777"/>
                </a:cubicBezTo>
                <a:cubicBezTo>
                  <a:pt x="1008805" y="704927"/>
                  <a:pt x="1004128" y="703881"/>
                  <a:pt x="1000404" y="704386"/>
                </a:cubicBezTo>
                <a:cubicBezTo>
                  <a:pt x="993329" y="705347"/>
                  <a:pt x="987749" y="708245"/>
                  <a:pt x="980626" y="709140"/>
                </a:cubicBezTo>
                <a:cubicBezTo>
                  <a:pt x="972481" y="710163"/>
                  <a:pt x="963078" y="709275"/>
                  <a:pt x="954806" y="710116"/>
                </a:cubicBezTo>
                <a:cubicBezTo>
                  <a:pt x="942231" y="711393"/>
                  <a:pt x="938439" y="714027"/>
                  <a:pt x="928710" y="718255"/>
                </a:cubicBezTo>
                <a:cubicBezTo>
                  <a:pt x="925139" y="719806"/>
                  <a:pt x="919737" y="719166"/>
                  <a:pt x="915250" y="719622"/>
                </a:cubicBezTo>
                <a:cubicBezTo>
                  <a:pt x="906277" y="720533"/>
                  <a:pt x="896964" y="720972"/>
                  <a:pt x="888330" y="722356"/>
                </a:cubicBezTo>
                <a:cubicBezTo>
                  <a:pt x="884469" y="722975"/>
                  <a:pt x="881905" y="725204"/>
                  <a:pt x="877892" y="725612"/>
                </a:cubicBezTo>
                <a:cubicBezTo>
                  <a:pt x="872816" y="726127"/>
                  <a:pt x="866487" y="724575"/>
                  <a:pt x="861411" y="725091"/>
                </a:cubicBezTo>
                <a:cubicBezTo>
                  <a:pt x="857398" y="725498"/>
                  <a:pt x="854452" y="727261"/>
                  <a:pt x="850972" y="728346"/>
                </a:cubicBezTo>
                <a:cubicBezTo>
                  <a:pt x="841898" y="731175"/>
                  <a:pt x="831152" y="732021"/>
                  <a:pt x="821855" y="734597"/>
                </a:cubicBezTo>
                <a:cubicBezTo>
                  <a:pt x="817562" y="735786"/>
                  <a:pt x="814507" y="738303"/>
                  <a:pt x="810317" y="739610"/>
                </a:cubicBezTo>
                <a:cubicBezTo>
                  <a:pt x="805781" y="741025"/>
                  <a:pt x="800612" y="741694"/>
                  <a:pt x="795759" y="742735"/>
                </a:cubicBezTo>
                <a:cubicBezTo>
                  <a:pt x="786454" y="744733"/>
                  <a:pt x="778531" y="748354"/>
                  <a:pt x="769663" y="750874"/>
                </a:cubicBezTo>
                <a:cubicBezTo>
                  <a:pt x="761497" y="753195"/>
                  <a:pt x="753148" y="755309"/>
                  <a:pt x="744666" y="757255"/>
                </a:cubicBezTo>
                <a:cubicBezTo>
                  <a:pt x="726499" y="761424"/>
                  <a:pt x="744817" y="755681"/>
                  <a:pt x="721867" y="760120"/>
                </a:cubicBezTo>
                <a:cubicBezTo>
                  <a:pt x="680580" y="768106"/>
                  <a:pt x="734480" y="758977"/>
                  <a:pt x="705110" y="766761"/>
                </a:cubicBezTo>
                <a:cubicBezTo>
                  <a:pt x="697527" y="768771"/>
                  <a:pt x="689178" y="769843"/>
                  <a:pt x="681212" y="771384"/>
                </a:cubicBezTo>
                <a:cubicBezTo>
                  <a:pt x="670196" y="773515"/>
                  <a:pt x="647692" y="782846"/>
                  <a:pt x="638360" y="786164"/>
                </a:cubicBezTo>
                <a:cubicBezTo>
                  <a:pt x="634985" y="787364"/>
                  <a:pt x="631037" y="787955"/>
                  <a:pt x="627922" y="789420"/>
                </a:cubicBezTo>
                <a:cubicBezTo>
                  <a:pt x="621038" y="792659"/>
                  <a:pt x="618970" y="794026"/>
                  <a:pt x="619036" y="794476"/>
                </a:cubicBezTo>
                <a:lnTo>
                  <a:pt x="622653" y="794057"/>
                </a:lnTo>
                <a:lnTo>
                  <a:pt x="604847" y="799447"/>
                </a:lnTo>
                <a:cubicBezTo>
                  <a:pt x="599927" y="800982"/>
                  <a:pt x="596800" y="804329"/>
                  <a:pt x="592211" y="806219"/>
                </a:cubicBezTo>
                <a:cubicBezTo>
                  <a:pt x="587345" y="808224"/>
                  <a:pt x="581586" y="809271"/>
                  <a:pt x="576554" y="811103"/>
                </a:cubicBezTo>
                <a:cubicBezTo>
                  <a:pt x="572514" y="812573"/>
                  <a:pt x="569774" y="815519"/>
                  <a:pt x="565017" y="816117"/>
                </a:cubicBezTo>
                <a:cubicBezTo>
                  <a:pt x="558171" y="816977"/>
                  <a:pt x="547637" y="811279"/>
                  <a:pt x="540569" y="808172"/>
                </a:cubicBezTo>
                <a:cubicBezTo>
                  <a:pt x="551251" y="775707"/>
                  <a:pt x="540495" y="805759"/>
                  <a:pt x="568590" y="749893"/>
                </a:cubicBezTo>
                <a:cubicBezTo>
                  <a:pt x="572650" y="741820"/>
                  <a:pt x="576099" y="733397"/>
                  <a:pt x="579853" y="725149"/>
                </a:cubicBezTo>
                <a:cubicBezTo>
                  <a:pt x="584496" y="714949"/>
                  <a:pt x="587842" y="704032"/>
                  <a:pt x="591391" y="693242"/>
                </a:cubicBezTo>
                <a:cubicBezTo>
                  <a:pt x="592514" y="689830"/>
                  <a:pt x="592946" y="686077"/>
                  <a:pt x="593864" y="682563"/>
                </a:cubicBezTo>
                <a:cubicBezTo>
                  <a:pt x="594961" y="678371"/>
                  <a:pt x="596246" y="674272"/>
                  <a:pt x="597435" y="670126"/>
                </a:cubicBezTo>
                <a:cubicBezTo>
                  <a:pt x="602734" y="651674"/>
                  <a:pt x="613023" y="635869"/>
                  <a:pt x="621061" y="618880"/>
                </a:cubicBezTo>
                <a:cubicBezTo>
                  <a:pt x="626118" y="608194"/>
                  <a:pt x="642326" y="601562"/>
                  <a:pt x="636719" y="587103"/>
                </a:cubicBezTo>
                <a:cubicBezTo>
                  <a:pt x="632427" y="576033"/>
                  <a:pt x="611265" y="569565"/>
                  <a:pt x="598539" y="560795"/>
                </a:cubicBezTo>
                <a:cubicBezTo>
                  <a:pt x="590115" y="556346"/>
                  <a:pt x="581664" y="551968"/>
                  <a:pt x="573268" y="547446"/>
                </a:cubicBezTo>
                <a:cubicBezTo>
                  <a:pt x="562801" y="541809"/>
                  <a:pt x="552494" y="535749"/>
                  <a:pt x="541954" y="530320"/>
                </a:cubicBezTo>
                <a:cubicBezTo>
                  <a:pt x="537629" y="528092"/>
                  <a:pt x="533137" y="526595"/>
                  <a:pt x="528769" y="524524"/>
                </a:cubicBezTo>
                <a:cubicBezTo>
                  <a:pt x="522324" y="521468"/>
                  <a:pt x="515949" y="518142"/>
                  <a:pt x="509541" y="514951"/>
                </a:cubicBezTo>
                <a:cubicBezTo>
                  <a:pt x="485101" y="502783"/>
                  <a:pt x="461189" y="488959"/>
                  <a:pt x="436749" y="476791"/>
                </a:cubicBezTo>
                <a:cubicBezTo>
                  <a:pt x="424547" y="470716"/>
                  <a:pt x="419208" y="468521"/>
                  <a:pt x="407358" y="463312"/>
                </a:cubicBezTo>
                <a:cubicBezTo>
                  <a:pt x="396920" y="457603"/>
                  <a:pt x="386527" y="451780"/>
                  <a:pt x="376044" y="446185"/>
                </a:cubicBezTo>
                <a:cubicBezTo>
                  <a:pt x="368668" y="442249"/>
                  <a:pt x="361148" y="438717"/>
                  <a:pt x="353794" y="434724"/>
                </a:cubicBezTo>
                <a:cubicBezTo>
                  <a:pt x="341271" y="427924"/>
                  <a:pt x="328978" y="420575"/>
                  <a:pt x="316438" y="413821"/>
                </a:cubicBezTo>
                <a:cubicBezTo>
                  <a:pt x="303382" y="406789"/>
                  <a:pt x="293976" y="402931"/>
                  <a:pt x="281003" y="396564"/>
                </a:cubicBezTo>
                <a:cubicBezTo>
                  <a:pt x="268162" y="390262"/>
                  <a:pt x="255325" y="383935"/>
                  <a:pt x="242547" y="377419"/>
                </a:cubicBezTo>
                <a:cubicBezTo>
                  <a:pt x="184792" y="347969"/>
                  <a:pt x="256795" y="382976"/>
                  <a:pt x="172777" y="341148"/>
                </a:cubicBezTo>
                <a:cubicBezTo>
                  <a:pt x="164724" y="337139"/>
                  <a:pt x="157488" y="334543"/>
                  <a:pt x="149429" y="331445"/>
                </a:cubicBezTo>
                <a:cubicBezTo>
                  <a:pt x="142654" y="328840"/>
                  <a:pt x="135872" y="326345"/>
                  <a:pt x="129102" y="323630"/>
                </a:cubicBezTo>
                <a:cubicBezTo>
                  <a:pt x="79125" y="303585"/>
                  <a:pt x="123652" y="320808"/>
                  <a:pt x="95591" y="310020"/>
                </a:cubicBezTo>
                <a:lnTo>
                  <a:pt x="75264" y="302205"/>
                </a:lnTo>
                <a:cubicBezTo>
                  <a:pt x="66430" y="298809"/>
                  <a:pt x="57728" y="294010"/>
                  <a:pt x="48894" y="290614"/>
                </a:cubicBezTo>
                <a:cubicBezTo>
                  <a:pt x="44103" y="288772"/>
                  <a:pt x="39403" y="288292"/>
                  <a:pt x="34610" y="286577"/>
                </a:cubicBezTo>
                <a:cubicBezTo>
                  <a:pt x="25817" y="283429"/>
                  <a:pt x="19889" y="279312"/>
                  <a:pt x="11262" y="276874"/>
                </a:cubicBezTo>
                <a:cubicBezTo>
                  <a:pt x="7423" y="275788"/>
                  <a:pt x="3754" y="275441"/>
                  <a:pt x="0" y="274725"/>
                </a:cubicBezTo>
                <a:cubicBezTo>
                  <a:pt x="1744" y="229341"/>
                  <a:pt x="-1228" y="276689"/>
                  <a:pt x="58237" y="181544"/>
                </a:cubicBezTo>
                <a:cubicBezTo>
                  <a:pt x="63378" y="173318"/>
                  <a:pt x="66479" y="163876"/>
                  <a:pt x="70600" y="155042"/>
                </a:cubicBezTo>
                <a:cubicBezTo>
                  <a:pt x="76609" y="136776"/>
                  <a:pt x="73886" y="145666"/>
                  <a:pt x="78842" y="128410"/>
                </a:cubicBezTo>
                <a:cubicBezTo>
                  <a:pt x="79649" y="125600"/>
                  <a:pt x="79757" y="122463"/>
                  <a:pt x="80215" y="119489"/>
                </a:cubicBezTo>
                <a:cubicBezTo>
                  <a:pt x="80903" y="115021"/>
                  <a:pt x="84334" y="92740"/>
                  <a:pt x="84337" y="92726"/>
                </a:cubicBezTo>
                <a:cubicBezTo>
                  <a:pt x="85002" y="89093"/>
                  <a:pt x="86100" y="85660"/>
                  <a:pt x="86809" y="82047"/>
                </a:cubicBezTo>
                <a:cubicBezTo>
                  <a:pt x="87382" y="79125"/>
                  <a:pt x="87609" y="76048"/>
                  <a:pt x="88183" y="73126"/>
                </a:cubicBezTo>
                <a:cubicBezTo>
                  <a:pt x="88892" y="69513"/>
                  <a:pt x="90050" y="66107"/>
                  <a:pt x="90655" y="62447"/>
                </a:cubicBezTo>
                <a:close/>
                <a:moveTo>
                  <a:pt x="100272" y="0"/>
                </a:moveTo>
                <a:lnTo>
                  <a:pt x="96379" y="25278"/>
                </a:lnTo>
                <a:lnTo>
                  <a:pt x="75971" y="11975"/>
                </a:lnTo>
                <a:cubicBezTo>
                  <a:pt x="65021" y="4838"/>
                  <a:pt x="68031" y="6744"/>
                  <a:pt x="85163" y="17451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5" name="Google Shape;133;p24" descr="A picture containing plant&#10;&#10;Description automatically generated">
            <a:extLst>
              <a:ext uri="{FF2B5EF4-FFF2-40B4-BE49-F238E27FC236}">
                <a16:creationId xmlns:a16="http://schemas.microsoft.com/office/drawing/2014/main" id="{8668AAEC-6AC8-4134-87C2-E5EE9C65F06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8678" t="45968" r="60320" b="25889"/>
          <a:stretch/>
        </p:blipFill>
        <p:spPr>
          <a:xfrm rot="3714902">
            <a:off x="8062744" y="5107261"/>
            <a:ext cx="735582" cy="513199"/>
          </a:xfrm>
          <a:custGeom>
            <a:avLst/>
            <a:gdLst/>
            <a:ahLst/>
            <a:cxnLst/>
            <a:rect l="l" t="t" r="r" b="b"/>
            <a:pathLst>
              <a:path w="1124296" h="816204" extrusionOk="0">
                <a:moveTo>
                  <a:pt x="623587" y="793775"/>
                </a:moveTo>
                <a:cubicBezTo>
                  <a:pt x="625711" y="793188"/>
                  <a:pt x="624606" y="793588"/>
                  <a:pt x="622953" y="794023"/>
                </a:cubicBezTo>
                <a:lnTo>
                  <a:pt x="622653" y="794057"/>
                </a:lnTo>
                <a:close/>
                <a:moveTo>
                  <a:pt x="96379" y="25278"/>
                </a:moveTo>
                <a:lnTo>
                  <a:pt x="102845" y="29493"/>
                </a:lnTo>
                <a:cubicBezTo>
                  <a:pt x="115280" y="37613"/>
                  <a:pt x="131184" y="48024"/>
                  <a:pt x="150538" y="60755"/>
                </a:cubicBezTo>
                <a:cubicBezTo>
                  <a:pt x="161187" y="66714"/>
                  <a:pt x="223532" y="101487"/>
                  <a:pt x="231295" y="106339"/>
                </a:cubicBezTo>
                <a:cubicBezTo>
                  <a:pt x="234480" y="108329"/>
                  <a:pt x="236403" y="111417"/>
                  <a:pt x="239261" y="113762"/>
                </a:cubicBezTo>
                <a:cubicBezTo>
                  <a:pt x="244758" y="118273"/>
                  <a:pt x="250614" y="122488"/>
                  <a:pt x="256291" y="126851"/>
                </a:cubicBezTo>
                <a:cubicBezTo>
                  <a:pt x="306283" y="158911"/>
                  <a:pt x="355899" y="191551"/>
                  <a:pt x="406268" y="223031"/>
                </a:cubicBezTo>
                <a:lnTo>
                  <a:pt x="487025" y="268615"/>
                </a:lnTo>
                <a:cubicBezTo>
                  <a:pt x="518614" y="287543"/>
                  <a:pt x="550098" y="306665"/>
                  <a:pt x="581791" y="325399"/>
                </a:cubicBezTo>
                <a:lnTo>
                  <a:pt x="631234" y="353856"/>
                </a:lnTo>
                <a:lnTo>
                  <a:pt x="692764" y="389867"/>
                </a:lnTo>
                <a:cubicBezTo>
                  <a:pt x="700455" y="395488"/>
                  <a:pt x="708312" y="400949"/>
                  <a:pt x="715837" y="406732"/>
                </a:cubicBezTo>
                <a:cubicBezTo>
                  <a:pt x="719685" y="409690"/>
                  <a:pt x="722908" y="413152"/>
                  <a:pt x="726824" y="416044"/>
                </a:cubicBezTo>
                <a:cubicBezTo>
                  <a:pt x="737316" y="423792"/>
                  <a:pt x="748249" y="431065"/>
                  <a:pt x="758962" y="438575"/>
                </a:cubicBezTo>
                <a:cubicBezTo>
                  <a:pt x="762350" y="439878"/>
                  <a:pt x="765736" y="441269"/>
                  <a:pt x="769125" y="442482"/>
                </a:cubicBezTo>
                <a:cubicBezTo>
                  <a:pt x="774896" y="444548"/>
                  <a:pt x="780870" y="447484"/>
                  <a:pt x="786430" y="448408"/>
                </a:cubicBezTo>
                <a:cubicBezTo>
                  <a:pt x="800642" y="450771"/>
                  <a:pt x="808417" y="432303"/>
                  <a:pt x="810878" y="429460"/>
                </a:cubicBezTo>
                <a:cubicBezTo>
                  <a:pt x="816470" y="405314"/>
                  <a:pt x="809124" y="434796"/>
                  <a:pt x="820219" y="401070"/>
                </a:cubicBezTo>
                <a:cubicBezTo>
                  <a:pt x="821342" y="397657"/>
                  <a:pt x="821519" y="393776"/>
                  <a:pt x="822691" y="390390"/>
                </a:cubicBezTo>
                <a:cubicBezTo>
                  <a:pt x="825003" y="383716"/>
                  <a:pt x="828003" y="377411"/>
                  <a:pt x="830659" y="370921"/>
                </a:cubicBezTo>
                <a:cubicBezTo>
                  <a:pt x="832347" y="363627"/>
                  <a:pt x="834240" y="354613"/>
                  <a:pt x="836703" y="347805"/>
                </a:cubicBezTo>
                <a:cubicBezTo>
                  <a:pt x="840162" y="338239"/>
                  <a:pt x="851054" y="313546"/>
                  <a:pt x="854833" y="305349"/>
                </a:cubicBezTo>
                <a:cubicBezTo>
                  <a:pt x="868866" y="274910"/>
                  <a:pt x="855435" y="279150"/>
                  <a:pt x="877634" y="275591"/>
                </a:cubicBezTo>
                <a:cubicBezTo>
                  <a:pt x="877057" y="290643"/>
                  <a:pt x="876625" y="273573"/>
                  <a:pt x="882028" y="295452"/>
                </a:cubicBezTo>
                <a:cubicBezTo>
                  <a:pt x="883398" y="300996"/>
                  <a:pt x="883676" y="306261"/>
                  <a:pt x="884500" y="311666"/>
                </a:cubicBezTo>
                <a:cubicBezTo>
                  <a:pt x="895459" y="332450"/>
                  <a:pt x="890755" y="321519"/>
                  <a:pt x="897683" y="344355"/>
                </a:cubicBezTo>
                <a:cubicBezTo>
                  <a:pt x="910908" y="362036"/>
                  <a:pt x="899567" y="345080"/>
                  <a:pt x="907298" y="362588"/>
                </a:cubicBezTo>
                <a:cubicBezTo>
                  <a:pt x="909432" y="367422"/>
                  <a:pt x="912795" y="372334"/>
                  <a:pt x="914988" y="377174"/>
                </a:cubicBezTo>
                <a:cubicBezTo>
                  <a:pt x="916926" y="381452"/>
                  <a:pt x="917771" y="385599"/>
                  <a:pt x="919657" y="389872"/>
                </a:cubicBezTo>
                <a:cubicBezTo>
                  <a:pt x="931919" y="417641"/>
                  <a:pt x="918865" y="379191"/>
                  <a:pt x="930918" y="418914"/>
                </a:cubicBezTo>
                <a:cubicBezTo>
                  <a:pt x="937866" y="429054"/>
                  <a:pt x="941115" y="432805"/>
                  <a:pt x="945476" y="442682"/>
                </a:cubicBezTo>
                <a:cubicBezTo>
                  <a:pt x="958866" y="473006"/>
                  <a:pt x="941601" y="439174"/>
                  <a:pt x="955914" y="466320"/>
                </a:cubicBezTo>
                <a:cubicBezTo>
                  <a:pt x="960446" y="474914"/>
                  <a:pt x="967633" y="483424"/>
                  <a:pt x="973493" y="491976"/>
                </a:cubicBezTo>
                <a:cubicBezTo>
                  <a:pt x="979294" y="500442"/>
                  <a:pt x="982465" y="508993"/>
                  <a:pt x="986952" y="517502"/>
                </a:cubicBezTo>
                <a:cubicBezTo>
                  <a:pt x="991484" y="526097"/>
                  <a:pt x="999055" y="534575"/>
                  <a:pt x="1004531" y="543158"/>
                </a:cubicBezTo>
                <a:cubicBezTo>
                  <a:pt x="1006854" y="546799"/>
                  <a:pt x="1008066" y="550452"/>
                  <a:pt x="1010299" y="554098"/>
                </a:cubicBezTo>
                <a:cubicBezTo>
                  <a:pt x="1012931" y="558394"/>
                  <a:pt x="1016392" y="562632"/>
                  <a:pt x="1019088" y="566926"/>
                </a:cubicBezTo>
                <a:cubicBezTo>
                  <a:pt x="1024820" y="576055"/>
                  <a:pt x="1029119" y="585274"/>
                  <a:pt x="1035569" y="594340"/>
                </a:cubicBezTo>
                <a:cubicBezTo>
                  <a:pt x="1039638" y="600061"/>
                  <a:pt x="1045688" y="605345"/>
                  <a:pt x="1050401" y="610945"/>
                </a:cubicBezTo>
                <a:cubicBezTo>
                  <a:pt x="1055515" y="617023"/>
                  <a:pt x="1061989" y="627234"/>
                  <a:pt x="1066058" y="632955"/>
                </a:cubicBezTo>
                <a:cubicBezTo>
                  <a:pt x="1068246" y="636030"/>
                  <a:pt x="1070636" y="639077"/>
                  <a:pt x="1072924" y="642137"/>
                </a:cubicBezTo>
                <a:cubicBezTo>
                  <a:pt x="1091520" y="659466"/>
                  <a:pt x="1068449" y="637153"/>
                  <a:pt x="1094624" y="667924"/>
                </a:cubicBezTo>
                <a:cubicBezTo>
                  <a:pt x="1098441" y="672411"/>
                  <a:pt x="1103379" y="676502"/>
                  <a:pt x="1107534" y="680882"/>
                </a:cubicBezTo>
                <a:cubicBezTo>
                  <a:pt x="1107560" y="680909"/>
                  <a:pt x="1124678" y="699458"/>
                  <a:pt x="1124290" y="701134"/>
                </a:cubicBezTo>
                <a:cubicBezTo>
                  <a:pt x="1123707" y="703651"/>
                  <a:pt x="1118135" y="702231"/>
                  <a:pt x="1114950" y="702631"/>
                </a:cubicBezTo>
                <a:cubicBezTo>
                  <a:pt x="1110533" y="703186"/>
                  <a:pt x="1105977" y="703542"/>
                  <a:pt x="1101490" y="703998"/>
                </a:cubicBezTo>
                <a:cubicBezTo>
                  <a:pt x="1090417" y="701885"/>
                  <a:pt x="1088310" y="700926"/>
                  <a:pt x="1077867" y="701458"/>
                </a:cubicBezTo>
                <a:cubicBezTo>
                  <a:pt x="1074528" y="701628"/>
                  <a:pt x="1071893" y="702828"/>
                  <a:pt x="1068528" y="702956"/>
                </a:cubicBezTo>
                <a:cubicBezTo>
                  <a:pt x="1063247" y="703156"/>
                  <a:pt x="1057357" y="702284"/>
                  <a:pt x="1052046" y="702434"/>
                </a:cubicBezTo>
                <a:cubicBezTo>
                  <a:pt x="1047352" y="702567"/>
                  <a:pt x="1043254" y="703625"/>
                  <a:pt x="1038586" y="703801"/>
                </a:cubicBezTo>
                <a:cubicBezTo>
                  <a:pt x="1034626" y="703951"/>
                  <a:pt x="1030185" y="703261"/>
                  <a:pt x="1026225" y="703410"/>
                </a:cubicBezTo>
                <a:cubicBezTo>
                  <a:pt x="1021557" y="703587"/>
                  <a:pt x="1017433" y="704601"/>
                  <a:pt x="1012765" y="704777"/>
                </a:cubicBezTo>
                <a:cubicBezTo>
                  <a:pt x="1008805" y="704927"/>
                  <a:pt x="1004128" y="703881"/>
                  <a:pt x="1000404" y="704386"/>
                </a:cubicBezTo>
                <a:cubicBezTo>
                  <a:pt x="993329" y="705347"/>
                  <a:pt x="987749" y="708245"/>
                  <a:pt x="980626" y="709140"/>
                </a:cubicBezTo>
                <a:cubicBezTo>
                  <a:pt x="972481" y="710163"/>
                  <a:pt x="963078" y="709275"/>
                  <a:pt x="954806" y="710116"/>
                </a:cubicBezTo>
                <a:cubicBezTo>
                  <a:pt x="942231" y="711393"/>
                  <a:pt x="938439" y="714027"/>
                  <a:pt x="928710" y="718255"/>
                </a:cubicBezTo>
                <a:cubicBezTo>
                  <a:pt x="925139" y="719806"/>
                  <a:pt x="919737" y="719166"/>
                  <a:pt x="915250" y="719622"/>
                </a:cubicBezTo>
                <a:cubicBezTo>
                  <a:pt x="906277" y="720533"/>
                  <a:pt x="896964" y="720972"/>
                  <a:pt x="888330" y="722356"/>
                </a:cubicBezTo>
                <a:cubicBezTo>
                  <a:pt x="884469" y="722975"/>
                  <a:pt x="881905" y="725204"/>
                  <a:pt x="877892" y="725612"/>
                </a:cubicBezTo>
                <a:cubicBezTo>
                  <a:pt x="872816" y="726127"/>
                  <a:pt x="866487" y="724575"/>
                  <a:pt x="861411" y="725091"/>
                </a:cubicBezTo>
                <a:cubicBezTo>
                  <a:pt x="857398" y="725498"/>
                  <a:pt x="854452" y="727261"/>
                  <a:pt x="850972" y="728346"/>
                </a:cubicBezTo>
                <a:cubicBezTo>
                  <a:pt x="841898" y="731175"/>
                  <a:pt x="831152" y="732021"/>
                  <a:pt x="821855" y="734597"/>
                </a:cubicBezTo>
                <a:cubicBezTo>
                  <a:pt x="817562" y="735786"/>
                  <a:pt x="814507" y="738303"/>
                  <a:pt x="810317" y="739610"/>
                </a:cubicBezTo>
                <a:cubicBezTo>
                  <a:pt x="805781" y="741025"/>
                  <a:pt x="800612" y="741694"/>
                  <a:pt x="795759" y="742735"/>
                </a:cubicBezTo>
                <a:cubicBezTo>
                  <a:pt x="786454" y="744733"/>
                  <a:pt x="778531" y="748354"/>
                  <a:pt x="769663" y="750874"/>
                </a:cubicBezTo>
                <a:cubicBezTo>
                  <a:pt x="761497" y="753195"/>
                  <a:pt x="753148" y="755309"/>
                  <a:pt x="744666" y="757255"/>
                </a:cubicBezTo>
                <a:cubicBezTo>
                  <a:pt x="726499" y="761424"/>
                  <a:pt x="744817" y="755681"/>
                  <a:pt x="721867" y="760120"/>
                </a:cubicBezTo>
                <a:cubicBezTo>
                  <a:pt x="680580" y="768106"/>
                  <a:pt x="734480" y="758977"/>
                  <a:pt x="705110" y="766761"/>
                </a:cubicBezTo>
                <a:cubicBezTo>
                  <a:pt x="697527" y="768771"/>
                  <a:pt x="689178" y="769843"/>
                  <a:pt x="681212" y="771384"/>
                </a:cubicBezTo>
                <a:cubicBezTo>
                  <a:pt x="670196" y="773515"/>
                  <a:pt x="647692" y="782846"/>
                  <a:pt x="638360" y="786164"/>
                </a:cubicBezTo>
                <a:cubicBezTo>
                  <a:pt x="634985" y="787364"/>
                  <a:pt x="631037" y="787955"/>
                  <a:pt x="627922" y="789420"/>
                </a:cubicBezTo>
                <a:cubicBezTo>
                  <a:pt x="621038" y="792659"/>
                  <a:pt x="618970" y="794026"/>
                  <a:pt x="619036" y="794476"/>
                </a:cubicBezTo>
                <a:lnTo>
                  <a:pt x="622653" y="794057"/>
                </a:lnTo>
                <a:lnTo>
                  <a:pt x="604847" y="799447"/>
                </a:lnTo>
                <a:cubicBezTo>
                  <a:pt x="599927" y="800982"/>
                  <a:pt x="596800" y="804329"/>
                  <a:pt x="592211" y="806219"/>
                </a:cubicBezTo>
                <a:cubicBezTo>
                  <a:pt x="587345" y="808224"/>
                  <a:pt x="581586" y="809271"/>
                  <a:pt x="576554" y="811103"/>
                </a:cubicBezTo>
                <a:cubicBezTo>
                  <a:pt x="572514" y="812573"/>
                  <a:pt x="569774" y="815519"/>
                  <a:pt x="565017" y="816117"/>
                </a:cubicBezTo>
                <a:cubicBezTo>
                  <a:pt x="558171" y="816977"/>
                  <a:pt x="547637" y="811279"/>
                  <a:pt x="540569" y="808172"/>
                </a:cubicBezTo>
                <a:cubicBezTo>
                  <a:pt x="551251" y="775707"/>
                  <a:pt x="540495" y="805759"/>
                  <a:pt x="568590" y="749893"/>
                </a:cubicBezTo>
                <a:cubicBezTo>
                  <a:pt x="572650" y="741820"/>
                  <a:pt x="576099" y="733397"/>
                  <a:pt x="579853" y="725149"/>
                </a:cubicBezTo>
                <a:cubicBezTo>
                  <a:pt x="584496" y="714949"/>
                  <a:pt x="587842" y="704032"/>
                  <a:pt x="591391" y="693242"/>
                </a:cubicBezTo>
                <a:cubicBezTo>
                  <a:pt x="592514" y="689830"/>
                  <a:pt x="592946" y="686077"/>
                  <a:pt x="593864" y="682563"/>
                </a:cubicBezTo>
                <a:cubicBezTo>
                  <a:pt x="594961" y="678371"/>
                  <a:pt x="596246" y="674272"/>
                  <a:pt x="597435" y="670126"/>
                </a:cubicBezTo>
                <a:cubicBezTo>
                  <a:pt x="602734" y="651674"/>
                  <a:pt x="613023" y="635869"/>
                  <a:pt x="621061" y="618880"/>
                </a:cubicBezTo>
                <a:cubicBezTo>
                  <a:pt x="626118" y="608194"/>
                  <a:pt x="642326" y="601562"/>
                  <a:pt x="636719" y="587103"/>
                </a:cubicBezTo>
                <a:cubicBezTo>
                  <a:pt x="632427" y="576033"/>
                  <a:pt x="611265" y="569565"/>
                  <a:pt x="598539" y="560795"/>
                </a:cubicBezTo>
                <a:cubicBezTo>
                  <a:pt x="590115" y="556346"/>
                  <a:pt x="581664" y="551968"/>
                  <a:pt x="573268" y="547446"/>
                </a:cubicBezTo>
                <a:cubicBezTo>
                  <a:pt x="562801" y="541809"/>
                  <a:pt x="552494" y="535749"/>
                  <a:pt x="541954" y="530320"/>
                </a:cubicBezTo>
                <a:cubicBezTo>
                  <a:pt x="537629" y="528092"/>
                  <a:pt x="533137" y="526595"/>
                  <a:pt x="528769" y="524524"/>
                </a:cubicBezTo>
                <a:cubicBezTo>
                  <a:pt x="522324" y="521468"/>
                  <a:pt x="515949" y="518142"/>
                  <a:pt x="509541" y="514951"/>
                </a:cubicBezTo>
                <a:cubicBezTo>
                  <a:pt x="485101" y="502783"/>
                  <a:pt x="461189" y="488959"/>
                  <a:pt x="436749" y="476791"/>
                </a:cubicBezTo>
                <a:cubicBezTo>
                  <a:pt x="424547" y="470716"/>
                  <a:pt x="419208" y="468521"/>
                  <a:pt x="407358" y="463312"/>
                </a:cubicBezTo>
                <a:cubicBezTo>
                  <a:pt x="396920" y="457603"/>
                  <a:pt x="386527" y="451780"/>
                  <a:pt x="376044" y="446185"/>
                </a:cubicBezTo>
                <a:cubicBezTo>
                  <a:pt x="368668" y="442249"/>
                  <a:pt x="361148" y="438717"/>
                  <a:pt x="353794" y="434724"/>
                </a:cubicBezTo>
                <a:cubicBezTo>
                  <a:pt x="341271" y="427924"/>
                  <a:pt x="328978" y="420575"/>
                  <a:pt x="316438" y="413821"/>
                </a:cubicBezTo>
                <a:cubicBezTo>
                  <a:pt x="303382" y="406789"/>
                  <a:pt x="293976" y="402931"/>
                  <a:pt x="281003" y="396564"/>
                </a:cubicBezTo>
                <a:cubicBezTo>
                  <a:pt x="268162" y="390262"/>
                  <a:pt x="255325" y="383935"/>
                  <a:pt x="242547" y="377419"/>
                </a:cubicBezTo>
                <a:cubicBezTo>
                  <a:pt x="184792" y="347969"/>
                  <a:pt x="256795" y="382976"/>
                  <a:pt x="172777" y="341148"/>
                </a:cubicBezTo>
                <a:cubicBezTo>
                  <a:pt x="164724" y="337139"/>
                  <a:pt x="157488" y="334543"/>
                  <a:pt x="149429" y="331445"/>
                </a:cubicBezTo>
                <a:cubicBezTo>
                  <a:pt x="142654" y="328840"/>
                  <a:pt x="135872" y="326345"/>
                  <a:pt x="129102" y="323630"/>
                </a:cubicBezTo>
                <a:cubicBezTo>
                  <a:pt x="79125" y="303585"/>
                  <a:pt x="123652" y="320808"/>
                  <a:pt x="95591" y="310020"/>
                </a:cubicBezTo>
                <a:lnTo>
                  <a:pt x="75264" y="302205"/>
                </a:lnTo>
                <a:cubicBezTo>
                  <a:pt x="66430" y="298809"/>
                  <a:pt x="57728" y="294010"/>
                  <a:pt x="48894" y="290614"/>
                </a:cubicBezTo>
                <a:cubicBezTo>
                  <a:pt x="44103" y="288772"/>
                  <a:pt x="39403" y="288292"/>
                  <a:pt x="34610" y="286577"/>
                </a:cubicBezTo>
                <a:cubicBezTo>
                  <a:pt x="25817" y="283429"/>
                  <a:pt x="19889" y="279312"/>
                  <a:pt x="11262" y="276874"/>
                </a:cubicBezTo>
                <a:cubicBezTo>
                  <a:pt x="7423" y="275788"/>
                  <a:pt x="3754" y="275441"/>
                  <a:pt x="0" y="274725"/>
                </a:cubicBezTo>
                <a:cubicBezTo>
                  <a:pt x="1744" y="229341"/>
                  <a:pt x="-1228" y="276689"/>
                  <a:pt x="58237" y="181544"/>
                </a:cubicBezTo>
                <a:cubicBezTo>
                  <a:pt x="63378" y="173318"/>
                  <a:pt x="66479" y="163876"/>
                  <a:pt x="70600" y="155042"/>
                </a:cubicBezTo>
                <a:cubicBezTo>
                  <a:pt x="76609" y="136776"/>
                  <a:pt x="73886" y="145666"/>
                  <a:pt x="78842" y="128410"/>
                </a:cubicBezTo>
                <a:cubicBezTo>
                  <a:pt x="79649" y="125600"/>
                  <a:pt x="79757" y="122463"/>
                  <a:pt x="80215" y="119489"/>
                </a:cubicBezTo>
                <a:cubicBezTo>
                  <a:pt x="80903" y="115021"/>
                  <a:pt x="84334" y="92740"/>
                  <a:pt x="84337" y="92726"/>
                </a:cubicBezTo>
                <a:cubicBezTo>
                  <a:pt x="85002" y="89093"/>
                  <a:pt x="86100" y="85660"/>
                  <a:pt x="86809" y="82047"/>
                </a:cubicBezTo>
                <a:cubicBezTo>
                  <a:pt x="87382" y="79125"/>
                  <a:pt x="87609" y="76048"/>
                  <a:pt x="88183" y="73126"/>
                </a:cubicBezTo>
                <a:cubicBezTo>
                  <a:pt x="88892" y="69513"/>
                  <a:pt x="90050" y="66107"/>
                  <a:pt x="90655" y="62447"/>
                </a:cubicBezTo>
                <a:close/>
                <a:moveTo>
                  <a:pt x="100272" y="0"/>
                </a:moveTo>
                <a:lnTo>
                  <a:pt x="96379" y="25278"/>
                </a:lnTo>
                <a:lnTo>
                  <a:pt x="75971" y="11975"/>
                </a:lnTo>
                <a:cubicBezTo>
                  <a:pt x="65021" y="4838"/>
                  <a:pt x="68031" y="6744"/>
                  <a:pt x="85163" y="17451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6" name="Google Shape;696;p44">
            <a:extLst>
              <a:ext uri="{FF2B5EF4-FFF2-40B4-BE49-F238E27FC236}">
                <a16:creationId xmlns:a16="http://schemas.microsoft.com/office/drawing/2014/main" id="{15127684-1FB0-499C-ADC7-3F64C8AFA6D5}"/>
              </a:ext>
            </a:extLst>
          </p:cNvPr>
          <p:cNvSpPr txBox="1">
            <a:spLocks/>
          </p:cNvSpPr>
          <p:nvPr/>
        </p:nvSpPr>
        <p:spPr>
          <a:xfrm>
            <a:off x="1088194" y="5751983"/>
            <a:ext cx="1931016" cy="598243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 sz="4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algn="ctr"/>
            <a:r>
              <a:rPr lang="en-US" sz="3200" dirty="0">
                <a:solidFill>
                  <a:schemeClr val="bg1"/>
                </a:solidFill>
              </a:rPr>
              <a:t>a book</a:t>
            </a: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4800" dirty="0">
                <a:solidFill>
                  <a:schemeClr val="bg1"/>
                </a:solidFill>
              </a:rPr>
            </a:br>
            <a:br>
              <a:rPr lang="en-US" sz="4800" dirty="0">
                <a:solidFill>
                  <a:schemeClr val="bg1"/>
                </a:solidFill>
              </a:rPr>
            </a:br>
            <a:br>
              <a:rPr lang="en-US" sz="4800" dirty="0">
                <a:solidFill>
                  <a:schemeClr val="bg1"/>
                </a:solidFill>
              </a:rPr>
            </a:br>
            <a:br>
              <a:rPr lang="en-US" sz="4800" dirty="0">
                <a:solidFill>
                  <a:schemeClr val="bg1"/>
                </a:solidFill>
              </a:rPr>
            </a:b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17" name="Google Shape;696;p44">
            <a:extLst>
              <a:ext uri="{FF2B5EF4-FFF2-40B4-BE49-F238E27FC236}">
                <a16:creationId xmlns:a16="http://schemas.microsoft.com/office/drawing/2014/main" id="{C5AF91C8-98EF-49F2-8C7A-1ECB9BD48FED}"/>
              </a:ext>
            </a:extLst>
          </p:cNvPr>
          <p:cNvSpPr txBox="1">
            <a:spLocks/>
          </p:cNvSpPr>
          <p:nvPr/>
        </p:nvSpPr>
        <p:spPr>
          <a:xfrm>
            <a:off x="4220684" y="5766120"/>
            <a:ext cx="1931016" cy="598243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 sz="4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algn="ctr"/>
            <a:r>
              <a:rPr lang="en-US" sz="3200" dirty="0">
                <a:solidFill>
                  <a:schemeClr val="bg1"/>
                </a:solidFill>
              </a:rPr>
              <a:t>an egg</a:t>
            </a: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4800" dirty="0">
                <a:solidFill>
                  <a:schemeClr val="bg1"/>
                </a:solidFill>
              </a:rPr>
            </a:br>
            <a:br>
              <a:rPr lang="en-US" sz="4800" dirty="0">
                <a:solidFill>
                  <a:schemeClr val="bg1"/>
                </a:solidFill>
              </a:rPr>
            </a:br>
            <a:br>
              <a:rPr lang="en-US" sz="4800" dirty="0">
                <a:solidFill>
                  <a:schemeClr val="bg1"/>
                </a:solidFill>
              </a:rPr>
            </a:br>
            <a:br>
              <a:rPr lang="en-US" sz="4800" dirty="0">
                <a:solidFill>
                  <a:schemeClr val="bg1"/>
                </a:solidFill>
              </a:rPr>
            </a:b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18" name="Google Shape;696;p44">
            <a:extLst>
              <a:ext uri="{FF2B5EF4-FFF2-40B4-BE49-F238E27FC236}">
                <a16:creationId xmlns:a16="http://schemas.microsoft.com/office/drawing/2014/main" id="{062615E4-2609-458F-9F44-9507D07D91F7}"/>
              </a:ext>
            </a:extLst>
          </p:cNvPr>
          <p:cNvSpPr txBox="1">
            <a:spLocks/>
          </p:cNvSpPr>
          <p:nvPr/>
        </p:nvSpPr>
        <p:spPr>
          <a:xfrm>
            <a:off x="7552994" y="5789796"/>
            <a:ext cx="1931016" cy="59824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 sz="4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algn="ctr"/>
            <a:r>
              <a:rPr lang="en-US" sz="3200" dirty="0">
                <a:solidFill>
                  <a:schemeClr val="bg1"/>
                </a:solidFill>
              </a:rPr>
              <a:t>The sun</a:t>
            </a: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4800" dirty="0">
                <a:solidFill>
                  <a:schemeClr val="bg1"/>
                </a:solidFill>
              </a:rPr>
            </a:br>
            <a:br>
              <a:rPr lang="en-US" sz="4800" dirty="0">
                <a:solidFill>
                  <a:schemeClr val="bg1"/>
                </a:solidFill>
              </a:rPr>
            </a:br>
            <a:br>
              <a:rPr lang="en-US" sz="4800" dirty="0">
                <a:solidFill>
                  <a:schemeClr val="bg1"/>
                </a:solidFill>
              </a:rPr>
            </a:br>
            <a:br>
              <a:rPr lang="en-US" sz="4800" dirty="0">
                <a:solidFill>
                  <a:schemeClr val="bg1"/>
                </a:solidFill>
              </a:rPr>
            </a:br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19" name="Google Shape;250;p32" descr="A picture containing plant&#10;&#10;Description automatically generated">
            <a:extLst>
              <a:ext uri="{FF2B5EF4-FFF2-40B4-BE49-F238E27FC236}">
                <a16:creationId xmlns:a16="http://schemas.microsoft.com/office/drawing/2014/main" id="{DF4994AF-11AC-44A5-A3C6-34CDADECA2D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50836" t="13182" r="25577" b="3720"/>
          <a:stretch/>
        </p:blipFill>
        <p:spPr>
          <a:xfrm>
            <a:off x="10570577" y="5374186"/>
            <a:ext cx="1048341" cy="1048078"/>
          </a:xfrm>
          <a:custGeom>
            <a:avLst/>
            <a:gdLst/>
            <a:ahLst/>
            <a:cxnLst/>
            <a:rect l="l" t="t" r="r" b="b"/>
            <a:pathLst>
              <a:path w="2410631" h="2410027" extrusionOk="0">
                <a:moveTo>
                  <a:pt x="1205317" y="0"/>
                </a:moveTo>
                <a:cubicBezTo>
                  <a:pt x="1342649" y="0"/>
                  <a:pt x="1479880" y="127343"/>
                  <a:pt x="1546074" y="382029"/>
                </a:cubicBezTo>
                <a:cubicBezTo>
                  <a:pt x="1999745" y="115638"/>
                  <a:pt x="2294389" y="410282"/>
                  <a:pt x="2027998" y="863953"/>
                </a:cubicBezTo>
                <a:cubicBezTo>
                  <a:pt x="2538176" y="996341"/>
                  <a:pt x="2538176" y="1412879"/>
                  <a:pt x="2027998" y="1546074"/>
                </a:cubicBezTo>
                <a:cubicBezTo>
                  <a:pt x="2294389" y="1999745"/>
                  <a:pt x="1999745" y="2294389"/>
                  <a:pt x="1546074" y="2027999"/>
                </a:cubicBezTo>
                <a:cubicBezTo>
                  <a:pt x="1412879" y="2537370"/>
                  <a:pt x="996341" y="2537370"/>
                  <a:pt x="863953" y="2027999"/>
                </a:cubicBezTo>
                <a:cubicBezTo>
                  <a:pt x="410282" y="2294389"/>
                  <a:pt x="115638" y="1999745"/>
                  <a:pt x="382029" y="1546074"/>
                </a:cubicBezTo>
                <a:cubicBezTo>
                  <a:pt x="-127343" y="1412879"/>
                  <a:pt x="-127343" y="996341"/>
                  <a:pt x="382029" y="863953"/>
                </a:cubicBezTo>
                <a:cubicBezTo>
                  <a:pt x="115638" y="410282"/>
                  <a:pt x="410282" y="115638"/>
                  <a:pt x="863953" y="382029"/>
                </a:cubicBezTo>
                <a:cubicBezTo>
                  <a:pt x="930551" y="127343"/>
                  <a:pt x="1067984" y="0"/>
                  <a:pt x="1205317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21" name="Google Shape;252;p32" descr="A silhouette of a city&#10;&#10;Description automatically generated with medium confidence">
            <a:extLst>
              <a:ext uri="{FF2B5EF4-FFF2-40B4-BE49-F238E27FC236}">
                <a16:creationId xmlns:a16="http://schemas.microsoft.com/office/drawing/2014/main" id="{EC4E88E2-62EC-4E57-B439-A0E0B14F2F6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31001" y="626704"/>
            <a:ext cx="3837440" cy="8442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" grpId="0" animBg="1"/>
      <p:bldP spid="5" grpId="0" animBg="1"/>
      <p:bldP spid="6" grpId="0" animBg="1"/>
      <p:bldP spid="9" grpId="0" animBg="1"/>
      <p:bldP spid="10" grpId="0" animBg="1"/>
      <p:bldP spid="12" grpId="0" animBg="1"/>
      <p:bldP spid="16" grpId="0" animBg="1"/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6" name="Google Shape;336;p36"/>
          <p:cNvGrpSpPr/>
          <p:nvPr/>
        </p:nvGrpSpPr>
        <p:grpSpPr>
          <a:xfrm>
            <a:off x="8722571" y="1853724"/>
            <a:ext cx="1605322" cy="1693501"/>
            <a:chOff x="2368762" y="841731"/>
            <a:chExt cx="3148926" cy="3321893"/>
          </a:xfrm>
        </p:grpSpPr>
        <p:sp>
          <p:nvSpPr>
            <p:cNvPr id="337" name="Google Shape;337;p36"/>
            <p:cNvSpPr/>
            <p:nvPr/>
          </p:nvSpPr>
          <p:spPr>
            <a:xfrm rot="-5400000">
              <a:off x="2281268" y="934270"/>
              <a:ext cx="3321893" cy="3136815"/>
            </a:xfrm>
            <a:custGeom>
              <a:avLst/>
              <a:gdLst/>
              <a:ahLst/>
              <a:cxnLst/>
              <a:rect l="l" t="t" r="r" b="b"/>
              <a:pathLst>
                <a:path w="3321893" h="3136815" extrusionOk="0">
                  <a:moveTo>
                    <a:pt x="15340" y="3136815"/>
                  </a:moveTo>
                  <a:lnTo>
                    <a:pt x="7823" y="3136815"/>
                  </a:lnTo>
                  <a:lnTo>
                    <a:pt x="7246" y="3128385"/>
                  </a:lnTo>
                  <a:cubicBezTo>
                    <a:pt x="6349" y="3090892"/>
                    <a:pt x="7943" y="3056246"/>
                    <a:pt x="7943" y="3056246"/>
                  </a:cubicBezTo>
                  <a:close/>
                  <a:moveTo>
                    <a:pt x="3321893" y="1"/>
                  </a:moveTo>
                  <a:lnTo>
                    <a:pt x="3321893" y="3136815"/>
                  </a:lnTo>
                  <a:lnTo>
                    <a:pt x="17984" y="3136815"/>
                  </a:lnTo>
                  <a:lnTo>
                    <a:pt x="17230" y="3124210"/>
                  </a:lnTo>
                  <a:cubicBezTo>
                    <a:pt x="10841" y="3016343"/>
                    <a:pt x="1548" y="2851636"/>
                    <a:pt x="1548" y="2806198"/>
                  </a:cubicBezTo>
                  <a:cubicBezTo>
                    <a:pt x="1548" y="2736959"/>
                    <a:pt x="16347" y="2543684"/>
                    <a:pt x="16347" y="2543684"/>
                  </a:cubicBezTo>
                  <a:cubicBezTo>
                    <a:pt x="16347" y="2543684"/>
                    <a:pt x="-3275" y="2373088"/>
                    <a:pt x="1253" y="2303722"/>
                  </a:cubicBezTo>
                  <a:cubicBezTo>
                    <a:pt x="5782" y="2234348"/>
                    <a:pt x="45026" y="2187485"/>
                    <a:pt x="45026" y="2187485"/>
                  </a:cubicBezTo>
                  <a:lnTo>
                    <a:pt x="11470" y="2153021"/>
                  </a:lnTo>
                  <a:cubicBezTo>
                    <a:pt x="11470" y="2153021"/>
                    <a:pt x="-12796" y="1873544"/>
                    <a:pt x="9264" y="1796828"/>
                  </a:cubicBezTo>
                  <a:cubicBezTo>
                    <a:pt x="31324" y="1720106"/>
                    <a:pt x="64414" y="1714619"/>
                    <a:pt x="64414" y="1714619"/>
                  </a:cubicBezTo>
                  <a:cubicBezTo>
                    <a:pt x="64414" y="1714619"/>
                    <a:pt x="44560" y="1646127"/>
                    <a:pt x="64414" y="1558439"/>
                  </a:cubicBezTo>
                  <a:cubicBezTo>
                    <a:pt x="84269" y="1470764"/>
                    <a:pt x="84269" y="1435149"/>
                    <a:pt x="84269" y="1435149"/>
                  </a:cubicBezTo>
                  <a:lnTo>
                    <a:pt x="15882" y="1402265"/>
                  </a:lnTo>
                  <a:cubicBezTo>
                    <a:pt x="15882" y="1402265"/>
                    <a:pt x="5737" y="1346056"/>
                    <a:pt x="7945" y="1296678"/>
                  </a:cubicBezTo>
                  <a:cubicBezTo>
                    <a:pt x="10155" y="1247287"/>
                    <a:pt x="-890" y="948244"/>
                    <a:pt x="3528" y="843983"/>
                  </a:cubicBezTo>
                  <a:cubicBezTo>
                    <a:pt x="7945" y="739728"/>
                    <a:pt x="14320" y="614408"/>
                    <a:pt x="20563" y="573690"/>
                  </a:cubicBezTo>
                  <a:cubicBezTo>
                    <a:pt x="26805" y="532993"/>
                    <a:pt x="4957" y="211218"/>
                    <a:pt x="4957" y="211218"/>
                  </a:cubicBezTo>
                  <a:cubicBezTo>
                    <a:pt x="4957" y="211218"/>
                    <a:pt x="100156" y="224786"/>
                    <a:pt x="107958" y="158882"/>
                  </a:cubicBezTo>
                  <a:cubicBezTo>
                    <a:pt x="115762" y="92978"/>
                    <a:pt x="26805" y="77467"/>
                    <a:pt x="26805" y="77467"/>
                  </a:cubicBezTo>
                  <a:lnTo>
                    <a:pt x="223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9019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8" name="Google Shape;338;p36"/>
            <p:cNvSpPr/>
            <p:nvPr/>
          </p:nvSpPr>
          <p:spPr>
            <a:xfrm rot="-5400000">
              <a:off x="2321640" y="901973"/>
              <a:ext cx="3243170" cy="3148926"/>
            </a:xfrm>
            <a:custGeom>
              <a:avLst/>
              <a:gdLst/>
              <a:ahLst/>
              <a:cxnLst/>
              <a:rect l="l" t="t" r="r" b="b"/>
              <a:pathLst>
                <a:path w="3243170" h="3148926" extrusionOk="0">
                  <a:moveTo>
                    <a:pt x="20529" y="3148926"/>
                  </a:moveTo>
                  <a:lnTo>
                    <a:pt x="13055" y="3148926"/>
                  </a:lnTo>
                  <a:lnTo>
                    <a:pt x="10969" y="3138376"/>
                  </a:lnTo>
                  <a:cubicBezTo>
                    <a:pt x="4356" y="3089791"/>
                    <a:pt x="7943" y="3011837"/>
                    <a:pt x="7943" y="3011837"/>
                  </a:cubicBezTo>
                  <a:close/>
                  <a:moveTo>
                    <a:pt x="3243170" y="0"/>
                  </a:moveTo>
                  <a:lnTo>
                    <a:pt x="3243170" y="3148926"/>
                  </a:lnTo>
                  <a:lnTo>
                    <a:pt x="21390" y="3148926"/>
                  </a:lnTo>
                  <a:lnTo>
                    <a:pt x="20126" y="3128183"/>
                  </a:lnTo>
                  <a:cubicBezTo>
                    <a:pt x="14197" y="3030150"/>
                    <a:pt x="1548" y="2814800"/>
                    <a:pt x="1548" y="2761789"/>
                  </a:cubicBezTo>
                  <a:cubicBezTo>
                    <a:pt x="1548" y="2692550"/>
                    <a:pt x="16347" y="2499275"/>
                    <a:pt x="16347" y="2499275"/>
                  </a:cubicBezTo>
                  <a:cubicBezTo>
                    <a:pt x="16347" y="2499275"/>
                    <a:pt x="-3275" y="2328679"/>
                    <a:pt x="1253" y="2259313"/>
                  </a:cubicBezTo>
                  <a:cubicBezTo>
                    <a:pt x="5782" y="2189939"/>
                    <a:pt x="45026" y="2143076"/>
                    <a:pt x="45026" y="2143076"/>
                  </a:cubicBezTo>
                  <a:lnTo>
                    <a:pt x="11470" y="2108612"/>
                  </a:lnTo>
                  <a:cubicBezTo>
                    <a:pt x="11470" y="2108612"/>
                    <a:pt x="-12796" y="1829135"/>
                    <a:pt x="9264" y="1752419"/>
                  </a:cubicBezTo>
                  <a:cubicBezTo>
                    <a:pt x="31324" y="1675697"/>
                    <a:pt x="64414" y="1670210"/>
                    <a:pt x="64414" y="1670210"/>
                  </a:cubicBezTo>
                  <a:cubicBezTo>
                    <a:pt x="64414" y="1670210"/>
                    <a:pt x="44560" y="1601718"/>
                    <a:pt x="64414" y="1514030"/>
                  </a:cubicBezTo>
                  <a:cubicBezTo>
                    <a:pt x="84269" y="1426355"/>
                    <a:pt x="84269" y="1390740"/>
                    <a:pt x="84269" y="1390740"/>
                  </a:cubicBezTo>
                  <a:lnTo>
                    <a:pt x="15882" y="1357856"/>
                  </a:lnTo>
                  <a:cubicBezTo>
                    <a:pt x="15882" y="1357856"/>
                    <a:pt x="5737" y="1301647"/>
                    <a:pt x="7945" y="1252269"/>
                  </a:cubicBezTo>
                  <a:cubicBezTo>
                    <a:pt x="10155" y="1202878"/>
                    <a:pt x="-890" y="903835"/>
                    <a:pt x="3528" y="799574"/>
                  </a:cubicBezTo>
                  <a:cubicBezTo>
                    <a:pt x="7945" y="695319"/>
                    <a:pt x="14320" y="569999"/>
                    <a:pt x="20563" y="529281"/>
                  </a:cubicBezTo>
                  <a:cubicBezTo>
                    <a:pt x="26805" y="488584"/>
                    <a:pt x="4957" y="166809"/>
                    <a:pt x="4957" y="166809"/>
                  </a:cubicBezTo>
                  <a:cubicBezTo>
                    <a:pt x="4957" y="166809"/>
                    <a:pt x="100156" y="180377"/>
                    <a:pt x="107958" y="114473"/>
                  </a:cubicBezTo>
                  <a:cubicBezTo>
                    <a:pt x="115762" y="48569"/>
                    <a:pt x="26805" y="33058"/>
                    <a:pt x="26805" y="33058"/>
                  </a:cubicBezTo>
                  <a:lnTo>
                    <a:pt x="2489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	</a:t>
              </a: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9" name="Google Shape;339;p36"/>
          <p:cNvGrpSpPr/>
          <p:nvPr/>
        </p:nvGrpSpPr>
        <p:grpSpPr>
          <a:xfrm>
            <a:off x="5288746" y="1853724"/>
            <a:ext cx="1605322" cy="1693501"/>
            <a:chOff x="2368762" y="841731"/>
            <a:chExt cx="3148926" cy="3321893"/>
          </a:xfrm>
        </p:grpSpPr>
        <p:sp>
          <p:nvSpPr>
            <p:cNvPr id="340" name="Google Shape;340;p36"/>
            <p:cNvSpPr/>
            <p:nvPr/>
          </p:nvSpPr>
          <p:spPr>
            <a:xfrm rot="-5400000">
              <a:off x="2281268" y="934270"/>
              <a:ext cx="3321893" cy="3136815"/>
            </a:xfrm>
            <a:custGeom>
              <a:avLst/>
              <a:gdLst/>
              <a:ahLst/>
              <a:cxnLst/>
              <a:rect l="l" t="t" r="r" b="b"/>
              <a:pathLst>
                <a:path w="3321893" h="3136815" extrusionOk="0">
                  <a:moveTo>
                    <a:pt x="15340" y="3136815"/>
                  </a:moveTo>
                  <a:lnTo>
                    <a:pt x="7823" y="3136815"/>
                  </a:lnTo>
                  <a:lnTo>
                    <a:pt x="7246" y="3128385"/>
                  </a:lnTo>
                  <a:cubicBezTo>
                    <a:pt x="6349" y="3090892"/>
                    <a:pt x="7943" y="3056246"/>
                    <a:pt x="7943" y="3056246"/>
                  </a:cubicBezTo>
                  <a:close/>
                  <a:moveTo>
                    <a:pt x="3321893" y="1"/>
                  </a:moveTo>
                  <a:lnTo>
                    <a:pt x="3321893" y="3136815"/>
                  </a:lnTo>
                  <a:lnTo>
                    <a:pt x="17984" y="3136815"/>
                  </a:lnTo>
                  <a:lnTo>
                    <a:pt x="17230" y="3124210"/>
                  </a:lnTo>
                  <a:cubicBezTo>
                    <a:pt x="10841" y="3016343"/>
                    <a:pt x="1548" y="2851636"/>
                    <a:pt x="1548" y="2806198"/>
                  </a:cubicBezTo>
                  <a:cubicBezTo>
                    <a:pt x="1548" y="2736959"/>
                    <a:pt x="16347" y="2543684"/>
                    <a:pt x="16347" y="2543684"/>
                  </a:cubicBezTo>
                  <a:cubicBezTo>
                    <a:pt x="16347" y="2543684"/>
                    <a:pt x="-3275" y="2373088"/>
                    <a:pt x="1253" y="2303722"/>
                  </a:cubicBezTo>
                  <a:cubicBezTo>
                    <a:pt x="5782" y="2234348"/>
                    <a:pt x="45026" y="2187485"/>
                    <a:pt x="45026" y="2187485"/>
                  </a:cubicBezTo>
                  <a:lnTo>
                    <a:pt x="11470" y="2153021"/>
                  </a:lnTo>
                  <a:cubicBezTo>
                    <a:pt x="11470" y="2153021"/>
                    <a:pt x="-12796" y="1873544"/>
                    <a:pt x="9264" y="1796828"/>
                  </a:cubicBezTo>
                  <a:cubicBezTo>
                    <a:pt x="31324" y="1720106"/>
                    <a:pt x="64414" y="1714619"/>
                    <a:pt x="64414" y="1714619"/>
                  </a:cubicBezTo>
                  <a:cubicBezTo>
                    <a:pt x="64414" y="1714619"/>
                    <a:pt x="44560" y="1646127"/>
                    <a:pt x="64414" y="1558439"/>
                  </a:cubicBezTo>
                  <a:cubicBezTo>
                    <a:pt x="84269" y="1470764"/>
                    <a:pt x="84269" y="1435149"/>
                    <a:pt x="84269" y="1435149"/>
                  </a:cubicBezTo>
                  <a:lnTo>
                    <a:pt x="15882" y="1402265"/>
                  </a:lnTo>
                  <a:cubicBezTo>
                    <a:pt x="15882" y="1402265"/>
                    <a:pt x="5737" y="1346056"/>
                    <a:pt x="7945" y="1296678"/>
                  </a:cubicBezTo>
                  <a:cubicBezTo>
                    <a:pt x="10155" y="1247287"/>
                    <a:pt x="-890" y="948244"/>
                    <a:pt x="3528" y="843983"/>
                  </a:cubicBezTo>
                  <a:cubicBezTo>
                    <a:pt x="7945" y="739728"/>
                    <a:pt x="14320" y="614408"/>
                    <a:pt x="20563" y="573690"/>
                  </a:cubicBezTo>
                  <a:cubicBezTo>
                    <a:pt x="26805" y="532993"/>
                    <a:pt x="4957" y="211218"/>
                    <a:pt x="4957" y="211218"/>
                  </a:cubicBezTo>
                  <a:cubicBezTo>
                    <a:pt x="4957" y="211218"/>
                    <a:pt x="100156" y="224786"/>
                    <a:pt x="107958" y="158882"/>
                  </a:cubicBezTo>
                  <a:cubicBezTo>
                    <a:pt x="115762" y="92978"/>
                    <a:pt x="26805" y="77467"/>
                    <a:pt x="26805" y="77467"/>
                  </a:cubicBezTo>
                  <a:lnTo>
                    <a:pt x="223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9019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341;p36"/>
            <p:cNvSpPr/>
            <p:nvPr/>
          </p:nvSpPr>
          <p:spPr>
            <a:xfrm rot="-5400000">
              <a:off x="2321640" y="901973"/>
              <a:ext cx="3243170" cy="3148926"/>
            </a:xfrm>
            <a:custGeom>
              <a:avLst/>
              <a:gdLst/>
              <a:ahLst/>
              <a:cxnLst/>
              <a:rect l="l" t="t" r="r" b="b"/>
              <a:pathLst>
                <a:path w="3243170" h="3148926" extrusionOk="0">
                  <a:moveTo>
                    <a:pt x="20529" y="3148926"/>
                  </a:moveTo>
                  <a:lnTo>
                    <a:pt x="13055" y="3148926"/>
                  </a:lnTo>
                  <a:lnTo>
                    <a:pt x="10969" y="3138376"/>
                  </a:lnTo>
                  <a:cubicBezTo>
                    <a:pt x="4356" y="3089791"/>
                    <a:pt x="7943" y="3011837"/>
                    <a:pt x="7943" y="3011837"/>
                  </a:cubicBezTo>
                  <a:close/>
                  <a:moveTo>
                    <a:pt x="3243170" y="0"/>
                  </a:moveTo>
                  <a:lnTo>
                    <a:pt x="3243170" y="3148926"/>
                  </a:lnTo>
                  <a:lnTo>
                    <a:pt x="21390" y="3148926"/>
                  </a:lnTo>
                  <a:lnTo>
                    <a:pt x="20126" y="3128183"/>
                  </a:lnTo>
                  <a:cubicBezTo>
                    <a:pt x="14197" y="3030150"/>
                    <a:pt x="1548" y="2814800"/>
                    <a:pt x="1548" y="2761789"/>
                  </a:cubicBezTo>
                  <a:cubicBezTo>
                    <a:pt x="1548" y="2692550"/>
                    <a:pt x="16347" y="2499275"/>
                    <a:pt x="16347" y="2499275"/>
                  </a:cubicBezTo>
                  <a:cubicBezTo>
                    <a:pt x="16347" y="2499275"/>
                    <a:pt x="-3275" y="2328679"/>
                    <a:pt x="1253" y="2259313"/>
                  </a:cubicBezTo>
                  <a:cubicBezTo>
                    <a:pt x="5782" y="2189939"/>
                    <a:pt x="45026" y="2143076"/>
                    <a:pt x="45026" y="2143076"/>
                  </a:cubicBezTo>
                  <a:lnTo>
                    <a:pt x="11470" y="2108612"/>
                  </a:lnTo>
                  <a:cubicBezTo>
                    <a:pt x="11470" y="2108612"/>
                    <a:pt x="-12796" y="1829135"/>
                    <a:pt x="9264" y="1752419"/>
                  </a:cubicBezTo>
                  <a:cubicBezTo>
                    <a:pt x="31324" y="1675697"/>
                    <a:pt x="64414" y="1670210"/>
                    <a:pt x="64414" y="1670210"/>
                  </a:cubicBezTo>
                  <a:cubicBezTo>
                    <a:pt x="64414" y="1670210"/>
                    <a:pt x="44560" y="1601718"/>
                    <a:pt x="64414" y="1514030"/>
                  </a:cubicBezTo>
                  <a:cubicBezTo>
                    <a:pt x="84269" y="1426355"/>
                    <a:pt x="84269" y="1390740"/>
                    <a:pt x="84269" y="1390740"/>
                  </a:cubicBezTo>
                  <a:lnTo>
                    <a:pt x="15882" y="1357856"/>
                  </a:lnTo>
                  <a:cubicBezTo>
                    <a:pt x="15882" y="1357856"/>
                    <a:pt x="5737" y="1301647"/>
                    <a:pt x="7945" y="1252269"/>
                  </a:cubicBezTo>
                  <a:cubicBezTo>
                    <a:pt x="10155" y="1202878"/>
                    <a:pt x="-890" y="903835"/>
                    <a:pt x="3528" y="799574"/>
                  </a:cubicBezTo>
                  <a:cubicBezTo>
                    <a:pt x="7945" y="695319"/>
                    <a:pt x="14320" y="569999"/>
                    <a:pt x="20563" y="529281"/>
                  </a:cubicBezTo>
                  <a:cubicBezTo>
                    <a:pt x="26805" y="488584"/>
                    <a:pt x="4957" y="166809"/>
                    <a:pt x="4957" y="166809"/>
                  </a:cubicBezTo>
                  <a:cubicBezTo>
                    <a:pt x="4957" y="166809"/>
                    <a:pt x="100156" y="180377"/>
                    <a:pt x="107958" y="114473"/>
                  </a:cubicBezTo>
                  <a:cubicBezTo>
                    <a:pt x="115762" y="48569"/>
                    <a:pt x="26805" y="33058"/>
                    <a:pt x="26805" y="33058"/>
                  </a:cubicBezTo>
                  <a:lnTo>
                    <a:pt x="248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	</a:t>
              </a: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26" name="Picture 2" descr="Articles | Guide to Writing">
            <a:extLst>
              <a:ext uri="{FF2B5EF4-FFF2-40B4-BE49-F238E27FC236}">
                <a16:creationId xmlns:a16="http://schemas.microsoft.com/office/drawing/2014/main" id="{485E060D-23C5-4725-94BE-4C311C2A9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869" y="2111761"/>
            <a:ext cx="1131869" cy="1059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2" name="Google Shape;342;p36"/>
          <p:cNvGrpSpPr/>
          <p:nvPr/>
        </p:nvGrpSpPr>
        <p:grpSpPr>
          <a:xfrm>
            <a:off x="1882746" y="1874337"/>
            <a:ext cx="1605322" cy="1693501"/>
            <a:chOff x="2368762" y="841731"/>
            <a:chExt cx="3148926" cy="3321893"/>
          </a:xfrm>
        </p:grpSpPr>
        <p:sp>
          <p:nvSpPr>
            <p:cNvPr id="343" name="Google Shape;343;p36"/>
            <p:cNvSpPr/>
            <p:nvPr/>
          </p:nvSpPr>
          <p:spPr>
            <a:xfrm rot="-5400000">
              <a:off x="2281268" y="934270"/>
              <a:ext cx="3321893" cy="3136815"/>
            </a:xfrm>
            <a:custGeom>
              <a:avLst/>
              <a:gdLst/>
              <a:ahLst/>
              <a:cxnLst/>
              <a:rect l="l" t="t" r="r" b="b"/>
              <a:pathLst>
                <a:path w="3321893" h="3136815" extrusionOk="0">
                  <a:moveTo>
                    <a:pt x="15340" y="3136815"/>
                  </a:moveTo>
                  <a:lnTo>
                    <a:pt x="7823" y="3136815"/>
                  </a:lnTo>
                  <a:lnTo>
                    <a:pt x="7246" y="3128385"/>
                  </a:lnTo>
                  <a:cubicBezTo>
                    <a:pt x="6349" y="3090892"/>
                    <a:pt x="7943" y="3056246"/>
                    <a:pt x="7943" y="3056246"/>
                  </a:cubicBezTo>
                  <a:close/>
                  <a:moveTo>
                    <a:pt x="3321893" y="1"/>
                  </a:moveTo>
                  <a:lnTo>
                    <a:pt x="3321893" y="3136815"/>
                  </a:lnTo>
                  <a:lnTo>
                    <a:pt x="17984" y="3136815"/>
                  </a:lnTo>
                  <a:lnTo>
                    <a:pt x="17230" y="3124210"/>
                  </a:lnTo>
                  <a:cubicBezTo>
                    <a:pt x="10841" y="3016343"/>
                    <a:pt x="1548" y="2851636"/>
                    <a:pt x="1548" y="2806198"/>
                  </a:cubicBezTo>
                  <a:cubicBezTo>
                    <a:pt x="1548" y="2736959"/>
                    <a:pt x="16347" y="2543684"/>
                    <a:pt x="16347" y="2543684"/>
                  </a:cubicBezTo>
                  <a:cubicBezTo>
                    <a:pt x="16347" y="2543684"/>
                    <a:pt x="-3275" y="2373088"/>
                    <a:pt x="1253" y="2303722"/>
                  </a:cubicBezTo>
                  <a:cubicBezTo>
                    <a:pt x="5782" y="2234348"/>
                    <a:pt x="45026" y="2187485"/>
                    <a:pt x="45026" y="2187485"/>
                  </a:cubicBezTo>
                  <a:lnTo>
                    <a:pt x="11470" y="2153021"/>
                  </a:lnTo>
                  <a:cubicBezTo>
                    <a:pt x="11470" y="2153021"/>
                    <a:pt x="-12796" y="1873544"/>
                    <a:pt x="9264" y="1796828"/>
                  </a:cubicBezTo>
                  <a:cubicBezTo>
                    <a:pt x="31324" y="1720106"/>
                    <a:pt x="64414" y="1714619"/>
                    <a:pt x="64414" y="1714619"/>
                  </a:cubicBezTo>
                  <a:cubicBezTo>
                    <a:pt x="64414" y="1714619"/>
                    <a:pt x="44560" y="1646127"/>
                    <a:pt x="64414" y="1558439"/>
                  </a:cubicBezTo>
                  <a:cubicBezTo>
                    <a:pt x="84269" y="1470764"/>
                    <a:pt x="84269" y="1435149"/>
                    <a:pt x="84269" y="1435149"/>
                  </a:cubicBezTo>
                  <a:lnTo>
                    <a:pt x="15882" y="1402265"/>
                  </a:lnTo>
                  <a:cubicBezTo>
                    <a:pt x="15882" y="1402265"/>
                    <a:pt x="5737" y="1346056"/>
                    <a:pt x="7945" y="1296678"/>
                  </a:cubicBezTo>
                  <a:cubicBezTo>
                    <a:pt x="10155" y="1247287"/>
                    <a:pt x="-890" y="948244"/>
                    <a:pt x="3528" y="843983"/>
                  </a:cubicBezTo>
                  <a:cubicBezTo>
                    <a:pt x="7945" y="739728"/>
                    <a:pt x="14320" y="614408"/>
                    <a:pt x="20563" y="573690"/>
                  </a:cubicBezTo>
                  <a:cubicBezTo>
                    <a:pt x="26805" y="532993"/>
                    <a:pt x="4957" y="211218"/>
                    <a:pt x="4957" y="211218"/>
                  </a:cubicBezTo>
                  <a:cubicBezTo>
                    <a:pt x="4957" y="211218"/>
                    <a:pt x="100156" y="224786"/>
                    <a:pt x="107958" y="158882"/>
                  </a:cubicBezTo>
                  <a:cubicBezTo>
                    <a:pt x="115762" y="92978"/>
                    <a:pt x="26805" y="77467"/>
                    <a:pt x="26805" y="77467"/>
                  </a:cubicBezTo>
                  <a:lnTo>
                    <a:pt x="223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9019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344;p36"/>
            <p:cNvSpPr/>
            <p:nvPr/>
          </p:nvSpPr>
          <p:spPr>
            <a:xfrm rot="-5400000">
              <a:off x="2321640" y="901973"/>
              <a:ext cx="3243170" cy="3148926"/>
            </a:xfrm>
            <a:custGeom>
              <a:avLst/>
              <a:gdLst/>
              <a:ahLst/>
              <a:cxnLst/>
              <a:rect l="l" t="t" r="r" b="b"/>
              <a:pathLst>
                <a:path w="3243170" h="3148926" extrusionOk="0">
                  <a:moveTo>
                    <a:pt x="20529" y="3148926"/>
                  </a:moveTo>
                  <a:lnTo>
                    <a:pt x="13055" y="3148926"/>
                  </a:lnTo>
                  <a:lnTo>
                    <a:pt x="10969" y="3138376"/>
                  </a:lnTo>
                  <a:cubicBezTo>
                    <a:pt x="4356" y="3089791"/>
                    <a:pt x="7943" y="3011837"/>
                    <a:pt x="7943" y="3011837"/>
                  </a:cubicBezTo>
                  <a:close/>
                  <a:moveTo>
                    <a:pt x="3243170" y="0"/>
                  </a:moveTo>
                  <a:lnTo>
                    <a:pt x="3243170" y="3148926"/>
                  </a:lnTo>
                  <a:lnTo>
                    <a:pt x="21390" y="3148926"/>
                  </a:lnTo>
                  <a:lnTo>
                    <a:pt x="20126" y="3128183"/>
                  </a:lnTo>
                  <a:cubicBezTo>
                    <a:pt x="14197" y="3030150"/>
                    <a:pt x="1548" y="2814800"/>
                    <a:pt x="1548" y="2761789"/>
                  </a:cubicBezTo>
                  <a:cubicBezTo>
                    <a:pt x="1548" y="2692550"/>
                    <a:pt x="16347" y="2499275"/>
                    <a:pt x="16347" y="2499275"/>
                  </a:cubicBezTo>
                  <a:cubicBezTo>
                    <a:pt x="16347" y="2499275"/>
                    <a:pt x="-3275" y="2328679"/>
                    <a:pt x="1253" y="2259313"/>
                  </a:cubicBezTo>
                  <a:cubicBezTo>
                    <a:pt x="5782" y="2189939"/>
                    <a:pt x="45026" y="2143076"/>
                    <a:pt x="45026" y="2143076"/>
                  </a:cubicBezTo>
                  <a:lnTo>
                    <a:pt x="11470" y="2108612"/>
                  </a:lnTo>
                  <a:cubicBezTo>
                    <a:pt x="11470" y="2108612"/>
                    <a:pt x="-12796" y="1829135"/>
                    <a:pt x="9264" y="1752419"/>
                  </a:cubicBezTo>
                  <a:cubicBezTo>
                    <a:pt x="31324" y="1675697"/>
                    <a:pt x="64414" y="1670210"/>
                    <a:pt x="64414" y="1670210"/>
                  </a:cubicBezTo>
                  <a:cubicBezTo>
                    <a:pt x="64414" y="1670210"/>
                    <a:pt x="44560" y="1601718"/>
                    <a:pt x="64414" y="1514030"/>
                  </a:cubicBezTo>
                  <a:cubicBezTo>
                    <a:pt x="84269" y="1426355"/>
                    <a:pt x="84269" y="1390740"/>
                    <a:pt x="84269" y="1390740"/>
                  </a:cubicBezTo>
                  <a:lnTo>
                    <a:pt x="15882" y="1357856"/>
                  </a:lnTo>
                  <a:cubicBezTo>
                    <a:pt x="15882" y="1357856"/>
                    <a:pt x="5737" y="1301647"/>
                    <a:pt x="7945" y="1252269"/>
                  </a:cubicBezTo>
                  <a:cubicBezTo>
                    <a:pt x="10155" y="1202878"/>
                    <a:pt x="-890" y="903835"/>
                    <a:pt x="3528" y="799574"/>
                  </a:cubicBezTo>
                  <a:cubicBezTo>
                    <a:pt x="7945" y="695319"/>
                    <a:pt x="14320" y="569999"/>
                    <a:pt x="20563" y="529281"/>
                  </a:cubicBezTo>
                  <a:cubicBezTo>
                    <a:pt x="26805" y="488584"/>
                    <a:pt x="4957" y="166809"/>
                    <a:pt x="4957" y="166809"/>
                  </a:cubicBezTo>
                  <a:cubicBezTo>
                    <a:pt x="4957" y="166809"/>
                    <a:pt x="100156" y="180377"/>
                    <a:pt x="107958" y="114473"/>
                  </a:cubicBezTo>
                  <a:cubicBezTo>
                    <a:pt x="115762" y="48569"/>
                    <a:pt x="26805" y="33058"/>
                    <a:pt x="26805" y="33058"/>
                  </a:cubicBezTo>
                  <a:lnTo>
                    <a:pt x="248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	</a:t>
              </a: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5" name="Google Shape;345;p36"/>
          <p:cNvSpPr txBox="1">
            <a:spLocks noGrp="1"/>
          </p:cNvSpPr>
          <p:nvPr>
            <p:ph type="title"/>
          </p:nvPr>
        </p:nvSpPr>
        <p:spPr>
          <a:xfrm>
            <a:off x="1108869" y="362981"/>
            <a:ext cx="9718200" cy="836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" sz="4400" dirty="0"/>
              <a:t>The Uses of Articles !</a:t>
            </a:r>
            <a:endParaRPr sz="4400" dirty="0"/>
          </a:p>
        </p:txBody>
      </p:sp>
      <p:sp>
        <p:nvSpPr>
          <p:cNvPr id="346" name="Google Shape;346;p36"/>
          <p:cNvSpPr txBox="1">
            <a:spLocks noGrp="1"/>
          </p:cNvSpPr>
          <p:nvPr>
            <p:ph type="subTitle" idx="1"/>
          </p:nvPr>
        </p:nvSpPr>
        <p:spPr>
          <a:xfrm>
            <a:off x="1286453" y="3837400"/>
            <a:ext cx="27672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5400" b="0" dirty="0" err="1">
                <a:latin typeface="Just Another Hand"/>
                <a:ea typeface="Just Another Hand"/>
                <a:cs typeface="Just Another Hand"/>
                <a:sym typeface="Just Another Hand"/>
              </a:rPr>
              <a:t>i</a:t>
            </a:r>
            <a:r>
              <a:rPr lang="en" sz="5400" b="0" dirty="0">
                <a:latin typeface="Just Another Hand"/>
                <a:ea typeface="Just Another Hand"/>
                <a:cs typeface="Just Another Hand"/>
                <a:sym typeface="Just Another Hand"/>
              </a:rPr>
              <a:t>ndefinite </a:t>
            </a:r>
            <a:endParaRPr sz="5400" b="0" dirty="0">
              <a:latin typeface="Just Another Hand"/>
              <a:ea typeface="Just Another Hand"/>
              <a:cs typeface="Just Another Hand"/>
              <a:sym typeface="Just Another Hand"/>
            </a:endParaRPr>
          </a:p>
        </p:txBody>
      </p:sp>
      <p:sp>
        <p:nvSpPr>
          <p:cNvPr id="347" name="Google Shape;347;p36"/>
          <p:cNvSpPr txBox="1">
            <a:spLocks noGrp="1"/>
          </p:cNvSpPr>
          <p:nvPr>
            <p:ph type="subTitle" idx="2"/>
          </p:nvPr>
        </p:nvSpPr>
        <p:spPr>
          <a:xfrm>
            <a:off x="4762003" y="3837400"/>
            <a:ext cx="27672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5400" b="0" dirty="0" err="1">
                <a:latin typeface="Just Another Hand"/>
                <a:ea typeface="Just Another Hand"/>
                <a:cs typeface="Just Another Hand"/>
                <a:sym typeface="Just Another Hand"/>
              </a:rPr>
              <a:t>i</a:t>
            </a:r>
            <a:r>
              <a:rPr lang="en" sz="5400" b="0" dirty="0">
                <a:latin typeface="Just Another Hand"/>
                <a:ea typeface="Just Another Hand"/>
                <a:cs typeface="Just Another Hand"/>
                <a:sym typeface="Just Another Hand"/>
              </a:rPr>
              <a:t>ndefinite </a:t>
            </a:r>
            <a:endParaRPr sz="5400" b="0" dirty="0">
              <a:latin typeface="Just Another Hand"/>
              <a:ea typeface="Just Another Hand"/>
              <a:cs typeface="Just Another Hand"/>
              <a:sym typeface="Just Another Hand"/>
            </a:endParaRPr>
          </a:p>
        </p:txBody>
      </p:sp>
      <p:sp>
        <p:nvSpPr>
          <p:cNvPr id="348" name="Google Shape;348;p36"/>
          <p:cNvSpPr txBox="1">
            <a:spLocks noGrp="1"/>
          </p:cNvSpPr>
          <p:nvPr>
            <p:ph type="subTitle" idx="3"/>
          </p:nvPr>
        </p:nvSpPr>
        <p:spPr>
          <a:xfrm>
            <a:off x="8237553" y="3837400"/>
            <a:ext cx="27669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5400" b="0" dirty="0">
                <a:latin typeface="Just Another Hand"/>
                <a:ea typeface="Just Another Hand"/>
                <a:cs typeface="Just Another Hand"/>
                <a:sym typeface="Just Another Hand"/>
              </a:rPr>
              <a:t>definite</a:t>
            </a:r>
            <a:endParaRPr sz="5400" b="0" dirty="0">
              <a:latin typeface="Just Another Hand"/>
              <a:ea typeface="Just Another Hand"/>
              <a:cs typeface="Just Another Hand"/>
              <a:sym typeface="Just Another Hand"/>
            </a:endParaRPr>
          </a:p>
        </p:txBody>
      </p:sp>
      <p:sp>
        <p:nvSpPr>
          <p:cNvPr id="349" name="Google Shape;349;p36"/>
          <p:cNvSpPr txBox="1">
            <a:spLocks noGrp="1"/>
          </p:cNvSpPr>
          <p:nvPr>
            <p:ph type="body" idx="4"/>
          </p:nvPr>
        </p:nvSpPr>
        <p:spPr>
          <a:xfrm>
            <a:off x="1230077" y="4180174"/>
            <a:ext cx="2940473" cy="1955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SzPts val="1400"/>
              <a:buNone/>
            </a:pPr>
            <a:r>
              <a:rPr lang="en-US" sz="1600" dirty="0"/>
              <a:t>We use </a:t>
            </a:r>
            <a:r>
              <a:rPr lang="en-US" sz="2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a</a:t>
            </a:r>
            <a:r>
              <a:rPr lang="en-US" sz="1600" dirty="0"/>
              <a:t> before words that begin with </a:t>
            </a:r>
            <a:r>
              <a:rPr lang="en-US" sz="1800" u="sng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a consonant </a:t>
            </a:r>
            <a:r>
              <a:rPr lang="en-US" sz="1600" dirty="0"/>
              <a:t>sound: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SzPts val="1400"/>
              <a:buNone/>
            </a:pPr>
            <a:r>
              <a:rPr lang="en-US" sz="1600" dirty="0"/>
              <a:t> </a:t>
            </a:r>
            <a:r>
              <a:rPr lang="en-US" sz="16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a </a:t>
            </a:r>
            <a:r>
              <a:rPr lang="en-US" sz="1600" dirty="0"/>
              <a:t>TV show</a:t>
            </a:r>
            <a:r>
              <a:rPr lang="en-US" sz="16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, a </a:t>
            </a:r>
            <a:r>
              <a:rPr lang="en-US" sz="1600" dirty="0"/>
              <a:t>chef, </a:t>
            </a:r>
            <a:r>
              <a:rPr lang="en-US" sz="16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a</a:t>
            </a:r>
            <a:r>
              <a:rPr lang="en-US" sz="1600" dirty="0"/>
              <a:t> festival</a:t>
            </a:r>
          </a:p>
        </p:txBody>
      </p:sp>
      <p:sp>
        <p:nvSpPr>
          <p:cNvPr id="350" name="Google Shape;350;p36"/>
          <p:cNvSpPr txBox="1">
            <a:spLocks noGrp="1"/>
          </p:cNvSpPr>
          <p:nvPr>
            <p:ph type="body" idx="5"/>
          </p:nvPr>
        </p:nvSpPr>
        <p:spPr>
          <a:xfrm>
            <a:off x="4685965" y="4148385"/>
            <a:ext cx="2986274" cy="21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SzPts val="1400"/>
              <a:buNone/>
            </a:pPr>
            <a:r>
              <a:rPr lang="en-US" sz="1600" dirty="0"/>
              <a:t>We use </a:t>
            </a:r>
            <a:r>
              <a:rPr lang="en-US" sz="2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an</a:t>
            </a:r>
            <a:r>
              <a:rPr lang="en-US" sz="1600" dirty="0"/>
              <a:t> before words that begin with </a:t>
            </a:r>
            <a:r>
              <a:rPr lang="en-US" sz="1800" u="sng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a vowel </a:t>
            </a:r>
            <a:r>
              <a:rPr lang="en-US" sz="1600" dirty="0"/>
              <a:t>sound: </a:t>
            </a:r>
            <a:r>
              <a:rPr lang="en-US" sz="16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( a , e , o , u )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SzPts val="1400"/>
              <a:buNone/>
            </a:pPr>
            <a:r>
              <a:rPr lang="en-US" sz="1600" dirty="0"/>
              <a:t>an English class, </a:t>
            </a:r>
            <a:r>
              <a:rPr lang="en-US" sz="16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an</a:t>
            </a:r>
            <a:r>
              <a:rPr lang="en-US" sz="1600" dirty="0"/>
              <a:t> aunt, </a:t>
            </a:r>
            <a:r>
              <a:rPr lang="en-US" sz="16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an</a:t>
            </a:r>
            <a:r>
              <a:rPr lang="en-US" sz="1600" dirty="0"/>
              <a:t> uncle</a:t>
            </a:r>
            <a:r>
              <a:rPr lang="en" sz="1600" dirty="0"/>
              <a:t>.</a:t>
            </a:r>
            <a:endParaRPr sz="1600" dirty="0"/>
          </a:p>
        </p:txBody>
      </p:sp>
      <p:sp>
        <p:nvSpPr>
          <p:cNvPr id="351" name="Google Shape;351;p36"/>
          <p:cNvSpPr txBox="1">
            <a:spLocks noGrp="1"/>
          </p:cNvSpPr>
          <p:nvPr>
            <p:ph type="body" idx="6"/>
          </p:nvPr>
        </p:nvSpPr>
        <p:spPr>
          <a:xfrm>
            <a:off x="8161362" y="4212658"/>
            <a:ext cx="2767200" cy="21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SzPts val="1400"/>
              <a:buNone/>
            </a:pPr>
            <a:r>
              <a:rPr lang="en-US" sz="1600" dirty="0"/>
              <a:t>We use the definite article </a:t>
            </a:r>
            <a:r>
              <a:rPr lang="en-US" sz="2000" dirty="0">
                <a:solidFill>
                  <a:schemeClr val="accent3"/>
                </a:solidFill>
              </a:rPr>
              <a:t>the</a:t>
            </a:r>
            <a:r>
              <a:rPr lang="en-US" sz="1600" dirty="0"/>
              <a:t> before </a:t>
            </a:r>
            <a:r>
              <a:rPr lang="en-US" sz="1800" u="sng" dirty="0">
                <a:solidFill>
                  <a:srgbClr val="CCFF99"/>
                </a:solidFill>
              </a:rPr>
              <a:t>singular and plural nouns: </a:t>
            </a:r>
            <a:endParaRPr lang="en-US" sz="1600" u="sng" dirty="0">
              <a:solidFill>
                <a:srgbClr val="CCFF99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SzPts val="1400"/>
              <a:buNone/>
            </a:pPr>
            <a:r>
              <a:rPr lang="en-US" sz="1600" dirty="0"/>
              <a:t> </a:t>
            </a:r>
            <a:r>
              <a:rPr lang="en-US" sz="1600" dirty="0">
                <a:solidFill>
                  <a:srgbClr val="CCFF99"/>
                </a:solidFill>
              </a:rPr>
              <a:t>the</a:t>
            </a:r>
            <a:r>
              <a:rPr lang="en-US" sz="1600" dirty="0"/>
              <a:t> student   </a:t>
            </a:r>
            <a:r>
              <a:rPr lang="en-US" sz="1600" dirty="0">
                <a:solidFill>
                  <a:srgbClr val="CCFF99"/>
                </a:solidFill>
              </a:rPr>
              <a:t>the</a:t>
            </a:r>
            <a:r>
              <a:rPr lang="en-US" sz="1600" dirty="0"/>
              <a:t> students</a:t>
            </a:r>
            <a:endParaRPr sz="1600" dirty="0"/>
          </a:p>
        </p:txBody>
      </p:sp>
      <p:sp>
        <p:nvSpPr>
          <p:cNvPr id="356" name="Google Shape;356;p36"/>
          <p:cNvSpPr/>
          <p:nvPr/>
        </p:nvSpPr>
        <p:spPr>
          <a:xfrm rot="-4145336">
            <a:off x="5774375" y="1498315"/>
            <a:ext cx="846390" cy="888282"/>
          </a:xfrm>
          <a:custGeom>
            <a:avLst/>
            <a:gdLst/>
            <a:ahLst/>
            <a:cxnLst/>
            <a:rect l="l" t="t" r="r" b="b"/>
            <a:pathLst>
              <a:path w="578167" h="505198" extrusionOk="0">
                <a:moveTo>
                  <a:pt x="428625" y="256596"/>
                </a:moveTo>
                <a:cubicBezTo>
                  <a:pt x="429578" y="256596"/>
                  <a:pt x="432435" y="254691"/>
                  <a:pt x="437198" y="248976"/>
                </a:cubicBezTo>
                <a:cubicBezTo>
                  <a:pt x="483870" y="203256"/>
                  <a:pt x="531495" y="156584"/>
                  <a:pt x="578168" y="110864"/>
                </a:cubicBezTo>
                <a:cubicBezTo>
                  <a:pt x="568643" y="108006"/>
                  <a:pt x="560070" y="106101"/>
                  <a:pt x="550545" y="103244"/>
                </a:cubicBezTo>
                <a:cubicBezTo>
                  <a:pt x="547688" y="102291"/>
                  <a:pt x="544830" y="101339"/>
                  <a:pt x="541020" y="100386"/>
                </a:cubicBezTo>
                <a:cubicBezTo>
                  <a:pt x="538163" y="99434"/>
                  <a:pt x="532448" y="93719"/>
                  <a:pt x="531495" y="97529"/>
                </a:cubicBezTo>
                <a:cubicBezTo>
                  <a:pt x="527685" y="91814"/>
                  <a:pt x="482918" y="78479"/>
                  <a:pt x="521970" y="94671"/>
                </a:cubicBezTo>
                <a:cubicBezTo>
                  <a:pt x="507683" y="88956"/>
                  <a:pt x="496253" y="85146"/>
                  <a:pt x="490538" y="82289"/>
                </a:cubicBezTo>
                <a:cubicBezTo>
                  <a:pt x="488633" y="82289"/>
                  <a:pt x="487680" y="82289"/>
                  <a:pt x="486728" y="81336"/>
                </a:cubicBezTo>
                <a:cubicBezTo>
                  <a:pt x="489585" y="82289"/>
                  <a:pt x="498158" y="86099"/>
                  <a:pt x="513398" y="90861"/>
                </a:cubicBezTo>
                <a:cubicBezTo>
                  <a:pt x="505778" y="88004"/>
                  <a:pt x="500063" y="86099"/>
                  <a:pt x="494348" y="85146"/>
                </a:cubicBezTo>
                <a:cubicBezTo>
                  <a:pt x="493395" y="85146"/>
                  <a:pt x="492443" y="85146"/>
                  <a:pt x="491490" y="85146"/>
                </a:cubicBezTo>
                <a:cubicBezTo>
                  <a:pt x="495300" y="86099"/>
                  <a:pt x="499110" y="87051"/>
                  <a:pt x="503873" y="88004"/>
                </a:cubicBezTo>
                <a:cubicBezTo>
                  <a:pt x="498158" y="87051"/>
                  <a:pt x="493395" y="85146"/>
                  <a:pt x="489585" y="85146"/>
                </a:cubicBezTo>
                <a:cubicBezTo>
                  <a:pt x="485775" y="85146"/>
                  <a:pt x="481965" y="85146"/>
                  <a:pt x="479108" y="85146"/>
                </a:cubicBezTo>
                <a:cubicBezTo>
                  <a:pt x="476250" y="85146"/>
                  <a:pt x="473393" y="86099"/>
                  <a:pt x="470535" y="86099"/>
                </a:cubicBezTo>
                <a:cubicBezTo>
                  <a:pt x="466725" y="87051"/>
                  <a:pt x="463868" y="88004"/>
                  <a:pt x="462915" y="88956"/>
                </a:cubicBezTo>
                <a:cubicBezTo>
                  <a:pt x="461963" y="89909"/>
                  <a:pt x="461010" y="89909"/>
                  <a:pt x="460058" y="89909"/>
                </a:cubicBezTo>
                <a:cubicBezTo>
                  <a:pt x="457200" y="90861"/>
                  <a:pt x="457200" y="90861"/>
                  <a:pt x="458153" y="89909"/>
                </a:cubicBezTo>
                <a:cubicBezTo>
                  <a:pt x="461963" y="89909"/>
                  <a:pt x="463868" y="88004"/>
                  <a:pt x="468630" y="85146"/>
                </a:cubicBezTo>
                <a:cubicBezTo>
                  <a:pt x="465773" y="87051"/>
                  <a:pt x="462915" y="88956"/>
                  <a:pt x="461010" y="89909"/>
                </a:cubicBezTo>
                <a:cubicBezTo>
                  <a:pt x="461963" y="88956"/>
                  <a:pt x="462915" y="88004"/>
                  <a:pt x="464820" y="87051"/>
                </a:cubicBezTo>
                <a:cubicBezTo>
                  <a:pt x="462915" y="88956"/>
                  <a:pt x="461010" y="89909"/>
                  <a:pt x="460058" y="90861"/>
                </a:cubicBezTo>
                <a:cubicBezTo>
                  <a:pt x="453390" y="94671"/>
                  <a:pt x="457200" y="90861"/>
                  <a:pt x="471488" y="76574"/>
                </a:cubicBezTo>
                <a:cubicBezTo>
                  <a:pt x="450533" y="98481"/>
                  <a:pt x="449580" y="99434"/>
                  <a:pt x="467678" y="75621"/>
                </a:cubicBezTo>
                <a:cubicBezTo>
                  <a:pt x="448628" y="100386"/>
                  <a:pt x="447675" y="100386"/>
                  <a:pt x="461963" y="73716"/>
                </a:cubicBezTo>
                <a:cubicBezTo>
                  <a:pt x="447675" y="101339"/>
                  <a:pt x="446723" y="101339"/>
                  <a:pt x="457200" y="71811"/>
                </a:cubicBezTo>
                <a:cubicBezTo>
                  <a:pt x="446723" y="101339"/>
                  <a:pt x="445770" y="102291"/>
                  <a:pt x="453390" y="70859"/>
                </a:cubicBezTo>
                <a:cubicBezTo>
                  <a:pt x="448628" y="91814"/>
                  <a:pt x="446723" y="98481"/>
                  <a:pt x="446723" y="89909"/>
                </a:cubicBezTo>
                <a:cubicBezTo>
                  <a:pt x="447675" y="86099"/>
                  <a:pt x="448628" y="81336"/>
                  <a:pt x="450533" y="73716"/>
                </a:cubicBezTo>
                <a:cubicBezTo>
                  <a:pt x="448628" y="80384"/>
                  <a:pt x="447675" y="86099"/>
                  <a:pt x="446723" y="88956"/>
                </a:cubicBezTo>
                <a:cubicBezTo>
                  <a:pt x="446723" y="87051"/>
                  <a:pt x="446723" y="83241"/>
                  <a:pt x="446723" y="79431"/>
                </a:cubicBezTo>
                <a:cubicBezTo>
                  <a:pt x="447675" y="80384"/>
                  <a:pt x="447675" y="79431"/>
                  <a:pt x="446723" y="77526"/>
                </a:cubicBezTo>
                <a:cubicBezTo>
                  <a:pt x="446723" y="74669"/>
                  <a:pt x="446723" y="70859"/>
                  <a:pt x="446723" y="67049"/>
                </a:cubicBezTo>
                <a:cubicBezTo>
                  <a:pt x="446723" y="70859"/>
                  <a:pt x="446723" y="74669"/>
                  <a:pt x="446723" y="77526"/>
                </a:cubicBezTo>
                <a:cubicBezTo>
                  <a:pt x="445770" y="76574"/>
                  <a:pt x="445770" y="75621"/>
                  <a:pt x="444818" y="74669"/>
                </a:cubicBezTo>
                <a:cubicBezTo>
                  <a:pt x="443865" y="73716"/>
                  <a:pt x="442913" y="72764"/>
                  <a:pt x="441008" y="71811"/>
                </a:cubicBezTo>
                <a:cubicBezTo>
                  <a:pt x="441008" y="72764"/>
                  <a:pt x="441008" y="73716"/>
                  <a:pt x="441008" y="74669"/>
                </a:cubicBezTo>
                <a:cubicBezTo>
                  <a:pt x="443865" y="76574"/>
                  <a:pt x="445770" y="77526"/>
                  <a:pt x="445770" y="78479"/>
                </a:cubicBezTo>
                <a:cubicBezTo>
                  <a:pt x="445770" y="78479"/>
                  <a:pt x="446723" y="79431"/>
                  <a:pt x="446723" y="79431"/>
                </a:cubicBezTo>
                <a:cubicBezTo>
                  <a:pt x="446723" y="85146"/>
                  <a:pt x="445770" y="88956"/>
                  <a:pt x="445770" y="91814"/>
                </a:cubicBezTo>
                <a:cubicBezTo>
                  <a:pt x="444818" y="95624"/>
                  <a:pt x="444818" y="95624"/>
                  <a:pt x="443865" y="90861"/>
                </a:cubicBezTo>
                <a:cubicBezTo>
                  <a:pt x="443865" y="90861"/>
                  <a:pt x="443865" y="89909"/>
                  <a:pt x="442913" y="88956"/>
                </a:cubicBezTo>
                <a:cubicBezTo>
                  <a:pt x="441960" y="87051"/>
                  <a:pt x="437198" y="80384"/>
                  <a:pt x="434340" y="75621"/>
                </a:cubicBezTo>
                <a:cubicBezTo>
                  <a:pt x="428625" y="70859"/>
                  <a:pt x="421958" y="65144"/>
                  <a:pt x="418148" y="61334"/>
                </a:cubicBezTo>
                <a:cubicBezTo>
                  <a:pt x="411480" y="57524"/>
                  <a:pt x="405765" y="54666"/>
                  <a:pt x="406718" y="52761"/>
                </a:cubicBezTo>
                <a:cubicBezTo>
                  <a:pt x="397193" y="49904"/>
                  <a:pt x="392430" y="49904"/>
                  <a:pt x="393383" y="48951"/>
                </a:cubicBezTo>
                <a:cubicBezTo>
                  <a:pt x="380048" y="51809"/>
                  <a:pt x="379095" y="51809"/>
                  <a:pt x="391478" y="45141"/>
                </a:cubicBezTo>
                <a:cubicBezTo>
                  <a:pt x="373380" y="54666"/>
                  <a:pt x="374333" y="52761"/>
                  <a:pt x="391478" y="33711"/>
                </a:cubicBezTo>
                <a:cubicBezTo>
                  <a:pt x="373380" y="53714"/>
                  <a:pt x="371475" y="55619"/>
                  <a:pt x="380048" y="33711"/>
                </a:cubicBezTo>
                <a:cubicBezTo>
                  <a:pt x="375285" y="47046"/>
                  <a:pt x="373380" y="50856"/>
                  <a:pt x="373380" y="45141"/>
                </a:cubicBezTo>
                <a:cubicBezTo>
                  <a:pt x="373380" y="45141"/>
                  <a:pt x="372428" y="42284"/>
                  <a:pt x="371475" y="35616"/>
                </a:cubicBezTo>
                <a:cubicBezTo>
                  <a:pt x="370523" y="33711"/>
                  <a:pt x="369570" y="30854"/>
                  <a:pt x="368618" y="27996"/>
                </a:cubicBezTo>
                <a:cubicBezTo>
                  <a:pt x="365760" y="23234"/>
                  <a:pt x="359093" y="14661"/>
                  <a:pt x="349568" y="4184"/>
                </a:cubicBezTo>
                <a:cubicBezTo>
                  <a:pt x="371475" y="29901"/>
                  <a:pt x="346710" y="5136"/>
                  <a:pt x="338138" y="374"/>
                </a:cubicBezTo>
                <a:cubicBezTo>
                  <a:pt x="331470" y="-579"/>
                  <a:pt x="325755" y="374"/>
                  <a:pt x="320993" y="2279"/>
                </a:cubicBezTo>
                <a:cubicBezTo>
                  <a:pt x="316230" y="4184"/>
                  <a:pt x="311468" y="7041"/>
                  <a:pt x="306705" y="10851"/>
                </a:cubicBezTo>
                <a:cubicBezTo>
                  <a:pt x="302895" y="14661"/>
                  <a:pt x="299085" y="18471"/>
                  <a:pt x="295275" y="23234"/>
                </a:cubicBezTo>
                <a:cubicBezTo>
                  <a:pt x="290513" y="28949"/>
                  <a:pt x="285750" y="34664"/>
                  <a:pt x="280988" y="40379"/>
                </a:cubicBezTo>
                <a:cubicBezTo>
                  <a:pt x="239078" y="91814"/>
                  <a:pt x="263843" y="65144"/>
                  <a:pt x="221933" y="116579"/>
                </a:cubicBezTo>
                <a:cubicBezTo>
                  <a:pt x="181928" y="165156"/>
                  <a:pt x="171450" y="156584"/>
                  <a:pt x="129540" y="204209"/>
                </a:cubicBezTo>
                <a:cubicBezTo>
                  <a:pt x="96203" y="242309"/>
                  <a:pt x="41910" y="278504"/>
                  <a:pt x="11430" y="321366"/>
                </a:cubicBezTo>
                <a:cubicBezTo>
                  <a:pt x="7620" y="327081"/>
                  <a:pt x="3810" y="333749"/>
                  <a:pt x="0" y="340416"/>
                </a:cubicBezTo>
                <a:cubicBezTo>
                  <a:pt x="5715" y="343274"/>
                  <a:pt x="13335" y="355656"/>
                  <a:pt x="15240" y="348989"/>
                </a:cubicBezTo>
                <a:cubicBezTo>
                  <a:pt x="20955" y="361371"/>
                  <a:pt x="31433" y="379469"/>
                  <a:pt x="28575" y="360419"/>
                </a:cubicBezTo>
                <a:cubicBezTo>
                  <a:pt x="34290" y="383279"/>
                  <a:pt x="56198" y="392804"/>
                  <a:pt x="40958" y="373754"/>
                </a:cubicBezTo>
                <a:cubicBezTo>
                  <a:pt x="43815" y="377564"/>
                  <a:pt x="46673" y="380421"/>
                  <a:pt x="49530" y="383279"/>
                </a:cubicBezTo>
                <a:cubicBezTo>
                  <a:pt x="60008" y="388994"/>
                  <a:pt x="67628" y="391851"/>
                  <a:pt x="68580" y="392804"/>
                </a:cubicBezTo>
                <a:cubicBezTo>
                  <a:pt x="72390" y="393756"/>
                  <a:pt x="74295" y="393756"/>
                  <a:pt x="74295" y="393756"/>
                </a:cubicBezTo>
                <a:cubicBezTo>
                  <a:pt x="75248" y="394709"/>
                  <a:pt x="70485" y="394709"/>
                  <a:pt x="59055" y="396614"/>
                </a:cubicBezTo>
                <a:cubicBezTo>
                  <a:pt x="70485" y="394709"/>
                  <a:pt x="77153" y="394709"/>
                  <a:pt x="77153" y="393756"/>
                </a:cubicBezTo>
                <a:cubicBezTo>
                  <a:pt x="78105" y="394709"/>
                  <a:pt x="72390" y="394709"/>
                  <a:pt x="60960" y="397566"/>
                </a:cubicBezTo>
                <a:cubicBezTo>
                  <a:pt x="72390" y="394709"/>
                  <a:pt x="79058" y="394709"/>
                  <a:pt x="78105" y="394709"/>
                </a:cubicBezTo>
                <a:cubicBezTo>
                  <a:pt x="78105" y="395661"/>
                  <a:pt x="77153" y="395661"/>
                  <a:pt x="73343" y="397566"/>
                </a:cubicBezTo>
                <a:cubicBezTo>
                  <a:pt x="70485" y="398519"/>
                  <a:pt x="67628" y="399471"/>
                  <a:pt x="63818" y="400424"/>
                </a:cubicBezTo>
                <a:cubicBezTo>
                  <a:pt x="67628" y="399471"/>
                  <a:pt x="70485" y="398519"/>
                  <a:pt x="73343" y="397566"/>
                </a:cubicBezTo>
                <a:cubicBezTo>
                  <a:pt x="70485" y="398519"/>
                  <a:pt x="66675" y="399471"/>
                  <a:pt x="62865" y="401376"/>
                </a:cubicBezTo>
                <a:cubicBezTo>
                  <a:pt x="72390" y="397566"/>
                  <a:pt x="78105" y="396614"/>
                  <a:pt x="80010" y="395661"/>
                </a:cubicBezTo>
                <a:cubicBezTo>
                  <a:pt x="80010" y="395661"/>
                  <a:pt x="80010" y="395661"/>
                  <a:pt x="80010" y="395661"/>
                </a:cubicBezTo>
                <a:cubicBezTo>
                  <a:pt x="80010" y="395661"/>
                  <a:pt x="80010" y="396614"/>
                  <a:pt x="80010" y="396614"/>
                </a:cubicBezTo>
                <a:cubicBezTo>
                  <a:pt x="77153" y="397566"/>
                  <a:pt x="72390" y="399471"/>
                  <a:pt x="65723" y="402329"/>
                </a:cubicBezTo>
                <a:cubicBezTo>
                  <a:pt x="72390" y="399471"/>
                  <a:pt x="78105" y="397566"/>
                  <a:pt x="80010" y="396614"/>
                </a:cubicBezTo>
                <a:cubicBezTo>
                  <a:pt x="79058" y="398519"/>
                  <a:pt x="74295" y="400424"/>
                  <a:pt x="67628" y="405186"/>
                </a:cubicBezTo>
                <a:cubicBezTo>
                  <a:pt x="75248" y="400424"/>
                  <a:pt x="80010" y="398519"/>
                  <a:pt x="80963" y="396614"/>
                </a:cubicBezTo>
                <a:cubicBezTo>
                  <a:pt x="80963" y="396614"/>
                  <a:pt x="80963" y="396614"/>
                  <a:pt x="81915" y="396614"/>
                </a:cubicBezTo>
                <a:cubicBezTo>
                  <a:pt x="81915" y="398519"/>
                  <a:pt x="77153" y="401376"/>
                  <a:pt x="68580" y="406139"/>
                </a:cubicBezTo>
                <a:cubicBezTo>
                  <a:pt x="77153" y="400424"/>
                  <a:pt x="82868" y="397566"/>
                  <a:pt x="81915" y="396614"/>
                </a:cubicBezTo>
                <a:cubicBezTo>
                  <a:pt x="81915" y="396614"/>
                  <a:pt x="81915" y="396614"/>
                  <a:pt x="81915" y="396614"/>
                </a:cubicBezTo>
                <a:cubicBezTo>
                  <a:pt x="83820" y="398519"/>
                  <a:pt x="79058" y="402329"/>
                  <a:pt x="70485" y="408996"/>
                </a:cubicBezTo>
                <a:cubicBezTo>
                  <a:pt x="80010" y="402329"/>
                  <a:pt x="85725" y="399471"/>
                  <a:pt x="82868" y="397566"/>
                </a:cubicBezTo>
                <a:cubicBezTo>
                  <a:pt x="84773" y="399471"/>
                  <a:pt x="81915" y="402329"/>
                  <a:pt x="75248" y="406139"/>
                </a:cubicBezTo>
                <a:cubicBezTo>
                  <a:pt x="74295" y="407091"/>
                  <a:pt x="72390" y="408044"/>
                  <a:pt x="71438" y="408996"/>
                </a:cubicBezTo>
                <a:cubicBezTo>
                  <a:pt x="72390" y="408044"/>
                  <a:pt x="73343" y="408044"/>
                  <a:pt x="74295" y="407091"/>
                </a:cubicBezTo>
                <a:cubicBezTo>
                  <a:pt x="73343" y="408044"/>
                  <a:pt x="72390" y="408996"/>
                  <a:pt x="70485" y="409949"/>
                </a:cubicBezTo>
                <a:cubicBezTo>
                  <a:pt x="72390" y="408996"/>
                  <a:pt x="73343" y="408044"/>
                  <a:pt x="74295" y="407091"/>
                </a:cubicBezTo>
                <a:cubicBezTo>
                  <a:pt x="81915" y="402329"/>
                  <a:pt x="87630" y="399471"/>
                  <a:pt x="85725" y="397566"/>
                </a:cubicBezTo>
                <a:cubicBezTo>
                  <a:pt x="87630" y="398519"/>
                  <a:pt x="87630" y="400424"/>
                  <a:pt x="88583" y="402329"/>
                </a:cubicBezTo>
                <a:cubicBezTo>
                  <a:pt x="88583" y="402329"/>
                  <a:pt x="88583" y="402329"/>
                  <a:pt x="89535" y="403281"/>
                </a:cubicBezTo>
                <a:cubicBezTo>
                  <a:pt x="89535" y="402329"/>
                  <a:pt x="88583" y="400424"/>
                  <a:pt x="88583" y="399471"/>
                </a:cubicBezTo>
                <a:cubicBezTo>
                  <a:pt x="88583" y="399471"/>
                  <a:pt x="89535" y="399471"/>
                  <a:pt x="89535" y="399471"/>
                </a:cubicBezTo>
                <a:cubicBezTo>
                  <a:pt x="90488" y="400424"/>
                  <a:pt x="90488" y="401376"/>
                  <a:pt x="91440" y="402329"/>
                </a:cubicBezTo>
                <a:cubicBezTo>
                  <a:pt x="91440" y="401376"/>
                  <a:pt x="90488" y="400424"/>
                  <a:pt x="90488" y="399471"/>
                </a:cubicBezTo>
                <a:cubicBezTo>
                  <a:pt x="90488" y="399471"/>
                  <a:pt x="91440" y="399471"/>
                  <a:pt x="91440" y="399471"/>
                </a:cubicBezTo>
                <a:cubicBezTo>
                  <a:pt x="91440" y="400424"/>
                  <a:pt x="92393" y="401376"/>
                  <a:pt x="92393" y="402329"/>
                </a:cubicBezTo>
                <a:lnTo>
                  <a:pt x="92393" y="402329"/>
                </a:lnTo>
                <a:cubicBezTo>
                  <a:pt x="92393" y="402329"/>
                  <a:pt x="93345" y="402329"/>
                  <a:pt x="93345" y="403281"/>
                </a:cubicBezTo>
                <a:cubicBezTo>
                  <a:pt x="93345" y="402329"/>
                  <a:pt x="92393" y="400424"/>
                  <a:pt x="92393" y="399471"/>
                </a:cubicBezTo>
                <a:cubicBezTo>
                  <a:pt x="92393" y="399471"/>
                  <a:pt x="93345" y="399471"/>
                  <a:pt x="93345" y="399471"/>
                </a:cubicBezTo>
                <a:cubicBezTo>
                  <a:pt x="94298" y="399471"/>
                  <a:pt x="95250" y="399471"/>
                  <a:pt x="95250" y="400424"/>
                </a:cubicBezTo>
                <a:cubicBezTo>
                  <a:pt x="95250" y="401376"/>
                  <a:pt x="95250" y="402329"/>
                  <a:pt x="95250" y="403281"/>
                </a:cubicBezTo>
                <a:cubicBezTo>
                  <a:pt x="95250" y="403281"/>
                  <a:pt x="94298" y="402329"/>
                  <a:pt x="94298" y="402329"/>
                </a:cubicBezTo>
                <a:cubicBezTo>
                  <a:pt x="94298" y="402329"/>
                  <a:pt x="95250" y="403281"/>
                  <a:pt x="95250" y="403281"/>
                </a:cubicBezTo>
                <a:cubicBezTo>
                  <a:pt x="95250" y="403281"/>
                  <a:pt x="95250" y="404234"/>
                  <a:pt x="95250" y="404234"/>
                </a:cubicBezTo>
                <a:cubicBezTo>
                  <a:pt x="96203" y="405186"/>
                  <a:pt x="96203" y="406139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996"/>
                  <a:pt x="98108" y="409949"/>
                  <a:pt x="98108" y="411854"/>
                </a:cubicBezTo>
                <a:cubicBezTo>
                  <a:pt x="100013" y="414711"/>
                  <a:pt x="100965" y="417569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1379"/>
                  <a:pt x="102870" y="422331"/>
                  <a:pt x="102870" y="424236"/>
                </a:cubicBezTo>
                <a:cubicBezTo>
                  <a:pt x="102870" y="425189"/>
                  <a:pt x="102870" y="426141"/>
                  <a:pt x="102870" y="427094"/>
                </a:cubicBezTo>
                <a:cubicBezTo>
                  <a:pt x="102870" y="426141"/>
                  <a:pt x="102870" y="426141"/>
                  <a:pt x="102870" y="425189"/>
                </a:cubicBezTo>
                <a:cubicBezTo>
                  <a:pt x="102870" y="426141"/>
                  <a:pt x="102870" y="426141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6141"/>
                  <a:pt x="102870" y="425189"/>
                  <a:pt x="102870" y="424236"/>
                </a:cubicBezTo>
                <a:cubicBezTo>
                  <a:pt x="102870" y="423284"/>
                  <a:pt x="102870" y="423284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0965" y="420426"/>
                  <a:pt x="100013" y="417569"/>
                  <a:pt x="99060" y="415664"/>
                </a:cubicBezTo>
                <a:cubicBezTo>
                  <a:pt x="99060" y="416616"/>
                  <a:pt x="99060" y="416616"/>
                  <a:pt x="99060" y="417569"/>
                </a:cubicBezTo>
                <a:cubicBezTo>
                  <a:pt x="99060" y="417569"/>
                  <a:pt x="99060" y="417569"/>
                  <a:pt x="99060" y="418521"/>
                </a:cubicBezTo>
                <a:cubicBezTo>
                  <a:pt x="100013" y="420426"/>
                  <a:pt x="100965" y="422331"/>
                  <a:pt x="101918" y="424236"/>
                </a:cubicBezTo>
                <a:lnTo>
                  <a:pt x="101918" y="424236"/>
                </a:lnTo>
                <a:cubicBezTo>
                  <a:pt x="100965" y="423284"/>
                  <a:pt x="100965" y="421379"/>
                  <a:pt x="100013" y="420426"/>
                </a:cubicBezTo>
                <a:cubicBezTo>
                  <a:pt x="100013" y="420426"/>
                  <a:pt x="100013" y="421379"/>
                  <a:pt x="100013" y="421379"/>
                </a:cubicBezTo>
                <a:cubicBezTo>
                  <a:pt x="100965" y="422331"/>
                  <a:pt x="100965" y="423284"/>
                  <a:pt x="101918" y="425189"/>
                </a:cubicBezTo>
                <a:cubicBezTo>
                  <a:pt x="101918" y="425189"/>
                  <a:pt x="101918" y="425189"/>
                  <a:pt x="101918" y="425189"/>
                </a:cubicBezTo>
                <a:cubicBezTo>
                  <a:pt x="101918" y="424236"/>
                  <a:pt x="100965" y="423284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1379"/>
                  <a:pt x="100013" y="421379"/>
                  <a:pt x="100013" y="420426"/>
                </a:cubicBezTo>
                <a:cubicBezTo>
                  <a:pt x="100013" y="420426"/>
                  <a:pt x="100013" y="419474"/>
                  <a:pt x="100013" y="419474"/>
                </a:cubicBezTo>
                <a:cubicBezTo>
                  <a:pt x="100013" y="419474"/>
                  <a:pt x="100013" y="420426"/>
                  <a:pt x="100965" y="420426"/>
                </a:cubicBezTo>
                <a:cubicBezTo>
                  <a:pt x="100965" y="420426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7569"/>
                </a:cubicBezTo>
                <a:cubicBezTo>
                  <a:pt x="100965" y="417569"/>
                  <a:pt x="100965" y="417569"/>
                  <a:pt x="100965" y="417569"/>
                </a:cubicBezTo>
                <a:cubicBezTo>
                  <a:pt x="100965" y="417569"/>
                  <a:pt x="100965" y="417569"/>
                  <a:pt x="100965" y="418521"/>
                </a:cubicBezTo>
                <a:cubicBezTo>
                  <a:pt x="100965" y="418521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9474"/>
                </a:cubicBezTo>
                <a:cubicBezTo>
                  <a:pt x="100965" y="420426"/>
                  <a:pt x="100965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99060" y="422331"/>
                  <a:pt x="96203" y="423284"/>
                  <a:pt x="92393" y="422331"/>
                </a:cubicBezTo>
                <a:cubicBezTo>
                  <a:pt x="94298" y="423284"/>
                  <a:pt x="96203" y="423284"/>
                  <a:pt x="98108" y="422331"/>
                </a:cubicBezTo>
                <a:cubicBezTo>
                  <a:pt x="99060" y="423284"/>
                  <a:pt x="100965" y="423284"/>
                  <a:pt x="101918" y="423284"/>
                </a:cubicBezTo>
                <a:cubicBezTo>
                  <a:pt x="100965" y="426141"/>
                  <a:pt x="99060" y="427094"/>
                  <a:pt x="95250" y="424236"/>
                </a:cubicBezTo>
                <a:cubicBezTo>
                  <a:pt x="100013" y="427094"/>
                  <a:pt x="101918" y="426141"/>
                  <a:pt x="102870" y="423284"/>
                </a:cubicBezTo>
                <a:cubicBezTo>
                  <a:pt x="103823" y="424236"/>
                  <a:pt x="104775" y="425189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7094"/>
                  <a:pt x="105728" y="427094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7094"/>
                  <a:pt x="105728" y="427094"/>
                </a:cubicBezTo>
                <a:cubicBezTo>
                  <a:pt x="105728" y="427094"/>
                  <a:pt x="105728" y="427094"/>
                  <a:pt x="105728" y="428046"/>
                </a:cubicBezTo>
                <a:lnTo>
                  <a:pt x="105728" y="428046"/>
                </a:lnTo>
                <a:cubicBezTo>
                  <a:pt x="105728" y="428046"/>
                  <a:pt x="105728" y="428046"/>
                  <a:pt x="105728" y="427094"/>
                </a:cubicBezTo>
                <a:cubicBezTo>
                  <a:pt x="105728" y="427094"/>
                  <a:pt x="105728" y="427094"/>
                  <a:pt x="105728" y="426141"/>
                </a:cubicBezTo>
                <a:cubicBezTo>
                  <a:pt x="105728" y="426141"/>
                  <a:pt x="105728" y="427094"/>
                  <a:pt x="106680" y="427094"/>
                </a:cubicBezTo>
                <a:cubicBezTo>
                  <a:pt x="106680" y="427094"/>
                  <a:pt x="106680" y="426141"/>
                  <a:pt x="105728" y="426141"/>
                </a:cubicBezTo>
                <a:cubicBezTo>
                  <a:pt x="105728" y="426141"/>
                  <a:pt x="105728" y="425189"/>
                  <a:pt x="105728" y="425189"/>
                </a:cubicBezTo>
                <a:cubicBezTo>
                  <a:pt x="105728" y="426141"/>
                  <a:pt x="106680" y="426141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lnTo>
                  <a:pt x="106680" y="427094"/>
                </a:lnTo>
                <a:lnTo>
                  <a:pt x="106680" y="427094"/>
                </a:lnTo>
                <a:cubicBezTo>
                  <a:pt x="106680" y="427094"/>
                  <a:pt x="106680" y="428046"/>
                  <a:pt x="106680" y="428046"/>
                </a:cubicBez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lnTo>
                  <a:pt x="106680" y="428046"/>
                </a:ln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cubicBezTo>
                  <a:pt x="106680" y="428046"/>
                  <a:pt x="106680" y="428046"/>
                  <a:pt x="106680" y="427094"/>
                </a:cubicBezTo>
                <a:lnTo>
                  <a:pt x="106680" y="427094"/>
                </a:lnTo>
                <a:cubicBezTo>
                  <a:pt x="106680" y="427094"/>
                  <a:pt x="106680" y="427094"/>
                  <a:pt x="106680" y="428046"/>
                </a:cubicBezTo>
                <a:cubicBezTo>
                  <a:pt x="106680" y="428999"/>
                  <a:pt x="106680" y="428999"/>
                  <a:pt x="105728" y="428999"/>
                </a:cubicBezTo>
                <a:cubicBezTo>
                  <a:pt x="105728" y="428999"/>
                  <a:pt x="105728" y="428046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8999"/>
                  <a:pt x="105728" y="428999"/>
                </a:cubicBezTo>
                <a:cubicBezTo>
                  <a:pt x="104775" y="428999"/>
                  <a:pt x="103823" y="428046"/>
                  <a:pt x="101918" y="427094"/>
                </a:cubicBezTo>
                <a:cubicBezTo>
                  <a:pt x="103823" y="428999"/>
                  <a:pt x="104775" y="428999"/>
                  <a:pt x="105728" y="428999"/>
                </a:cubicBezTo>
                <a:cubicBezTo>
                  <a:pt x="105728" y="429951"/>
                  <a:pt x="104775" y="430904"/>
                  <a:pt x="103823" y="430904"/>
                </a:cubicBezTo>
                <a:cubicBezTo>
                  <a:pt x="102870" y="430904"/>
                  <a:pt x="102870" y="429951"/>
                  <a:pt x="101918" y="428999"/>
                </a:cubicBezTo>
                <a:cubicBezTo>
                  <a:pt x="102870" y="429951"/>
                  <a:pt x="102870" y="429951"/>
                  <a:pt x="103823" y="430904"/>
                </a:cubicBezTo>
                <a:cubicBezTo>
                  <a:pt x="102870" y="430904"/>
                  <a:pt x="100965" y="429951"/>
                  <a:pt x="99060" y="428046"/>
                </a:cubicBezTo>
                <a:cubicBezTo>
                  <a:pt x="100965" y="429951"/>
                  <a:pt x="102870" y="430904"/>
                  <a:pt x="103823" y="430904"/>
                </a:cubicBezTo>
                <a:cubicBezTo>
                  <a:pt x="105728" y="432809"/>
                  <a:pt x="106680" y="431856"/>
                  <a:pt x="106680" y="429951"/>
                </a:cubicBezTo>
                <a:cubicBezTo>
                  <a:pt x="108585" y="435666"/>
                  <a:pt x="107633" y="438524"/>
                  <a:pt x="102870" y="431856"/>
                </a:cubicBezTo>
                <a:cubicBezTo>
                  <a:pt x="104775" y="434714"/>
                  <a:pt x="106680" y="435666"/>
                  <a:pt x="107633" y="436619"/>
                </a:cubicBezTo>
                <a:cubicBezTo>
                  <a:pt x="107633" y="436619"/>
                  <a:pt x="107633" y="436619"/>
                  <a:pt x="107633" y="435666"/>
                </a:cubicBezTo>
                <a:cubicBezTo>
                  <a:pt x="107633" y="435666"/>
                  <a:pt x="107633" y="436619"/>
                  <a:pt x="107633" y="436619"/>
                </a:cubicBezTo>
                <a:cubicBezTo>
                  <a:pt x="109538" y="436619"/>
                  <a:pt x="109538" y="43471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9538" y="435666"/>
                  <a:pt x="110490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8585" y="439476"/>
                  <a:pt x="107633" y="438524"/>
                </a:cubicBezTo>
                <a:cubicBezTo>
                  <a:pt x="108585" y="440429"/>
                  <a:pt x="109538" y="441381"/>
                  <a:pt x="109538" y="441381"/>
                </a:cubicBezTo>
                <a:cubicBezTo>
                  <a:pt x="110490" y="443286"/>
                  <a:pt x="111443" y="443286"/>
                  <a:pt x="111443" y="443286"/>
                </a:cubicBezTo>
                <a:cubicBezTo>
                  <a:pt x="111443" y="442334"/>
                  <a:pt x="110490" y="441381"/>
                  <a:pt x="110490" y="439476"/>
                </a:cubicBezTo>
                <a:cubicBezTo>
                  <a:pt x="110490" y="440429"/>
                  <a:pt x="111443" y="442334"/>
                  <a:pt x="111443" y="443286"/>
                </a:cubicBezTo>
                <a:cubicBezTo>
                  <a:pt x="111443" y="443286"/>
                  <a:pt x="111443" y="443286"/>
                  <a:pt x="111443" y="442334"/>
                </a:cubicBezTo>
                <a:cubicBezTo>
                  <a:pt x="111443" y="440429"/>
                  <a:pt x="110490" y="437571"/>
                  <a:pt x="108585" y="433761"/>
                </a:cubicBezTo>
                <a:cubicBezTo>
                  <a:pt x="109538" y="436619"/>
                  <a:pt x="110490" y="438524"/>
                  <a:pt x="110490" y="439476"/>
                </a:cubicBezTo>
                <a:cubicBezTo>
                  <a:pt x="111443" y="441381"/>
                  <a:pt x="110490" y="442334"/>
                  <a:pt x="109538" y="441381"/>
                </a:cubicBezTo>
                <a:cubicBezTo>
                  <a:pt x="110490" y="441381"/>
                  <a:pt x="110490" y="441381"/>
                  <a:pt x="110490" y="439476"/>
                </a:cubicBezTo>
                <a:cubicBezTo>
                  <a:pt x="110490" y="437571"/>
                  <a:pt x="109538" y="435666"/>
                  <a:pt x="108585" y="433761"/>
                </a:cubicBezTo>
                <a:cubicBezTo>
                  <a:pt x="108585" y="432809"/>
                  <a:pt x="107633" y="432809"/>
                  <a:pt x="107633" y="431856"/>
                </a:cubicBezTo>
                <a:cubicBezTo>
                  <a:pt x="107633" y="431856"/>
                  <a:pt x="107633" y="432809"/>
                  <a:pt x="108585" y="432809"/>
                </a:cubicBezTo>
                <a:cubicBezTo>
                  <a:pt x="108585" y="431856"/>
                  <a:pt x="107633" y="431856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29951"/>
                  <a:pt x="106680" y="429951"/>
                  <a:pt x="106680" y="428999"/>
                </a:cubicBezTo>
                <a:cubicBezTo>
                  <a:pt x="106680" y="428999"/>
                  <a:pt x="106680" y="428999"/>
                  <a:pt x="106680" y="428999"/>
                </a:cubicBezTo>
                <a:cubicBezTo>
                  <a:pt x="106680" y="429951"/>
                  <a:pt x="107633" y="429951"/>
                  <a:pt x="107633" y="430904"/>
                </a:cubicBezTo>
                <a:lnTo>
                  <a:pt x="107633" y="430904"/>
                </a:lnTo>
                <a:lnTo>
                  <a:pt x="107633" y="430904"/>
                </a:lnTo>
                <a:cubicBezTo>
                  <a:pt x="108585" y="431856"/>
                  <a:pt x="108585" y="432809"/>
                  <a:pt x="109538" y="433761"/>
                </a:cubicBezTo>
                <a:cubicBezTo>
                  <a:pt x="112395" y="438524"/>
                  <a:pt x="113348" y="442334"/>
                  <a:pt x="113348" y="444239"/>
                </a:cubicBezTo>
                <a:cubicBezTo>
                  <a:pt x="114300" y="446144"/>
                  <a:pt x="113348" y="446144"/>
                  <a:pt x="113348" y="446144"/>
                </a:cubicBezTo>
                <a:cubicBezTo>
                  <a:pt x="114300" y="448049"/>
                  <a:pt x="114300" y="449001"/>
                  <a:pt x="114300" y="447096"/>
                </a:cubicBezTo>
                <a:cubicBezTo>
                  <a:pt x="115253" y="446144"/>
                  <a:pt x="112395" y="439476"/>
                  <a:pt x="108585" y="432809"/>
                </a:cubicBezTo>
                <a:cubicBezTo>
                  <a:pt x="111443" y="437571"/>
                  <a:pt x="113348" y="441381"/>
                  <a:pt x="114300" y="444239"/>
                </a:cubicBezTo>
                <a:cubicBezTo>
                  <a:pt x="114300" y="443286"/>
                  <a:pt x="114300" y="443286"/>
                  <a:pt x="114300" y="442334"/>
                </a:cubicBezTo>
                <a:cubicBezTo>
                  <a:pt x="114300" y="443286"/>
                  <a:pt x="114300" y="444239"/>
                  <a:pt x="114300" y="445191"/>
                </a:cubicBezTo>
                <a:cubicBezTo>
                  <a:pt x="114300" y="446144"/>
                  <a:pt x="115253" y="447096"/>
                  <a:pt x="115253" y="448049"/>
                </a:cubicBezTo>
                <a:cubicBezTo>
                  <a:pt x="115253" y="449001"/>
                  <a:pt x="115253" y="449001"/>
                  <a:pt x="115253" y="449954"/>
                </a:cubicBezTo>
                <a:cubicBezTo>
                  <a:pt x="115253" y="449954"/>
                  <a:pt x="115253" y="449001"/>
                  <a:pt x="115253" y="448049"/>
                </a:cubicBezTo>
                <a:cubicBezTo>
                  <a:pt x="115253" y="448049"/>
                  <a:pt x="115253" y="448049"/>
                  <a:pt x="115253" y="449001"/>
                </a:cubicBezTo>
                <a:cubicBezTo>
                  <a:pt x="115253" y="449954"/>
                  <a:pt x="116205" y="449954"/>
                  <a:pt x="116205" y="449954"/>
                </a:cubicBezTo>
                <a:cubicBezTo>
                  <a:pt x="117158" y="452811"/>
                  <a:pt x="117158" y="454716"/>
                  <a:pt x="116205" y="453764"/>
                </a:cubicBezTo>
                <a:cubicBezTo>
                  <a:pt x="119063" y="455669"/>
                  <a:pt x="118110" y="451859"/>
                  <a:pt x="117158" y="444239"/>
                </a:cubicBezTo>
                <a:cubicBezTo>
                  <a:pt x="118110" y="451859"/>
                  <a:pt x="120968" y="457574"/>
                  <a:pt x="117158" y="455669"/>
                </a:cubicBezTo>
                <a:cubicBezTo>
                  <a:pt x="121920" y="458526"/>
                  <a:pt x="123825" y="456621"/>
                  <a:pt x="120968" y="448049"/>
                </a:cubicBezTo>
                <a:cubicBezTo>
                  <a:pt x="123825" y="456621"/>
                  <a:pt x="126683" y="461384"/>
                  <a:pt x="120015" y="458526"/>
                </a:cubicBezTo>
                <a:cubicBezTo>
                  <a:pt x="122873" y="460431"/>
                  <a:pt x="126683" y="461384"/>
                  <a:pt x="130493" y="463289"/>
                </a:cubicBezTo>
                <a:cubicBezTo>
                  <a:pt x="128588" y="462336"/>
                  <a:pt x="126683" y="461384"/>
                  <a:pt x="124778" y="460431"/>
                </a:cubicBezTo>
                <a:cubicBezTo>
                  <a:pt x="127635" y="461384"/>
                  <a:pt x="129540" y="462336"/>
                  <a:pt x="132398" y="463289"/>
                </a:cubicBezTo>
                <a:cubicBezTo>
                  <a:pt x="134303" y="464241"/>
                  <a:pt x="136208" y="464241"/>
                  <a:pt x="137160" y="464241"/>
                </a:cubicBezTo>
                <a:cubicBezTo>
                  <a:pt x="135255" y="463289"/>
                  <a:pt x="132398" y="462336"/>
                  <a:pt x="130493" y="461384"/>
                </a:cubicBezTo>
                <a:cubicBezTo>
                  <a:pt x="133350" y="462336"/>
                  <a:pt x="135255" y="463289"/>
                  <a:pt x="138113" y="464241"/>
                </a:cubicBezTo>
                <a:cubicBezTo>
                  <a:pt x="140970" y="464241"/>
                  <a:pt x="141923" y="463289"/>
                  <a:pt x="134303" y="457574"/>
                </a:cubicBezTo>
                <a:cubicBezTo>
                  <a:pt x="141923" y="463289"/>
                  <a:pt x="142875" y="465194"/>
                  <a:pt x="140970" y="465194"/>
                </a:cubicBezTo>
                <a:cubicBezTo>
                  <a:pt x="142875" y="466146"/>
                  <a:pt x="143828" y="466146"/>
                  <a:pt x="145733" y="467099"/>
                </a:cubicBezTo>
                <a:cubicBezTo>
                  <a:pt x="148590" y="468051"/>
                  <a:pt x="150495" y="468051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7638" y="465194"/>
                  <a:pt x="145733" y="463289"/>
                  <a:pt x="141923" y="461384"/>
                </a:cubicBezTo>
                <a:cubicBezTo>
                  <a:pt x="145733" y="464241"/>
                  <a:pt x="148590" y="465194"/>
                  <a:pt x="149543" y="467099"/>
                </a:cubicBezTo>
                <a:cubicBezTo>
                  <a:pt x="167640" y="475671"/>
                  <a:pt x="167640" y="475671"/>
                  <a:pt x="149543" y="469956"/>
                </a:cubicBezTo>
                <a:cubicBezTo>
                  <a:pt x="169545" y="476624"/>
                  <a:pt x="173355" y="475671"/>
                  <a:pt x="169545" y="480434"/>
                </a:cubicBezTo>
                <a:cubicBezTo>
                  <a:pt x="173355" y="475671"/>
                  <a:pt x="173355" y="475671"/>
                  <a:pt x="180023" y="487101"/>
                </a:cubicBezTo>
                <a:cubicBezTo>
                  <a:pt x="174308" y="476624"/>
                  <a:pt x="175260" y="478529"/>
                  <a:pt x="192405" y="493769"/>
                </a:cubicBezTo>
                <a:cubicBezTo>
                  <a:pt x="177165" y="478529"/>
                  <a:pt x="182880" y="484244"/>
                  <a:pt x="203835" y="499484"/>
                </a:cubicBezTo>
                <a:cubicBezTo>
                  <a:pt x="185738" y="485196"/>
                  <a:pt x="200978" y="495674"/>
                  <a:pt x="215265" y="505199"/>
                </a:cubicBezTo>
                <a:cubicBezTo>
                  <a:pt x="206693" y="493769"/>
                  <a:pt x="222885" y="491864"/>
                  <a:pt x="230505" y="489006"/>
                </a:cubicBezTo>
                <a:cubicBezTo>
                  <a:pt x="232410" y="481386"/>
                  <a:pt x="238125" y="475671"/>
                  <a:pt x="245745" y="472814"/>
                </a:cubicBezTo>
                <a:cubicBezTo>
                  <a:pt x="247650" y="465194"/>
                  <a:pt x="254318" y="460431"/>
                  <a:pt x="260985" y="456621"/>
                </a:cubicBezTo>
                <a:cubicBezTo>
                  <a:pt x="263843" y="449954"/>
                  <a:pt x="268605" y="444239"/>
                  <a:pt x="276225" y="440429"/>
                </a:cubicBezTo>
                <a:cubicBezTo>
                  <a:pt x="279083" y="433761"/>
                  <a:pt x="285750" y="429951"/>
                  <a:pt x="291465" y="424236"/>
                </a:cubicBezTo>
                <a:cubicBezTo>
                  <a:pt x="296228" y="418521"/>
                  <a:pt x="300990" y="412806"/>
                  <a:pt x="306705" y="408044"/>
                </a:cubicBezTo>
                <a:cubicBezTo>
                  <a:pt x="311468" y="402329"/>
                  <a:pt x="317183" y="397566"/>
                  <a:pt x="321945" y="391851"/>
                </a:cubicBezTo>
                <a:cubicBezTo>
                  <a:pt x="332423" y="381374"/>
                  <a:pt x="341948" y="369944"/>
                  <a:pt x="352425" y="359466"/>
                </a:cubicBezTo>
                <a:cubicBezTo>
                  <a:pt x="375285" y="335654"/>
                  <a:pt x="397193" y="311841"/>
                  <a:pt x="415290" y="284219"/>
                </a:cubicBezTo>
                <a:cubicBezTo>
                  <a:pt x="426720" y="257549"/>
                  <a:pt x="412433" y="280409"/>
                  <a:pt x="428625" y="256596"/>
                </a:cubicBezTo>
                <a:close/>
                <a:moveTo>
                  <a:pt x="81915" y="394709"/>
                </a:move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lose/>
                <a:moveTo>
                  <a:pt x="82868" y="394709"/>
                </a:moveTo>
                <a:cubicBezTo>
                  <a:pt x="83820" y="394709"/>
                  <a:pt x="83820" y="393756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lose/>
                <a:moveTo>
                  <a:pt x="80010" y="403281"/>
                </a:moveTo>
                <a:cubicBezTo>
                  <a:pt x="84773" y="399471"/>
                  <a:pt x="87630" y="396614"/>
                  <a:pt x="85725" y="395661"/>
                </a:cubicBezTo>
                <a:cubicBezTo>
                  <a:pt x="87630" y="396614"/>
                  <a:pt x="85725" y="399471"/>
                  <a:pt x="80010" y="403281"/>
                </a:cubicBezTo>
                <a:close/>
                <a:moveTo>
                  <a:pt x="91440" y="395661"/>
                </a:moveTo>
                <a:cubicBezTo>
                  <a:pt x="92393" y="396614"/>
                  <a:pt x="92393" y="396614"/>
                  <a:pt x="93345" y="397566"/>
                </a:cubicBezTo>
                <a:cubicBezTo>
                  <a:pt x="92393" y="397566"/>
                  <a:pt x="91440" y="396614"/>
                  <a:pt x="91440" y="395661"/>
                </a:cubicBezTo>
                <a:close/>
                <a:moveTo>
                  <a:pt x="100965" y="421379"/>
                </a:moveTo>
                <a:cubicBezTo>
                  <a:pt x="100965" y="421379"/>
                  <a:pt x="100965" y="422331"/>
                  <a:pt x="101918" y="422331"/>
                </a:cubicBezTo>
                <a:cubicBezTo>
                  <a:pt x="101918" y="422331"/>
                  <a:pt x="101918" y="422331"/>
                  <a:pt x="100965" y="421379"/>
                </a:cubicBezTo>
                <a:cubicBezTo>
                  <a:pt x="100965" y="422331"/>
                  <a:pt x="100965" y="421379"/>
                  <a:pt x="100965" y="421379"/>
                </a:cubicBezTo>
                <a:close/>
                <a:moveTo>
                  <a:pt x="100965" y="422331"/>
                </a:moveTo>
                <a:cubicBezTo>
                  <a:pt x="100965" y="422331"/>
                  <a:pt x="100013" y="422331"/>
                  <a:pt x="100965" y="422331"/>
                </a:cubicBezTo>
                <a:cubicBezTo>
                  <a:pt x="100013" y="422331"/>
                  <a:pt x="100013" y="422331"/>
                  <a:pt x="100013" y="421379"/>
                </a:cubicBezTo>
                <a:cubicBezTo>
                  <a:pt x="100013" y="420426"/>
                  <a:pt x="100013" y="420426"/>
                  <a:pt x="100013" y="419474"/>
                </a:cubicBezTo>
                <a:cubicBezTo>
                  <a:pt x="100013" y="421379"/>
                  <a:pt x="100013" y="421379"/>
                  <a:pt x="100965" y="422331"/>
                </a:cubicBezTo>
                <a:close/>
                <a:moveTo>
                  <a:pt x="100013" y="422331"/>
                </a:moveTo>
                <a:cubicBezTo>
                  <a:pt x="100013" y="422331"/>
                  <a:pt x="100013" y="422331"/>
                  <a:pt x="100013" y="422331"/>
                </a:cubicBezTo>
                <a:cubicBezTo>
                  <a:pt x="99060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lose/>
                <a:moveTo>
                  <a:pt x="98108" y="418521"/>
                </a:moveTo>
                <a:cubicBezTo>
                  <a:pt x="98108" y="419474"/>
                  <a:pt x="99060" y="419474"/>
                  <a:pt x="99060" y="420426"/>
                </a:cubicBezTo>
                <a:cubicBezTo>
                  <a:pt x="99060" y="421379"/>
                  <a:pt x="99060" y="421379"/>
                  <a:pt x="99060" y="422331"/>
                </a:cubicBezTo>
                <a:cubicBezTo>
                  <a:pt x="99060" y="421379"/>
                  <a:pt x="98108" y="421379"/>
                  <a:pt x="97155" y="420426"/>
                </a:cubicBezTo>
                <a:cubicBezTo>
                  <a:pt x="98108" y="419474"/>
                  <a:pt x="98108" y="418521"/>
                  <a:pt x="98108" y="418521"/>
                </a:cubicBezTo>
                <a:close/>
                <a:moveTo>
                  <a:pt x="96203" y="421379"/>
                </a:moveTo>
                <a:cubicBezTo>
                  <a:pt x="97155" y="421379"/>
                  <a:pt x="98108" y="420426"/>
                  <a:pt x="98108" y="419474"/>
                </a:cubicBezTo>
                <a:cubicBezTo>
                  <a:pt x="99060" y="420426"/>
                  <a:pt x="99060" y="420426"/>
                  <a:pt x="100013" y="421379"/>
                </a:cubicBezTo>
                <a:cubicBezTo>
                  <a:pt x="100013" y="421379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98108" y="423284"/>
                  <a:pt x="97155" y="422331"/>
                  <a:pt x="96203" y="421379"/>
                </a:cubicBezTo>
                <a:close/>
                <a:moveTo>
                  <a:pt x="101918" y="426141"/>
                </a:moveTo>
                <a:cubicBezTo>
                  <a:pt x="100965" y="425189"/>
                  <a:pt x="100013" y="424236"/>
                  <a:pt x="99060" y="423284"/>
                </a:cubicBezTo>
                <a:lnTo>
                  <a:pt x="99060" y="423284"/>
                </a:lnTo>
                <a:cubicBezTo>
                  <a:pt x="99060" y="423284"/>
                  <a:pt x="99060" y="423284"/>
                  <a:pt x="100013" y="423284"/>
                </a:cubicBezTo>
                <a:cubicBezTo>
                  <a:pt x="100965" y="424236"/>
                  <a:pt x="100965" y="425189"/>
                  <a:pt x="101918" y="426141"/>
                </a:cubicBezTo>
                <a:cubicBezTo>
                  <a:pt x="101918" y="425189"/>
                  <a:pt x="101918" y="426141"/>
                  <a:pt x="101918" y="426141"/>
                </a:cubicBezTo>
                <a:close/>
                <a:moveTo>
                  <a:pt x="101918" y="425189"/>
                </a:moveTo>
                <a:cubicBezTo>
                  <a:pt x="101918" y="424236"/>
                  <a:pt x="101918" y="424236"/>
                  <a:pt x="101918" y="425189"/>
                </a:cubicBezTo>
                <a:cubicBezTo>
                  <a:pt x="101918" y="424236"/>
                  <a:pt x="101918" y="424236"/>
                  <a:pt x="101918" y="425189"/>
                </a:cubicBezTo>
                <a:cubicBezTo>
                  <a:pt x="100965" y="424236"/>
                  <a:pt x="100965" y="423284"/>
                  <a:pt x="100013" y="423284"/>
                </a:cubicBezTo>
                <a:cubicBezTo>
                  <a:pt x="100013" y="423284"/>
                  <a:pt x="100013" y="423284"/>
                  <a:pt x="100965" y="423284"/>
                </a:cubicBezTo>
                <a:lnTo>
                  <a:pt x="100965" y="423284"/>
                </a:ln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4236"/>
                  <a:pt x="100965" y="424236"/>
                </a:cubicBezTo>
                <a:cubicBezTo>
                  <a:pt x="100965" y="425189"/>
                  <a:pt x="101918" y="426141"/>
                  <a:pt x="101918" y="427094"/>
                </a:cubicBezTo>
                <a:cubicBezTo>
                  <a:pt x="101918" y="425189"/>
                  <a:pt x="101918" y="425189"/>
                  <a:pt x="101918" y="425189"/>
                </a:cubicBezTo>
                <a:close/>
                <a:moveTo>
                  <a:pt x="102870" y="427094"/>
                </a:move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lnTo>
                  <a:pt x="102870" y="427094"/>
                </a:lnTo>
                <a:cubicBezTo>
                  <a:pt x="102870" y="427094"/>
                  <a:pt x="102870" y="427094"/>
                  <a:pt x="102870" y="427094"/>
                </a:cubicBezTo>
                <a:close/>
                <a:moveTo>
                  <a:pt x="102870" y="428046"/>
                </a:moveTo>
                <a:cubicBezTo>
                  <a:pt x="102870" y="428046"/>
                  <a:pt x="102870" y="428046"/>
                  <a:pt x="102870" y="428046"/>
                </a:cubicBezTo>
                <a:cubicBezTo>
                  <a:pt x="102870" y="428999"/>
                  <a:pt x="102870" y="428046"/>
                  <a:pt x="102870" y="428046"/>
                </a:cubicBezTo>
                <a:cubicBezTo>
                  <a:pt x="102870" y="428046"/>
                  <a:pt x="102870" y="428046"/>
                  <a:pt x="102870" y="428046"/>
                </a:cubicBezTo>
                <a:close/>
                <a:moveTo>
                  <a:pt x="100965" y="430904"/>
                </a:moveTo>
                <a:cubicBezTo>
                  <a:pt x="101918" y="430904"/>
                  <a:pt x="102870" y="429951"/>
                  <a:pt x="102870" y="428999"/>
                </a:cubicBezTo>
                <a:cubicBezTo>
                  <a:pt x="102870" y="428999"/>
                  <a:pt x="103823" y="428046"/>
                  <a:pt x="103823" y="428046"/>
                </a:cubicBezTo>
                <a:cubicBezTo>
                  <a:pt x="103823" y="428046"/>
                  <a:pt x="103823" y="428046"/>
                  <a:pt x="103823" y="428046"/>
                </a:cubicBezTo>
                <a:cubicBezTo>
                  <a:pt x="103823" y="431856"/>
                  <a:pt x="102870" y="432809"/>
                  <a:pt x="100965" y="430904"/>
                </a:cubicBezTo>
                <a:close/>
              </a:path>
            </a:pathLst>
          </a:custGeom>
          <a:solidFill>
            <a:schemeClr val="lt1">
              <a:alpha val="50196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8" name="Picture 4" descr="The - Definite Article - Our English Blog">
            <a:extLst>
              <a:ext uri="{FF2B5EF4-FFF2-40B4-BE49-F238E27FC236}">
                <a16:creationId xmlns:a16="http://schemas.microsoft.com/office/drawing/2014/main" id="{2806275D-D94A-4404-BF8E-94347844A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131" y="2136309"/>
            <a:ext cx="1198586" cy="1017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5" name="Google Shape;355;p36"/>
          <p:cNvSpPr/>
          <p:nvPr/>
        </p:nvSpPr>
        <p:spPr>
          <a:xfrm>
            <a:off x="9134771" y="1498567"/>
            <a:ext cx="845569" cy="887885"/>
          </a:xfrm>
          <a:custGeom>
            <a:avLst/>
            <a:gdLst/>
            <a:ahLst/>
            <a:cxnLst/>
            <a:rect l="l" t="t" r="r" b="b"/>
            <a:pathLst>
              <a:path w="578167" h="505198" extrusionOk="0">
                <a:moveTo>
                  <a:pt x="428625" y="256596"/>
                </a:moveTo>
                <a:cubicBezTo>
                  <a:pt x="429578" y="256596"/>
                  <a:pt x="432435" y="254691"/>
                  <a:pt x="437198" y="248976"/>
                </a:cubicBezTo>
                <a:cubicBezTo>
                  <a:pt x="483870" y="203256"/>
                  <a:pt x="531495" y="156584"/>
                  <a:pt x="578168" y="110864"/>
                </a:cubicBezTo>
                <a:cubicBezTo>
                  <a:pt x="568643" y="108006"/>
                  <a:pt x="560070" y="106101"/>
                  <a:pt x="550545" y="103244"/>
                </a:cubicBezTo>
                <a:cubicBezTo>
                  <a:pt x="547688" y="102291"/>
                  <a:pt x="544830" y="101339"/>
                  <a:pt x="541020" y="100386"/>
                </a:cubicBezTo>
                <a:cubicBezTo>
                  <a:pt x="538163" y="99434"/>
                  <a:pt x="532448" y="93719"/>
                  <a:pt x="531495" y="97529"/>
                </a:cubicBezTo>
                <a:cubicBezTo>
                  <a:pt x="527685" y="91814"/>
                  <a:pt x="482918" y="78479"/>
                  <a:pt x="521970" y="94671"/>
                </a:cubicBezTo>
                <a:cubicBezTo>
                  <a:pt x="507683" y="88956"/>
                  <a:pt x="496253" y="85146"/>
                  <a:pt x="490538" y="82289"/>
                </a:cubicBezTo>
                <a:cubicBezTo>
                  <a:pt x="488633" y="82289"/>
                  <a:pt x="487680" y="82289"/>
                  <a:pt x="486728" y="81336"/>
                </a:cubicBezTo>
                <a:cubicBezTo>
                  <a:pt x="489585" y="82289"/>
                  <a:pt x="498158" y="86099"/>
                  <a:pt x="513398" y="90861"/>
                </a:cubicBezTo>
                <a:cubicBezTo>
                  <a:pt x="505778" y="88004"/>
                  <a:pt x="500063" y="86099"/>
                  <a:pt x="494348" y="85146"/>
                </a:cubicBezTo>
                <a:cubicBezTo>
                  <a:pt x="493395" y="85146"/>
                  <a:pt x="492443" y="85146"/>
                  <a:pt x="491490" y="85146"/>
                </a:cubicBezTo>
                <a:cubicBezTo>
                  <a:pt x="495300" y="86099"/>
                  <a:pt x="499110" y="87051"/>
                  <a:pt x="503873" y="88004"/>
                </a:cubicBezTo>
                <a:cubicBezTo>
                  <a:pt x="498158" y="87051"/>
                  <a:pt x="493395" y="85146"/>
                  <a:pt x="489585" y="85146"/>
                </a:cubicBezTo>
                <a:cubicBezTo>
                  <a:pt x="485775" y="85146"/>
                  <a:pt x="481965" y="85146"/>
                  <a:pt x="479108" y="85146"/>
                </a:cubicBezTo>
                <a:cubicBezTo>
                  <a:pt x="476250" y="85146"/>
                  <a:pt x="473393" y="86099"/>
                  <a:pt x="470535" y="86099"/>
                </a:cubicBezTo>
                <a:cubicBezTo>
                  <a:pt x="466725" y="87051"/>
                  <a:pt x="463868" y="88004"/>
                  <a:pt x="462915" y="88956"/>
                </a:cubicBezTo>
                <a:cubicBezTo>
                  <a:pt x="461963" y="89909"/>
                  <a:pt x="461010" y="89909"/>
                  <a:pt x="460058" y="89909"/>
                </a:cubicBezTo>
                <a:cubicBezTo>
                  <a:pt x="457200" y="90861"/>
                  <a:pt x="457200" y="90861"/>
                  <a:pt x="458153" y="89909"/>
                </a:cubicBezTo>
                <a:cubicBezTo>
                  <a:pt x="461963" y="89909"/>
                  <a:pt x="463868" y="88004"/>
                  <a:pt x="468630" y="85146"/>
                </a:cubicBezTo>
                <a:cubicBezTo>
                  <a:pt x="465773" y="87051"/>
                  <a:pt x="462915" y="88956"/>
                  <a:pt x="461010" y="89909"/>
                </a:cubicBezTo>
                <a:cubicBezTo>
                  <a:pt x="461963" y="88956"/>
                  <a:pt x="462915" y="88004"/>
                  <a:pt x="464820" y="87051"/>
                </a:cubicBezTo>
                <a:cubicBezTo>
                  <a:pt x="462915" y="88956"/>
                  <a:pt x="461010" y="89909"/>
                  <a:pt x="460058" y="90861"/>
                </a:cubicBezTo>
                <a:cubicBezTo>
                  <a:pt x="453390" y="94671"/>
                  <a:pt x="457200" y="90861"/>
                  <a:pt x="471488" y="76574"/>
                </a:cubicBezTo>
                <a:cubicBezTo>
                  <a:pt x="450533" y="98481"/>
                  <a:pt x="449580" y="99434"/>
                  <a:pt x="467678" y="75621"/>
                </a:cubicBezTo>
                <a:cubicBezTo>
                  <a:pt x="448628" y="100386"/>
                  <a:pt x="447675" y="100386"/>
                  <a:pt x="461963" y="73716"/>
                </a:cubicBezTo>
                <a:cubicBezTo>
                  <a:pt x="447675" y="101339"/>
                  <a:pt x="446723" y="101339"/>
                  <a:pt x="457200" y="71811"/>
                </a:cubicBezTo>
                <a:cubicBezTo>
                  <a:pt x="446723" y="101339"/>
                  <a:pt x="445770" y="102291"/>
                  <a:pt x="453390" y="70859"/>
                </a:cubicBezTo>
                <a:cubicBezTo>
                  <a:pt x="448628" y="91814"/>
                  <a:pt x="446723" y="98481"/>
                  <a:pt x="446723" y="89909"/>
                </a:cubicBezTo>
                <a:cubicBezTo>
                  <a:pt x="447675" y="86099"/>
                  <a:pt x="448628" y="81336"/>
                  <a:pt x="450533" y="73716"/>
                </a:cubicBezTo>
                <a:cubicBezTo>
                  <a:pt x="448628" y="80384"/>
                  <a:pt x="447675" y="86099"/>
                  <a:pt x="446723" y="88956"/>
                </a:cubicBezTo>
                <a:cubicBezTo>
                  <a:pt x="446723" y="87051"/>
                  <a:pt x="446723" y="83241"/>
                  <a:pt x="446723" y="79431"/>
                </a:cubicBezTo>
                <a:cubicBezTo>
                  <a:pt x="447675" y="80384"/>
                  <a:pt x="447675" y="79431"/>
                  <a:pt x="446723" y="77526"/>
                </a:cubicBezTo>
                <a:cubicBezTo>
                  <a:pt x="446723" y="74669"/>
                  <a:pt x="446723" y="70859"/>
                  <a:pt x="446723" y="67049"/>
                </a:cubicBezTo>
                <a:cubicBezTo>
                  <a:pt x="446723" y="70859"/>
                  <a:pt x="446723" y="74669"/>
                  <a:pt x="446723" y="77526"/>
                </a:cubicBezTo>
                <a:cubicBezTo>
                  <a:pt x="445770" y="76574"/>
                  <a:pt x="445770" y="75621"/>
                  <a:pt x="444818" y="74669"/>
                </a:cubicBezTo>
                <a:cubicBezTo>
                  <a:pt x="443865" y="73716"/>
                  <a:pt x="442913" y="72764"/>
                  <a:pt x="441008" y="71811"/>
                </a:cubicBezTo>
                <a:cubicBezTo>
                  <a:pt x="441008" y="72764"/>
                  <a:pt x="441008" y="73716"/>
                  <a:pt x="441008" y="74669"/>
                </a:cubicBezTo>
                <a:cubicBezTo>
                  <a:pt x="443865" y="76574"/>
                  <a:pt x="445770" y="77526"/>
                  <a:pt x="445770" y="78479"/>
                </a:cubicBezTo>
                <a:cubicBezTo>
                  <a:pt x="445770" y="78479"/>
                  <a:pt x="446723" y="79431"/>
                  <a:pt x="446723" y="79431"/>
                </a:cubicBezTo>
                <a:cubicBezTo>
                  <a:pt x="446723" y="85146"/>
                  <a:pt x="445770" y="88956"/>
                  <a:pt x="445770" y="91814"/>
                </a:cubicBezTo>
                <a:cubicBezTo>
                  <a:pt x="444818" y="95624"/>
                  <a:pt x="444818" y="95624"/>
                  <a:pt x="443865" y="90861"/>
                </a:cubicBezTo>
                <a:cubicBezTo>
                  <a:pt x="443865" y="90861"/>
                  <a:pt x="443865" y="89909"/>
                  <a:pt x="442913" y="88956"/>
                </a:cubicBezTo>
                <a:cubicBezTo>
                  <a:pt x="441960" y="87051"/>
                  <a:pt x="437198" y="80384"/>
                  <a:pt x="434340" y="75621"/>
                </a:cubicBezTo>
                <a:cubicBezTo>
                  <a:pt x="428625" y="70859"/>
                  <a:pt x="421958" y="65144"/>
                  <a:pt x="418148" y="61334"/>
                </a:cubicBezTo>
                <a:cubicBezTo>
                  <a:pt x="411480" y="57524"/>
                  <a:pt x="405765" y="54666"/>
                  <a:pt x="406718" y="52761"/>
                </a:cubicBezTo>
                <a:cubicBezTo>
                  <a:pt x="397193" y="49904"/>
                  <a:pt x="392430" y="49904"/>
                  <a:pt x="393383" y="48951"/>
                </a:cubicBezTo>
                <a:cubicBezTo>
                  <a:pt x="380048" y="51809"/>
                  <a:pt x="379095" y="51809"/>
                  <a:pt x="391478" y="45141"/>
                </a:cubicBezTo>
                <a:cubicBezTo>
                  <a:pt x="373380" y="54666"/>
                  <a:pt x="374333" y="52761"/>
                  <a:pt x="391478" y="33711"/>
                </a:cubicBezTo>
                <a:cubicBezTo>
                  <a:pt x="373380" y="53714"/>
                  <a:pt x="371475" y="55619"/>
                  <a:pt x="380048" y="33711"/>
                </a:cubicBezTo>
                <a:cubicBezTo>
                  <a:pt x="375285" y="47046"/>
                  <a:pt x="373380" y="50856"/>
                  <a:pt x="373380" y="45141"/>
                </a:cubicBezTo>
                <a:cubicBezTo>
                  <a:pt x="373380" y="45141"/>
                  <a:pt x="372428" y="42284"/>
                  <a:pt x="371475" y="35616"/>
                </a:cubicBezTo>
                <a:cubicBezTo>
                  <a:pt x="370523" y="33711"/>
                  <a:pt x="369570" y="30854"/>
                  <a:pt x="368618" y="27996"/>
                </a:cubicBezTo>
                <a:cubicBezTo>
                  <a:pt x="365760" y="23234"/>
                  <a:pt x="359093" y="14661"/>
                  <a:pt x="349568" y="4184"/>
                </a:cubicBezTo>
                <a:cubicBezTo>
                  <a:pt x="371475" y="29901"/>
                  <a:pt x="346710" y="5136"/>
                  <a:pt x="338138" y="374"/>
                </a:cubicBezTo>
                <a:cubicBezTo>
                  <a:pt x="331470" y="-579"/>
                  <a:pt x="325755" y="374"/>
                  <a:pt x="320993" y="2279"/>
                </a:cubicBezTo>
                <a:cubicBezTo>
                  <a:pt x="316230" y="4184"/>
                  <a:pt x="311468" y="7041"/>
                  <a:pt x="306705" y="10851"/>
                </a:cubicBezTo>
                <a:cubicBezTo>
                  <a:pt x="302895" y="14661"/>
                  <a:pt x="299085" y="18471"/>
                  <a:pt x="295275" y="23234"/>
                </a:cubicBezTo>
                <a:cubicBezTo>
                  <a:pt x="290513" y="28949"/>
                  <a:pt x="285750" y="34664"/>
                  <a:pt x="280988" y="40379"/>
                </a:cubicBezTo>
                <a:cubicBezTo>
                  <a:pt x="239078" y="91814"/>
                  <a:pt x="263843" y="65144"/>
                  <a:pt x="221933" y="116579"/>
                </a:cubicBezTo>
                <a:cubicBezTo>
                  <a:pt x="181928" y="165156"/>
                  <a:pt x="171450" y="156584"/>
                  <a:pt x="129540" y="204209"/>
                </a:cubicBezTo>
                <a:cubicBezTo>
                  <a:pt x="96203" y="242309"/>
                  <a:pt x="41910" y="278504"/>
                  <a:pt x="11430" y="321366"/>
                </a:cubicBezTo>
                <a:cubicBezTo>
                  <a:pt x="7620" y="327081"/>
                  <a:pt x="3810" y="333749"/>
                  <a:pt x="0" y="340416"/>
                </a:cubicBezTo>
                <a:cubicBezTo>
                  <a:pt x="5715" y="343274"/>
                  <a:pt x="13335" y="355656"/>
                  <a:pt x="15240" y="348989"/>
                </a:cubicBezTo>
                <a:cubicBezTo>
                  <a:pt x="20955" y="361371"/>
                  <a:pt x="31433" y="379469"/>
                  <a:pt x="28575" y="360419"/>
                </a:cubicBezTo>
                <a:cubicBezTo>
                  <a:pt x="34290" y="383279"/>
                  <a:pt x="56198" y="392804"/>
                  <a:pt x="40958" y="373754"/>
                </a:cubicBezTo>
                <a:cubicBezTo>
                  <a:pt x="43815" y="377564"/>
                  <a:pt x="46673" y="380421"/>
                  <a:pt x="49530" y="383279"/>
                </a:cubicBezTo>
                <a:cubicBezTo>
                  <a:pt x="60008" y="388994"/>
                  <a:pt x="67628" y="391851"/>
                  <a:pt x="68580" y="392804"/>
                </a:cubicBezTo>
                <a:cubicBezTo>
                  <a:pt x="72390" y="393756"/>
                  <a:pt x="74295" y="393756"/>
                  <a:pt x="74295" y="393756"/>
                </a:cubicBezTo>
                <a:cubicBezTo>
                  <a:pt x="75248" y="394709"/>
                  <a:pt x="70485" y="394709"/>
                  <a:pt x="59055" y="396614"/>
                </a:cubicBezTo>
                <a:cubicBezTo>
                  <a:pt x="70485" y="394709"/>
                  <a:pt x="77153" y="394709"/>
                  <a:pt x="77153" y="393756"/>
                </a:cubicBezTo>
                <a:cubicBezTo>
                  <a:pt x="78105" y="394709"/>
                  <a:pt x="72390" y="394709"/>
                  <a:pt x="60960" y="397566"/>
                </a:cubicBezTo>
                <a:cubicBezTo>
                  <a:pt x="72390" y="394709"/>
                  <a:pt x="79058" y="394709"/>
                  <a:pt x="78105" y="394709"/>
                </a:cubicBezTo>
                <a:cubicBezTo>
                  <a:pt x="78105" y="395661"/>
                  <a:pt x="77153" y="395661"/>
                  <a:pt x="73343" y="397566"/>
                </a:cubicBezTo>
                <a:cubicBezTo>
                  <a:pt x="70485" y="398519"/>
                  <a:pt x="67628" y="399471"/>
                  <a:pt x="63818" y="400424"/>
                </a:cubicBezTo>
                <a:cubicBezTo>
                  <a:pt x="67628" y="399471"/>
                  <a:pt x="70485" y="398519"/>
                  <a:pt x="73343" y="397566"/>
                </a:cubicBezTo>
                <a:cubicBezTo>
                  <a:pt x="70485" y="398519"/>
                  <a:pt x="66675" y="399471"/>
                  <a:pt x="62865" y="401376"/>
                </a:cubicBezTo>
                <a:cubicBezTo>
                  <a:pt x="72390" y="397566"/>
                  <a:pt x="78105" y="396614"/>
                  <a:pt x="80010" y="395661"/>
                </a:cubicBezTo>
                <a:cubicBezTo>
                  <a:pt x="80010" y="395661"/>
                  <a:pt x="80010" y="395661"/>
                  <a:pt x="80010" y="395661"/>
                </a:cubicBezTo>
                <a:cubicBezTo>
                  <a:pt x="80010" y="395661"/>
                  <a:pt x="80010" y="396614"/>
                  <a:pt x="80010" y="396614"/>
                </a:cubicBezTo>
                <a:cubicBezTo>
                  <a:pt x="77153" y="397566"/>
                  <a:pt x="72390" y="399471"/>
                  <a:pt x="65723" y="402329"/>
                </a:cubicBezTo>
                <a:cubicBezTo>
                  <a:pt x="72390" y="399471"/>
                  <a:pt x="78105" y="397566"/>
                  <a:pt x="80010" y="396614"/>
                </a:cubicBezTo>
                <a:cubicBezTo>
                  <a:pt x="79058" y="398519"/>
                  <a:pt x="74295" y="400424"/>
                  <a:pt x="67628" y="405186"/>
                </a:cubicBezTo>
                <a:cubicBezTo>
                  <a:pt x="75248" y="400424"/>
                  <a:pt x="80010" y="398519"/>
                  <a:pt x="80963" y="396614"/>
                </a:cubicBezTo>
                <a:cubicBezTo>
                  <a:pt x="80963" y="396614"/>
                  <a:pt x="80963" y="396614"/>
                  <a:pt x="81915" y="396614"/>
                </a:cubicBezTo>
                <a:cubicBezTo>
                  <a:pt x="81915" y="398519"/>
                  <a:pt x="77153" y="401376"/>
                  <a:pt x="68580" y="406139"/>
                </a:cubicBezTo>
                <a:cubicBezTo>
                  <a:pt x="77153" y="400424"/>
                  <a:pt x="82868" y="397566"/>
                  <a:pt x="81915" y="396614"/>
                </a:cubicBezTo>
                <a:cubicBezTo>
                  <a:pt x="81915" y="396614"/>
                  <a:pt x="81915" y="396614"/>
                  <a:pt x="81915" y="396614"/>
                </a:cubicBezTo>
                <a:cubicBezTo>
                  <a:pt x="83820" y="398519"/>
                  <a:pt x="79058" y="402329"/>
                  <a:pt x="70485" y="408996"/>
                </a:cubicBezTo>
                <a:cubicBezTo>
                  <a:pt x="80010" y="402329"/>
                  <a:pt x="85725" y="399471"/>
                  <a:pt x="82868" y="397566"/>
                </a:cubicBezTo>
                <a:cubicBezTo>
                  <a:pt x="84773" y="399471"/>
                  <a:pt x="81915" y="402329"/>
                  <a:pt x="75248" y="406139"/>
                </a:cubicBezTo>
                <a:cubicBezTo>
                  <a:pt x="74295" y="407091"/>
                  <a:pt x="72390" y="408044"/>
                  <a:pt x="71438" y="408996"/>
                </a:cubicBezTo>
                <a:cubicBezTo>
                  <a:pt x="72390" y="408044"/>
                  <a:pt x="73343" y="408044"/>
                  <a:pt x="74295" y="407091"/>
                </a:cubicBezTo>
                <a:cubicBezTo>
                  <a:pt x="73343" y="408044"/>
                  <a:pt x="72390" y="408996"/>
                  <a:pt x="70485" y="409949"/>
                </a:cubicBezTo>
                <a:cubicBezTo>
                  <a:pt x="72390" y="408996"/>
                  <a:pt x="73343" y="408044"/>
                  <a:pt x="74295" y="407091"/>
                </a:cubicBezTo>
                <a:cubicBezTo>
                  <a:pt x="81915" y="402329"/>
                  <a:pt x="87630" y="399471"/>
                  <a:pt x="85725" y="397566"/>
                </a:cubicBezTo>
                <a:cubicBezTo>
                  <a:pt x="87630" y="398519"/>
                  <a:pt x="87630" y="400424"/>
                  <a:pt x="88583" y="402329"/>
                </a:cubicBezTo>
                <a:cubicBezTo>
                  <a:pt x="88583" y="402329"/>
                  <a:pt x="88583" y="402329"/>
                  <a:pt x="89535" y="403281"/>
                </a:cubicBezTo>
                <a:cubicBezTo>
                  <a:pt x="89535" y="402329"/>
                  <a:pt x="88583" y="400424"/>
                  <a:pt x="88583" y="399471"/>
                </a:cubicBezTo>
                <a:cubicBezTo>
                  <a:pt x="88583" y="399471"/>
                  <a:pt x="89535" y="399471"/>
                  <a:pt x="89535" y="399471"/>
                </a:cubicBezTo>
                <a:cubicBezTo>
                  <a:pt x="90488" y="400424"/>
                  <a:pt x="90488" y="401376"/>
                  <a:pt x="91440" y="402329"/>
                </a:cubicBezTo>
                <a:cubicBezTo>
                  <a:pt x="91440" y="401376"/>
                  <a:pt x="90488" y="400424"/>
                  <a:pt x="90488" y="399471"/>
                </a:cubicBezTo>
                <a:cubicBezTo>
                  <a:pt x="90488" y="399471"/>
                  <a:pt x="91440" y="399471"/>
                  <a:pt x="91440" y="399471"/>
                </a:cubicBezTo>
                <a:cubicBezTo>
                  <a:pt x="91440" y="400424"/>
                  <a:pt x="92393" y="401376"/>
                  <a:pt x="92393" y="402329"/>
                </a:cubicBezTo>
                <a:lnTo>
                  <a:pt x="92393" y="402329"/>
                </a:lnTo>
                <a:cubicBezTo>
                  <a:pt x="92393" y="402329"/>
                  <a:pt x="93345" y="402329"/>
                  <a:pt x="93345" y="403281"/>
                </a:cubicBezTo>
                <a:cubicBezTo>
                  <a:pt x="93345" y="402329"/>
                  <a:pt x="92393" y="400424"/>
                  <a:pt x="92393" y="399471"/>
                </a:cubicBezTo>
                <a:cubicBezTo>
                  <a:pt x="92393" y="399471"/>
                  <a:pt x="93345" y="399471"/>
                  <a:pt x="93345" y="399471"/>
                </a:cubicBezTo>
                <a:cubicBezTo>
                  <a:pt x="94298" y="399471"/>
                  <a:pt x="95250" y="399471"/>
                  <a:pt x="95250" y="400424"/>
                </a:cubicBezTo>
                <a:cubicBezTo>
                  <a:pt x="95250" y="401376"/>
                  <a:pt x="95250" y="402329"/>
                  <a:pt x="95250" y="403281"/>
                </a:cubicBezTo>
                <a:cubicBezTo>
                  <a:pt x="95250" y="403281"/>
                  <a:pt x="94298" y="402329"/>
                  <a:pt x="94298" y="402329"/>
                </a:cubicBezTo>
                <a:cubicBezTo>
                  <a:pt x="94298" y="402329"/>
                  <a:pt x="95250" y="403281"/>
                  <a:pt x="95250" y="403281"/>
                </a:cubicBezTo>
                <a:cubicBezTo>
                  <a:pt x="95250" y="403281"/>
                  <a:pt x="95250" y="404234"/>
                  <a:pt x="95250" y="404234"/>
                </a:cubicBezTo>
                <a:cubicBezTo>
                  <a:pt x="96203" y="405186"/>
                  <a:pt x="96203" y="406139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996"/>
                  <a:pt x="98108" y="409949"/>
                  <a:pt x="98108" y="411854"/>
                </a:cubicBezTo>
                <a:cubicBezTo>
                  <a:pt x="100013" y="414711"/>
                  <a:pt x="100965" y="417569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1379"/>
                  <a:pt x="102870" y="422331"/>
                  <a:pt x="102870" y="424236"/>
                </a:cubicBezTo>
                <a:cubicBezTo>
                  <a:pt x="102870" y="425189"/>
                  <a:pt x="102870" y="426141"/>
                  <a:pt x="102870" y="427094"/>
                </a:cubicBezTo>
                <a:cubicBezTo>
                  <a:pt x="102870" y="426141"/>
                  <a:pt x="102870" y="426141"/>
                  <a:pt x="102870" y="425189"/>
                </a:cubicBezTo>
                <a:cubicBezTo>
                  <a:pt x="102870" y="426141"/>
                  <a:pt x="102870" y="426141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6141"/>
                  <a:pt x="102870" y="425189"/>
                  <a:pt x="102870" y="424236"/>
                </a:cubicBezTo>
                <a:cubicBezTo>
                  <a:pt x="102870" y="423284"/>
                  <a:pt x="102870" y="423284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0965" y="420426"/>
                  <a:pt x="100013" y="417569"/>
                  <a:pt x="99060" y="415664"/>
                </a:cubicBezTo>
                <a:cubicBezTo>
                  <a:pt x="99060" y="416616"/>
                  <a:pt x="99060" y="416616"/>
                  <a:pt x="99060" y="417569"/>
                </a:cubicBezTo>
                <a:cubicBezTo>
                  <a:pt x="99060" y="417569"/>
                  <a:pt x="99060" y="417569"/>
                  <a:pt x="99060" y="418521"/>
                </a:cubicBezTo>
                <a:cubicBezTo>
                  <a:pt x="100013" y="420426"/>
                  <a:pt x="100965" y="422331"/>
                  <a:pt x="101918" y="424236"/>
                </a:cubicBezTo>
                <a:lnTo>
                  <a:pt x="101918" y="424236"/>
                </a:lnTo>
                <a:cubicBezTo>
                  <a:pt x="100965" y="423284"/>
                  <a:pt x="100965" y="421379"/>
                  <a:pt x="100013" y="420426"/>
                </a:cubicBezTo>
                <a:cubicBezTo>
                  <a:pt x="100013" y="420426"/>
                  <a:pt x="100013" y="421379"/>
                  <a:pt x="100013" y="421379"/>
                </a:cubicBezTo>
                <a:cubicBezTo>
                  <a:pt x="100965" y="422331"/>
                  <a:pt x="100965" y="423284"/>
                  <a:pt x="101918" y="425189"/>
                </a:cubicBezTo>
                <a:cubicBezTo>
                  <a:pt x="101918" y="425189"/>
                  <a:pt x="101918" y="425189"/>
                  <a:pt x="101918" y="425189"/>
                </a:cubicBezTo>
                <a:cubicBezTo>
                  <a:pt x="101918" y="424236"/>
                  <a:pt x="100965" y="423284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1379"/>
                  <a:pt x="100013" y="421379"/>
                  <a:pt x="100013" y="420426"/>
                </a:cubicBezTo>
                <a:cubicBezTo>
                  <a:pt x="100013" y="420426"/>
                  <a:pt x="100013" y="419474"/>
                  <a:pt x="100013" y="419474"/>
                </a:cubicBezTo>
                <a:cubicBezTo>
                  <a:pt x="100013" y="419474"/>
                  <a:pt x="100013" y="420426"/>
                  <a:pt x="100965" y="420426"/>
                </a:cubicBezTo>
                <a:cubicBezTo>
                  <a:pt x="100965" y="420426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7569"/>
                </a:cubicBezTo>
                <a:cubicBezTo>
                  <a:pt x="100965" y="417569"/>
                  <a:pt x="100965" y="417569"/>
                  <a:pt x="100965" y="417569"/>
                </a:cubicBezTo>
                <a:cubicBezTo>
                  <a:pt x="100965" y="417569"/>
                  <a:pt x="100965" y="417569"/>
                  <a:pt x="100965" y="418521"/>
                </a:cubicBezTo>
                <a:cubicBezTo>
                  <a:pt x="100965" y="418521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9474"/>
                </a:cubicBezTo>
                <a:cubicBezTo>
                  <a:pt x="100965" y="420426"/>
                  <a:pt x="100965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99060" y="422331"/>
                  <a:pt x="96203" y="423284"/>
                  <a:pt x="92393" y="422331"/>
                </a:cubicBezTo>
                <a:cubicBezTo>
                  <a:pt x="94298" y="423284"/>
                  <a:pt x="96203" y="423284"/>
                  <a:pt x="98108" y="422331"/>
                </a:cubicBezTo>
                <a:cubicBezTo>
                  <a:pt x="99060" y="423284"/>
                  <a:pt x="100965" y="423284"/>
                  <a:pt x="101918" y="423284"/>
                </a:cubicBezTo>
                <a:cubicBezTo>
                  <a:pt x="100965" y="426141"/>
                  <a:pt x="99060" y="427094"/>
                  <a:pt x="95250" y="424236"/>
                </a:cubicBezTo>
                <a:cubicBezTo>
                  <a:pt x="100013" y="427094"/>
                  <a:pt x="101918" y="426141"/>
                  <a:pt x="102870" y="423284"/>
                </a:cubicBezTo>
                <a:cubicBezTo>
                  <a:pt x="103823" y="424236"/>
                  <a:pt x="104775" y="425189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7094"/>
                  <a:pt x="105728" y="427094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7094"/>
                  <a:pt x="105728" y="427094"/>
                </a:cubicBezTo>
                <a:cubicBezTo>
                  <a:pt x="105728" y="427094"/>
                  <a:pt x="105728" y="427094"/>
                  <a:pt x="105728" y="428046"/>
                </a:cubicBezTo>
                <a:lnTo>
                  <a:pt x="105728" y="428046"/>
                </a:lnTo>
                <a:cubicBezTo>
                  <a:pt x="105728" y="428046"/>
                  <a:pt x="105728" y="428046"/>
                  <a:pt x="105728" y="427094"/>
                </a:cubicBezTo>
                <a:cubicBezTo>
                  <a:pt x="105728" y="427094"/>
                  <a:pt x="105728" y="427094"/>
                  <a:pt x="105728" y="426141"/>
                </a:cubicBezTo>
                <a:cubicBezTo>
                  <a:pt x="105728" y="426141"/>
                  <a:pt x="105728" y="427094"/>
                  <a:pt x="106680" y="427094"/>
                </a:cubicBezTo>
                <a:cubicBezTo>
                  <a:pt x="106680" y="427094"/>
                  <a:pt x="106680" y="426141"/>
                  <a:pt x="105728" y="426141"/>
                </a:cubicBezTo>
                <a:cubicBezTo>
                  <a:pt x="105728" y="426141"/>
                  <a:pt x="105728" y="425189"/>
                  <a:pt x="105728" y="425189"/>
                </a:cubicBezTo>
                <a:cubicBezTo>
                  <a:pt x="105728" y="426141"/>
                  <a:pt x="106680" y="426141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lnTo>
                  <a:pt x="106680" y="427094"/>
                </a:lnTo>
                <a:lnTo>
                  <a:pt x="106680" y="427094"/>
                </a:lnTo>
                <a:cubicBezTo>
                  <a:pt x="106680" y="427094"/>
                  <a:pt x="106680" y="428046"/>
                  <a:pt x="106680" y="428046"/>
                </a:cubicBez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lnTo>
                  <a:pt x="106680" y="428046"/>
                </a:ln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cubicBezTo>
                  <a:pt x="106680" y="428046"/>
                  <a:pt x="106680" y="428046"/>
                  <a:pt x="106680" y="427094"/>
                </a:cubicBezTo>
                <a:lnTo>
                  <a:pt x="106680" y="427094"/>
                </a:lnTo>
                <a:cubicBezTo>
                  <a:pt x="106680" y="427094"/>
                  <a:pt x="106680" y="427094"/>
                  <a:pt x="106680" y="428046"/>
                </a:cubicBezTo>
                <a:cubicBezTo>
                  <a:pt x="106680" y="428999"/>
                  <a:pt x="106680" y="428999"/>
                  <a:pt x="105728" y="428999"/>
                </a:cubicBezTo>
                <a:cubicBezTo>
                  <a:pt x="105728" y="428999"/>
                  <a:pt x="105728" y="428046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8999"/>
                  <a:pt x="105728" y="428999"/>
                </a:cubicBezTo>
                <a:cubicBezTo>
                  <a:pt x="104775" y="428999"/>
                  <a:pt x="103823" y="428046"/>
                  <a:pt x="101918" y="427094"/>
                </a:cubicBezTo>
                <a:cubicBezTo>
                  <a:pt x="103823" y="428999"/>
                  <a:pt x="104775" y="428999"/>
                  <a:pt x="105728" y="428999"/>
                </a:cubicBezTo>
                <a:cubicBezTo>
                  <a:pt x="105728" y="429951"/>
                  <a:pt x="104775" y="430904"/>
                  <a:pt x="103823" y="430904"/>
                </a:cubicBezTo>
                <a:cubicBezTo>
                  <a:pt x="102870" y="430904"/>
                  <a:pt x="102870" y="429951"/>
                  <a:pt x="101918" y="428999"/>
                </a:cubicBezTo>
                <a:cubicBezTo>
                  <a:pt x="102870" y="429951"/>
                  <a:pt x="102870" y="429951"/>
                  <a:pt x="103823" y="430904"/>
                </a:cubicBezTo>
                <a:cubicBezTo>
                  <a:pt x="102870" y="430904"/>
                  <a:pt x="100965" y="429951"/>
                  <a:pt x="99060" y="428046"/>
                </a:cubicBezTo>
                <a:cubicBezTo>
                  <a:pt x="100965" y="429951"/>
                  <a:pt x="102870" y="430904"/>
                  <a:pt x="103823" y="430904"/>
                </a:cubicBezTo>
                <a:cubicBezTo>
                  <a:pt x="105728" y="432809"/>
                  <a:pt x="106680" y="431856"/>
                  <a:pt x="106680" y="429951"/>
                </a:cubicBezTo>
                <a:cubicBezTo>
                  <a:pt x="108585" y="435666"/>
                  <a:pt x="107633" y="438524"/>
                  <a:pt x="102870" y="431856"/>
                </a:cubicBezTo>
                <a:cubicBezTo>
                  <a:pt x="104775" y="434714"/>
                  <a:pt x="106680" y="435666"/>
                  <a:pt x="107633" y="436619"/>
                </a:cubicBezTo>
                <a:cubicBezTo>
                  <a:pt x="107633" y="436619"/>
                  <a:pt x="107633" y="436619"/>
                  <a:pt x="107633" y="435666"/>
                </a:cubicBezTo>
                <a:cubicBezTo>
                  <a:pt x="107633" y="435666"/>
                  <a:pt x="107633" y="436619"/>
                  <a:pt x="107633" y="436619"/>
                </a:cubicBezTo>
                <a:cubicBezTo>
                  <a:pt x="109538" y="436619"/>
                  <a:pt x="109538" y="43471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9538" y="435666"/>
                  <a:pt x="110490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8585" y="439476"/>
                  <a:pt x="107633" y="438524"/>
                </a:cubicBezTo>
                <a:cubicBezTo>
                  <a:pt x="108585" y="440429"/>
                  <a:pt x="109538" y="441381"/>
                  <a:pt x="109538" y="441381"/>
                </a:cubicBezTo>
                <a:cubicBezTo>
                  <a:pt x="110490" y="443286"/>
                  <a:pt x="111443" y="443286"/>
                  <a:pt x="111443" y="443286"/>
                </a:cubicBezTo>
                <a:cubicBezTo>
                  <a:pt x="111443" y="442334"/>
                  <a:pt x="110490" y="441381"/>
                  <a:pt x="110490" y="439476"/>
                </a:cubicBezTo>
                <a:cubicBezTo>
                  <a:pt x="110490" y="440429"/>
                  <a:pt x="111443" y="442334"/>
                  <a:pt x="111443" y="443286"/>
                </a:cubicBezTo>
                <a:cubicBezTo>
                  <a:pt x="111443" y="443286"/>
                  <a:pt x="111443" y="443286"/>
                  <a:pt x="111443" y="442334"/>
                </a:cubicBezTo>
                <a:cubicBezTo>
                  <a:pt x="111443" y="440429"/>
                  <a:pt x="110490" y="437571"/>
                  <a:pt x="108585" y="433761"/>
                </a:cubicBezTo>
                <a:cubicBezTo>
                  <a:pt x="109538" y="436619"/>
                  <a:pt x="110490" y="438524"/>
                  <a:pt x="110490" y="439476"/>
                </a:cubicBezTo>
                <a:cubicBezTo>
                  <a:pt x="111443" y="441381"/>
                  <a:pt x="110490" y="442334"/>
                  <a:pt x="109538" y="441381"/>
                </a:cubicBezTo>
                <a:cubicBezTo>
                  <a:pt x="110490" y="441381"/>
                  <a:pt x="110490" y="441381"/>
                  <a:pt x="110490" y="439476"/>
                </a:cubicBezTo>
                <a:cubicBezTo>
                  <a:pt x="110490" y="437571"/>
                  <a:pt x="109538" y="435666"/>
                  <a:pt x="108585" y="433761"/>
                </a:cubicBezTo>
                <a:cubicBezTo>
                  <a:pt x="108585" y="432809"/>
                  <a:pt x="107633" y="432809"/>
                  <a:pt x="107633" y="431856"/>
                </a:cubicBezTo>
                <a:cubicBezTo>
                  <a:pt x="107633" y="431856"/>
                  <a:pt x="107633" y="432809"/>
                  <a:pt x="108585" y="432809"/>
                </a:cubicBezTo>
                <a:cubicBezTo>
                  <a:pt x="108585" y="431856"/>
                  <a:pt x="107633" y="431856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29951"/>
                  <a:pt x="106680" y="429951"/>
                  <a:pt x="106680" y="428999"/>
                </a:cubicBezTo>
                <a:cubicBezTo>
                  <a:pt x="106680" y="428999"/>
                  <a:pt x="106680" y="428999"/>
                  <a:pt x="106680" y="428999"/>
                </a:cubicBezTo>
                <a:cubicBezTo>
                  <a:pt x="106680" y="429951"/>
                  <a:pt x="107633" y="429951"/>
                  <a:pt x="107633" y="430904"/>
                </a:cubicBezTo>
                <a:lnTo>
                  <a:pt x="107633" y="430904"/>
                </a:lnTo>
                <a:lnTo>
                  <a:pt x="107633" y="430904"/>
                </a:lnTo>
                <a:cubicBezTo>
                  <a:pt x="108585" y="431856"/>
                  <a:pt x="108585" y="432809"/>
                  <a:pt x="109538" y="433761"/>
                </a:cubicBezTo>
                <a:cubicBezTo>
                  <a:pt x="112395" y="438524"/>
                  <a:pt x="113348" y="442334"/>
                  <a:pt x="113348" y="444239"/>
                </a:cubicBezTo>
                <a:cubicBezTo>
                  <a:pt x="114300" y="446144"/>
                  <a:pt x="113348" y="446144"/>
                  <a:pt x="113348" y="446144"/>
                </a:cubicBezTo>
                <a:cubicBezTo>
                  <a:pt x="114300" y="448049"/>
                  <a:pt x="114300" y="449001"/>
                  <a:pt x="114300" y="447096"/>
                </a:cubicBezTo>
                <a:cubicBezTo>
                  <a:pt x="115253" y="446144"/>
                  <a:pt x="112395" y="439476"/>
                  <a:pt x="108585" y="432809"/>
                </a:cubicBezTo>
                <a:cubicBezTo>
                  <a:pt x="111443" y="437571"/>
                  <a:pt x="113348" y="441381"/>
                  <a:pt x="114300" y="444239"/>
                </a:cubicBezTo>
                <a:cubicBezTo>
                  <a:pt x="114300" y="443286"/>
                  <a:pt x="114300" y="443286"/>
                  <a:pt x="114300" y="442334"/>
                </a:cubicBezTo>
                <a:cubicBezTo>
                  <a:pt x="114300" y="443286"/>
                  <a:pt x="114300" y="444239"/>
                  <a:pt x="114300" y="445191"/>
                </a:cubicBezTo>
                <a:cubicBezTo>
                  <a:pt x="114300" y="446144"/>
                  <a:pt x="115253" y="447096"/>
                  <a:pt x="115253" y="448049"/>
                </a:cubicBezTo>
                <a:cubicBezTo>
                  <a:pt x="115253" y="449001"/>
                  <a:pt x="115253" y="449001"/>
                  <a:pt x="115253" y="449954"/>
                </a:cubicBezTo>
                <a:cubicBezTo>
                  <a:pt x="115253" y="449954"/>
                  <a:pt x="115253" y="449001"/>
                  <a:pt x="115253" y="448049"/>
                </a:cubicBezTo>
                <a:cubicBezTo>
                  <a:pt x="115253" y="448049"/>
                  <a:pt x="115253" y="448049"/>
                  <a:pt x="115253" y="449001"/>
                </a:cubicBezTo>
                <a:cubicBezTo>
                  <a:pt x="115253" y="449954"/>
                  <a:pt x="116205" y="449954"/>
                  <a:pt x="116205" y="449954"/>
                </a:cubicBezTo>
                <a:cubicBezTo>
                  <a:pt x="117158" y="452811"/>
                  <a:pt x="117158" y="454716"/>
                  <a:pt x="116205" y="453764"/>
                </a:cubicBezTo>
                <a:cubicBezTo>
                  <a:pt x="119063" y="455669"/>
                  <a:pt x="118110" y="451859"/>
                  <a:pt x="117158" y="444239"/>
                </a:cubicBezTo>
                <a:cubicBezTo>
                  <a:pt x="118110" y="451859"/>
                  <a:pt x="120968" y="457574"/>
                  <a:pt x="117158" y="455669"/>
                </a:cubicBezTo>
                <a:cubicBezTo>
                  <a:pt x="121920" y="458526"/>
                  <a:pt x="123825" y="456621"/>
                  <a:pt x="120968" y="448049"/>
                </a:cubicBezTo>
                <a:cubicBezTo>
                  <a:pt x="123825" y="456621"/>
                  <a:pt x="126683" y="461384"/>
                  <a:pt x="120015" y="458526"/>
                </a:cubicBezTo>
                <a:cubicBezTo>
                  <a:pt x="122873" y="460431"/>
                  <a:pt x="126683" y="461384"/>
                  <a:pt x="130493" y="463289"/>
                </a:cubicBezTo>
                <a:cubicBezTo>
                  <a:pt x="128588" y="462336"/>
                  <a:pt x="126683" y="461384"/>
                  <a:pt x="124778" y="460431"/>
                </a:cubicBezTo>
                <a:cubicBezTo>
                  <a:pt x="127635" y="461384"/>
                  <a:pt x="129540" y="462336"/>
                  <a:pt x="132398" y="463289"/>
                </a:cubicBezTo>
                <a:cubicBezTo>
                  <a:pt x="134303" y="464241"/>
                  <a:pt x="136208" y="464241"/>
                  <a:pt x="137160" y="464241"/>
                </a:cubicBezTo>
                <a:cubicBezTo>
                  <a:pt x="135255" y="463289"/>
                  <a:pt x="132398" y="462336"/>
                  <a:pt x="130493" y="461384"/>
                </a:cubicBezTo>
                <a:cubicBezTo>
                  <a:pt x="133350" y="462336"/>
                  <a:pt x="135255" y="463289"/>
                  <a:pt x="138113" y="464241"/>
                </a:cubicBezTo>
                <a:cubicBezTo>
                  <a:pt x="140970" y="464241"/>
                  <a:pt x="141923" y="463289"/>
                  <a:pt x="134303" y="457574"/>
                </a:cubicBezTo>
                <a:cubicBezTo>
                  <a:pt x="141923" y="463289"/>
                  <a:pt x="142875" y="465194"/>
                  <a:pt x="140970" y="465194"/>
                </a:cubicBezTo>
                <a:cubicBezTo>
                  <a:pt x="142875" y="466146"/>
                  <a:pt x="143828" y="466146"/>
                  <a:pt x="145733" y="467099"/>
                </a:cubicBezTo>
                <a:cubicBezTo>
                  <a:pt x="148590" y="468051"/>
                  <a:pt x="150495" y="468051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7638" y="465194"/>
                  <a:pt x="145733" y="463289"/>
                  <a:pt x="141923" y="461384"/>
                </a:cubicBezTo>
                <a:cubicBezTo>
                  <a:pt x="145733" y="464241"/>
                  <a:pt x="148590" y="465194"/>
                  <a:pt x="149543" y="467099"/>
                </a:cubicBezTo>
                <a:cubicBezTo>
                  <a:pt x="167640" y="475671"/>
                  <a:pt x="167640" y="475671"/>
                  <a:pt x="149543" y="469956"/>
                </a:cubicBezTo>
                <a:cubicBezTo>
                  <a:pt x="169545" y="476624"/>
                  <a:pt x="173355" y="475671"/>
                  <a:pt x="169545" y="480434"/>
                </a:cubicBezTo>
                <a:cubicBezTo>
                  <a:pt x="173355" y="475671"/>
                  <a:pt x="173355" y="475671"/>
                  <a:pt x="180023" y="487101"/>
                </a:cubicBezTo>
                <a:cubicBezTo>
                  <a:pt x="174308" y="476624"/>
                  <a:pt x="175260" y="478529"/>
                  <a:pt x="192405" y="493769"/>
                </a:cubicBezTo>
                <a:cubicBezTo>
                  <a:pt x="177165" y="478529"/>
                  <a:pt x="182880" y="484244"/>
                  <a:pt x="203835" y="499484"/>
                </a:cubicBezTo>
                <a:cubicBezTo>
                  <a:pt x="185738" y="485196"/>
                  <a:pt x="200978" y="495674"/>
                  <a:pt x="215265" y="505199"/>
                </a:cubicBezTo>
                <a:cubicBezTo>
                  <a:pt x="206693" y="493769"/>
                  <a:pt x="222885" y="491864"/>
                  <a:pt x="230505" y="489006"/>
                </a:cubicBezTo>
                <a:cubicBezTo>
                  <a:pt x="232410" y="481386"/>
                  <a:pt x="238125" y="475671"/>
                  <a:pt x="245745" y="472814"/>
                </a:cubicBezTo>
                <a:cubicBezTo>
                  <a:pt x="247650" y="465194"/>
                  <a:pt x="254318" y="460431"/>
                  <a:pt x="260985" y="456621"/>
                </a:cubicBezTo>
                <a:cubicBezTo>
                  <a:pt x="263843" y="449954"/>
                  <a:pt x="268605" y="444239"/>
                  <a:pt x="276225" y="440429"/>
                </a:cubicBezTo>
                <a:cubicBezTo>
                  <a:pt x="279083" y="433761"/>
                  <a:pt x="285750" y="429951"/>
                  <a:pt x="291465" y="424236"/>
                </a:cubicBezTo>
                <a:cubicBezTo>
                  <a:pt x="296228" y="418521"/>
                  <a:pt x="300990" y="412806"/>
                  <a:pt x="306705" y="408044"/>
                </a:cubicBezTo>
                <a:cubicBezTo>
                  <a:pt x="311468" y="402329"/>
                  <a:pt x="317183" y="397566"/>
                  <a:pt x="321945" y="391851"/>
                </a:cubicBezTo>
                <a:cubicBezTo>
                  <a:pt x="332423" y="381374"/>
                  <a:pt x="341948" y="369944"/>
                  <a:pt x="352425" y="359466"/>
                </a:cubicBezTo>
                <a:cubicBezTo>
                  <a:pt x="375285" y="335654"/>
                  <a:pt x="397193" y="311841"/>
                  <a:pt x="415290" y="284219"/>
                </a:cubicBezTo>
                <a:cubicBezTo>
                  <a:pt x="426720" y="257549"/>
                  <a:pt x="412433" y="280409"/>
                  <a:pt x="428625" y="256596"/>
                </a:cubicBezTo>
                <a:close/>
                <a:moveTo>
                  <a:pt x="81915" y="394709"/>
                </a:move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lose/>
                <a:moveTo>
                  <a:pt x="82868" y="394709"/>
                </a:moveTo>
                <a:cubicBezTo>
                  <a:pt x="83820" y="394709"/>
                  <a:pt x="83820" y="393756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lose/>
                <a:moveTo>
                  <a:pt x="80010" y="403281"/>
                </a:moveTo>
                <a:cubicBezTo>
                  <a:pt x="84773" y="399471"/>
                  <a:pt x="87630" y="396614"/>
                  <a:pt x="85725" y="395661"/>
                </a:cubicBezTo>
                <a:cubicBezTo>
                  <a:pt x="87630" y="396614"/>
                  <a:pt x="85725" y="399471"/>
                  <a:pt x="80010" y="403281"/>
                </a:cubicBezTo>
                <a:close/>
                <a:moveTo>
                  <a:pt x="91440" y="395661"/>
                </a:moveTo>
                <a:cubicBezTo>
                  <a:pt x="92393" y="396614"/>
                  <a:pt x="92393" y="396614"/>
                  <a:pt x="93345" y="397566"/>
                </a:cubicBezTo>
                <a:cubicBezTo>
                  <a:pt x="92393" y="397566"/>
                  <a:pt x="91440" y="396614"/>
                  <a:pt x="91440" y="395661"/>
                </a:cubicBezTo>
                <a:close/>
                <a:moveTo>
                  <a:pt x="100965" y="421379"/>
                </a:moveTo>
                <a:cubicBezTo>
                  <a:pt x="100965" y="421379"/>
                  <a:pt x="100965" y="422331"/>
                  <a:pt x="101918" y="422331"/>
                </a:cubicBezTo>
                <a:cubicBezTo>
                  <a:pt x="101918" y="422331"/>
                  <a:pt x="101918" y="422331"/>
                  <a:pt x="100965" y="421379"/>
                </a:cubicBezTo>
                <a:cubicBezTo>
                  <a:pt x="100965" y="422331"/>
                  <a:pt x="100965" y="421379"/>
                  <a:pt x="100965" y="421379"/>
                </a:cubicBezTo>
                <a:close/>
                <a:moveTo>
                  <a:pt x="100965" y="422331"/>
                </a:moveTo>
                <a:cubicBezTo>
                  <a:pt x="100965" y="422331"/>
                  <a:pt x="100013" y="422331"/>
                  <a:pt x="100965" y="422331"/>
                </a:cubicBezTo>
                <a:cubicBezTo>
                  <a:pt x="100013" y="422331"/>
                  <a:pt x="100013" y="422331"/>
                  <a:pt x="100013" y="421379"/>
                </a:cubicBezTo>
                <a:cubicBezTo>
                  <a:pt x="100013" y="420426"/>
                  <a:pt x="100013" y="420426"/>
                  <a:pt x="100013" y="419474"/>
                </a:cubicBezTo>
                <a:cubicBezTo>
                  <a:pt x="100013" y="421379"/>
                  <a:pt x="100013" y="421379"/>
                  <a:pt x="100965" y="422331"/>
                </a:cubicBezTo>
                <a:close/>
                <a:moveTo>
                  <a:pt x="100013" y="422331"/>
                </a:moveTo>
                <a:cubicBezTo>
                  <a:pt x="100013" y="422331"/>
                  <a:pt x="100013" y="422331"/>
                  <a:pt x="100013" y="422331"/>
                </a:cubicBezTo>
                <a:cubicBezTo>
                  <a:pt x="99060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lose/>
                <a:moveTo>
                  <a:pt x="98108" y="418521"/>
                </a:moveTo>
                <a:cubicBezTo>
                  <a:pt x="98108" y="419474"/>
                  <a:pt x="99060" y="419474"/>
                  <a:pt x="99060" y="420426"/>
                </a:cubicBezTo>
                <a:cubicBezTo>
                  <a:pt x="99060" y="421379"/>
                  <a:pt x="99060" y="421379"/>
                  <a:pt x="99060" y="422331"/>
                </a:cubicBezTo>
                <a:cubicBezTo>
                  <a:pt x="99060" y="421379"/>
                  <a:pt x="98108" y="421379"/>
                  <a:pt x="97155" y="420426"/>
                </a:cubicBezTo>
                <a:cubicBezTo>
                  <a:pt x="98108" y="419474"/>
                  <a:pt x="98108" y="418521"/>
                  <a:pt x="98108" y="418521"/>
                </a:cubicBezTo>
                <a:close/>
                <a:moveTo>
                  <a:pt x="96203" y="421379"/>
                </a:moveTo>
                <a:cubicBezTo>
                  <a:pt x="97155" y="421379"/>
                  <a:pt x="98108" y="420426"/>
                  <a:pt x="98108" y="419474"/>
                </a:cubicBezTo>
                <a:cubicBezTo>
                  <a:pt x="99060" y="420426"/>
                  <a:pt x="99060" y="420426"/>
                  <a:pt x="100013" y="421379"/>
                </a:cubicBezTo>
                <a:cubicBezTo>
                  <a:pt x="100013" y="421379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98108" y="423284"/>
                  <a:pt x="97155" y="422331"/>
                  <a:pt x="96203" y="421379"/>
                </a:cubicBezTo>
                <a:close/>
                <a:moveTo>
                  <a:pt x="101918" y="426141"/>
                </a:moveTo>
                <a:cubicBezTo>
                  <a:pt x="100965" y="425189"/>
                  <a:pt x="100013" y="424236"/>
                  <a:pt x="99060" y="423284"/>
                </a:cubicBezTo>
                <a:lnTo>
                  <a:pt x="99060" y="423284"/>
                </a:lnTo>
                <a:cubicBezTo>
                  <a:pt x="99060" y="423284"/>
                  <a:pt x="99060" y="423284"/>
                  <a:pt x="100013" y="423284"/>
                </a:cubicBezTo>
                <a:cubicBezTo>
                  <a:pt x="100965" y="424236"/>
                  <a:pt x="100965" y="425189"/>
                  <a:pt x="101918" y="426141"/>
                </a:cubicBezTo>
                <a:cubicBezTo>
                  <a:pt x="101918" y="425189"/>
                  <a:pt x="101918" y="426141"/>
                  <a:pt x="101918" y="426141"/>
                </a:cubicBezTo>
                <a:close/>
                <a:moveTo>
                  <a:pt x="101918" y="425189"/>
                </a:moveTo>
                <a:cubicBezTo>
                  <a:pt x="101918" y="424236"/>
                  <a:pt x="101918" y="424236"/>
                  <a:pt x="101918" y="425189"/>
                </a:cubicBezTo>
                <a:cubicBezTo>
                  <a:pt x="101918" y="424236"/>
                  <a:pt x="101918" y="424236"/>
                  <a:pt x="101918" y="425189"/>
                </a:cubicBezTo>
                <a:cubicBezTo>
                  <a:pt x="100965" y="424236"/>
                  <a:pt x="100965" y="423284"/>
                  <a:pt x="100013" y="423284"/>
                </a:cubicBezTo>
                <a:cubicBezTo>
                  <a:pt x="100013" y="423284"/>
                  <a:pt x="100013" y="423284"/>
                  <a:pt x="100965" y="423284"/>
                </a:cubicBezTo>
                <a:lnTo>
                  <a:pt x="100965" y="423284"/>
                </a:ln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4236"/>
                  <a:pt x="100965" y="424236"/>
                </a:cubicBezTo>
                <a:cubicBezTo>
                  <a:pt x="100965" y="425189"/>
                  <a:pt x="101918" y="426141"/>
                  <a:pt x="101918" y="427094"/>
                </a:cubicBezTo>
                <a:cubicBezTo>
                  <a:pt x="101918" y="425189"/>
                  <a:pt x="101918" y="425189"/>
                  <a:pt x="101918" y="425189"/>
                </a:cubicBezTo>
                <a:close/>
                <a:moveTo>
                  <a:pt x="102870" y="427094"/>
                </a:move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lnTo>
                  <a:pt x="102870" y="427094"/>
                </a:lnTo>
                <a:cubicBezTo>
                  <a:pt x="102870" y="427094"/>
                  <a:pt x="102870" y="427094"/>
                  <a:pt x="102870" y="427094"/>
                </a:cubicBezTo>
                <a:close/>
                <a:moveTo>
                  <a:pt x="102870" y="428046"/>
                </a:moveTo>
                <a:cubicBezTo>
                  <a:pt x="102870" y="428046"/>
                  <a:pt x="102870" y="428046"/>
                  <a:pt x="102870" y="428046"/>
                </a:cubicBezTo>
                <a:cubicBezTo>
                  <a:pt x="102870" y="428999"/>
                  <a:pt x="102870" y="428046"/>
                  <a:pt x="102870" y="428046"/>
                </a:cubicBezTo>
                <a:cubicBezTo>
                  <a:pt x="102870" y="428046"/>
                  <a:pt x="102870" y="428046"/>
                  <a:pt x="102870" y="428046"/>
                </a:cubicBezTo>
                <a:close/>
                <a:moveTo>
                  <a:pt x="100965" y="430904"/>
                </a:moveTo>
                <a:cubicBezTo>
                  <a:pt x="101918" y="430904"/>
                  <a:pt x="102870" y="429951"/>
                  <a:pt x="102870" y="428999"/>
                </a:cubicBezTo>
                <a:cubicBezTo>
                  <a:pt x="102870" y="428999"/>
                  <a:pt x="103823" y="428046"/>
                  <a:pt x="103823" y="428046"/>
                </a:cubicBezTo>
                <a:cubicBezTo>
                  <a:pt x="103823" y="428046"/>
                  <a:pt x="103823" y="428046"/>
                  <a:pt x="103823" y="428046"/>
                </a:cubicBezTo>
                <a:cubicBezTo>
                  <a:pt x="103823" y="431856"/>
                  <a:pt x="102870" y="432809"/>
                  <a:pt x="100965" y="430904"/>
                </a:cubicBezTo>
                <a:close/>
              </a:path>
            </a:pathLst>
          </a:custGeom>
          <a:solidFill>
            <a:schemeClr val="lt1">
              <a:alpha val="50196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58" name="Google Shape;358;p36"/>
          <p:cNvGrpSpPr/>
          <p:nvPr/>
        </p:nvGrpSpPr>
        <p:grpSpPr>
          <a:xfrm>
            <a:off x="1063450" y="4199639"/>
            <a:ext cx="3277594" cy="1972817"/>
            <a:chOff x="1017885" y="2820184"/>
            <a:chExt cx="3386040" cy="2926172"/>
          </a:xfrm>
        </p:grpSpPr>
        <p:pic>
          <p:nvPicPr>
            <p:cNvPr id="359" name="Google Shape;359;p3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10800000" flipH="1">
              <a:off x="1199926" y="5538246"/>
              <a:ext cx="3204000" cy="2081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0" name="Google Shape;360;p3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10800000" flipH="1">
              <a:off x="1064808" y="2820184"/>
              <a:ext cx="3204000" cy="2081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1" name="Google Shape;361;p3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5400000" flipH="1">
              <a:off x="-305220" y="4165076"/>
              <a:ext cx="2830034" cy="1838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2" name="Google Shape;362;p3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5400000" flipH="1">
              <a:off x="2816624" y="4190215"/>
              <a:ext cx="2830034" cy="18382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63" name="Google Shape;363;p36"/>
          <p:cNvGrpSpPr/>
          <p:nvPr/>
        </p:nvGrpSpPr>
        <p:grpSpPr>
          <a:xfrm>
            <a:off x="7927734" y="4165667"/>
            <a:ext cx="3277594" cy="1898328"/>
            <a:chOff x="1017885" y="2820184"/>
            <a:chExt cx="3386040" cy="2926172"/>
          </a:xfrm>
        </p:grpSpPr>
        <p:pic>
          <p:nvPicPr>
            <p:cNvPr id="364" name="Google Shape;364;p3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10800000" flipH="1">
              <a:off x="1199926" y="5538246"/>
              <a:ext cx="3204000" cy="2081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5" name="Google Shape;365;p3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10800000" flipH="1">
              <a:off x="1064808" y="2820184"/>
              <a:ext cx="3204000" cy="2081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6" name="Google Shape;366;p3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5400000" flipH="1">
              <a:off x="-305220" y="4165076"/>
              <a:ext cx="2830034" cy="1838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7" name="Google Shape;367;p3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5400000" flipH="1">
              <a:off x="2816624" y="4190215"/>
              <a:ext cx="2830034" cy="18382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30" name="Picture 6" descr="Articles | English Composition I">
            <a:extLst>
              <a:ext uri="{FF2B5EF4-FFF2-40B4-BE49-F238E27FC236}">
                <a16:creationId xmlns:a16="http://schemas.microsoft.com/office/drawing/2014/main" id="{70897CAE-5DBA-467B-B09B-A579655A4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998" y="2073607"/>
            <a:ext cx="1091786" cy="1028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7" name="Google Shape;357;p36"/>
          <p:cNvSpPr/>
          <p:nvPr/>
        </p:nvSpPr>
        <p:spPr>
          <a:xfrm>
            <a:off x="2431083" y="1498567"/>
            <a:ext cx="845569" cy="887885"/>
          </a:xfrm>
          <a:custGeom>
            <a:avLst/>
            <a:gdLst/>
            <a:ahLst/>
            <a:cxnLst/>
            <a:rect l="l" t="t" r="r" b="b"/>
            <a:pathLst>
              <a:path w="578167" h="505198" extrusionOk="0">
                <a:moveTo>
                  <a:pt x="428625" y="256596"/>
                </a:moveTo>
                <a:cubicBezTo>
                  <a:pt x="429578" y="256596"/>
                  <a:pt x="432435" y="254691"/>
                  <a:pt x="437198" y="248976"/>
                </a:cubicBezTo>
                <a:cubicBezTo>
                  <a:pt x="483870" y="203256"/>
                  <a:pt x="531495" y="156584"/>
                  <a:pt x="578168" y="110864"/>
                </a:cubicBezTo>
                <a:cubicBezTo>
                  <a:pt x="568643" y="108006"/>
                  <a:pt x="560070" y="106101"/>
                  <a:pt x="550545" y="103244"/>
                </a:cubicBezTo>
                <a:cubicBezTo>
                  <a:pt x="547688" y="102291"/>
                  <a:pt x="544830" y="101339"/>
                  <a:pt x="541020" y="100386"/>
                </a:cubicBezTo>
                <a:cubicBezTo>
                  <a:pt x="538163" y="99434"/>
                  <a:pt x="532448" y="93719"/>
                  <a:pt x="531495" y="97529"/>
                </a:cubicBezTo>
                <a:cubicBezTo>
                  <a:pt x="527685" y="91814"/>
                  <a:pt x="482918" y="78479"/>
                  <a:pt x="521970" y="94671"/>
                </a:cubicBezTo>
                <a:cubicBezTo>
                  <a:pt x="507683" y="88956"/>
                  <a:pt x="496253" y="85146"/>
                  <a:pt x="490538" y="82289"/>
                </a:cubicBezTo>
                <a:cubicBezTo>
                  <a:pt x="488633" y="82289"/>
                  <a:pt x="487680" y="82289"/>
                  <a:pt x="486728" y="81336"/>
                </a:cubicBezTo>
                <a:cubicBezTo>
                  <a:pt x="489585" y="82289"/>
                  <a:pt x="498158" y="86099"/>
                  <a:pt x="513398" y="90861"/>
                </a:cubicBezTo>
                <a:cubicBezTo>
                  <a:pt x="505778" y="88004"/>
                  <a:pt x="500063" y="86099"/>
                  <a:pt x="494348" y="85146"/>
                </a:cubicBezTo>
                <a:cubicBezTo>
                  <a:pt x="493395" y="85146"/>
                  <a:pt x="492443" y="85146"/>
                  <a:pt x="491490" y="85146"/>
                </a:cubicBezTo>
                <a:cubicBezTo>
                  <a:pt x="495300" y="86099"/>
                  <a:pt x="499110" y="87051"/>
                  <a:pt x="503873" y="88004"/>
                </a:cubicBezTo>
                <a:cubicBezTo>
                  <a:pt x="498158" y="87051"/>
                  <a:pt x="493395" y="85146"/>
                  <a:pt x="489585" y="85146"/>
                </a:cubicBezTo>
                <a:cubicBezTo>
                  <a:pt x="485775" y="85146"/>
                  <a:pt x="481965" y="85146"/>
                  <a:pt x="479108" y="85146"/>
                </a:cubicBezTo>
                <a:cubicBezTo>
                  <a:pt x="476250" y="85146"/>
                  <a:pt x="473393" y="86099"/>
                  <a:pt x="470535" y="86099"/>
                </a:cubicBezTo>
                <a:cubicBezTo>
                  <a:pt x="466725" y="87051"/>
                  <a:pt x="463868" y="88004"/>
                  <a:pt x="462915" y="88956"/>
                </a:cubicBezTo>
                <a:cubicBezTo>
                  <a:pt x="461963" y="89909"/>
                  <a:pt x="461010" y="89909"/>
                  <a:pt x="460058" y="89909"/>
                </a:cubicBezTo>
                <a:cubicBezTo>
                  <a:pt x="457200" y="90861"/>
                  <a:pt x="457200" y="90861"/>
                  <a:pt x="458153" y="89909"/>
                </a:cubicBezTo>
                <a:cubicBezTo>
                  <a:pt x="461963" y="89909"/>
                  <a:pt x="463868" y="88004"/>
                  <a:pt x="468630" y="85146"/>
                </a:cubicBezTo>
                <a:cubicBezTo>
                  <a:pt x="465773" y="87051"/>
                  <a:pt x="462915" y="88956"/>
                  <a:pt x="461010" y="89909"/>
                </a:cubicBezTo>
                <a:cubicBezTo>
                  <a:pt x="461963" y="88956"/>
                  <a:pt x="462915" y="88004"/>
                  <a:pt x="464820" y="87051"/>
                </a:cubicBezTo>
                <a:cubicBezTo>
                  <a:pt x="462915" y="88956"/>
                  <a:pt x="461010" y="89909"/>
                  <a:pt x="460058" y="90861"/>
                </a:cubicBezTo>
                <a:cubicBezTo>
                  <a:pt x="453390" y="94671"/>
                  <a:pt x="457200" y="90861"/>
                  <a:pt x="471488" y="76574"/>
                </a:cubicBezTo>
                <a:cubicBezTo>
                  <a:pt x="450533" y="98481"/>
                  <a:pt x="449580" y="99434"/>
                  <a:pt x="467678" y="75621"/>
                </a:cubicBezTo>
                <a:cubicBezTo>
                  <a:pt x="448628" y="100386"/>
                  <a:pt x="447675" y="100386"/>
                  <a:pt x="461963" y="73716"/>
                </a:cubicBezTo>
                <a:cubicBezTo>
                  <a:pt x="447675" y="101339"/>
                  <a:pt x="446723" y="101339"/>
                  <a:pt x="457200" y="71811"/>
                </a:cubicBezTo>
                <a:cubicBezTo>
                  <a:pt x="446723" y="101339"/>
                  <a:pt x="445770" y="102291"/>
                  <a:pt x="453390" y="70859"/>
                </a:cubicBezTo>
                <a:cubicBezTo>
                  <a:pt x="448628" y="91814"/>
                  <a:pt x="446723" y="98481"/>
                  <a:pt x="446723" y="89909"/>
                </a:cubicBezTo>
                <a:cubicBezTo>
                  <a:pt x="447675" y="86099"/>
                  <a:pt x="448628" y="81336"/>
                  <a:pt x="450533" y="73716"/>
                </a:cubicBezTo>
                <a:cubicBezTo>
                  <a:pt x="448628" y="80384"/>
                  <a:pt x="447675" y="86099"/>
                  <a:pt x="446723" y="88956"/>
                </a:cubicBezTo>
                <a:cubicBezTo>
                  <a:pt x="446723" y="87051"/>
                  <a:pt x="446723" y="83241"/>
                  <a:pt x="446723" y="79431"/>
                </a:cubicBezTo>
                <a:cubicBezTo>
                  <a:pt x="447675" y="80384"/>
                  <a:pt x="447675" y="79431"/>
                  <a:pt x="446723" y="77526"/>
                </a:cubicBezTo>
                <a:cubicBezTo>
                  <a:pt x="446723" y="74669"/>
                  <a:pt x="446723" y="70859"/>
                  <a:pt x="446723" y="67049"/>
                </a:cubicBezTo>
                <a:cubicBezTo>
                  <a:pt x="446723" y="70859"/>
                  <a:pt x="446723" y="74669"/>
                  <a:pt x="446723" y="77526"/>
                </a:cubicBezTo>
                <a:cubicBezTo>
                  <a:pt x="445770" y="76574"/>
                  <a:pt x="445770" y="75621"/>
                  <a:pt x="444818" y="74669"/>
                </a:cubicBezTo>
                <a:cubicBezTo>
                  <a:pt x="443865" y="73716"/>
                  <a:pt x="442913" y="72764"/>
                  <a:pt x="441008" y="71811"/>
                </a:cubicBezTo>
                <a:cubicBezTo>
                  <a:pt x="441008" y="72764"/>
                  <a:pt x="441008" y="73716"/>
                  <a:pt x="441008" y="74669"/>
                </a:cubicBezTo>
                <a:cubicBezTo>
                  <a:pt x="443865" y="76574"/>
                  <a:pt x="445770" y="77526"/>
                  <a:pt x="445770" y="78479"/>
                </a:cubicBezTo>
                <a:cubicBezTo>
                  <a:pt x="445770" y="78479"/>
                  <a:pt x="446723" y="79431"/>
                  <a:pt x="446723" y="79431"/>
                </a:cubicBezTo>
                <a:cubicBezTo>
                  <a:pt x="446723" y="85146"/>
                  <a:pt x="445770" y="88956"/>
                  <a:pt x="445770" y="91814"/>
                </a:cubicBezTo>
                <a:cubicBezTo>
                  <a:pt x="444818" y="95624"/>
                  <a:pt x="444818" y="95624"/>
                  <a:pt x="443865" y="90861"/>
                </a:cubicBezTo>
                <a:cubicBezTo>
                  <a:pt x="443865" y="90861"/>
                  <a:pt x="443865" y="89909"/>
                  <a:pt x="442913" y="88956"/>
                </a:cubicBezTo>
                <a:cubicBezTo>
                  <a:pt x="441960" y="87051"/>
                  <a:pt x="437198" y="80384"/>
                  <a:pt x="434340" y="75621"/>
                </a:cubicBezTo>
                <a:cubicBezTo>
                  <a:pt x="428625" y="70859"/>
                  <a:pt x="421958" y="65144"/>
                  <a:pt x="418148" y="61334"/>
                </a:cubicBezTo>
                <a:cubicBezTo>
                  <a:pt x="411480" y="57524"/>
                  <a:pt x="405765" y="54666"/>
                  <a:pt x="406718" y="52761"/>
                </a:cubicBezTo>
                <a:cubicBezTo>
                  <a:pt x="397193" y="49904"/>
                  <a:pt x="392430" y="49904"/>
                  <a:pt x="393383" y="48951"/>
                </a:cubicBezTo>
                <a:cubicBezTo>
                  <a:pt x="380048" y="51809"/>
                  <a:pt x="379095" y="51809"/>
                  <a:pt x="391478" y="45141"/>
                </a:cubicBezTo>
                <a:cubicBezTo>
                  <a:pt x="373380" y="54666"/>
                  <a:pt x="374333" y="52761"/>
                  <a:pt x="391478" y="33711"/>
                </a:cubicBezTo>
                <a:cubicBezTo>
                  <a:pt x="373380" y="53714"/>
                  <a:pt x="371475" y="55619"/>
                  <a:pt x="380048" y="33711"/>
                </a:cubicBezTo>
                <a:cubicBezTo>
                  <a:pt x="375285" y="47046"/>
                  <a:pt x="373380" y="50856"/>
                  <a:pt x="373380" y="45141"/>
                </a:cubicBezTo>
                <a:cubicBezTo>
                  <a:pt x="373380" y="45141"/>
                  <a:pt x="372428" y="42284"/>
                  <a:pt x="371475" y="35616"/>
                </a:cubicBezTo>
                <a:cubicBezTo>
                  <a:pt x="370523" y="33711"/>
                  <a:pt x="369570" y="30854"/>
                  <a:pt x="368618" y="27996"/>
                </a:cubicBezTo>
                <a:cubicBezTo>
                  <a:pt x="365760" y="23234"/>
                  <a:pt x="359093" y="14661"/>
                  <a:pt x="349568" y="4184"/>
                </a:cubicBezTo>
                <a:cubicBezTo>
                  <a:pt x="371475" y="29901"/>
                  <a:pt x="346710" y="5136"/>
                  <a:pt x="338138" y="374"/>
                </a:cubicBezTo>
                <a:cubicBezTo>
                  <a:pt x="331470" y="-579"/>
                  <a:pt x="325755" y="374"/>
                  <a:pt x="320993" y="2279"/>
                </a:cubicBezTo>
                <a:cubicBezTo>
                  <a:pt x="316230" y="4184"/>
                  <a:pt x="311468" y="7041"/>
                  <a:pt x="306705" y="10851"/>
                </a:cubicBezTo>
                <a:cubicBezTo>
                  <a:pt x="302895" y="14661"/>
                  <a:pt x="299085" y="18471"/>
                  <a:pt x="295275" y="23234"/>
                </a:cubicBezTo>
                <a:cubicBezTo>
                  <a:pt x="290513" y="28949"/>
                  <a:pt x="285750" y="34664"/>
                  <a:pt x="280988" y="40379"/>
                </a:cubicBezTo>
                <a:cubicBezTo>
                  <a:pt x="239078" y="91814"/>
                  <a:pt x="263843" y="65144"/>
                  <a:pt x="221933" y="116579"/>
                </a:cubicBezTo>
                <a:cubicBezTo>
                  <a:pt x="181928" y="165156"/>
                  <a:pt x="171450" y="156584"/>
                  <a:pt x="129540" y="204209"/>
                </a:cubicBezTo>
                <a:cubicBezTo>
                  <a:pt x="96203" y="242309"/>
                  <a:pt x="41910" y="278504"/>
                  <a:pt x="11430" y="321366"/>
                </a:cubicBezTo>
                <a:cubicBezTo>
                  <a:pt x="7620" y="327081"/>
                  <a:pt x="3810" y="333749"/>
                  <a:pt x="0" y="340416"/>
                </a:cubicBezTo>
                <a:cubicBezTo>
                  <a:pt x="5715" y="343274"/>
                  <a:pt x="13335" y="355656"/>
                  <a:pt x="15240" y="348989"/>
                </a:cubicBezTo>
                <a:cubicBezTo>
                  <a:pt x="20955" y="361371"/>
                  <a:pt x="31433" y="379469"/>
                  <a:pt x="28575" y="360419"/>
                </a:cubicBezTo>
                <a:cubicBezTo>
                  <a:pt x="34290" y="383279"/>
                  <a:pt x="56198" y="392804"/>
                  <a:pt x="40958" y="373754"/>
                </a:cubicBezTo>
                <a:cubicBezTo>
                  <a:pt x="43815" y="377564"/>
                  <a:pt x="46673" y="380421"/>
                  <a:pt x="49530" y="383279"/>
                </a:cubicBezTo>
                <a:cubicBezTo>
                  <a:pt x="60008" y="388994"/>
                  <a:pt x="67628" y="391851"/>
                  <a:pt x="68580" y="392804"/>
                </a:cubicBezTo>
                <a:cubicBezTo>
                  <a:pt x="72390" y="393756"/>
                  <a:pt x="74295" y="393756"/>
                  <a:pt x="74295" y="393756"/>
                </a:cubicBezTo>
                <a:cubicBezTo>
                  <a:pt x="75248" y="394709"/>
                  <a:pt x="70485" y="394709"/>
                  <a:pt x="59055" y="396614"/>
                </a:cubicBezTo>
                <a:cubicBezTo>
                  <a:pt x="70485" y="394709"/>
                  <a:pt x="77153" y="394709"/>
                  <a:pt x="77153" y="393756"/>
                </a:cubicBezTo>
                <a:cubicBezTo>
                  <a:pt x="78105" y="394709"/>
                  <a:pt x="72390" y="394709"/>
                  <a:pt x="60960" y="397566"/>
                </a:cubicBezTo>
                <a:cubicBezTo>
                  <a:pt x="72390" y="394709"/>
                  <a:pt x="79058" y="394709"/>
                  <a:pt x="78105" y="394709"/>
                </a:cubicBezTo>
                <a:cubicBezTo>
                  <a:pt x="78105" y="395661"/>
                  <a:pt x="77153" y="395661"/>
                  <a:pt x="73343" y="397566"/>
                </a:cubicBezTo>
                <a:cubicBezTo>
                  <a:pt x="70485" y="398519"/>
                  <a:pt x="67628" y="399471"/>
                  <a:pt x="63818" y="400424"/>
                </a:cubicBezTo>
                <a:cubicBezTo>
                  <a:pt x="67628" y="399471"/>
                  <a:pt x="70485" y="398519"/>
                  <a:pt x="73343" y="397566"/>
                </a:cubicBezTo>
                <a:cubicBezTo>
                  <a:pt x="70485" y="398519"/>
                  <a:pt x="66675" y="399471"/>
                  <a:pt x="62865" y="401376"/>
                </a:cubicBezTo>
                <a:cubicBezTo>
                  <a:pt x="72390" y="397566"/>
                  <a:pt x="78105" y="396614"/>
                  <a:pt x="80010" y="395661"/>
                </a:cubicBezTo>
                <a:cubicBezTo>
                  <a:pt x="80010" y="395661"/>
                  <a:pt x="80010" y="395661"/>
                  <a:pt x="80010" y="395661"/>
                </a:cubicBezTo>
                <a:cubicBezTo>
                  <a:pt x="80010" y="395661"/>
                  <a:pt x="80010" y="396614"/>
                  <a:pt x="80010" y="396614"/>
                </a:cubicBezTo>
                <a:cubicBezTo>
                  <a:pt x="77153" y="397566"/>
                  <a:pt x="72390" y="399471"/>
                  <a:pt x="65723" y="402329"/>
                </a:cubicBezTo>
                <a:cubicBezTo>
                  <a:pt x="72390" y="399471"/>
                  <a:pt x="78105" y="397566"/>
                  <a:pt x="80010" y="396614"/>
                </a:cubicBezTo>
                <a:cubicBezTo>
                  <a:pt x="79058" y="398519"/>
                  <a:pt x="74295" y="400424"/>
                  <a:pt x="67628" y="405186"/>
                </a:cubicBezTo>
                <a:cubicBezTo>
                  <a:pt x="75248" y="400424"/>
                  <a:pt x="80010" y="398519"/>
                  <a:pt x="80963" y="396614"/>
                </a:cubicBezTo>
                <a:cubicBezTo>
                  <a:pt x="80963" y="396614"/>
                  <a:pt x="80963" y="396614"/>
                  <a:pt x="81915" y="396614"/>
                </a:cubicBezTo>
                <a:cubicBezTo>
                  <a:pt x="81915" y="398519"/>
                  <a:pt x="77153" y="401376"/>
                  <a:pt x="68580" y="406139"/>
                </a:cubicBezTo>
                <a:cubicBezTo>
                  <a:pt x="77153" y="400424"/>
                  <a:pt x="82868" y="397566"/>
                  <a:pt x="81915" y="396614"/>
                </a:cubicBezTo>
                <a:cubicBezTo>
                  <a:pt x="81915" y="396614"/>
                  <a:pt x="81915" y="396614"/>
                  <a:pt x="81915" y="396614"/>
                </a:cubicBezTo>
                <a:cubicBezTo>
                  <a:pt x="83820" y="398519"/>
                  <a:pt x="79058" y="402329"/>
                  <a:pt x="70485" y="408996"/>
                </a:cubicBezTo>
                <a:cubicBezTo>
                  <a:pt x="80010" y="402329"/>
                  <a:pt x="85725" y="399471"/>
                  <a:pt x="82868" y="397566"/>
                </a:cubicBezTo>
                <a:cubicBezTo>
                  <a:pt x="84773" y="399471"/>
                  <a:pt x="81915" y="402329"/>
                  <a:pt x="75248" y="406139"/>
                </a:cubicBezTo>
                <a:cubicBezTo>
                  <a:pt x="74295" y="407091"/>
                  <a:pt x="72390" y="408044"/>
                  <a:pt x="71438" y="408996"/>
                </a:cubicBezTo>
                <a:cubicBezTo>
                  <a:pt x="72390" y="408044"/>
                  <a:pt x="73343" y="408044"/>
                  <a:pt x="74295" y="407091"/>
                </a:cubicBezTo>
                <a:cubicBezTo>
                  <a:pt x="73343" y="408044"/>
                  <a:pt x="72390" y="408996"/>
                  <a:pt x="70485" y="409949"/>
                </a:cubicBezTo>
                <a:cubicBezTo>
                  <a:pt x="72390" y="408996"/>
                  <a:pt x="73343" y="408044"/>
                  <a:pt x="74295" y="407091"/>
                </a:cubicBezTo>
                <a:cubicBezTo>
                  <a:pt x="81915" y="402329"/>
                  <a:pt x="87630" y="399471"/>
                  <a:pt x="85725" y="397566"/>
                </a:cubicBezTo>
                <a:cubicBezTo>
                  <a:pt x="87630" y="398519"/>
                  <a:pt x="87630" y="400424"/>
                  <a:pt x="88583" y="402329"/>
                </a:cubicBezTo>
                <a:cubicBezTo>
                  <a:pt x="88583" y="402329"/>
                  <a:pt x="88583" y="402329"/>
                  <a:pt x="89535" y="403281"/>
                </a:cubicBezTo>
                <a:cubicBezTo>
                  <a:pt x="89535" y="402329"/>
                  <a:pt x="88583" y="400424"/>
                  <a:pt x="88583" y="399471"/>
                </a:cubicBezTo>
                <a:cubicBezTo>
                  <a:pt x="88583" y="399471"/>
                  <a:pt x="89535" y="399471"/>
                  <a:pt x="89535" y="399471"/>
                </a:cubicBezTo>
                <a:cubicBezTo>
                  <a:pt x="90488" y="400424"/>
                  <a:pt x="90488" y="401376"/>
                  <a:pt x="91440" y="402329"/>
                </a:cubicBezTo>
                <a:cubicBezTo>
                  <a:pt x="91440" y="401376"/>
                  <a:pt x="90488" y="400424"/>
                  <a:pt x="90488" y="399471"/>
                </a:cubicBezTo>
                <a:cubicBezTo>
                  <a:pt x="90488" y="399471"/>
                  <a:pt x="91440" y="399471"/>
                  <a:pt x="91440" y="399471"/>
                </a:cubicBezTo>
                <a:cubicBezTo>
                  <a:pt x="91440" y="400424"/>
                  <a:pt x="92393" y="401376"/>
                  <a:pt x="92393" y="402329"/>
                </a:cubicBezTo>
                <a:lnTo>
                  <a:pt x="92393" y="402329"/>
                </a:lnTo>
                <a:cubicBezTo>
                  <a:pt x="92393" y="402329"/>
                  <a:pt x="93345" y="402329"/>
                  <a:pt x="93345" y="403281"/>
                </a:cubicBezTo>
                <a:cubicBezTo>
                  <a:pt x="93345" y="402329"/>
                  <a:pt x="92393" y="400424"/>
                  <a:pt x="92393" y="399471"/>
                </a:cubicBezTo>
                <a:cubicBezTo>
                  <a:pt x="92393" y="399471"/>
                  <a:pt x="93345" y="399471"/>
                  <a:pt x="93345" y="399471"/>
                </a:cubicBezTo>
                <a:cubicBezTo>
                  <a:pt x="94298" y="399471"/>
                  <a:pt x="95250" y="399471"/>
                  <a:pt x="95250" y="400424"/>
                </a:cubicBezTo>
                <a:cubicBezTo>
                  <a:pt x="95250" y="401376"/>
                  <a:pt x="95250" y="402329"/>
                  <a:pt x="95250" y="403281"/>
                </a:cubicBezTo>
                <a:cubicBezTo>
                  <a:pt x="95250" y="403281"/>
                  <a:pt x="94298" y="402329"/>
                  <a:pt x="94298" y="402329"/>
                </a:cubicBezTo>
                <a:cubicBezTo>
                  <a:pt x="94298" y="402329"/>
                  <a:pt x="95250" y="403281"/>
                  <a:pt x="95250" y="403281"/>
                </a:cubicBezTo>
                <a:cubicBezTo>
                  <a:pt x="95250" y="403281"/>
                  <a:pt x="95250" y="404234"/>
                  <a:pt x="95250" y="404234"/>
                </a:cubicBezTo>
                <a:cubicBezTo>
                  <a:pt x="96203" y="405186"/>
                  <a:pt x="96203" y="406139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996"/>
                  <a:pt x="98108" y="409949"/>
                  <a:pt x="98108" y="411854"/>
                </a:cubicBezTo>
                <a:cubicBezTo>
                  <a:pt x="100013" y="414711"/>
                  <a:pt x="100965" y="417569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1379"/>
                  <a:pt x="102870" y="422331"/>
                  <a:pt x="102870" y="424236"/>
                </a:cubicBezTo>
                <a:cubicBezTo>
                  <a:pt x="102870" y="425189"/>
                  <a:pt x="102870" y="426141"/>
                  <a:pt x="102870" y="427094"/>
                </a:cubicBezTo>
                <a:cubicBezTo>
                  <a:pt x="102870" y="426141"/>
                  <a:pt x="102870" y="426141"/>
                  <a:pt x="102870" y="425189"/>
                </a:cubicBezTo>
                <a:cubicBezTo>
                  <a:pt x="102870" y="426141"/>
                  <a:pt x="102870" y="426141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6141"/>
                  <a:pt x="102870" y="425189"/>
                  <a:pt x="102870" y="424236"/>
                </a:cubicBezTo>
                <a:cubicBezTo>
                  <a:pt x="102870" y="423284"/>
                  <a:pt x="102870" y="423284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0965" y="420426"/>
                  <a:pt x="100013" y="417569"/>
                  <a:pt x="99060" y="415664"/>
                </a:cubicBezTo>
                <a:cubicBezTo>
                  <a:pt x="99060" y="416616"/>
                  <a:pt x="99060" y="416616"/>
                  <a:pt x="99060" y="417569"/>
                </a:cubicBezTo>
                <a:cubicBezTo>
                  <a:pt x="99060" y="417569"/>
                  <a:pt x="99060" y="417569"/>
                  <a:pt x="99060" y="418521"/>
                </a:cubicBezTo>
                <a:cubicBezTo>
                  <a:pt x="100013" y="420426"/>
                  <a:pt x="100965" y="422331"/>
                  <a:pt x="101918" y="424236"/>
                </a:cubicBezTo>
                <a:lnTo>
                  <a:pt x="101918" y="424236"/>
                </a:lnTo>
                <a:cubicBezTo>
                  <a:pt x="100965" y="423284"/>
                  <a:pt x="100965" y="421379"/>
                  <a:pt x="100013" y="420426"/>
                </a:cubicBezTo>
                <a:cubicBezTo>
                  <a:pt x="100013" y="420426"/>
                  <a:pt x="100013" y="421379"/>
                  <a:pt x="100013" y="421379"/>
                </a:cubicBezTo>
                <a:cubicBezTo>
                  <a:pt x="100965" y="422331"/>
                  <a:pt x="100965" y="423284"/>
                  <a:pt x="101918" y="425189"/>
                </a:cubicBezTo>
                <a:cubicBezTo>
                  <a:pt x="101918" y="425189"/>
                  <a:pt x="101918" y="425189"/>
                  <a:pt x="101918" y="425189"/>
                </a:cubicBezTo>
                <a:cubicBezTo>
                  <a:pt x="101918" y="424236"/>
                  <a:pt x="100965" y="423284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1379"/>
                  <a:pt x="100013" y="421379"/>
                  <a:pt x="100013" y="420426"/>
                </a:cubicBezTo>
                <a:cubicBezTo>
                  <a:pt x="100013" y="420426"/>
                  <a:pt x="100013" y="419474"/>
                  <a:pt x="100013" y="419474"/>
                </a:cubicBezTo>
                <a:cubicBezTo>
                  <a:pt x="100013" y="419474"/>
                  <a:pt x="100013" y="420426"/>
                  <a:pt x="100965" y="420426"/>
                </a:cubicBezTo>
                <a:cubicBezTo>
                  <a:pt x="100965" y="420426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7569"/>
                </a:cubicBezTo>
                <a:cubicBezTo>
                  <a:pt x="100965" y="417569"/>
                  <a:pt x="100965" y="417569"/>
                  <a:pt x="100965" y="417569"/>
                </a:cubicBezTo>
                <a:cubicBezTo>
                  <a:pt x="100965" y="417569"/>
                  <a:pt x="100965" y="417569"/>
                  <a:pt x="100965" y="418521"/>
                </a:cubicBezTo>
                <a:cubicBezTo>
                  <a:pt x="100965" y="418521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9474"/>
                </a:cubicBezTo>
                <a:cubicBezTo>
                  <a:pt x="100965" y="420426"/>
                  <a:pt x="100965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99060" y="422331"/>
                  <a:pt x="96203" y="423284"/>
                  <a:pt x="92393" y="422331"/>
                </a:cubicBezTo>
                <a:cubicBezTo>
                  <a:pt x="94298" y="423284"/>
                  <a:pt x="96203" y="423284"/>
                  <a:pt x="98108" y="422331"/>
                </a:cubicBezTo>
                <a:cubicBezTo>
                  <a:pt x="99060" y="423284"/>
                  <a:pt x="100965" y="423284"/>
                  <a:pt x="101918" y="423284"/>
                </a:cubicBezTo>
                <a:cubicBezTo>
                  <a:pt x="100965" y="426141"/>
                  <a:pt x="99060" y="427094"/>
                  <a:pt x="95250" y="424236"/>
                </a:cubicBezTo>
                <a:cubicBezTo>
                  <a:pt x="100013" y="427094"/>
                  <a:pt x="101918" y="426141"/>
                  <a:pt x="102870" y="423284"/>
                </a:cubicBezTo>
                <a:cubicBezTo>
                  <a:pt x="103823" y="424236"/>
                  <a:pt x="104775" y="425189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7094"/>
                  <a:pt x="105728" y="427094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7094"/>
                  <a:pt x="105728" y="427094"/>
                </a:cubicBezTo>
                <a:cubicBezTo>
                  <a:pt x="105728" y="427094"/>
                  <a:pt x="105728" y="427094"/>
                  <a:pt x="105728" y="428046"/>
                </a:cubicBezTo>
                <a:lnTo>
                  <a:pt x="105728" y="428046"/>
                </a:lnTo>
                <a:cubicBezTo>
                  <a:pt x="105728" y="428046"/>
                  <a:pt x="105728" y="428046"/>
                  <a:pt x="105728" y="427094"/>
                </a:cubicBezTo>
                <a:cubicBezTo>
                  <a:pt x="105728" y="427094"/>
                  <a:pt x="105728" y="427094"/>
                  <a:pt x="105728" y="426141"/>
                </a:cubicBezTo>
                <a:cubicBezTo>
                  <a:pt x="105728" y="426141"/>
                  <a:pt x="105728" y="427094"/>
                  <a:pt x="106680" y="427094"/>
                </a:cubicBezTo>
                <a:cubicBezTo>
                  <a:pt x="106680" y="427094"/>
                  <a:pt x="106680" y="426141"/>
                  <a:pt x="105728" y="426141"/>
                </a:cubicBezTo>
                <a:cubicBezTo>
                  <a:pt x="105728" y="426141"/>
                  <a:pt x="105728" y="425189"/>
                  <a:pt x="105728" y="425189"/>
                </a:cubicBezTo>
                <a:cubicBezTo>
                  <a:pt x="105728" y="426141"/>
                  <a:pt x="106680" y="426141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lnTo>
                  <a:pt x="106680" y="427094"/>
                </a:lnTo>
                <a:lnTo>
                  <a:pt x="106680" y="427094"/>
                </a:lnTo>
                <a:cubicBezTo>
                  <a:pt x="106680" y="427094"/>
                  <a:pt x="106680" y="428046"/>
                  <a:pt x="106680" y="428046"/>
                </a:cubicBez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lnTo>
                  <a:pt x="106680" y="428046"/>
                </a:ln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cubicBezTo>
                  <a:pt x="106680" y="428046"/>
                  <a:pt x="106680" y="428046"/>
                  <a:pt x="106680" y="427094"/>
                </a:cubicBezTo>
                <a:lnTo>
                  <a:pt x="106680" y="427094"/>
                </a:lnTo>
                <a:cubicBezTo>
                  <a:pt x="106680" y="427094"/>
                  <a:pt x="106680" y="427094"/>
                  <a:pt x="106680" y="428046"/>
                </a:cubicBezTo>
                <a:cubicBezTo>
                  <a:pt x="106680" y="428999"/>
                  <a:pt x="106680" y="428999"/>
                  <a:pt x="105728" y="428999"/>
                </a:cubicBezTo>
                <a:cubicBezTo>
                  <a:pt x="105728" y="428999"/>
                  <a:pt x="105728" y="428046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8999"/>
                  <a:pt x="105728" y="428999"/>
                </a:cubicBezTo>
                <a:cubicBezTo>
                  <a:pt x="104775" y="428999"/>
                  <a:pt x="103823" y="428046"/>
                  <a:pt x="101918" y="427094"/>
                </a:cubicBezTo>
                <a:cubicBezTo>
                  <a:pt x="103823" y="428999"/>
                  <a:pt x="104775" y="428999"/>
                  <a:pt x="105728" y="428999"/>
                </a:cubicBezTo>
                <a:cubicBezTo>
                  <a:pt x="105728" y="429951"/>
                  <a:pt x="104775" y="430904"/>
                  <a:pt x="103823" y="430904"/>
                </a:cubicBezTo>
                <a:cubicBezTo>
                  <a:pt x="102870" y="430904"/>
                  <a:pt x="102870" y="429951"/>
                  <a:pt x="101918" y="428999"/>
                </a:cubicBezTo>
                <a:cubicBezTo>
                  <a:pt x="102870" y="429951"/>
                  <a:pt x="102870" y="429951"/>
                  <a:pt x="103823" y="430904"/>
                </a:cubicBezTo>
                <a:cubicBezTo>
                  <a:pt x="102870" y="430904"/>
                  <a:pt x="100965" y="429951"/>
                  <a:pt x="99060" y="428046"/>
                </a:cubicBezTo>
                <a:cubicBezTo>
                  <a:pt x="100965" y="429951"/>
                  <a:pt x="102870" y="430904"/>
                  <a:pt x="103823" y="430904"/>
                </a:cubicBezTo>
                <a:cubicBezTo>
                  <a:pt x="105728" y="432809"/>
                  <a:pt x="106680" y="431856"/>
                  <a:pt x="106680" y="429951"/>
                </a:cubicBezTo>
                <a:cubicBezTo>
                  <a:pt x="108585" y="435666"/>
                  <a:pt x="107633" y="438524"/>
                  <a:pt x="102870" y="431856"/>
                </a:cubicBezTo>
                <a:cubicBezTo>
                  <a:pt x="104775" y="434714"/>
                  <a:pt x="106680" y="435666"/>
                  <a:pt x="107633" y="436619"/>
                </a:cubicBezTo>
                <a:cubicBezTo>
                  <a:pt x="107633" y="436619"/>
                  <a:pt x="107633" y="436619"/>
                  <a:pt x="107633" y="435666"/>
                </a:cubicBezTo>
                <a:cubicBezTo>
                  <a:pt x="107633" y="435666"/>
                  <a:pt x="107633" y="436619"/>
                  <a:pt x="107633" y="436619"/>
                </a:cubicBezTo>
                <a:cubicBezTo>
                  <a:pt x="109538" y="436619"/>
                  <a:pt x="109538" y="43471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9538" y="435666"/>
                  <a:pt x="110490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8585" y="439476"/>
                  <a:pt x="107633" y="438524"/>
                </a:cubicBezTo>
                <a:cubicBezTo>
                  <a:pt x="108585" y="440429"/>
                  <a:pt x="109538" y="441381"/>
                  <a:pt x="109538" y="441381"/>
                </a:cubicBezTo>
                <a:cubicBezTo>
                  <a:pt x="110490" y="443286"/>
                  <a:pt x="111443" y="443286"/>
                  <a:pt x="111443" y="443286"/>
                </a:cubicBezTo>
                <a:cubicBezTo>
                  <a:pt x="111443" y="442334"/>
                  <a:pt x="110490" y="441381"/>
                  <a:pt x="110490" y="439476"/>
                </a:cubicBezTo>
                <a:cubicBezTo>
                  <a:pt x="110490" y="440429"/>
                  <a:pt x="111443" y="442334"/>
                  <a:pt x="111443" y="443286"/>
                </a:cubicBezTo>
                <a:cubicBezTo>
                  <a:pt x="111443" y="443286"/>
                  <a:pt x="111443" y="443286"/>
                  <a:pt x="111443" y="442334"/>
                </a:cubicBezTo>
                <a:cubicBezTo>
                  <a:pt x="111443" y="440429"/>
                  <a:pt x="110490" y="437571"/>
                  <a:pt x="108585" y="433761"/>
                </a:cubicBezTo>
                <a:cubicBezTo>
                  <a:pt x="109538" y="436619"/>
                  <a:pt x="110490" y="438524"/>
                  <a:pt x="110490" y="439476"/>
                </a:cubicBezTo>
                <a:cubicBezTo>
                  <a:pt x="111443" y="441381"/>
                  <a:pt x="110490" y="442334"/>
                  <a:pt x="109538" y="441381"/>
                </a:cubicBezTo>
                <a:cubicBezTo>
                  <a:pt x="110490" y="441381"/>
                  <a:pt x="110490" y="441381"/>
                  <a:pt x="110490" y="439476"/>
                </a:cubicBezTo>
                <a:cubicBezTo>
                  <a:pt x="110490" y="437571"/>
                  <a:pt x="109538" y="435666"/>
                  <a:pt x="108585" y="433761"/>
                </a:cubicBezTo>
                <a:cubicBezTo>
                  <a:pt x="108585" y="432809"/>
                  <a:pt x="107633" y="432809"/>
                  <a:pt x="107633" y="431856"/>
                </a:cubicBezTo>
                <a:cubicBezTo>
                  <a:pt x="107633" y="431856"/>
                  <a:pt x="107633" y="432809"/>
                  <a:pt x="108585" y="432809"/>
                </a:cubicBezTo>
                <a:cubicBezTo>
                  <a:pt x="108585" y="431856"/>
                  <a:pt x="107633" y="431856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29951"/>
                  <a:pt x="106680" y="429951"/>
                  <a:pt x="106680" y="428999"/>
                </a:cubicBezTo>
                <a:cubicBezTo>
                  <a:pt x="106680" y="428999"/>
                  <a:pt x="106680" y="428999"/>
                  <a:pt x="106680" y="428999"/>
                </a:cubicBezTo>
                <a:cubicBezTo>
                  <a:pt x="106680" y="429951"/>
                  <a:pt x="107633" y="429951"/>
                  <a:pt x="107633" y="430904"/>
                </a:cubicBezTo>
                <a:lnTo>
                  <a:pt x="107633" y="430904"/>
                </a:lnTo>
                <a:lnTo>
                  <a:pt x="107633" y="430904"/>
                </a:lnTo>
                <a:cubicBezTo>
                  <a:pt x="108585" y="431856"/>
                  <a:pt x="108585" y="432809"/>
                  <a:pt x="109538" y="433761"/>
                </a:cubicBezTo>
                <a:cubicBezTo>
                  <a:pt x="112395" y="438524"/>
                  <a:pt x="113348" y="442334"/>
                  <a:pt x="113348" y="444239"/>
                </a:cubicBezTo>
                <a:cubicBezTo>
                  <a:pt x="114300" y="446144"/>
                  <a:pt x="113348" y="446144"/>
                  <a:pt x="113348" y="446144"/>
                </a:cubicBezTo>
                <a:cubicBezTo>
                  <a:pt x="114300" y="448049"/>
                  <a:pt x="114300" y="449001"/>
                  <a:pt x="114300" y="447096"/>
                </a:cubicBezTo>
                <a:cubicBezTo>
                  <a:pt x="115253" y="446144"/>
                  <a:pt x="112395" y="439476"/>
                  <a:pt x="108585" y="432809"/>
                </a:cubicBezTo>
                <a:cubicBezTo>
                  <a:pt x="111443" y="437571"/>
                  <a:pt x="113348" y="441381"/>
                  <a:pt x="114300" y="444239"/>
                </a:cubicBezTo>
                <a:cubicBezTo>
                  <a:pt x="114300" y="443286"/>
                  <a:pt x="114300" y="443286"/>
                  <a:pt x="114300" y="442334"/>
                </a:cubicBezTo>
                <a:cubicBezTo>
                  <a:pt x="114300" y="443286"/>
                  <a:pt x="114300" y="444239"/>
                  <a:pt x="114300" y="445191"/>
                </a:cubicBezTo>
                <a:cubicBezTo>
                  <a:pt x="114300" y="446144"/>
                  <a:pt x="115253" y="447096"/>
                  <a:pt x="115253" y="448049"/>
                </a:cubicBezTo>
                <a:cubicBezTo>
                  <a:pt x="115253" y="449001"/>
                  <a:pt x="115253" y="449001"/>
                  <a:pt x="115253" y="449954"/>
                </a:cubicBezTo>
                <a:cubicBezTo>
                  <a:pt x="115253" y="449954"/>
                  <a:pt x="115253" y="449001"/>
                  <a:pt x="115253" y="448049"/>
                </a:cubicBezTo>
                <a:cubicBezTo>
                  <a:pt x="115253" y="448049"/>
                  <a:pt x="115253" y="448049"/>
                  <a:pt x="115253" y="449001"/>
                </a:cubicBezTo>
                <a:cubicBezTo>
                  <a:pt x="115253" y="449954"/>
                  <a:pt x="116205" y="449954"/>
                  <a:pt x="116205" y="449954"/>
                </a:cubicBezTo>
                <a:cubicBezTo>
                  <a:pt x="117158" y="452811"/>
                  <a:pt x="117158" y="454716"/>
                  <a:pt x="116205" y="453764"/>
                </a:cubicBezTo>
                <a:cubicBezTo>
                  <a:pt x="119063" y="455669"/>
                  <a:pt x="118110" y="451859"/>
                  <a:pt x="117158" y="444239"/>
                </a:cubicBezTo>
                <a:cubicBezTo>
                  <a:pt x="118110" y="451859"/>
                  <a:pt x="120968" y="457574"/>
                  <a:pt x="117158" y="455669"/>
                </a:cubicBezTo>
                <a:cubicBezTo>
                  <a:pt x="121920" y="458526"/>
                  <a:pt x="123825" y="456621"/>
                  <a:pt x="120968" y="448049"/>
                </a:cubicBezTo>
                <a:cubicBezTo>
                  <a:pt x="123825" y="456621"/>
                  <a:pt x="126683" y="461384"/>
                  <a:pt x="120015" y="458526"/>
                </a:cubicBezTo>
                <a:cubicBezTo>
                  <a:pt x="122873" y="460431"/>
                  <a:pt x="126683" y="461384"/>
                  <a:pt x="130493" y="463289"/>
                </a:cubicBezTo>
                <a:cubicBezTo>
                  <a:pt x="128588" y="462336"/>
                  <a:pt x="126683" y="461384"/>
                  <a:pt x="124778" y="460431"/>
                </a:cubicBezTo>
                <a:cubicBezTo>
                  <a:pt x="127635" y="461384"/>
                  <a:pt x="129540" y="462336"/>
                  <a:pt x="132398" y="463289"/>
                </a:cubicBezTo>
                <a:cubicBezTo>
                  <a:pt x="134303" y="464241"/>
                  <a:pt x="136208" y="464241"/>
                  <a:pt x="137160" y="464241"/>
                </a:cubicBezTo>
                <a:cubicBezTo>
                  <a:pt x="135255" y="463289"/>
                  <a:pt x="132398" y="462336"/>
                  <a:pt x="130493" y="461384"/>
                </a:cubicBezTo>
                <a:cubicBezTo>
                  <a:pt x="133350" y="462336"/>
                  <a:pt x="135255" y="463289"/>
                  <a:pt x="138113" y="464241"/>
                </a:cubicBezTo>
                <a:cubicBezTo>
                  <a:pt x="140970" y="464241"/>
                  <a:pt x="141923" y="463289"/>
                  <a:pt x="134303" y="457574"/>
                </a:cubicBezTo>
                <a:cubicBezTo>
                  <a:pt x="141923" y="463289"/>
                  <a:pt x="142875" y="465194"/>
                  <a:pt x="140970" y="465194"/>
                </a:cubicBezTo>
                <a:cubicBezTo>
                  <a:pt x="142875" y="466146"/>
                  <a:pt x="143828" y="466146"/>
                  <a:pt x="145733" y="467099"/>
                </a:cubicBezTo>
                <a:cubicBezTo>
                  <a:pt x="148590" y="468051"/>
                  <a:pt x="150495" y="468051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7638" y="465194"/>
                  <a:pt x="145733" y="463289"/>
                  <a:pt x="141923" y="461384"/>
                </a:cubicBezTo>
                <a:cubicBezTo>
                  <a:pt x="145733" y="464241"/>
                  <a:pt x="148590" y="465194"/>
                  <a:pt x="149543" y="467099"/>
                </a:cubicBezTo>
                <a:cubicBezTo>
                  <a:pt x="167640" y="475671"/>
                  <a:pt x="167640" y="475671"/>
                  <a:pt x="149543" y="469956"/>
                </a:cubicBezTo>
                <a:cubicBezTo>
                  <a:pt x="169545" y="476624"/>
                  <a:pt x="173355" y="475671"/>
                  <a:pt x="169545" y="480434"/>
                </a:cubicBezTo>
                <a:cubicBezTo>
                  <a:pt x="173355" y="475671"/>
                  <a:pt x="173355" y="475671"/>
                  <a:pt x="180023" y="487101"/>
                </a:cubicBezTo>
                <a:cubicBezTo>
                  <a:pt x="174308" y="476624"/>
                  <a:pt x="175260" y="478529"/>
                  <a:pt x="192405" y="493769"/>
                </a:cubicBezTo>
                <a:cubicBezTo>
                  <a:pt x="177165" y="478529"/>
                  <a:pt x="182880" y="484244"/>
                  <a:pt x="203835" y="499484"/>
                </a:cubicBezTo>
                <a:cubicBezTo>
                  <a:pt x="185738" y="485196"/>
                  <a:pt x="200978" y="495674"/>
                  <a:pt x="215265" y="505199"/>
                </a:cubicBezTo>
                <a:cubicBezTo>
                  <a:pt x="206693" y="493769"/>
                  <a:pt x="222885" y="491864"/>
                  <a:pt x="230505" y="489006"/>
                </a:cubicBezTo>
                <a:cubicBezTo>
                  <a:pt x="232410" y="481386"/>
                  <a:pt x="238125" y="475671"/>
                  <a:pt x="245745" y="472814"/>
                </a:cubicBezTo>
                <a:cubicBezTo>
                  <a:pt x="247650" y="465194"/>
                  <a:pt x="254318" y="460431"/>
                  <a:pt x="260985" y="456621"/>
                </a:cubicBezTo>
                <a:cubicBezTo>
                  <a:pt x="263843" y="449954"/>
                  <a:pt x="268605" y="444239"/>
                  <a:pt x="276225" y="440429"/>
                </a:cubicBezTo>
                <a:cubicBezTo>
                  <a:pt x="279083" y="433761"/>
                  <a:pt x="285750" y="429951"/>
                  <a:pt x="291465" y="424236"/>
                </a:cubicBezTo>
                <a:cubicBezTo>
                  <a:pt x="296228" y="418521"/>
                  <a:pt x="300990" y="412806"/>
                  <a:pt x="306705" y="408044"/>
                </a:cubicBezTo>
                <a:cubicBezTo>
                  <a:pt x="311468" y="402329"/>
                  <a:pt x="317183" y="397566"/>
                  <a:pt x="321945" y="391851"/>
                </a:cubicBezTo>
                <a:cubicBezTo>
                  <a:pt x="332423" y="381374"/>
                  <a:pt x="341948" y="369944"/>
                  <a:pt x="352425" y="359466"/>
                </a:cubicBezTo>
                <a:cubicBezTo>
                  <a:pt x="375285" y="335654"/>
                  <a:pt x="397193" y="311841"/>
                  <a:pt x="415290" y="284219"/>
                </a:cubicBezTo>
                <a:cubicBezTo>
                  <a:pt x="426720" y="257549"/>
                  <a:pt x="412433" y="280409"/>
                  <a:pt x="428625" y="256596"/>
                </a:cubicBezTo>
                <a:close/>
                <a:moveTo>
                  <a:pt x="81915" y="394709"/>
                </a:move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lose/>
                <a:moveTo>
                  <a:pt x="82868" y="394709"/>
                </a:moveTo>
                <a:cubicBezTo>
                  <a:pt x="83820" y="394709"/>
                  <a:pt x="83820" y="393756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lose/>
                <a:moveTo>
                  <a:pt x="80010" y="403281"/>
                </a:moveTo>
                <a:cubicBezTo>
                  <a:pt x="84773" y="399471"/>
                  <a:pt x="87630" y="396614"/>
                  <a:pt x="85725" y="395661"/>
                </a:cubicBezTo>
                <a:cubicBezTo>
                  <a:pt x="87630" y="396614"/>
                  <a:pt x="85725" y="399471"/>
                  <a:pt x="80010" y="403281"/>
                </a:cubicBezTo>
                <a:close/>
                <a:moveTo>
                  <a:pt x="91440" y="395661"/>
                </a:moveTo>
                <a:cubicBezTo>
                  <a:pt x="92393" y="396614"/>
                  <a:pt x="92393" y="396614"/>
                  <a:pt x="93345" y="397566"/>
                </a:cubicBezTo>
                <a:cubicBezTo>
                  <a:pt x="92393" y="397566"/>
                  <a:pt x="91440" y="396614"/>
                  <a:pt x="91440" y="395661"/>
                </a:cubicBezTo>
                <a:close/>
                <a:moveTo>
                  <a:pt x="100965" y="421379"/>
                </a:moveTo>
                <a:cubicBezTo>
                  <a:pt x="100965" y="421379"/>
                  <a:pt x="100965" y="422331"/>
                  <a:pt x="101918" y="422331"/>
                </a:cubicBezTo>
                <a:cubicBezTo>
                  <a:pt x="101918" y="422331"/>
                  <a:pt x="101918" y="422331"/>
                  <a:pt x="100965" y="421379"/>
                </a:cubicBezTo>
                <a:cubicBezTo>
                  <a:pt x="100965" y="422331"/>
                  <a:pt x="100965" y="421379"/>
                  <a:pt x="100965" y="421379"/>
                </a:cubicBezTo>
                <a:close/>
                <a:moveTo>
                  <a:pt x="100965" y="422331"/>
                </a:moveTo>
                <a:cubicBezTo>
                  <a:pt x="100965" y="422331"/>
                  <a:pt x="100013" y="422331"/>
                  <a:pt x="100965" y="422331"/>
                </a:cubicBezTo>
                <a:cubicBezTo>
                  <a:pt x="100013" y="422331"/>
                  <a:pt x="100013" y="422331"/>
                  <a:pt x="100013" y="421379"/>
                </a:cubicBezTo>
                <a:cubicBezTo>
                  <a:pt x="100013" y="420426"/>
                  <a:pt x="100013" y="420426"/>
                  <a:pt x="100013" y="419474"/>
                </a:cubicBezTo>
                <a:cubicBezTo>
                  <a:pt x="100013" y="421379"/>
                  <a:pt x="100013" y="421379"/>
                  <a:pt x="100965" y="422331"/>
                </a:cubicBezTo>
                <a:close/>
                <a:moveTo>
                  <a:pt x="100013" y="422331"/>
                </a:moveTo>
                <a:cubicBezTo>
                  <a:pt x="100013" y="422331"/>
                  <a:pt x="100013" y="422331"/>
                  <a:pt x="100013" y="422331"/>
                </a:cubicBezTo>
                <a:cubicBezTo>
                  <a:pt x="99060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lose/>
                <a:moveTo>
                  <a:pt x="98108" y="418521"/>
                </a:moveTo>
                <a:cubicBezTo>
                  <a:pt x="98108" y="419474"/>
                  <a:pt x="99060" y="419474"/>
                  <a:pt x="99060" y="420426"/>
                </a:cubicBezTo>
                <a:cubicBezTo>
                  <a:pt x="99060" y="421379"/>
                  <a:pt x="99060" y="421379"/>
                  <a:pt x="99060" y="422331"/>
                </a:cubicBezTo>
                <a:cubicBezTo>
                  <a:pt x="99060" y="421379"/>
                  <a:pt x="98108" y="421379"/>
                  <a:pt x="97155" y="420426"/>
                </a:cubicBezTo>
                <a:cubicBezTo>
                  <a:pt x="98108" y="419474"/>
                  <a:pt x="98108" y="418521"/>
                  <a:pt x="98108" y="418521"/>
                </a:cubicBezTo>
                <a:close/>
                <a:moveTo>
                  <a:pt x="96203" y="421379"/>
                </a:moveTo>
                <a:cubicBezTo>
                  <a:pt x="97155" y="421379"/>
                  <a:pt x="98108" y="420426"/>
                  <a:pt x="98108" y="419474"/>
                </a:cubicBezTo>
                <a:cubicBezTo>
                  <a:pt x="99060" y="420426"/>
                  <a:pt x="99060" y="420426"/>
                  <a:pt x="100013" y="421379"/>
                </a:cubicBezTo>
                <a:cubicBezTo>
                  <a:pt x="100013" y="421379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98108" y="423284"/>
                  <a:pt x="97155" y="422331"/>
                  <a:pt x="96203" y="421379"/>
                </a:cubicBezTo>
                <a:close/>
                <a:moveTo>
                  <a:pt x="101918" y="426141"/>
                </a:moveTo>
                <a:cubicBezTo>
                  <a:pt x="100965" y="425189"/>
                  <a:pt x="100013" y="424236"/>
                  <a:pt x="99060" y="423284"/>
                </a:cubicBezTo>
                <a:lnTo>
                  <a:pt x="99060" y="423284"/>
                </a:lnTo>
                <a:cubicBezTo>
                  <a:pt x="99060" y="423284"/>
                  <a:pt x="99060" y="423284"/>
                  <a:pt x="100013" y="423284"/>
                </a:cubicBezTo>
                <a:cubicBezTo>
                  <a:pt x="100965" y="424236"/>
                  <a:pt x="100965" y="425189"/>
                  <a:pt x="101918" y="426141"/>
                </a:cubicBezTo>
                <a:cubicBezTo>
                  <a:pt x="101918" y="425189"/>
                  <a:pt x="101918" y="426141"/>
                  <a:pt x="101918" y="426141"/>
                </a:cubicBezTo>
                <a:close/>
                <a:moveTo>
                  <a:pt x="101918" y="425189"/>
                </a:moveTo>
                <a:cubicBezTo>
                  <a:pt x="101918" y="424236"/>
                  <a:pt x="101918" y="424236"/>
                  <a:pt x="101918" y="425189"/>
                </a:cubicBezTo>
                <a:cubicBezTo>
                  <a:pt x="101918" y="424236"/>
                  <a:pt x="101918" y="424236"/>
                  <a:pt x="101918" y="425189"/>
                </a:cubicBezTo>
                <a:cubicBezTo>
                  <a:pt x="100965" y="424236"/>
                  <a:pt x="100965" y="423284"/>
                  <a:pt x="100013" y="423284"/>
                </a:cubicBezTo>
                <a:cubicBezTo>
                  <a:pt x="100013" y="423284"/>
                  <a:pt x="100013" y="423284"/>
                  <a:pt x="100965" y="423284"/>
                </a:cubicBezTo>
                <a:lnTo>
                  <a:pt x="100965" y="423284"/>
                </a:ln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4236"/>
                  <a:pt x="100965" y="424236"/>
                </a:cubicBezTo>
                <a:cubicBezTo>
                  <a:pt x="100965" y="425189"/>
                  <a:pt x="101918" y="426141"/>
                  <a:pt x="101918" y="427094"/>
                </a:cubicBezTo>
                <a:cubicBezTo>
                  <a:pt x="101918" y="425189"/>
                  <a:pt x="101918" y="425189"/>
                  <a:pt x="101918" y="425189"/>
                </a:cubicBezTo>
                <a:close/>
                <a:moveTo>
                  <a:pt x="102870" y="427094"/>
                </a:move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lnTo>
                  <a:pt x="102870" y="427094"/>
                </a:lnTo>
                <a:cubicBezTo>
                  <a:pt x="102870" y="427094"/>
                  <a:pt x="102870" y="427094"/>
                  <a:pt x="102870" y="427094"/>
                </a:cubicBezTo>
                <a:close/>
                <a:moveTo>
                  <a:pt x="102870" y="428046"/>
                </a:moveTo>
                <a:cubicBezTo>
                  <a:pt x="102870" y="428046"/>
                  <a:pt x="102870" y="428046"/>
                  <a:pt x="102870" y="428046"/>
                </a:cubicBezTo>
                <a:cubicBezTo>
                  <a:pt x="102870" y="428999"/>
                  <a:pt x="102870" y="428046"/>
                  <a:pt x="102870" y="428046"/>
                </a:cubicBezTo>
                <a:cubicBezTo>
                  <a:pt x="102870" y="428046"/>
                  <a:pt x="102870" y="428046"/>
                  <a:pt x="102870" y="428046"/>
                </a:cubicBezTo>
                <a:close/>
                <a:moveTo>
                  <a:pt x="100965" y="430904"/>
                </a:moveTo>
                <a:cubicBezTo>
                  <a:pt x="101918" y="430904"/>
                  <a:pt x="102870" y="429951"/>
                  <a:pt x="102870" y="428999"/>
                </a:cubicBezTo>
                <a:cubicBezTo>
                  <a:pt x="102870" y="428999"/>
                  <a:pt x="103823" y="428046"/>
                  <a:pt x="103823" y="428046"/>
                </a:cubicBezTo>
                <a:cubicBezTo>
                  <a:pt x="103823" y="428046"/>
                  <a:pt x="103823" y="428046"/>
                  <a:pt x="103823" y="428046"/>
                </a:cubicBezTo>
                <a:cubicBezTo>
                  <a:pt x="103823" y="431856"/>
                  <a:pt x="102870" y="432809"/>
                  <a:pt x="100965" y="430904"/>
                </a:cubicBezTo>
                <a:close/>
              </a:path>
            </a:pathLst>
          </a:custGeom>
          <a:solidFill>
            <a:schemeClr val="lt1">
              <a:alpha val="50196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68" name="Google Shape;368;p36"/>
          <p:cNvGrpSpPr/>
          <p:nvPr/>
        </p:nvGrpSpPr>
        <p:grpSpPr>
          <a:xfrm>
            <a:off x="4449244" y="4172927"/>
            <a:ext cx="3277594" cy="1962814"/>
            <a:chOff x="1017885" y="2820184"/>
            <a:chExt cx="3386040" cy="2926172"/>
          </a:xfrm>
        </p:grpSpPr>
        <p:pic>
          <p:nvPicPr>
            <p:cNvPr id="369" name="Google Shape;369;p36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10800000" flipH="1">
              <a:off x="1199926" y="5538246"/>
              <a:ext cx="3204000" cy="2081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0" name="Google Shape;370;p36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10800000" flipH="1">
              <a:off x="1064808" y="2820184"/>
              <a:ext cx="3204000" cy="2081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1" name="Google Shape;371;p36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5400000" flipH="1">
              <a:off x="-305220" y="4165076"/>
              <a:ext cx="2830034" cy="1838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2" name="Google Shape;372;p36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5400000" flipH="1">
              <a:off x="2816624" y="4190215"/>
              <a:ext cx="2830034" cy="18382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1"/>
          <p:cNvSpPr txBox="1">
            <a:spLocks noGrp="1"/>
          </p:cNvSpPr>
          <p:nvPr>
            <p:ph type="title"/>
          </p:nvPr>
        </p:nvSpPr>
        <p:spPr>
          <a:xfrm>
            <a:off x="1833034" y="615706"/>
            <a:ext cx="9780997" cy="8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" sz="3200" dirty="0"/>
              <a:t>When we use the definite article</a:t>
            </a:r>
            <a:r>
              <a:rPr lang="en" sz="4000" dirty="0"/>
              <a:t>“ </a:t>
            </a:r>
            <a:r>
              <a:rPr lang="en" sz="4800" u="sng" dirty="0"/>
              <a:t>The</a:t>
            </a:r>
            <a:r>
              <a:rPr lang="en" sz="4000" dirty="0"/>
              <a:t>” ??</a:t>
            </a:r>
            <a:endParaRPr sz="4000" dirty="0"/>
          </a:p>
        </p:txBody>
      </p:sp>
      <p:sp>
        <p:nvSpPr>
          <p:cNvPr id="221" name="Google Shape;221;p31"/>
          <p:cNvSpPr txBox="1">
            <a:spLocks noGrp="1"/>
          </p:cNvSpPr>
          <p:nvPr>
            <p:ph type="subTitle" idx="1"/>
          </p:nvPr>
        </p:nvSpPr>
        <p:spPr>
          <a:xfrm>
            <a:off x="1072664" y="2925674"/>
            <a:ext cx="2918933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SzPts val="1800"/>
              <a:buNone/>
            </a:pPr>
            <a:r>
              <a:rPr lang="en-US" dirty="0">
                <a:latin typeface="Chelsea Market" panose="020B0604020202020204" charset="0"/>
              </a:rPr>
              <a:t>We use the definite article </a:t>
            </a:r>
            <a:r>
              <a:rPr lang="en-US" sz="2400" u="sng" dirty="0">
                <a:solidFill>
                  <a:schemeClr val="accent5">
                    <a:lumMod val="60000"/>
                    <a:lumOff val="40000"/>
                  </a:schemeClr>
                </a:solidFill>
                <a:latin typeface="Chelsea Market" panose="020B0604020202020204" charset="0"/>
              </a:rPr>
              <a:t>the </a:t>
            </a:r>
            <a:r>
              <a:rPr lang="en-US" dirty="0">
                <a:latin typeface="Chelsea Market" panose="020B0604020202020204" charset="0"/>
              </a:rPr>
              <a:t>before singular and plural nouns</a:t>
            </a:r>
            <a:r>
              <a:rPr lang="en-US" dirty="0"/>
              <a:t>: 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SzPts val="1800"/>
              <a:buNone/>
            </a:pPr>
            <a:r>
              <a:rPr lang="en-US" dirty="0"/>
              <a:t> </a:t>
            </a:r>
            <a:endParaRPr dirty="0">
              <a:latin typeface="Coming Soon" panose="020B0604020202020204" charset="0"/>
            </a:endParaRPr>
          </a:p>
        </p:txBody>
      </p:sp>
      <p:sp>
        <p:nvSpPr>
          <p:cNvPr id="223" name="Google Shape;223;p31"/>
          <p:cNvSpPr txBox="1">
            <a:spLocks noGrp="1"/>
          </p:cNvSpPr>
          <p:nvPr>
            <p:ph type="subTitle" idx="2"/>
          </p:nvPr>
        </p:nvSpPr>
        <p:spPr>
          <a:xfrm>
            <a:off x="4634742" y="2805164"/>
            <a:ext cx="27672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SzPts val="1800"/>
              <a:buNone/>
            </a:pPr>
            <a:r>
              <a:rPr lang="en-US" sz="2000" dirty="0">
                <a:latin typeface="Chelsea Market" panose="020B0604020202020204" charset="0"/>
              </a:rPr>
              <a:t>Use </a:t>
            </a:r>
            <a:r>
              <a:rPr lang="en-US" sz="2200" u="sng" dirty="0">
                <a:solidFill>
                  <a:schemeClr val="accent1">
                    <a:lumMod val="60000"/>
                    <a:lumOff val="40000"/>
                  </a:schemeClr>
                </a:solidFill>
                <a:latin typeface="Chelsea Market" panose="020B0604020202020204" charset="0"/>
              </a:rPr>
              <a:t>the</a:t>
            </a:r>
            <a:r>
              <a:rPr lang="en-US" sz="2000" dirty="0">
                <a:latin typeface="Chelsea Market" panose="020B0604020202020204" charset="0"/>
              </a:rPr>
              <a:t> for objects that are one of a kind: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SzPts val="1800"/>
              <a:buNone/>
            </a:pPr>
            <a:r>
              <a:rPr lang="en-US" dirty="0"/>
              <a:t> </a:t>
            </a:r>
            <a:endParaRPr dirty="0"/>
          </a:p>
        </p:txBody>
      </p:sp>
      <p:sp>
        <p:nvSpPr>
          <p:cNvPr id="225" name="Google Shape;225;p31"/>
          <p:cNvSpPr txBox="1">
            <a:spLocks noGrp="1"/>
          </p:cNvSpPr>
          <p:nvPr>
            <p:ph type="subTitle" idx="3"/>
          </p:nvPr>
        </p:nvSpPr>
        <p:spPr>
          <a:xfrm>
            <a:off x="8093008" y="2664847"/>
            <a:ext cx="3123627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SzPts val="1800"/>
              <a:buNone/>
            </a:pPr>
            <a:r>
              <a:rPr lang="en-US" dirty="0">
                <a:latin typeface="Chelsea Market" panose="020B0604020202020204" charset="0"/>
              </a:rPr>
              <a:t>Use</a:t>
            </a:r>
            <a:r>
              <a:rPr lang="en-US" sz="2200" u="sng" dirty="0">
                <a:solidFill>
                  <a:schemeClr val="accent3"/>
                </a:solidFill>
                <a:latin typeface="Chelsea Market" panose="020B0604020202020204" charset="0"/>
              </a:rPr>
              <a:t> the </a:t>
            </a:r>
            <a:r>
              <a:rPr lang="en-US" dirty="0">
                <a:latin typeface="Chelsea Market" panose="020B0604020202020204" charset="0"/>
              </a:rPr>
              <a:t>with the names of oceans, seas, rivers, mountain ranges, deserts, groups of states</a:t>
            </a:r>
            <a:endParaRPr dirty="0">
              <a:latin typeface="Chelsea Market" panose="020B0604020202020204" charset="0"/>
            </a:endParaRPr>
          </a:p>
        </p:txBody>
      </p:sp>
      <p:grpSp>
        <p:nvGrpSpPr>
          <p:cNvPr id="227" name="Google Shape;227;p31"/>
          <p:cNvGrpSpPr/>
          <p:nvPr/>
        </p:nvGrpSpPr>
        <p:grpSpPr>
          <a:xfrm>
            <a:off x="892727" y="2705844"/>
            <a:ext cx="3386040" cy="2926172"/>
            <a:chOff x="1017885" y="2820184"/>
            <a:chExt cx="3386040" cy="2926172"/>
          </a:xfrm>
        </p:grpSpPr>
        <p:pic>
          <p:nvPicPr>
            <p:cNvPr id="228" name="Google Shape;228;p3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10800000" flipH="1">
              <a:off x="1199926" y="5538246"/>
              <a:ext cx="3204000" cy="2081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9" name="Google Shape;229;p3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10800000" flipH="1">
              <a:off x="1064808" y="2820184"/>
              <a:ext cx="3204000" cy="2081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0" name="Google Shape;230;p3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5400000" flipH="1">
              <a:off x="-305220" y="4165076"/>
              <a:ext cx="2830034" cy="1838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1" name="Google Shape;231;p3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5400000" flipH="1">
              <a:off x="2816624" y="4190215"/>
              <a:ext cx="2830034" cy="18382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32" name="Google Shape;232;p31"/>
          <p:cNvGrpSpPr/>
          <p:nvPr/>
        </p:nvGrpSpPr>
        <p:grpSpPr>
          <a:xfrm>
            <a:off x="4402980" y="2615727"/>
            <a:ext cx="3386040" cy="2926172"/>
            <a:chOff x="1017885" y="2820184"/>
            <a:chExt cx="3386040" cy="2926172"/>
          </a:xfrm>
        </p:grpSpPr>
        <p:pic>
          <p:nvPicPr>
            <p:cNvPr id="233" name="Google Shape;233;p3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10800000" flipH="1">
              <a:off x="1199926" y="5538246"/>
              <a:ext cx="3204000" cy="2081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4" name="Google Shape;234;p3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10800000" flipH="1">
              <a:off x="1064808" y="2820184"/>
              <a:ext cx="3204000" cy="2081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3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5400000" flipH="1">
              <a:off x="-305220" y="4165076"/>
              <a:ext cx="2830034" cy="1838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" name="Google Shape;236;p3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5400000" flipH="1">
              <a:off x="2816624" y="4190215"/>
              <a:ext cx="2830034" cy="18382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37" name="Google Shape;237;p31"/>
          <p:cNvGrpSpPr/>
          <p:nvPr/>
        </p:nvGrpSpPr>
        <p:grpSpPr>
          <a:xfrm>
            <a:off x="8002879" y="2541376"/>
            <a:ext cx="3386040" cy="3037932"/>
            <a:chOff x="1017885" y="2820184"/>
            <a:chExt cx="3386040" cy="2926172"/>
          </a:xfrm>
        </p:grpSpPr>
        <p:pic>
          <p:nvPicPr>
            <p:cNvPr id="238" name="Google Shape;238;p3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10800000" flipH="1">
              <a:off x="1199926" y="5538246"/>
              <a:ext cx="3204000" cy="2081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9" name="Google Shape;239;p3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10800000" flipH="1">
              <a:off x="1064808" y="2820184"/>
              <a:ext cx="3204000" cy="2081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0" name="Google Shape;240;p3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5400000" flipH="1">
              <a:off x="-305220" y="4165076"/>
              <a:ext cx="2830034" cy="1838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1" name="Google Shape;241;p3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5400000" flipH="1">
              <a:off x="2816624" y="4190215"/>
              <a:ext cx="2830034" cy="18382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42" name="Google Shape;242;p31" descr="A black and white outline of a city&#10;&#10;Description automatically generated with medium confidence"/>
          <p:cNvPicPr preferRelativeResize="0"/>
          <p:nvPr/>
        </p:nvPicPr>
        <p:blipFill rotWithShape="1">
          <a:blip r:embed="rId6">
            <a:alphaModFix/>
          </a:blip>
          <a:srcRect l="36449" t="26820" r="45730" b="33971"/>
          <a:stretch/>
        </p:blipFill>
        <p:spPr>
          <a:xfrm>
            <a:off x="768973" y="710600"/>
            <a:ext cx="1009307" cy="967509"/>
          </a:xfrm>
          <a:custGeom>
            <a:avLst/>
            <a:gdLst/>
            <a:ahLst/>
            <a:cxnLst/>
            <a:rect l="l" t="t" r="r" b="b"/>
            <a:pathLst>
              <a:path w="1320553" h="1265866" extrusionOk="0">
                <a:moveTo>
                  <a:pt x="583958" y="0"/>
                </a:moveTo>
                <a:cubicBezTo>
                  <a:pt x="624904" y="0"/>
                  <a:pt x="663694" y="13792"/>
                  <a:pt x="695589" y="40084"/>
                </a:cubicBezTo>
                <a:lnTo>
                  <a:pt x="1255035" y="495227"/>
                </a:lnTo>
                <a:cubicBezTo>
                  <a:pt x="1296842" y="529276"/>
                  <a:pt x="1320979" y="579273"/>
                  <a:pt x="1320548" y="633149"/>
                </a:cubicBezTo>
                <a:cubicBezTo>
                  <a:pt x="1320548" y="687024"/>
                  <a:pt x="1296842" y="737021"/>
                  <a:pt x="1255035" y="771071"/>
                </a:cubicBezTo>
                <a:lnTo>
                  <a:pt x="695157" y="1225782"/>
                </a:lnTo>
                <a:cubicBezTo>
                  <a:pt x="662832" y="1252074"/>
                  <a:pt x="624472" y="1265866"/>
                  <a:pt x="583527" y="1265866"/>
                </a:cubicBezTo>
                <a:cubicBezTo>
                  <a:pt x="485258" y="1265866"/>
                  <a:pt x="405090" y="1186130"/>
                  <a:pt x="405090" y="1088292"/>
                </a:cubicBezTo>
                <a:cubicBezTo>
                  <a:pt x="330957" y="1124065"/>
                  <a:pt x="219327" y="1130961"/>
                  <a:pt x="219327" y="1130961"/>
                </a:cubicBezTo>
                <a:lnTo>
                  <a:pt x="219310" y="1129432"/>
                </a:lnTo>
                <a:lnTo>
                  <a:pt x="197832" y="1129432"/>
                </a:lnTo>
                <a:cubicBezTo>
                  <a:pt x="88788" y="1129432"/>
                  <a:pt x="0" y="1041333"/>
                  <a:pt x="0" y="933134"/>
                </a:cubicBezTo>
                <a:lnTo>
                  <a:pt x="0" y="446449"/>
                </a:lnTo>
                <a:cubicBezTo>
                  <a:pt x="0" y="338250"/>
                  <a:pt x="88788" y="250151"/>
                  <a:pt x="197832" y="250151"/>
                </a:cubicBezTo>
                <a:lnTo>
                  <a:pt x="209902" y="250151"/>
                </a:lnTo>
                <a:lnTo>
                  <a:pt x="209844" y="244812"/>
                </a:lnTo>
                <a:cubicBezTo>
                  <a:pt x="284839" y="243950"/>
                  <a:pt x="405521" y="202142"/>
                  <a:pt x="405521" y="202142"/>
                </a:cubicBezTo>
                <a:lnTo>
                  <a:pt x="405521" y="178006"/>
                </a:lnTo>
                <a:cubicBezTo>
                  <a:pt x="405521" y="79737"/>
                  <a:pt x="485688" y="0"/>
                  <a:pt x="583958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28" name="Google Shape;165;p27">
            <a:extLst>
              <a:ext uri="{FF2B5EF4-FFF2-40B4-BE49-F238E27FC236}">
                <a16:creationId xmlns:a16="http://schemas.microsoft.com/office/drawing/2014/main" id="{ACDE78EA-3F4B-4A7C-93B0-F986CA09A8AF}"/>
              </a:ext>
            </a:extLst>
          </p:cNvPr>
          <p:cNvSpPr txBox="1">
            <a:spLocks/>
          </p:cNvSpPr>
          <p:nvPr/>
        </p:nvSpPr>
        <p:spPr>
          <a:xfrm>
            <a:off x="768973" y="2152966"/>
            <a:ext cx="427126" cy="333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ldrich"/>
              <a:buNone/>
              <a:defRPr sz="6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algn="ctr">
              <a:buSzPts val="15000"/>
            </a:pPr>
            <a:r>
              <a:rPr lang="en" sz="2800" dirty="0"/>
              <a:t>1</a:t>
            </a:r>
          </a:p>
        </p:txBody>
      </p:sp>
      <p:pic>
        <p:nvPicPr>
          <p:cNvPr id="29" name="Google Shape;272;p34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7B08F728-2E81-43A5-ABB8-CD772CCD3D7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4597968">
            <a:off x="4224264" y="1863823"/>
            <a:ext cx="757878" cy="768927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165;p27">
            <a:extLst>
              <a:ext uri="{FF2B5EF4-FFF2-40B4-BE49-F238E27FC236}">
                <a16:creationId xmlns:a16="http://schemas.microsoft.com/office/drawing/2014/main" id="{0930A5BB-0E73-46AA-8602-D4F648CF07A7}"/>
              </a:ext>
            </a:extLst>
          </p:cNvPr>
          <p:cNvSpPr txBox="1">
            <a:spLocks/>
          </p:cNvSpPr>
          <p:nvPr/>
        </p:nvSpPr>
        <p:spPr>
          <a:xfrm>
            <a:off x="4431750" y="2109024"/>
            <a:ext cx="427126" cy="333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ldrich"/>
              <a:buNone/>
              <a:defRPr sz="6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algn="ctr">
              <a:buSzPts val="15000"/>
            </a:pPr>
            <a:r>
              <a:rPr lang="en" sz="2800" dirty="0"/>
              <a:t>2</a:t>
            </a:r>
          </a:p>
        </p:txBody>
      </p:sp>
      <p:sp>
        <p:nvSpPr>
          <p:cNvPr id="33" name="Google Shape;165;p27">
            <a:extLst>
              <a:ext uri="{FF2B5EF4-FFF2-40B4-BE49-F238E27FC236}">
                <a16:creationId xmlns:a16="http://schemas.microsoft.com/office/drawing/2014/main" id="{0AAF7F1C-E4F4-46EF-8EC5-73828146CBA7}"/>
              </a:ext>
            </a:extLst>
          </p:cNvPr>
          <p:cNvSpPr txBox="1">
            <a:spLocks/>
          </p:cNvSpPr>
          <p:nvPr/>
        </p:nvSpPr>
        <p:spPr>
          <a:xfrm>
            <a:off x="7962049" y="2011150"/>
            <a:ext cx="427126" cy="333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ldrich"/>
              <a:buNone/>
              <a:defRPr sz="6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algn="ctr">
              <a:buSzPts val="15000"/>
            </a:pPr>
            <a:r>
              <a:rPr lang="en" sz="2800" dirty="0"/>
              <a:t>3</a:t>
            </a:r>
          </a:p>
        </p:txBody>
      </p:sp>
      <p:pic>
        <p:nvPicPr>
          <p:cNvPr id="34" name="Google Shape;273;p34">
            <a:extLst>
              <a:ext uri="{FF2B5EF4-FFF2-40B4-BE49-F238E27FC236}">
                <a16:creationId xmlns:a16="http://schemas.microsoft.com/office/drawing/2014/main" id="{A2C4905E-AB28-496F-8BCA-1428232E3799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8564498">
            <a:off x="636028" y="1890998"/>
            <a:ext cx="941104" cy="824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274;p34">
            <a:extLst>
              <a:ext uri="{FF2B5EF4-FFF2-40B4-BE49-F238E27FC236}">
                <a16:creationId xmlns:a16="http://schemas.microsoft.com/office/drawing/2014/main" id="{CA9EA0B8-AB50-497F-A6CA-C8E985A135F1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66953">
            <a:off x="7675228" y="1670009"/>
            <a:ext cx="923769" cy="950259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222;p31">
            <a:extLst>
              <a:ext uri="{FF2B5EF4-FFF2-40B4-BE49-F238E27FC236}">
                <a16:creationId xmlns:a16="http://schemas.microsoft.com/office/drawing/2014/main" id="{CD63785D-431A-4351-B454-D94F293FD611}"/>
              </a:ext>
            </a:extLst>
          </p:cNvPr>
          <p:cNvSpPr txBox="1">
            <a:spLocks/>
          </p:cNvSpPr>
          <p:nvPr/>
        </p:nvSpPr>
        <p:spPr>
          <a:xfrm>
            <a:off x="1106580" y="4409282"/>
            <a:ext cx="3136168" cy="14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Char char="●"/>
              <a:defRPr sz="14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Char char="○"/>
              <a:defRPr sz="14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Char char="■"/>
              <a:defRPr sz="14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Char char="●"/>
              <a:defRPr sz="14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Char char="○"/>
              <a:defRPr sz="14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Char char="■"/>
              <a:defRPr sz="14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Char char="●"/>
              <a:defRPr sz="14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Char char="○"/>
              <a:defRPr sz="14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accent6"/>
              </a:buClr>
              <a:buSzPts val="1400"/>
              <a:buFont typeface="Coming Soon"/>
              <a:buChar char="■"/>
              <a:defRPr sz="14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buFont typeface="Coming Soon"/>
              <a:buNone/>
            </a:pPr>
            <a:r>
              <a:rPr lang="en-US" sz="1600" u="sng" dirty="0">
                <a:solidFill>
                  <a:schemeClr val="accent5">
                    <a:lumMod val="40000"/>
                    <a:lumOff val="60000"/>
                  </a:schemeClr>
                </a:solidFill>
                <a:latin typeface="Chelsea Market" panose="020B0604020202020204" charset="0"/>
              </a:rPr>
              <a:t>Example:</a:t>
            </a:r>
          </a:p>
          <a:p>
            <a:pPr marL="0" indent="0">
              <a:buFont typeface="Coming Soon"/>
              <a:buNone/>
            </a:pPr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</a:t>
            </a:r>
            <a:r>
              <a:rPr lang="en-US" sz="18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he</a:t>
            </a:r>
            <a:r>
              <a:rPr lang="en-US" sz="1800" dirty="0"/>
              <a:t> student </a:t>
            </a:r>
            <a:r>
              <a:rPr lang="en-US" sz="1800" dirty="0">
                <a:sym typeface="Wingdings" panose="05000000000000000000" pitchFamily="2" charset="2"/>
              </a:rPr>
              <a:t></a:t>
            </a:r>
            <a:r>
              <a:rPr lang="en-US" sz="1800" dirty="0">
                <a:solidFill>
                  <a:schemeClr val="accent5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the </a:t>
            </a:r>
            <a:r>
              <a:rPr lang="en-US" sz="1800" dirty="0">
                <a:sym typeface="Wingdings" panose="05000000000000000000" pitchFamily="2" charset="2"/>
              </a:rPr>
              <a:t>students</a:t>
            </a:r>
          </a:p>
          <a:p>
            <a:pPr marL="0" indent="0">
              <a:buFont typeface="Coming Soon"/>
              <a:buNone/>
            </a:pPr>
            <a:r>
              <a:rPr lang="en-US" sz="1800" dirty="0">
                <a:solidFill>
                  <a:schemeClr val="accent5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The</a:t>
            </a:r>
            <a:r>
              <a:rPr lang="en-US" sz="1800" dirty="0">
                <a:sym typeface="Wingdings" panose="05000000000000000000" pitchFamily="2" charset="2"/>
              </a:rPr>
              <a:t> book </a:t>
            </a:r>
            <a:r>
              <a:rPr lang="en-US" sz="1800" dirty="0">
                <a:solidFill>
                  <a:schemeClr val="accent5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the</a:t>
            </a:r>
            <a:r>
              <a:rPr lang="en-US" sz="1800" dirty="0">
                <a:sym typeface="Wingdings" panose="05000000000000000000" pitchFamily="2" charset="2"/>
              </a:rPr>
              <a:t> books</a:t>
            </a:r>
            <a:endParaRPr lang="en-US" sz="1800" dirty="0"/>
          </a:p>
          <a:p>
            <a:pPr marL="0" indent="0">
              <a:spcBef>
                <a:spcPts val="2100"/>
              </a:spcBef>
              <a:buFont typeface="Coming Soon"/>
              <a:buNone/>
            </a:pPr>
            <a:endParaRPr lang="en-US" sz="1200" dirty="0"/>
          </a:p>
          <a:p>
            <a:pPr marL="0" indent="0">
              <a:spcBef>
                <a:spcPts val="2100"/>
              </a:spcBef>
              <a:spcAft>
                <a:spcPts val="2100"/>
              </a:spcAft>
              <a:buFont typeface="Coming Soon"/>
              <a:buNone/>
            </a:pPr>
            <a:endParaRPr lang="en-US" sz="1200" dirty="0"/>
          </a:p>
        </p:txBody>
      </p:sp>
      <p:sp>
        <p:nvSpPr>
          <p:cNvPr id="39" name="Google Shape;222;p31">
            <a:extLst>
              <a:ext uri="{FF2B5EF4-FFF2-40B4-BE49-F238E27FC236}">
                <a16:creationId xmlns:a16="http://schemas.microsoft.com/office/drawing/2014/main" id="{2495EB40-983A-41C6-9BE9-4F1341C372E5}"/>
              </a:ext>
            </a:extLst>
          </p:cNvPr>
          <p:cNvSpPr txBox="1">
            <a:spLocks/>
          </p:cNvSpPr>
          <p:nvPr/>
        </p:nvSpPr>
        <p:spPr>
          <a:xfrm>
            <a:off x="4628047" y="4056569"/>
            <a:ext cx="3136168" cy="14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Char char="●"/>
              <a:defRPr sz="14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Char char="○"/>
              <a:defRPr sz="14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Char char="■"/>
              <a:defRPr sz="14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Char char="●"/>
              <a:defRPr sz="14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Char char="○"/>
              <a:defRPr sz="14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Char char="■"/>
              <a:defRPr sz="14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Char char="●"/>
              <a:defRPr sz="14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Char char="○"/>
              <a:defRPr sz="14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accent6"/>
              </a:buClr>
              <a:buSzPts val="1400"/>
              <a:buFont typeface="Coming Soon"/>
              <a:buChar char="■"/>
              <a:defRPr sz="14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buFont typeface="Coming Soon"/>
              <a:buNone/>
            </a:pPr>
            <a:r>
              <a:rPr lang="en-US" sz="1600" u="sng" dirty="0">
                <a:solidFill>
                  <a:schemeClr val="accent1">
                    <a:lumMod val="60000"/>
                    <a:lumOff val="40000"/>
                  </a:schemeClr>
                </a:solidFill>
                <a:latin typeface="Chelsea Market" panose="020B0604020202020204" charset="0"/>
              </a:rPr>
              <a:t>Example</a:t>
            </a:r>
            <a:r>
              <a:rPr lang="en-US" sz="1600" u="sng" dirty="0">
                <a:solidFill>
                  <a:schemeClr val="accent5">
                    <a:lumMod val="40000"/>
                    <a:lumOff val="60000"/>
                  </a:schemeClr>
                </a:solidFill>
                <a:latin typeface="Chelsea Market" panose="020B0604020202020204" charset="0"/>
              </a:rPr>
              <a:t>:</a:t>
            </a:r>
          </a:p>
          <a:p>
            <a:pPr marL="0" indent="0">
              <a:buFont typeface="Coming Soon"/>
              <a:buNone/>
            </a:pPr>
            <a:r>
              <a:rPr lang="en-US" sz="1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the</a:t>
            </a:r>
            <a:r>
              <a:rPr lang="en-US" sz="1800" dirty="0"/>
              <a:t> Earth     </a:t>
            </a:r>
            <a:r>
              <a:rPr lang="en-US" sz="1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the</a:t>
            </a:r>
            <a:r>
              <a:rPr lang="en-US" sz="1800" dirty="0"/>
              <a:t> sun</a:t>
            </a:r>
          </a:p>
          <a:p>
            <a:pPr marL="0" indent="0">
              <a:buFont typeface="Coming Soon"/>
              <a:buNone/>
            </a:pPr>
            <a:r>
              <a:rPr lang="en-US" sz="1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the</a:t>
            </a:r>
            <a:r>
              <a:rPr lang="en-US" sz="1800" dirty="0"/>
              <a:t> moon     </a:t>
            </a:r>
            <a:r>
              <a:rPr lang="en-US" sz="1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the </a:t>
            </a:r>
            <a:r>
              <a:rPr lang="en-US" sz="1800" dirty="0"/>
              <a:t>stars </a:t>
            </a:r>
          </a:p>
          <a:p>
            <a:pPr marL="0" indent="0">
              <a:buFont typeface="Coming Soon"/>
              <a:buNone/>
            </a:pPr>
            <a:r>
              <a:rPr lang="en-US" sz="1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the</a:t>
            </a:r>
            <a:r>
              <a:rPr lang="en-US" sz="1800" dirty="0"/>
              <a:t> sky       </a:t>
            </a:r>
            <a:r>
              <a:rPr lang="en-US" sz="1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the </a:t>
            </a:r>
            <a:r>
              <a:rPr lang="en-US" sz="1800" dirty="0"/>
              <a:t>sea</a:t>
            </a:r>
            <a:endParaRPr lang="en-US" sz="1600" dirty="0"/>
          </a:p>
          <a:p>
            <a:pPr marL="0" indent="0">
              <a:spcBef>
                <a:spcPts val="2100"/>
              </a:spcBef>
              <a:spcAft>
                <a:spcPts val="2100"/>
              </a:spcAft>
              <a:buFont typeface="Coming Soon"/>
              <a:buNone/>
            </a:pPr>
            <a:endParaRPr lang="en-US" sz="1200" dirty="0"/>
          </a:p>
        </p:txBody>
      </p:sp>
      <p:sp>
        <p:nvSpPr>
          <p:cNvPr id="42" name="Google Shape;222;p31">
            <a:extLst>
              <a:ext uri="{FF2B5EF4-FFF2-40B4-BE49-F238E27FC236}">
                <a16:creationId xmlns:a16="http://schemas.microsoft.com/office/drawing/2014/main" id="{C639C8A6-1E99-49CE-9EEF-3318231B9274}"/>
              </a:ext>
            </a:extLst>
          </p:cNvPr>
          <p:cNvSpPr txBox="1">
            <a:spLocks/>
          </p:cNvSpPr>
          <p:nvPr/>
        </p:nvSpPr>
        <p:spPr>
          <a:xfrm>
            <a:off x="8160114" y="4056569"/>
            <a:ext cx="3136168" cy="14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Char char="●"/>
              <a:defRPr sz="14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Char char="○"/>
              <a:defRPr sz="14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Char char="■"/>
              <a:defRPr sz="14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Char char="●"/>
              <a:defRPr sz="14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Char char="○"/>
              <a:defRPr sz="14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Char char="■"/>
              <a:defRPr sz="14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Char char="●"/>
              <a:defRPr sz="14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Char char="○"/>
              <a:defRPr sz="14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accent6"/>
              </a:buClr>
              <a:buSzPts val="1400"/>
              <a:buFont typeface="Coming Soon"/>
              <a:buChar char="■"/>
              <a:defRPr sz="14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buFont typeface="Coming Soon"/>
              <a:buNone/>
            </a:pPr>
            <a:r>
              <a:rPr lang="en-US" sz="1600" u="sng" dirty="0">
                <a:solidFill>
                  <a:schemeClr val="accent3"/>
                </a:solidFill>
                <a:latin typeface="Chelsea Market" panose="020B0604020202020204" charset="0"/>
              </a:rPr>
              <a:t>Example:</a:t>
            </a:r>
          </a:p>
          <a:p>
            <a:pPr marL="0" indent="0">
              <a:buFont typeface="Coming Soon"/>
              <a:buNone/>
            </a:pPr>
            <a:r>
              <a:rPr lang="en-US" sz="1700" dirty="0">
                <a:solidFill>
                  <a:srgbClr val="CCFF99"/>
                </a:solidFill>
              </a:rPr>
              <a:t>the</a:t>
            </a:r>
            <a:r>
              <a:rPr lang="en-US" sz="1700" dirty="0">
                <a:solidFill>
                  <a:schemeClr val="bg1"/>
                </a:solidFill>
              </a:rPr>
              <a:t> Red Sea   </a:t>
            </a:r>
            <a:r>
              <a:rPr lang="en-US" sz="1700" dirty="0">
                <a:solidFill>
                  <a:srgbClr val="CCFF99"/>
                </a:solidFill>
              </a:rPr>
              <a:t>the</a:t>
            </a:r>
            <a:r>
              <a:rPr lang="en-US" sz="1700" dirty="0">
                <a:solidFill>
                  <a:schemeClr val="bg1"/>
                </a:solidFill>
              </a:rPr>
              <a:t> Amazon  </a:t>
            </a:r>
          </a:p>
          <a:p>
            <a:pPr marL="0" indent="0">
              <a:buFont typeface="Coming Soon"/>
              <a:buNone/>
            </a:pPr>
            <a:r>
              <a:rPr lang="en-US" sz="1700" dirty="0">
                <a:solidFill>
                  <a:srgbClr val="CCFF99"/>
                </a:solidFill>
              </a:rPr>
              <a:t>the</a:t>
            </a:r>
            <a:r>
              <a:rPr lang="en-US" sz="1700" dirty="0">
                <a:solidFill>
                  <a:schemeClr val="bg1"/>
                </a:solidFill>
              </a:rPr>
              <a:t> Alps  </a:t>
            </a:r>
            <a:r>
              <a:rPr lang="en-US" sz="1700" dirty="0">
                <a:solidFill>
                  <a:srgbClr val="CCFF99"/>
                </a:solidFill>
              </a:rPr>
              <a:t>    the </a:t>
            </a:r>
            <a:r>
              <a:rPr lang="en-US" sz="1700" dirty="0">
                <a:solidFill>
                  <a:schemeClr val="bg1"/>
                </a:solidFill>
              </a:rPr>
              <a:t>United State</a:t>
            </a:r>
          </a:p>
          <a:p>
            <a:pPr marL="0" indent="0">
              <a:buFont typeface="Coming Soon"/>
              <a:buNone/>
            </a:pPr>
            <a:r>
              <a:rPr lang="en-US" sz="1700" dirty="0">
                <a:solidFill>
                  <a:srgbClr val="CCFF99"/>
                </a:solidFill>
              </a:rPr>
              <a:t>the</a:t>
            </a:r>
            <a:r>
              <a:rPr lang="en-US" sz="1700" dirty="0">
                <a:solidFill>
                  <a:schemeClr val="bg1"/>
                </a:solidFill>
              </a:rPr>
              <a:t> Arabian Desert </a:t>
            </a:r>
          </a:p>
          <a:p>
            <a:pPr marL="0" indent="0">
              <a:buFont typeface="Coming Soon"/>
              <a:buNone/>
            </a:pPr>
            <a:endParaRPr lang="en-US" sz="17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8"/>
          <p:cNvSpPr txBox="1">
            <a:spLocks noGrp="1"/>
          </p:cNvSpPr>
          <p:nvPr>
            <p:ph type="title"/>
          </p:nvPr>
        </p:nvSpPr>
        <p:spPr>
          <a:xfrm>
            <a:off x="2492700" y="242398"/>
            <a:ext cx="9491787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" sz="3600" dirty="0"/>
              <a:t>Use</a:t>
            </a:r>
            <a:r>
              <a:rPr lang="en" sz="4000" dirty="0"/>
              <a:t> </a:t>
            </a:r>
            <a:r>
              <a:rPr lang="en" sz="5400" dirty="0">
                <a:solidFill>
                  <a:srgbClr val="FF3333"/>
                </a:solidFill>
              </a:rPr>
              <a:t>No</a:t>
            </a:r>
            <a:r>
              <a:rPr lang="en" sz="4000" dirty="0"/>
              <a:t> </a:t>
            </a:r>
            <a:r>
              <a:rPr lang="en" sz="3600" dirty="0"/>
              <a:t>article before the names of:</a:t>
            </a:r>
            <a:endParaRPr sz="4000" dirty="0"/>
          </a:p>
        </p:txBody>
      </p:sp>
      <p:sp>
        <p:nvSpPr>
          <p:cNvPr id="174" name="Google Shape;174;p28"/>
          <p:cNvSpPr txBox="1">
            <a:spLocks noGrp="1"/>
          </p:cNvSpPr>
          <p:nvPr>
            <p:ph type="subTitle" idx="1"/>
          </p:nvPr>
        </p:nvSpPr>
        <p:spPr>
          <a:xfrm>
            <a:off x="7585669" y="3475714"/>
            <a:ext cx="3455112" cy="5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SzPts val="2100"/>
              <a:buNone/>
            </a:pPr>
            <a:r>
              <a:rPr lang="en" sz="2000" dirty="0"/>
              <a:t>             cities &amp; countries</a:t>
            </a:r>
            <a:endParaRPr sz="2000" dirty="0"/>
          </a:p>
        </p:txBody>
      </p:sp>
      <p:sp>
        <p:nvSpPr>
          <p:cNvPr id="179" name="Google Shape;179;p28"/>
          <p:cNvSpPr/>
          <p:nvPr/>
        </p:nvSpPr>
        <p:spPr>
          <a:xfrm>
            <a:off x="1862977" y="851054"/>
            <a:ext cx="236191" cy="881253"/>
          </a:xfrm>
          <a:custGeom>
            <a:avLst/>
            <a:gdLst/>
            <a:ahLst/>
            <a:cxnLst/>
            <a:rect l="l" t="t" r="r" b="b"/>
            <a:pathLst>
              <a:path w="521969" h="1958339" extrusionOk="0">
                <a:moveTo>
                  <a:pt x="510540" y="0"/>
                </a:moveTo>
                <a:lnTo>
                  <a:pt x="437198" y="0"/>
                </a:lnTo>
                <a:cubicBezTo>
                  <a:pt x="196215" y="0"/>
                  <a:pt x="0" y="196215"/>
                  <a:pt x="0" y="437197"/>
                </a:cubicBezTo>
                <a:lnTo>
                  <a:pt x="0" y="1521143"/>
                </a:lnTo>
                <a:cubicBezTo>
                  <a:pt x="0" y="1762125"/>
                  <a:pt x="196215" y="1958340"/>
                  <a:pt x="437198" y="1958340"/>
                </a:cubicBezTo>
                <a:lnTo>
                  <a:pt x="521970" y="1958340"/>
                </a:lnTo>
                <a:lnTo>
                  <a:pt x="510540" y="0"/>
                </a:lnTo>
                <a:close/>
              </a:path>
            </a:pathLst>
          </a:custGeom>
          <a:solidFill>
            <a:srgbClr val="000000">
              <a:alpha val="352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28"/>
          <p:cNvSpPr/>
          <p:nvPr/>
        </p:nvSpPr>
        <p:spPr>
          <a:xfrm rot="8335811">
            <a:off x="330702" y="2063350"/>
            <a:ext cx="1601168" cy="480542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196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28"/>
          <p:cNvSpPr/>
          <p:nvPr/>
        </p:nvSpPr>
        <p:spPr>
          <a:xfrm rot="8335811">
            <a:off x="2112647" y="3249111"/>
            <a:ext cx="1453155" cy="480542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196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4" name="Google Shape;184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50084" y="1175630"/>
            <a:ext cx="2743201" cy="173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حرفXمتحرك Gif, صور GIF, Gif, حرفXمتحرك,X متحرك Gif,حرف X متحرك,GIF , x |  Line sticker, Underarmor logo, Under armor">
            <a:extLst>
              <a:ext uri="{FF2B5EF4-FFF2-40B4-BE49-F238E27FC236}">
                <a16:creationId xmlns:a16="http://schemas.microsoft.com/office/drawing/2014/main" id="{4B930E5E-ADD8-456E-9618-282AAD548F5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086" y="242397"/>
            <a:ext cx="1662614" cy="1530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Google Shape;182;p28">
            <a:extLst>
              <a:ext uri="{FF2B5EF4-FFF2-40B4-BE49-F238E27FC236}">
                <a16:creationId xmlns:a16="http://schemas.microsoft.com/office/drawing/2014/main" id="{ECB16F07-E90C-4740-BF37-C613C96DEB8C}"/>
              </a:ext>
            </a:extLst>
          </p:cNvPr>
          <p:cNvSpPr/>
          <p:nvPr/>
        </p:nvSpPr>
        <p:spPr>
          <a:xfrm rot="8335811">
            <a:off x="3164648" y="1825729"/>
            <a:ext cx="1375595" cy="480542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196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174;p28">
            <a:extLst>
              <a:ext uri="{FF2B5EF4-FFF2-40B4-BE49-F238E27FC236}">
                <a16:creationId xmlns:a16="http://schemas.microsoft.com/office/drawing/2014/main" id="{F2315240-0605-4AEA-8444-33F3AC2F95B6}"/>
              </a:ext>
            </a:extLst>
          </p:cNvPr>
          <p:cNvSpPr txBox="1">
            <a:spLocks/>
          </p:cNvSpPr>
          <p:nvPr/>
        </p:nvSpPr>
        <p:spPr>
          <a:xfrm>
            <a:off x="325345" y="3848685"/>
            <a:ext cx="2469172" cy="5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Coming Soon"/>
              <a:buNone/>
              <a:defRPr sz="21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Coming Soon"/>
              <a:buNone/>
              <a:defRPr sz="21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Coming Soon"/>
              <a:buNone/>
              <a:defRPr sz="21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Coming Soon"/>
              <a:buNone/>
              <a:defRPr sz="21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Coming Soon"/>
              <a:buNone/>
              <a:defRPr sz="21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Coming Soon"/>
              <a:buNone/>
              <a:defRPr sz="21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Coming Soon"/>
              <a:buNone/>
              <a:defRPr sz="21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Coming Soon"/>
              <a:buNone/>
              <a:defRPr sz="21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accent6"/>
              </a:buClr>
              <a:buSzPts val="2100"/>
              <a:buFont typeface="Coming Soon"/>
              <a:buNone/>
              <a:defRPr sz="21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spcAft>
                <a:spcPts val="2100"/>
              </a:spcAft>
            </a:pPr>
            <a:r>
              <a:rPr lang="en-US" sz="2000" dirty="0"/>
              <a:t>Days &amp; months</a:t>
            </a:r>
          </a:p>
        </p:txBody>
      </p:sp>
      <p:sp>
        <p:nvSpPr>
          <p:cNvPr id="32" name="Google Shape;174;p28">
            <a:extLst>
              <a:ext uri="{FF2B5EF4-FFF2-40B4-BE49-F238E27FC236}">
                <a16:creationId xmlns:a16="http://schemas.microsoft.com/office/drawing/2014/main" id="{361E1BDA-BFEE-431F-B56A-B30570D98F5F}"/>
              </a:ext>
            </a:extLst>
          </p:cNvPr>
          <p:cNvSpPr txBox="1">
            <a:spLocks/>
          </p:cNvSpPr>
          <p:nvPr/>
        </p:nvSpPr>
        <p:spPr>
          <a:xfrm>
            <a:off x="3824372" y="3614516"/>
            <a:ext cx="1261886" cy="5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Coming Soon"/>
              <a:buNone/>
              <a:defRPr sz="21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Coming Soon"/>
              <a:buNone/>
              <a:defRPr sz="21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Coming Soon"/>
              <a:buNone/>
              <a:defRPr sz="21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Coming Soon"/>
              <a:buNone/>
              <a:defRPr sz="21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Coming Soon"/>
              <a:buNone/>
              <a:defRPr sz="21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Coming Soon"/>
              <a:buNone/>
              <a:defRPr sz="21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Coming Soon"/>
              <a:buNone/>
              <a:defRPr sz="21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Coming Soon"/>
              <a:buNone/>
              <a:defRPr sz="21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accent6"/>
              </a:buClr>
              <a:buSzPts val="2100"/>
              <a:buFont typeface="Coming Soon"/>
              <a:buNone/>
              <a:defRPr sz="21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spcAft>
                <a:spcPts val="2100"/>
              </a:spcAft>
            </a:pPr>
            <a:r>
              <a:rPr lang="en-US" sz="2000" dirty="0"/>
              <a:t>people</a:t>
            </a:r>
          </a:p>
        </p:txBody>
      </p:sp>
      <p:sp>
        <p:nvSpPr>
          <p:cNvPr id="33" name="Google Shape;174;p28">
            <a:extLst>
              <a:ext uri="{FF2B5EF4-FFF2-40B4-BE49-F238E27FC236}">
                <a16:creationId xmlns:a16="http://schemas.microsoft.com/office/drawing/2014/main" id="{1E7A713F-2E52-4382-99E3-F24422EF1D39}"/>
              </a:ext>
            </a:extLst>
          </p:cNvPr>
          <p:cNvSpPr txBox="1">
            <a:spLocks/>
          </p:cNvSpPr>
          <p:nvPr/>
        </p:nvSpPr>
        <p:spPr>
          <a:xfrm>
            <a:off x="6696790" y="3548282"/>
            <a:ext cx="1261886" cy="5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Coming Soon"/>
              <a:buNone/>
              <a:defRPr sz="21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Coming Soon"/>
              <a:buNone/>
              <a:defRPr sz="21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Coming Soon"/>
              <a:buNone/>
              <a:defRPr sz="21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Coming Soon"/>
              <a:buNone/>
              <a:defRPr sz="21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Coming Soon"/>
              <a:buNone/>
              <a:defRPr sz="21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Coming Soon"/>
              <a:buNone/>
              <a:defRPr sz="21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Coming Soon"/>
              <a:buNone/>
              <a:defRPr sz="21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Coming Soon"/>
              <a:buNone/>
              <a:defRPr sz="21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accent6"/>
              </a:buClr>
              <a:buSzPts val="2100"/>
              <a:buFont typeface="Coming Soon"/>
              <a:buNone/>
              <a:defRPr sz="21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spcAft>
                <a:spcPts val="2100"/>
              </a:spcAft>
            </a:pPr>
            <a:r>
              <a:rPr lang="en-US" sz="2000" dirty="0"/>
              <a:t>streets</a:t>
            </a:r>
          </a:p>
        </p:txBody>
      </p:sp>
      <p:pic>
        <p:nvPicPr>
          <p:cNvPr id="1028" name="Picture 4" descr="Reports | Samugam Trust">
            <a:extLst>
              <a:ext uri="{FF2B5EF4-FFF2-40B4-BE49-F238E27FC236}">
                <a16:creationId xmlns:a16="http://schemas.microsoft.com/office/drawing/2014/main" id="{46DBDCE9-F88A-40EF-AA61-5A827E4C6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962" y="2015597"/>
            <a:ext cx="2196877" cy="1669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ector Illustration Group Portrait Of Smiling Friends Standing Together  Fashion Teenage Boys And Girls Embracing Each Other Happy People Isolated  On White Background Detalized Cartoon Wall Mural-lisima">
            <a:extLst>
              <a:ext uri="{FF2B5EF4-FFF2-40B4-BE49-F238E27FC236}">
                <a16:creationId xmlns:a16="http://schemas.microsoft.com/office/drawing/2014/main" id="{47E7AE20-611A-4F19-A89A-ED1678ED6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5811" y="1914652"/>
            <a:ext cx="2310092" cy="1679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What is the Safe Streets Initiative? | Portland.gov">
            <a:extLst>
              <a:ext uri="{FF2B5EF4-FFF2-40B4-BE49-F238E27FC236}">
                <a16:creationId xmlns:a16="http://schemas.microsoft.com/office/drawing/2014/main" id="{6DFF7153-D6F4-46F2-83DE-FF5C0B479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2625" y="1916309"/>
            <a:ext cx="2310093" cy="160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o be + from + (city / country) Woodward English">
            <a:extLst>
              <a:ext uri="{FF2B5EF4-FFF2-40B4-BE49-F238E27FC236}">
                <a16:creationId xmlns:a16="http://schemas.microsoft.com/office/drawing/2014/main" id="{E2A7EAB4-80D4-4B9E-AC61-91A302F82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7287" y="1783272"/>
            <a:ext cx="2424926" cy="1679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Google Shape;182;p28">
            <a:extLst>
              <a:ext uri="{FF2B5EF4-FFF2-40B4-BE49-F238E27FC236}">
                <a16:creationId xmlns:a16="http://schemas.microsoft.com/office/drawing/2014/main" id="{54D64346-C5C7-4C00-A9C8-89E2F7A83442}"/>
              </a:ext>
            </a:extLst>
          </p:cNvPr>
          <p:cNvSpPr/>
          <p:nvPr/>
        </p:nvSpPr>
        <p:spPr>
          <a:xfrm rot="8335811">
            <a:off x="5019619" y="3243110"/>
            <a:ext cx="1375595" cy="480542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196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182;p28">
            <a:extLst>
              <a:ext uri="{FF2B5EF4-FFF2-40B4-BE49-F238E27FC236}">
                <a16:creationId xmlns:a16="http://schemas.microsoft.com/office/drawing/2014/main" id="{033A2FB2-3988-453D-B396-B3CB01C36935}"/>
              </a:ext>
            </a:extLst>
          </p:cNvPr>
          <p:cNvSpPr/>
          <p:nvPr/>
        </p:nvSpPr>
        <p:spPr>
          <a:xfrm rot="8335811">
            <a:off x="6168257" y="1676497"/>
            <a:ext cx="1254151" cy="480542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196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182;p28">
            <a:extLst>
              <a:ext uri="{FF2B5EF4-FFF2-40B4-BE49-F238E27FC236}">
                <a16:creationId xmlns:a16="http://schemas.microsoft.com/office/drawing/2014/main" id="{369B15EA-2124-41BE-A87A-7BF4958BE19C}"/>
              </a:ext>
            </a:extLst>
          </p:cNvPr>
          <p:cNvSpPr/>
          <p:nvPr/>
        </p:nvSpPr>
        <p:spPr>
          <a:xfrm rot="8335811">
            <a:off x="7956681" y="3183739"/>
            <a:ext cx="1254151" cy="480542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196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182;p28">
            <a:extLst>
              <a:ext uri="{FF2B5EF4-FFF2-40B4-BE49-F238E27FC236}">
                <a16:creationId xmlns:a16="http://schemas.microsoft.com/office/drawing/2014/main" id="{9FD4C104-C694-4E79-8D01-450EDFF54FDF}"/>
              </a:ext>
            </a:extLst>
          </p:cNvPr>
          <p:cNvSpPr/>
          <p:nvPr/>
        </p:nvSpPr>
        <p:spPr>
          <a:xfrm rot="8335811">
            <a:off x="8908163" y="1609655"/>
            <a:ext cx="1254151" cy="480542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196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182;p28">
            <a:extLst>
              <a:ext uri="{FF2B5EF4-FFF2-40B4-BE49-F238E27FC236}">
                <a16:creationId xmlns:a16="http://schemas.microsoft.com/office/drawing/2014/main" id="{FA4C2A39-8848-47FA-99EE-6F8AABCB92B9}"/>
              </a:ext>
            </a:extLst>
          </p:cNvPr>
          <p:cNvSpPr/>
          <p:nvPr/>
        </p:nvSpPr>
        <p:spPr>
          <a:xfrm rot="8335811">
            <a:off x="10837392" y="3180484"/>
            <a:ext cx="1254151" cy="480542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196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40" name="Picture 16">
            <a:extLst>
              <a:ext uri="{FF2B5EF4-FFF2-40B4-BE49-F238E27FC236}">
                <a16:creationId xmlns:a16="http://schemas.microsoft.com/office/drawing/2014/main" id="{93667762-5020-4086-B571-1B93C5F75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948" y="4538676"/>
            <a:ext cx="2501881" cy="139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Google Shape;182;p28">
            <a:extLst>
              <a:ext uri="{FF2B5EF4-FFF2-40B4-BE49-F238E27FC236}">
                <a16:creationId xmlns:a16="http://schemas.microsoft.com/office/drawing/2014/main" id="{B686F10D-F3C1-4DBF-8304-A73DE4DE0A35}"/>
              </a:ext>
            </a:extLst>
          </p:cNvPr>
          <p:cNvSpPr/>
          <p:nvPr/>
        </p:nvSpPr>
        <p:spPr>
          <a:xfrm rot="8335811">
            <a:off x="4172989" y="4469168"/>
            <a:ext cx="1254151" cy="480542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196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182;p28">
            <a:extLst>
              <a:ext uri="{FF2B5EF4-FFF2-40B4-BE49-F238E27FC236}">
                <a16:creationId xmlns:a16="http://schemas.microsoft.com/office/drawing/2014/main" id="{C6C72AEF-F412-4C53-A702-C7E4C9715804}"/>
              </a:ext>
            </a:extLst>
          </p:cNvPr>
          <p:cNvSpPr/>
          <p:nvPr/>
        </p:nvSpPr>
        <p:spPr>
          <a:xfrm rot="8335811">
            <a:off x="6479985" y="5586885"/>
            <a:ext cx="1254151" cy="480542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196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174;p28">
            <a:extLst>
              <a:ext uri="{FF2B5EF4-FFF2-40B4-BE49-F238E27FC236}">
                <a16:creationId xmlns:a16="http://schemas.microsoft.com/office/drawing/2014/main" id="{18872556-9273-4533-8771-E1B7C4F42B2C}"/>
              </a:ext>
            </a:extLst>
          </p:cNvPr>
          <p:cNvSpPr txBox="1">
            <a:spLocks/>
          </p:cNvSpPr>
          <p:nvPr/>
        </p:nvSpPr>
        <p:spPr>
          <a:xfrm>
            <a:off x="4850874" y="5993399"/>
            <a:ext cx="1845916" cy="5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Coming Soon"/>
              <a:buNone/>
              <a:defRPr sz="21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Coming Soon"/>
              <a:buNone/>
              <a:defRPr sz="21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Coming Soon"/>
              <a:buNone/>
              <a:defRPr sz="21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Coming Soon"/>
              <a:buNone/>
              <a:defRPr sz="21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Coming Soon"/>
              <a:buNone/>
              <a:defRPr sz="21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Coming Soon"/>
              <a:buNone/>
              <a:defRPr sz="21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Coming Soon"/>
              <a:buNone/>
              <a:defRPr sz="21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Coming Soon"/>
              <a:buNone/>
              <a:defRPr sz="21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accent6"/>
              </a:buClr>
              <a:buSzPts val="2100"/>
              <a:buFont typeface="Coming Soon"/>
              <a:buNone/>
              <a:defRPr sz="21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spcAft>
                <a:spcPts val="2100"/>
              </a:spcAft>
            </a:pPr>
            <a:r>
              <a:rPr lang="en-US" sz="2000" dirty="0"/>
              <a:t>continents</a:t>
            </a:r>
          </a:p>
        </p:txBody>
      </p:sp>
      <p:pic>
        <p:nvPicPr>
          <p:cNvPr id="1044" name="Picture 20" descr="Why Don&amp;#39;t Mountains Grow Forever? | Live Science">
            <a:extLst>
              <a:ext uri="{FF2B5EF4-FFF2-40B4-BE49-F238E27FC236}">
                <a16:creationId xmlns:a16="http://schemas.microsoft.com/office/drawing/2014/main" id="{89A6FBF4-5598-43A8-9B33-0D48C12EF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2259" y="4422915"/>
            <a:ext cx="2585034" cy="1412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Which Countries Have The Most Islands? - WorldAtlas">
            <a:extLst>
              <a:ext uri="{FF2B5EF4-FFF2-40B4-BE49-F238E27FC236}">
                <a16:creationId xmlns:a16="http://schemas.microsoft.com/office/drawing/2014/main" id="{72A9216E-B67B-4F7B-9A0E-33F7586A7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253" y="4656381"/>
            <a:ext cx="2623314" cy="1389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" name="Google Shape;182;p28">
            <a:extLst>
              <a:ext uri="{FF2B5EF4-FFF2-40B4-BE49-F238E27FC236}">
                <a16:creationId xmlns:a16="http://schemas.microsoft.com/office/drawing/2014/main" id="{4F8C2306-B21A-4A89-AE9E-23A328AA3996}"/>
              </a:ext>
            </a:extLst>
          </p:cNvPr>
          <p:cNvSpPr/>
          <p:nvPr/>
        </p:nvSpPr>
        <p:spPr>
          <a:xfrm rot="8335811">
            <a:off x="554446" y="4693524"/>
            <a:ext cx="1254151" cy="480542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196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182;p28">
            <a:extLst>
              <a:ext uri="{FF2B5EF4-FFF2-40B4-BE49-F238E27FC236}">
                <a16:creationId xmlns:a16="http://schemas.microsoft.com/office/drawing/2014/main" id="{0916D800-0C30-463B-85C2-E4E88729334E}"/>
              </a:ext>
            </a:extLst>
          </p:cNvPr>
          <p:cNvSpPr/>
          <p:nvPr/>
        </p:nvSpPr>
        <p:spPr>
          <a:xfrm rot="8335811">
            <a:off x="2780400" y="5507085"/>
            <a:ext cx="1254151" cy="480542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196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182;p28">
            <a:extLst>
              <a:ext uri="{FF2B5EF4-FFF2-40B4-BE49-F238E27FC236}">
                <a16:creationId xmlns:a16="http://schemas.microsoft.com/office/drawing/2014/main" id="{DDA5E740-E218-4886-847D-952543508D33}"/>
              </a:ext>
            </a:extLst>
          </p:cNvPr>
          <p:cNvSpPr/>
          <p:nvPr/>
        </p:nvSpPr>
        <p:spPr>
          <a:xfrm rot="8335811">
            <a:off x="8177805" y="4352839"/>
            <a:ext cx="1254151" cy="480542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196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182;p28">
            <a:extLst>
              <a:ext uri="{FF2B5EF4-FFF2-40B4-BE49-F238E27FC236}">
                <a16:creationId xmlns:a16="http://schemas.microsoft.com/office/drawing/2014/main" id="{062EFEA0-A6D6-41F6-9EF6-9A7CD75220DB}"/>
              </a:ext>
            </a:extLst>
          </p:cNvPr>
          <p:cNvSpPr/>
          <p:nvPr/>
        </p:nvSpPr>
        <p:spPr>
          <a:xfrm rot="8335811">
            <a:off x="10553286" y="5464243"/>
            <a:ext cx="1254151" cy="480542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196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174;p28">
            <a:extLst>
              <a:ext uri="{FF2B5EF4-FFF2-40B4-BE49-F238E27FC236}">
                <a16:creationId xmlns:a16="http://schemas.microsoft.com/office/drawing/2014/main" id="{E5FF86D5-1E1D-4B09-9BD7-BCE992489E23}"/>
              </a:ext>
            </a:extLst>
          </p:cNvPr>
          <p:cNvSpPr txBox="1">
            <a:spLocks/>
          </p:cNvSpPr>
          <p:nvPr/>
        </p:nvSpPr>
        <p:spPr>
          <a:xfrm>
            <a:off x="7953145" y="5887305"/>
            <a:ext cx="2629270" cy="5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Coming Soon"/>
              <a:buNone/>
              <a:defRPr sz="21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Coming Soon"/>
              <a:buNone/>
              <a:defRPr sz="21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Coming Soon"/>
              <a:buNone/>
              <a:defRPr sz="21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Coming Soon"/>
              <a:buNone/>
              <a:defRPr sz="21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Coming Soon"/>
              <a:buNone/>
              <a:defRPr sz="21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Coming Soon"/>
              <a:buNone/>
              <a:defRPr sz="21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Coming Soon"/>
              <a:buNone/>
              <a:defRPr sz="21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Coming Soon"/>
              <a:buNone/>
              <a:defRPr sz="21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accent6"/>
              </a:buClr>
              <a:buSzPts val="2100"/>
              <a:buFont typeface="Coming Soon"/>
              <a:buNone/>
              <a:defRPr sz="21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 algn="ctr">
              <a:spcAft>
                <a:spcPts val="2100"/>
              </a:spcAft>
            </a:pPr>
            <a:r>
              <a:rPr lang="en-US" sz="2000" dirty="0"/>
              <a:t>             mountains</a:t>
            </a:r>
          </a:p>
        </p:txBody>
      </p:sp>
      <p:sp>
        <p:nvSpPr>
          <p:cNvPr id="96" name="Google Shape;174;p28">
            <a:extLst>
              <a:ext uri="{FF2B5EF4-FFF2-40B4-BE49-F238E27FC236}">
                <a16:creationId xmlns:a16="http://schemas.microsoft.com/office/drawing/2014/main" id="{C11E4DFD-2FC2-4645-95E9-BB39BA00F5BC}"/>
              </a:ext>
            </a:extLst>
          </p:cNvPr>
          <p:cNvSpPr txBox="1">
            <a:spLocks/>
          </p:cNvSpPr>
          <p:nvPr/>
        </p:nvSpPr>
        <p:spPr>
          <a:xfrm>
            <a:off x="16228" y="5996950"/>
            <a:ext cx="2629270" cy="5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Coming Soon"/>
              <a:buNone/>
              <a:defRPr sz="21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Coming Soon"/>
              <a:buNone/>
              <a:defRPr sz="21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Coming Soon"/>
              <a:buNone/>
              <a:defRPr sz="21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Coming Soon"/>
              <a:buNone/>
              <a:defRPr sz="21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Coming Soon"/>
              <a:buNone/>
              <a:defRPr sz="21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Coming Soon"/>
              <a:buNone/>
              <a:defRPr sz="21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Coming Soon"/>
              <a:buNone/>
              <a:defRPr sz="21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Coming Soon"/>
              <a:buNone/>
              <a:defRPr sz="21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accent6"/>
              </a:buClr>
              <a:buSzPts val="2100"/>
              <a:buFont typeface="Coming Soon"/>
              <a:buNone/>
              <a:defRPr sz="21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 algn="ctr">
              <a:spcAft>
                <a:spcPts val="2100"/>
              </a:spcAft>
            </a:pPr>
            <a:r>
              <a:rPr lang="en-US" sz="2000" dirty="0"/>
              <a:t>             islands</a:t>
            </a:r>
          </a:p>
        </p:txBody>
      </p:sp>
    </p:spTree>
    <p:extLst>
      <p:ext uri="{BB962C8B-B14F-4D97-AF65-F5344CB8AC3E}">
        <p14:creationId xmlns:p14="http://schemas.microsoft.com/office/powerpoint/2010/main" val="3880149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" grpId="0" build="p"/>
      <p:bldP spid="31" grpId="0"/>
      <p:bldP spid="32" grpId="0"/>
      <p:bldP spid="33" grpId="0"/>
      <p:bldP spid="87" grpId="0"/>
      <p:bldP spid="95" grpId="0"/>
      <p:bldP spid="9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32" descr="A picture containing plan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50836" t="13182" r="25577" b="3720"/>
          <a:stretch/>
        </p:blipFill>
        <p:spPr>
          <a:xfrm>
            <a:off x="10337837" y="438681"/>
            <a:ext cx="1048341" cy="1048078"/>
          </a:xfrm>
          <a:custGeom>
            <a:avLst/>
            <a:gdLst/>
            <a:ahLst/>
            <a:cxnLst/>
            <a:rect l="l" t="t" r="r" b="b"/>
            <a:pathLst>
              <a:path w="2410631" h="2410027" extrusionOk="0">
                <a:moveTo>
                  <a:pt x="1205317" y="0"/>
                </a:moveTo>
                <a:cubicBezTo>
                  <a:pt x="1342649" y="0"/>
                  <a:pt x="1479880" y="127343"/>
                  <a:pt x="1546074" y="382029"/>
                </a:cubicBezTo>
                <a:cubicBezTo>
                  <a:pt x="1999745" y="115638"/>
                  <a:pt x="2294389" y="410282"/>
                  <a:pt x="2027998" y="863953"/>
                </a:cubicBezTo>
                <a:cubicBezTo>
                  <a:pt x="2538176" y="996341"/>
                  <a:pt x="2538176" y="1412879"/>
                  <a:pt x="2027998" y="1546074"/>
                </a:cubicBezTo>
                <a:cubicBezTo>
                  <a:pt x="2294389" y="1999745"/>
                  <a:pt x="1999745" y="2294389"/>
                  <a:pt x="1546074" y="2027999"/>
                </a:cubicBezTo>
                <a:cubicBezTo>
                  <a:pt x="1412879" y="2537370"/>
                  <a:pt x="996341" y="2537370"/>
                  <a:pt x="863953" y="2027999"/>
                </a:cubicBezTo>
                <a:cubicBezTo>
                  <a:pt x="410282" y="2294389"/>
                  <a:pt x="115638" y="1999745"/>
                  <a:pt x="382029" y="1546074"/>
                </a:cubicBezTo>
                <a:cubicBezTo>
                  <a:pt x="-127343" y="1412879"/>
                  <a:pt x="-127343" y="996341"/>
                  <a:pt x="382029" y="863953"/>
                </a:cubicBezTo>
                <a:cubicBezTo>
                  <a:pt x="115638" y="410282"/>
                  <a:pt x="410282" y="115638"/>
                  <a:pt x="863953" y="382029"/>
                </a:cubicBezTo>
                <a:cubicBezTo>
                  <a:pt x="930551" y="127343"/>
                  <a:pt x="1067984" y="0"/>
                  <a:pt x="1205317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3" name="Google Shape;250;p32" descr="A picture containing plant&#10;&#10;Description automatically generated">
            <a:extLst>
              <a:ext uri="{FF2B5EF4-FFF2-40B4-BE49-F238E27FC236}">
                <a16:creationId xmlns:a16="http://schemas.microsoft.com/office/drawing/2014/main" id="{1DF0580A-55FC-424B-BF56-EE52DFB9E90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0836" t="13182" r="25577" b="3720"/>
          <a:stretch/>
        </p:blipFill>
        <p:spPr>
          <a:xfrm>
            <a:off x="712258" y="5360220"/>
            <a:ext cx="1048341" cy="1048078"/>
          </a:xfrm>
          <a:custGeom>
            <a:avLst/>
            <a:gdLst/>
            <a:ahLst/>
            <a:cxnLst/>
            <a:rect l="l" t="t" r="r" b="b"/>
            <a:pathLst>
              <a:path w="2410631" h="2410027" extrusionOk="0">
                <a:moveTo>
                  <a:pt x="1205317" y="0"/>
                </a:moveTo>
                <a:cubicBezTo>
                  <a:pt x="1342649" y="0"/>
                  <a:pt x="1479880" y="127343"/>
                  <a:pt x="1546074" y="382029"/>
                </a:cubicBezTo>
                <a:cubicBezTo>
                  <a:pt x="1999745" y="115638"/>
                  <a:pt x="2294389" y="410282"/>
                  <a:pt x="2027998" y="863953"/>
                </a:cubicBezTo>
                <a:cubicBezTo>
                  <a:pt x="2538176" y="996341"/>
                  <a:pt x="2538176" y="1412879"/>
                  <a:pt x="2027998" y="1546074"/>
                </a:cubicBezTo>
                <a:cubicBezTo>
                  <a:pt x="2294389" y="1999745"/>
                  <a:pt x="1999745" y="2294389"/>
                  <a:pt x="1546074" y="2027999"/>
                </a:cubicBezTo>
                <a:cubicBezTo>
                  <a:pt x="1412879" y="2537370"/>
                  <a:pt x="996341" y="2537370"/>
                  <a:pt x="863953" y="2027999"/>
                </a:cubicBezTo>
                <a:cubicBezTo>
                  <a:pt x="410282" y="2294389"/>
                  <a:pt x="115638" y="1999745"/>
                  <a:pt x="382029" y="1546074"/>
                </a:cubicBezTo>
                <a:cubicBezTo>
                  <a:pt x="-127343" y="1412879"/>
                  <a:pt x="-127343" y="996341"/>
                  <a:pt x="382029" y="863953"/>
                </a:cubicBezTo>
                <a:cubicBezTo>
                  <a:pt x="115638" y="410282"/>
                  <a:pt x="410282" y="115638"/>
                  <a:pt x="863953" y="382029"/>
                </a:cubicBezTo>
                <a:cubicBezTo>
                  <a:pt x="930551" y="127343"/>
                  <a:pt x="1067984" y="0"/>
                  <a:pt x="1205317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2" name="صورة 11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ACA52FF9-8B79-4DB4-8BDB-9BB50DCCFC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462" y="750887"/>
            <a:ext cx="9927076" cy="53562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مستطيل 13">
            <a:extLst>
              <a:ext uri="{FF2B5EF4-FFF2-40B4-BE49-F238E27FC236}">
                <a16:creationId xmlns:a16="http://schemas.microsoft.com/office/drawing/2014/main" id="{B1B42D3A-21E1-496D-B9AC-AB13390BB65D}"/>
              </a:ext>
            </a:extLst>
          </p:cNvPr>
          <p:cNvSpPr/>
          <p:nvPr/>
        </p:nvSpPr>
        <p:spPr>
          <a:xfrm>
            <a:off x="4373264" y="1633593"/>
            <a:ext cx="64633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the</a:t>
            </a:r>
            <a:endParaRPr lang="ar-SA" sz="2400" b="1" cap="none" spc="0" dirty="0">
              <a:ln w="0"/>
              <a:solidFill>
                <a:schemeClr val="accent4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36240C65-3EDE-4B05-BF92-199B0130F2C8}"/>
              </a:ext>
            </a:extLst>
          </p:cNvPr>
          <p:cNvSpPr/>
          <p:nvPr/>
        </p:nvSpPr>
        <p:spPr>
          <a:xfrm>
            <a:off x="3613315" y="1864425"/>
            <a:ext cx="4789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0"/>
                <a:solidFill>
                  <a:schemeClr val="accent1">
                    <a:lumMod val="75000"/>
                  </a:schemeClr>
                </a:solidFill>
              </a:rPr>
              <a:t>a</a:t>
            </a:r>
            <a:endParaRPr lang="ar-SA" sz="2800" b="1" cap="none" spc="0" dirty="0">
              <a:ln w="0"/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71648B85-681B-4DB7-A3FF-C4AE29B55135}"/>
              </a:ext>
            </a:extLst>
          </p:cNvPr>
          <p:cNvSpPr/>
          <p:nvPr/>
        </p:nvSpPr>
        <p:spPr>
          <a:xfrm>
            <a:off x="6619275" y="1679759"/>
            <a:ext cx="519911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1" cap="none" spc="0" dirty="0">
                <a:ln w="0"/>
                <a:solidFill>
                  <a:schemeClr val="accent2">
                    <a:lumMod val="75000"/>
                  </a:schemeClr>
                </a:solidFill>
                <a:latin typeface="Elephant" panose="02020904090505020303" pitchFamily="18" charset="0"/>
              </a:rPr>
              <a:t>-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B2954596-E30E-47C5-801D-30D288634F90}"/>
              </a:ext>
            </a:extLst>
          </p:cNvPr>
          <p:cNvSpPr/>
          <p:nvPr/>
        </p:nvSpPr>
        <p:spPr>
          <a:xfrm>
            <a:off x="4696430" y="1911037"/>
            <a:ext cx="519911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1" cap="none" spc="0" dirty="0">
                <a:ln w="0"/>
                <a:solidFill>
                  <a:schemeClr val="accent2">
                    <a:lumMod val="75000"/>
                  </a:schemeClr>
                </a:solidFill>
                <a:latin typeface="Elephant" panose="02020904090505020303" pitchFamily="18" charset="0"/>
              </a:rPr>
              <a:t>-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7508E264-BE0D-4B41-9757-35023304DA24}"/>
              </a:ext>
            </a:extLst>
          </p:cNvPr>
          <p:cNvSpPr/>
          <p:nvPr/>
        </p:nvSpPr>
        <p:spPr>
          <a:xfrm>
            <a:off x="1843978" y="2371717"/>
            <a:ext cx="64633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the</a:t>
            </a:r>
            <a:endParaRPr lang="ar-SA" sz="2400" b="1" cap="none" spc="0" dirty="0">
              <a:ln w="0"/>
              <a:solidFill>
                <a:schemeClr val="accent4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6F1A3965-2247-4786-8D08-81D9D0FF33E9}"/>
              </a:ext>
            </a:extLst>
          </p:cNvPr>
          <p:cNvSpPr/>
          <p:nvPr/>
        </p:nvSpPr>
        <p:spPr>
          <a:xfrm>
            <a:off x="6975661" y="2602549"/>
            <a:ext cx="64633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the</a:t>
            </a:r>
            <a:endParaRPr lang="ar-SA" sz="2400" b="1" cap="none" spc="0" dirty="0">
              <a:ln w="0"/>
              <a:solidFill>
                <a:schemeClr val="accent4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0D8DBED0-4428-4A74-A310-CF10E5178FB8}"/>
              </a:ext>
            </a:extLst>
          </p:cNvPr>
          <p:cNvSpPr/>
          <p:nvPr/>
        </p:nvSpPr>
        <p:spPr>
          <a:xfrm>
            <a:off x="4696430" y="4177523"/>
            <a:ext cx="64633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the</a:t>
            </a:r>
            <a:endParaRPr lang="ar-SA" sz="2400" b="1" cap="none" spc="0" dirty="0">
              <a:ln w="0"/>
              <a:solidFill>
                <a:schemeClr val="accent4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5F05ED41-BCB4-4726-A0FD-C1FC98A375C6}"/>
              </a:ext>
            </a:extLst>
          </p:cNvPr>
          <p:cNvSpPr/>
          <p:nvPr/>
        </p:nvSpPr>
        <p:spPr>
          <a:xfrm>
            <a:off x="1996378" y="5645448"/>
            <a:ext cx="64633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the</a:t>
            </a:r>
            <a:endParaRPr lang="ar-SA" sz="2400" b="1" cap="none" spc="0" dirty="0">
              <a:ln w="0"/>
              <a:solidFill>
                <a:schemeClr val="accent4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1CB10C1A-9565-464E-A34E-A6331AE7E945}"/>
              </a:ext>
            </a:extLst>
          </p:cNvPr>
          <p:cNvSpPr/>
          <p:nvPr/>
        </p:nvSpPr>
        <p:spPr>
          <a:xfrm>
            <a:off x="4176519" y="3242847"/>
            <a:ext cx="519911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1" cap="none" spc="0" dirty="0">
                <a:ln w="0"/>
                <a:solidFill>
                  <a:schemeClr val="accent2">
                    <a:lumMod val="75000"/>
                  </a:schemeClr>
                </a:solidFill>
                <a:latin typeface="Elephant" panose="02020904090505020303" pitchFamily="18" charset="0"/>
              </a:rPr>
              <a:t>-</a:t>
            </a: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09E2C686-2AC3-4778-A091-C5FE8C8CD663}"/>
              </a:ext>
            </a:extLst>
          </p:cNvPr>
          <p:cNvSpPr/>
          <p:nvPr/>
        </p:nvSpPr>
        <p:spPr>
          <a:xfrm>
            <a:off x="6764645" y="3215277"/>
            <a:ext cx="519911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1" cap="none" spc="0" dirty="0">
                <a:ln w="0"/>
                <a:solidFill>
                  <a:schemeClr val="accent2">
                    <a:lumMod val="75000"/>
                  </a:schemeClr>
                </a:solidFill>
                <a:latin typeface="Elephant" panose="02020904090505020303" pitchFamily="18" charset="0"/>
              </a:rPr>
              <a:t>-</a:t>
            </a: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C9B1346F-DA75-4E7D-843E-523E81BB26E9}"/>
              </a:ext>
            </a:extLst>
          </p:cNvPr>
          <p:cNvSpPr/>
          <p:nvPr/>
        </p:nvSpPr>
        <p:spPr>
          <a:xfrm>
            <a:off x="1996378" y="4206059"/>
            <a:ext cx="519911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1" cap="none" spc="0" dirty="0">
                <a:ln w="0"/>
                <a:solidFill>
                  <a:schemeClr val="accent2">
                    <a:lumMod val="75000"/>
                  </a:schemeClr>
                </a:solidFill>
                <a:latin typeface="Elephant" panose="02020904090505020303" pitchFamily="18" charset="0"/>
              </a:rPr>
              <a:t>-</a:t>
            </a: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07E16E41-E905-4372-9110-E514845E2430}"/>
              </a:ext>
            </a:extLst>
          </p:cNvPr>
          <p:cNvSpPr/>
          <p:nvPr/>
        </p:nvSpPr>
        <p:spPr>
          <a:xfrm>
            <a:off x="6522681" y="4254467"/>
            <a:ext cx="519911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1" cap="none" spc="0" dirty="0">
                <a:ln w="0"/>
                <a:solidFill>
                  <a:schemeClr val="accent2">
                    <a:lumMod val="75000"/>
                  </a:schemeClr>
                </a:solidFill>
                <a:latin typeface="Elephant" panose="02020904090505020303" pitchFamily="18" charset="0"/>
              </a:rPr>
              <a:t>-</a:t>
            </a: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6B7732EC-5BDE-4324-8986-A535603935AF}"/>
              </a:ext>
            </a:extLst>
          </p:cNvPr>
          <p:cNvSpPr/>
          <p:nvPr/>
        </p:nvSpPr>
        <p:spPr>
          <a:xfrm>
            <a:off x="3176297" y="4511631"/>
            <a:ext cx="519911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1" cap="none" spc="0" dirty="0">
                <a:ln w="0"/>
                <a:solidFill>
                  <a:schemeClr val="accent2">
                    <a:lumMod val="75000"/>
                  </a:schemeClr>
                </a:solidFill>
                <a:latin typeface="Elephant" panose="02020904090505020303" pitchFamily="18" charset="0"/>
              </a:rPr>
              <a:t>-</a:t>
            </a: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D9C1C3C0-285D-4230-8D40-0FBB68FF21DF}"/>
              </a:ext>
            </a:extLst>
          </p:cNvPr>
          <p:cNvSpPr/>
          <p:nvPr/>
        </p:nvSpPr>
        <p:spPr>
          <a:xfrm>
            <a:off x="2046132" y="4975500"/>
            <a:ext cx="519911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1" cap="none" spc="0" dirty="0">
                <a:ln w="0"/>
                <a:solidFill>
                  <a:schemeClr val="accent2">
                    <a:lumMod val="75000"/>
                  </a:schemeClr>
                </a:solidFill>
                <a:latin typeface="Elephant" panose="02020904090505020303" pitchFamily="18" charset="0"/>
              </a:rPr>
              <a:t>-</a:t>
            </a:r>
          </a:p>
        </p:txBody>
      </p:sp>
      <p:sp>
        <p:nvSpPr>
          <p:cNvPr id="22" name="مستطيل: زوايا مستديرة 26">
            <a:extLst>
              <a:ext uri="{FF2B5EF4-FFF2-40B4-BE49-F238E27FC236}">
                <a16:creationId xmlns:a16="http://schemas.microsoft.com/office/drawing/2014/main" id="{6894D7C6-DF22-4993-89C7-C51B5C17BE72}"/>
              </a:ext>
            </a:extLst>
          </p:cNvPr>
          <p:cNvSpPr/>
          <p:nvPr/>
        </p:nvSpPr>
        <p:spPr>
          <a:xfrm>
            <a:off x="1413898" y="851113"/>
            <a:ext cx="8490390" cy="241770"/>
          </a:xfrm>
          <a:prstGeom prst="roundRect">
            <a:avLst/>
          </a:prstGeom>
          <a:solidFill>
            <a:schemeClr val="accent4">
              <a:lumMod val="75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3" name="مستطيل: زوايا مستديرة 26">
            <a:extLst>
              <a:ext uri="{FF2B5EF4-FFF2-40B4-BE49-F238E27FC236}">
                <a16:creationId xmlns:a16="http://schemas.microsoft.com/office/drawing/2014/main" id="{2DC76B0A-654D-47B2-A0C5-7A01F0B2C5E8}"/>
              </a:ext>
            </a:extLst>
          </p:cNvPr>
          <p:cNvSpPr/>
          <p:nvPr/>
        </p:nvSpPr>
        <p:spPr>
          <a:xfrm>
            <a:off x="1309852" y="1127833"/>
            <a:ext cx="2019383" cy="241770"/>
          </a:xfrm>
          <a:prstGeom prst="roundRect">
            <a:avLst/>
          </a:prstGeom>
          <a:solidFill>
            <a:schemeClr val="accent4">
              <a:lumMod val="75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937868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6" grpId="0"/>
      <p:bldP spid="7" grpId="0"/>
      <p:bldP spid="8" grpId="0"/>
      <p:bldP spid="9" grpId="0"/>
      <p:bldP spid="10" grpId="0"/>
      <p:bldP spid="11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 animBg="1"/>
      <p:bldP spid="23" grpId="0" animBg="1"/>
    </p:bldLst>
  </p:timing>
</p:sld>
</file>

<file path=ppt/theme/theme1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FFFFFF"/>
      </a:lt1>
      <a:dk2>
        <a:srgbClr val="3B3B3B"/>
      </a:dk2>
      <a:lt2>
        <a:srgbClr val="D8D8D8"/>
      </a:lt2>
      <a:accent1>
        <a:srgbClr val="E39AD2"/>
      </a:accent1>
      <a:accent2>
        <a:srgbClr val="FFC6AB"/>
      </a:accent2>
      <a:accent3>
        <a:srgbClr val="B1FFB5"/>
      </a:accent3>
      <a:accent4>
        <a:srgbClr val="8DDAE3"/>
      </a:accent4>
      <a:accent5>
        <a:srgbClr val="978CFA"/>
      </a:accent5>
      <a:accent6>
        <a:srgbClr val="F3F3F3"/>
      </a:accent6>
      <a:hlink>
        <a:srgbClr val="F6F6F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454</TotalTime>
  <Words>677</Words>
  <Application>Microsoft Office PowerPoint</Application>
  <PresentationFormat>شاشة عريضة</PresentationFormat>
  <Paragraphs>147</Paragraphs>
  <Slides>22</Slides>
  <Notes>22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14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22</vt:i4>
      </vt:variant>
    </vt:vector>
  </HeadingPairs>
  <TitlesOfParts>
    <vt:vector size="37" baseType="lpstr">
      <vt:lpstr>Chelsea Market</vt:lpstr>
      <vt:lpstr>Calibri</vt:lpstr>
      <vt:lpstr>Just Another Hand</vt:lpstr>
      <vt:lpstr>Gaegu</vt:lpstr>
      <vt:lpstr>Coming Soon</vt:lpstr>
      <vt:lpstr>Elephant</vt:lpstr>
      <vt:lpstr>Handlee</vt:lpstr>
      <vt:lpstr>Arial</vt:lpstr>
      <vt:lpstr>Aldrich</vt:lpstr>
      <vt:lpstr>Abril Fatface</vt:lpstr>
      <vt:lpstr>Arial Rounded MT Bold</vt:lpstr>
      <vt:lpstr>Barlow Condensed</vt:lpstr>
      <vt:lpstr>Comic Sans MS</vt:lpstr>
      <vt:lpstr>Griffy</vt:lpstr>
      <vt:lpstr>SlidesMania</vt:lpstr>
      <vt:lpstr>Unit 4 TV Around the World  Form , Meaning &amp; Function</vt:lpstr>
      <vt:lpstr>Lesson Objectives:</vt:lpstr>
      <vt:lpstr>BOOK OPEN</vt:lpstr>
      <vt:lpstr>عرض تقديمي في PowerPoint</vt:lpstr>
      <vt:lpstr>Articles     </vt:lpstr>
      <vt:lpstr>The Uses of Articles !</vt:lpstr>
      <vt:lpstr>When we use the definite article“ The” ??</vt:lpstr>
      <vt:lpstr>Use No article before the names of:</vt:lpstr>
      <vt:lpstr>عرض تقديمي في PowerPoint</vt:lpstr>
      <vt:lpstr>Fill in the space using the suitable article:        ;</vt:lpstr>
      <vt:lpstr>Fill in the space using the suitable article:        ;</vt:lpstr>
      <vt:lpstr>Fill in the space using the suitable article:        ;</vt:lpstr>
      <vt:lpstr>Fill in the space using the suitable article:        ;</vt:lpstr>
      <vt:lpstr>BOOK OPEN</vt:lpstr>
      <vt:lpstr>عرض تقديمي في PowerPoint</vt:lpstr>
      <vt:lpstr>that</vt:lpstr>
      <vt:lpstr>Relative Pronouns.</vt:lpstr>
      <vt:lpstr>عرض تقديمي في PowerPoint</vt:lpstr>
      <vt:lpstr>عرض تقديمي في PowerPoint</vt:lpstr>
      <vt:lpstr>عرض تقديمي في PowerPoint</vt:lpstr>
      <vt:lpstr>Homework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4 TV Around the World  Grammar</dc:title>
  <dc:creator>ام الوليد</dc:creator>
  <cp:lastModifiedBy>انتصار بنت العبيدالله</cp:lastModifiedBy>
  <cp:revision>12</cp:revision>
  <dcterms:modified xsi:type="dcterms:W3CDTF">2022-10-23T20:31:48Z</dcterms:modified>
</cp:coreProperties>
</file>