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Farah Regular"/>
        <a:ea typeface="Farah Regular"/>
        <a:cs typeface="Farah Regular"/>
        <a:sym typeface="Farah Regular"/>
      </a:defRPr>
    </a:lvl1pPr>
    <a:lvl2pPr marL="0" marR="0" indent="45720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Farah Regular"/>
        <a:ea typeface="Farah Regular"/>
        <a:cs typeface="Farah Regular"/>
        <a:sym typeface="Farah Regular"/>
      </a:defRPr>
    </a:lvl2pPr>
    <a:lvl3pPr marL="0" marR="0" indent="91440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Farah Regular"/>
        <a:ea typeface="Farah Regular"/>
        <a:cs typeface="Farah Regular"/>
        <a:sym typeface="Farah Regular"/>
      </a:defRPr>
    </a:lvl3pPr>
    <a:lvl4pPr marL="0" marR="0" indent="137160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Farah Regular"/>
        <a:ea typeface="Farah Regular"/>
        <a:cs typeface="Farah Regular"/>
        <a:sym typeface="Farah Regular"/>
      </a:defRPr>
    </a:lvl4pPr>
    <a:lvl5pPr marL="0" marR="0" indent="182880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Farah Regular"/>
        <a:ea typeface="Farah Regular"/>
        <a:cs typeface="Farah Regular"/>
        <a:sym typeface="Farah Regular"/>
      </a:defRPr>
    </a:lvl5pPr>
    <a:lvl6pPr marL="0" marR="0" indent="228600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Farah Regular"/>
        <a:ea typeface="Farah Regular"/>
        <a:cs typeface="Farah Regular"/>
        <a:sym typeface="Farah Regular"/>
      </a:defRPr>
    </a:lvl6pPr>
    <a:lvl7pPr marL="0" marR="0" indent="274320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Farah Regular"/>
        <a:ea typeface="Farah Regular"/>
        <a:cs typeface="Farah Regular"/>
        <a:sym typeface="Farah Regular"/>
      </a:defRPr>
    </a:lvl7pPr>
    <a:lvl8pPr marL="0" marR="0" indent="320040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Farah Regular"/>
        <a:ea typeface="Farah Regular"/>
        <a:cs typeface="Farah Regular"/>
        <a:sym typeface="Farah Regular"/>
      </a:defRPr>
    </a:lvl8pPr>
    <a:lvl9pPr marL="0" marR="0" indent="365760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Farah Regular"/>
        <a:ea typeface="Farah Regular"/>
        <a:cs typeface="Farah Regular"/>
        <a:sym typeface="Farah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6" name="Shape 12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 والعنوان الفرعي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نص العنوان"/>
          <p:cNvSpPr txBox="1"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نص العنوان</a:t>
            </a:r>
          </a:p>
        </p:txBody>
      </p:sp>
      <p:sp>
        <p:nvSpPr>
          <p:cNvPr id="12" name="مستوى النص الأول…"/>
          <p:cNvSpPr txBox="1"/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 rtl="1">
              <a:spcBef>
                <a:spcPts val="0"/>
              </a:spcBef>
              <a:buSzTx/>
              <a:buNone/>
              <a:defRPr sz="5400"/>
            </a:lvl1pPr>
            <a:lvl2pPr marL="0" indent="0" algn="ctr" rtl="1">
              <a:spcBef>
                <a:spcPts val="0"/>
              </a:spcBef>
              <a:buSzTx/>
              <a:buNone/>
              <a:defRPr sz="5400"/>
            </a:lvl2pPr>
            <a:lvl3pPr marL="0" indent="0" algn="ctr" rtl="1">
              <a:spcBef>
                <a:spcPts val="0"/>
              </a:spcBef>
              <a:buSzTx/>
              <a:buNone/>
              <a:defRPr sz="5400"/>
            </a:lvl3pPr>
            <a:lvl4pPr marL="0" indent="0" algn="ctr" rtl="1">
              <a:spcBef>
                <a:spcPts val="0"/>
              </a:spcBef>
              <a:buSzTx/>
              <a:buNone/>
              <a:defRPr sz="5400"/>
            </a:lvl4pPr>
            <a:lvl5pPr marL="0" indent="0" algn="ctr" rtl="1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 باسل أسعد"/>
          <p:cNvSpPr txBox="1"/>
          <p:nvPr>
            <p:ph type="body" sz="quarter" idx="21"/>
          </p:nvPr>
        </p:nvSpPr>
        <p:spPr>
          <a:xfrm>
            <a:off x="2387600" y="8953499"/>
            <a:ext cx="19621500" cy="63344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 rtl="1">
              <a:spcBef>
                <a:spcPts val="0"/>
              </a:spcBef>
              <a:buSzTx/>
              <a:buNone/>
              <a:defRPr i="1" sz="3200"/>
            </a:lvl1pPr>
          </a:lstStyle>
          <a:p>
            <a:pPr/>
            <a:r>
              <a:t>– باسل أسعد</a:t>
            </a:r>
          </a:p>
        </p:txBody>
      </p:sp>
      <p:sp>
        <p:nvSpPr>
          <p:cNvPr id="94" name="&quot;قم بكتابة الرقم هنا.&quot;"/>
          <p:cNvSpPr txBox="1"/>
          <p:nvPr>
            <p:ph type="body" sz="quarter" idx="22"/>
          </p:nvPr>
        </p:nvSpPr>
        <p:spPr>
          <a:xfrm>
            <a:off x="2387600" y="6039832"/>
            <a:ext cx="19621500" cy="89973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Geeza Pro Regular"/>
              </a:defRPr>
            </a:lvl1pPr>
          </a:lstStyle>
          <a:p>
            <a:pPr/>
            <a:r>
              <a:t>"قم بكتابة الرقم هنا."</a:t>
            </a:r>
          </a:p>
        </p:txBody>
      </p:sp>
      <p:sp>
        <p:nvSpPr>
          <p:cNvPr id="9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منظر للشاطئ والبحر من الكثبان الرملية العشبية"/>
          <p:cNvSpPr/>
          <p:nvPr>
            <p:ph type="pic" idx="21"/>
          </p:nvPr>
        </p:nvSpPr>
        <p:spPr>
          <a:xfrm>
            <a:off x="-50800" y="-1270000"/>
            <a:ext cx="24485600" cy="163237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عنوان الفرعي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نص العنوان"/>
          <p:cNvSpPr txBox="1"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نص العنوان</a:t>
            </a:r>
          </a:p>
        </p:txBody>
      </p:sp>
      <p:sp>
        <p:nvSpPr>
          <p:cNvPr id="118" name="مستوى النص الأول…"/>
          <p:cNvSpPr txBox="1"/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 rtl="1">
              <a:spcBef>
                <a:spcPts val="0"/>
              </a:spcBef>
              <a:buSzTx/>
              <a:buNone/>
              <a:defRPr sz="5400"/>
            </a:lvl1pPr>
            <a:lvl2pPr marL="0" indent="0" algn="ctr" rtl="1">
              <a:spcBef>
                <a:spcPts val="0"/>
              </a:spcBef>
              <a:buSzTx/>
              <a:buNone/>
              <a:defRPr sz="5400"/>
            </a:lvl2pPr>
            <a:lvl3pPr marL="0" indent="0" algn="ctr" rtl="1">
              <a:spcBef>
                <a:spcPts val="0"/>
              </a:spcBef>
              <a:buSzTx/>
              <a:buNone/>
              <a:defRPr sz="5400"/>
            </a:lvl3pPr>
            <a:lvl4pPr marL="0" indent="0" algn="ctr" rtl="1">
              <a:spcBef>
                <a:spcPts val="0"/>
              </a:spcBef>
              <a:buSzTx/>
              <a:buNone/>
              <a:defRPr sz="5400"/>
            </a:lvl4pPr>
            <a:lvl5pPr marL="0" indent="0" algn="ctr" rtl="1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1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أفق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نظر للشاطئ والبحر من الكثبان الرملية العشبية"/>
          <p:cNvSpPr/>
          <p:nvPr>
            <p:ph type="pic" idx="21"/>
          </p:nvPr>
        </p:nvSpPr>
        <p:spPr>
          <a:xfrm>
            <a:off x="3125968" y="-393700"/>
            <a:ext cx="18135601" cy="12090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نص العنوان"/>
          <p:cNvSpPr txBox="1"/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pPr/>
            <a:r>
              <a:t>نص العنوان</a:t>
            </a:r>
          </a:p>
        </p:txBody>
      </p:sp>
      <p:sp>
        <p:nvSpPr>
          <p:cNvPr id="22" name="مستوى النص الأول…"/>
          <p:cNvSpPr txBox="1"/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 rtl="1">
              <a:spcBef>
                <a:spcPts val="0"/>
              </a:spcBef>
              <a:buSzTx/>
              <a:buNone/>
              <a:defRPr sz="5400"/>
            </a:lvl1pPr>
            <a:lvl2pPr marL="0" indent="0" algn="ctr" rtl="1">
              <a:spcBef>
                <a:spcPts val="0"/>
              </a:spcBef>
              <a:buSzTx/>
              <a:buNone/>
              <a:defRPr sz="5400"/>
            </a:lvl2pPr>
            <a:lvl3pPr marL="0" indent="0" algn="ctr" rtl="1">
              <a:spcBef>
                <a:spcPts val="0"/>
              </a:spcBef>
              <a:buSzTx/>
              <a:buNone/>
              <a:defRPr sz="5400"/>
            </a:lvl3pPr>
            <a:lvl4pPr marL="0" indent="0" algn="ctr" rtl="1">
              <a:spcBef>
                <a:spcPts val="0"/>
              </a:spcBef>
              <a:buSzTx/>
              <a:buNone/>
              <a:defRPr sz="5400"/>
            </a:lvl4pPr>
            <a:lvl5pPr marL="0" indent="0" algn="ctr" rtl="1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- الوس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نص العنوان"/>
          <p:cNvSpPr txBox="1"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3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رأس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طائر البلشون يحلق على ارتفاع منخفض فوق الشاطئ خلف سياج قصير"/>
          <p:cNvSpPr/>
          <p:nvPr>
            <p:ph type="pic" sz="half" idx="21"/>
          </p:nvPr>
        </p:nvSpPr>
        <p:spPr>
          <a:xfrm>
            <a:off x="12827000" y="952500"/>
            <a:ext cx="114681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نص العنوان"/>
          <p:cNvSpPr txBox="1"/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40" name="مستوى النص الأول…"/>
          <p:cNvSpPr txBox="1"/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 rtl="1">
              <a:spcBef>
                <a:spcPts val="0"/>
              </a:spcBef>
              <a:buSzTx/>
              <a:buNone/>
              <a:defRPr sz="5400"/>
            </a:lvl1pPr>
            <a:lvl2pPr marL="0" indent="0" algn="ctr" rtl="1">
              <a:spcBef>
                <a:spcPts val="0"/>
              </a:spcBef>
              <a:buSzTx/>
              <a:buNone/>
              <a:defRPr sz="5400"/>
            </a:lvl2pPr>
            <a:lvl3pPr marL="0" indent="0" algn="ctr" rtl="1">
              <a:spcBef>
                <a:spcPts val="0"/>
              </a:spcBef>
              <a:buSzTx/>
              <a:buNone/>
              <a:defRPr sz="5400"/>
            </a:lvl3pPr>
            <a:lvl4pPr marL="0" indent="0" algn="ctr" rtl="1">
              <a:spcBef>
                <a:spcPts val="0"/>
              </a:spcBef>
              <a:buSzTx/>
              <a:buNone/>
              <a:defRPr sz="5400"/>
            </a:lvl4pPr>
            <a:lvl5pPr marL="0" indent="0" algn="ctr" rtl="1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-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4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57" name="مستوى النص الأول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rtl="1">
              <a:defRPr sz="4800"/>
            </a:lvl1pPr>
            <a:lvl2pPr rtl="1">
              <a:defRPr sz="4800"/>
            </a:lvl2pPr>
            <a:lvl3pPr rtl="1">
              <a:defRPr sz="4800"/>
            </a:lvl3pPr>
            <a:lvl4pPr rtl="1">
              <a:defRPr sz="4800"/>
            </a:lvl4pPr>
            <a:lvl5pPr rtl="1">
              <a:defRPr sz="48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5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طريق رملي بين تلين يؤدي إلى المحيط"/>
          <p:cNvSpPr/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67" name="مستوى النص الأول…"/>
          <p:cNvSpPr txBox="1"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 rtl="1">
              <a:spcBef>
                <a:spcPts val="4500"/>
              </a:spcBef>
              <a:defRPr sz="3800"/>
            </a:lvl1pPr>
            <a:lvl2pPr marL="1117600" indent="-558800" rtl="1">
              <a:spcBef>
                <a:spcPts val="4500"/>
              </a:spcBef>
              <a:defRPr sz="3800"/>
            </a:lvl2pPr>
            <a:lvl3pPr marL="1676400" indent="-558800" rtl="1">
              <a:spcBef>
                <a:spcPts val="4500"/>
              </a:spcBef>
              <a:defRPr sz="3800"/>
            </a:lvl3pPr>
            <a:lvl4pPr marL="2235200" indent="-558800" rtl="1">
              <a:spcBef>
                <a:spcPts val="4500"/>
              </a:spcBef>
              <a:defRPr sz="3800"/>
            </a:lvl4pPr>
            <a:lvl5pPr marL="2794000" indent="-558800" rtl="1">
              <a:spcBef>
                <a:spcPts val="4500"/>
              </a:spcBef>
              <a:defRPr sz="38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6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مستوى النص الأول…"/>
          <p:cNvSpPr txBox="1"/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 rtl="1">
              <a:defRPr sz="4800"/>
            </a:lvl1pPr>
            <a:lvl2pPr rtl="1">
              <a:defRPr sz="4800"/>
            </a:lvl2pPr>
            <a:lvl3pPr rtl="1">
              <a:defRPr sz="4800"/>
            </a:lvl3pPr>
            <a:lvl4pPr rtl="1">
              <a:defRPr sz="4800"/>
            </a:lvl4pPr>
            <a:lvl5pPr rtl="1">
              <a:defRPr sz="48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طريق رملي بين تلين يؤدي إلى المحيط"/>
          <p:cNvSpPr/>
          <p:nvPr>
            <p:ph type="pic" sz="quarter" idx="21"/>
          </p:nvPr>
        </p:nvSpPr>
        <p:spPr>
          <a:xfrm>
            <a:off x="15300325" y="7048500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طائر البلشون يحلق على ارتفاع منخفض فوق الشاطئ خلف سياج قصير"/>
          <p:cNvSpPr/>
          <p:nvPr>
            <p:ph type="pic" sz="quarter" idx="22"/>
          </p:nvPr>
        </p:nvSpPr>
        <p:spPr>
          <a:xfrm>
            <a:off x="15760700" y="863600"/>
            <a:ext cx="7404100" cy="740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منظر للشاطئ والبحر من الكثبان الرملية العشبية"/>
          <p:cNvSpPr/>
          <p:nvPr>
            <p:ph type="pic" idx="23"/>
          </p:nvPr>
        </p:nvSpPr>
        <p:spPr>
          <a:xfrm>
            <a:off x="-9906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ص العنوان"/>
          <p:cNvSpPr txBox="1"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3" name="مستوى النص الأول…"/>
          <p:cNvSpPr txBox="1"/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1968383" y="13081000"/>
            <a:ext cx="434534" cy="46666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transition xmlns:p14="http://schemas.microsoft.com/office/powerpoint/2010/main" spd="med" advClick="1"/>
  <p:txStyles>
    <p:titleStyle>
      <a:lvl1pPr marL="0" marR="0" indent="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9pPr>
    </p:titleStyle>
    <p:bodyStyle>
      <a:lvl1pPr marL="635000" marR="0" indent="-635000" algn="r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r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r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r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r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r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r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r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r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Relationship Id="rId3" Type="http://schemas.openxmlformats.org/officeDocument/2006/relationships/image" Target="../media/image5.png"/><Relationship Id="rId4" Type="http://schemas.openxmlformats.org/officeDocument/2006/relationships/image" Target="../media/image156.png"/><Relationship Id="rId5" Type="http://schemas.openxmlformats.org/officeDocument/2006/relationships/image" Target="../media/image157.png"/><Relationship Id="rId6" Type="http://schemas.openxmlformats.org/officeDocument/2006/relationships/image" Target="../media/image158.png"/><Relationship Id="rId7" Type="http://schemas.openxmlformats.org/officeDocument/2006/relationships/image" Target="../media/image159.png"/><Relationship Id="rId8" Type="http://schemas.openxmlformats.org/officeDocument/2006/relationships/image" Target="../media/image160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png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12.png"/><Relationship Id="rId6" Type="http://schemas.openxmlformats.org/officeDocument/2006/relationships/image" Target="../media/image9.png"/><Relationship Id="rId7" Type="http://schemas.openxmlformats.org/officeDocument/2006/relationships/image" Target="../media/image13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png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12.png"/><Relationship Id="rId6" Type="http://schemas.openxmlformats.org/officeDocument/2006/relationships/image" Target="../media/image9.png"/><Relationship Id="rId7" Type="http://schemas.openxmlformats.org/officeDocument/2006/relationships/image" Target="../media/image14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png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12.png"/><Relationship Id="rId6" Type="http://schemas.openxmlformats.org/officeDocument/2006/relationships/image" Target="../media/image9.png"/><Relationship Id="rId7" Type="http://schemas.openxmlformats.org/officeDocument/2006/relationships/image" Target="../media/image15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png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9.png"/><Relationship Id="rId6" Type="http://schemas.openxmlformats.org/officeDocument/2006/relationships/image" Target="../media/image12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0" Type="http://schemas.openxmlformats.org/officeDocument/2006/relationships/image" Target="../media/image19.png"/><Relationship Id="rId11" Type="http://schemas.openxmlformats.org/officeDocument/2006/relationships/image" Target="../media/image20.png"/><Relationship Id="rId12" Type="http://schemas.openxmlformats.org/officeDocument/2006/relationships/image" Target="../media/image2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png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9.png"/><Relationship Id="rId6" Type="http://schemas.openxmlformats.org/officeDocument/2006/relationships/image" Target="../media/image12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22.png"/><Relationship Id="rId10" Type="http://schemas.openxmlformats.org/officeDocument/2006/relationships/image" Target="../media/image23.png"/><Relationship Id="rId11" Type="http://schemas.openxmlformats.org/officeDocument/2006/relationships/image" Target="../media/image24.png"/><Relationship Id="rId12" Type="http://schemas.openxmlformats.org/officeDocument/2006/relationships/image" Target="../media/image25.png"/><Relationship Id="rId13" Type="http://schemas.openxmlformats.org/officeDocument/2006/relationships/image" Target="../media/image26.png"/><Relationship Id="rId14" Type="http://schemas.openxmlformats.org/officeDocument/2006/relationships/image" Target="../media/image27.png"/><Relationship Id="rId15" Type="http://schemas.openxmlformats.org/officeDocument/2006/relationships/image" Target="../media/image28.png"/><Relationship Id="rId16" Type="http://schemas.openxmlformats.org/officeDocument/2006/relationships/image" Target="../media/image29.png"/><Relationship Id="rId17" Type="http://schemas.openxmlformats.org/officeDocument/2006/relationships/image" Target="../media/image30.png"/><Relationship Id="rId18" Type="http://schemas.openxmlformats.org/officeDocument/2006/relationships/image" Target="../media/image31.png"/><Relationship Id="rId19" Type="http://schemas.openxmlformats.org/officeDocument/2006/relationships/image" Target="../media/image32.png"/><Relationship Id="rId20" Type="http://schemas.openxmlformats.org/officeDocument/2006/relationships/image" Target="../media/image33.png"/><Relationship Id="rId21" Type="http://schemas.openxmlformats.org/officeDocument/2006/relationships/image" Target="../media/image34.png"/><Relationship Id="rId22" Type="http://schemas.openxmlformats.org/officeDocument/2006/relationships/image" Target="../media/image35.png"/><Relationship Id="rId23" Type="http://schemas.openxmlformats.org/officeDocument/2006/relationships/image" Target="../media/image36.png"/><Relationship Id="rId24" Type="http://schemas.openxmlformats.org/officeDocument/2006/relationships/image" Target="../media/image37.png"/><Relationship Id="rId25" Type="http://schemas.openxmlformats.org/officeDocument/2006/relationships/image" Target="../media/image38.png"/><Relationship Id="rId26" Type="http://schemas.openxmlformats.org/officeDocument/2006/relationships/image" Target="../media/image39.png"/><Relationship Id="rId27" Type="http://schemas.openxmlformats.org/officeDocument/2006/relationships/image" Target="../media/image40.png"/><Relationship Id="rId28" Type="http://schemas.openxmlformats.org/officeDocument/2006/relationships/image" Target="../media/image41.png"/><Relationship Id="rId29" Type="http://schemas.openxmlformats.org/officeDocument/2006/relationships/image" Target="../media/image42.png"/><Relationship Id="rId30" Type="http://schemas.openxmlformats.org/officeDocument/2006/relationships/image" Target="../media/image43.png"/><Relationship Id="rId31" Type="http://schemas.openxmlformats.org/officeDocument/2006/relationships/image" Target="../media/image44.png"/><Relationship Id="rId32" Type="http://schemas.openxmlformats.org/officeDocument/2006/relationships/image" Target="../media/image45.png"/><Relationship Id="rId33" Type="http://schemas.openxmlformats.org/officeDocument/2006/relationships/image" Target="../media/image46.png"/><Relationship Id="rId34" Type="http://schemas.openxmlformats.org/officeDocument/2006/relationships/image" Target="../media/image47.png"/><Relationship Id="rId35" Type="http://schemas.openxmlformats.org/officeDocument/2006/relationships/image" Target="../media/image48.png"/><Relationship Id="rId36" Type="http://schemas.openxmlformats.org/officeDocument/2006/relationships/image" Target="../media/image49.png"/><Relationship Id="rId37" Type="http://schemas.openxmlformats.org/officeDocument/2006/relationships/image" Target="../media/image50.png"/><Relationship Id="rId38" Type="http://schemas.openxmlformats.org/officeDocument/2006/relationships/image" Target="../media/image51.png"/><Relationship Id="rId39" Type="http://schemas.openxmlformats.org/officeDocument/2006/relationships/image" Target="../media/image52.png"/><Relationship Id="rId40" Type="http://schemas.openxmlformats.org/officeDocument/2006/relationships/image" Target="../media/image53.png"/><Relationship Id="rId41" Type="http://schemas.openxmlformats.org/officeDocument/2006/relationships/image" Target="../media/image54.png"/><Relationship Id="rId42" Type="http://schemas.openxmlformats.org/officeDocument/2006/relationships/image" Target="../media/image55.png"/><Relationship Id="rId43" Type="http://schemas.openxmlformats.org/officeDocument/2006/relationships/image" Target="../media/image56.png"/><Relationship Id="rId44" Type="http://schemas.openxmlformats.org/officeDocument/2006/relationships/image" Target="../media/image57.png"/><Relationship Id="rId45" Type="http://schemas.openxmlformats.org/officeDocument/2006/relationships/image" Target="../media/image58.png"/><Relationship Id="rId46" Type="http://schemas.openxmlformats.org/officeDocument/2006/relationships/image" Target="../media/image59.png"/><Relationship Id="rId47" Type="http://schemas.openxmlformats.org/officeDocument/2006/relationships/image" Target="../media/image60.png"/><Relationship Id="rId48" Type="http://schemas.openxmlformats.org/officeDocument/2006/relationships/image" Target="../media/image61.png"/><Relationship Id="rId49" Type="http://schemas.openxmlformats.org/officeDocument/2006/relationships/image" Target="../media/image62.png"/><Relationship Id="rId50" Type="http://schemas.openxmlformats.org/officeDocument/2006/relationships/image" Target="../media/image63.png"/><Relationship Id="rId51" Type="http://schemas.openxmlformats.org/officeDocument/2006/relationships/image" Target="../media/image64.png"/><Relationship Id="rId52" Type="http://schemas.openxmlformats.org/officeDocument/2006/relationships/image" Target="../media/image65.png"/><Relationship Id="rId53" Type="http://schemas.openxmlformats.org/officeDocument/2006/relationships/image" Target="../media/image66.png"/><Relationship Id="rId54" Type="http://schemas.openxmlformats.org/officeDocument/2006/relationships/image" Target="../media/image67.png"/><Relationship Id="rId55" Type="http://schemas.openxmlformats.org/officeDocument/2006/relationships/image" Target="../media/image68.png"/><Relationship Id="rId56" Type="http://schemas.openxmlformats.org/officeDocument/2006/relationships/image" Target="../media/image69.png"/><Relationship Id="rId57" Type="http://schemas.openxmlformats.org/officeDocument/2006/relationships/image" Target="../media/image70.png"/><Relationship Id="rId58" Type="http://schemas.openxmlformats.org/officeDocument/2006/relationships/image" Target="../media/image71.png"/><Relationship Id="rId59" Type="http://schemas.openxmlformats.org/officeDocument/2006/relationships/image" Target="../media/image72.png"/><Relationship Id="rId60" Type="http://schemas.openxmlformats.org/officeDocument/2006/relationships/image" Target="../media/image73.png"/><Relationship Id="rId61" Type="http://schemas.openxmlformats.org/officeDocument/2006/relationships/image" Target="../media/image74.png"/><Relationship Id="rId62" Type="http://schemas.openxmlformats.org/officeDocument/2006/relationships/image" Target="../media/image75.png"/><Relationship Id="rId63" Type="http://schemas.openxmlformats.org/officeDocument/2006/relationships/image" Target="../media/image76.png"/><Relationship Id="rId64" Type="http://schemas.openxmlformats.org/officeDocument/2006/relationships/image" Target="../media/image77.png"/><Relationship Id="rId65" Type="http://schemas.openxmlformats.org/officeDocument/2006/relationships/image" Target="../media/image78.png"/><Relationship Id="rId66" Type="http://schemas.openxmlformats.org/officeDocument/2006/relationships/image" Target="../media/image79.png"/><Relationship Id="rId67" Type="http://schemas.openxmlformats.org/officeDocument/2006/relationships/image" Target="../media/image80.png"/><Relationship Id="rId68" Type="http://schemas.openxmlformats.org/officeDocument/2006/relationships/image" Target="../media/image81.png"/><Relationship Id="rId69" Type="http://schemas.openxmlformats.org/officeDocument/2006/relationships/image" Target="../media/image82.png"/><Relationship Id="rId70" Type="http://schemas.openxmlformats.org/officeDocument/2006/relationships/image" Target="../media/image83.png"/><Relationship Id="rId71" Type="http://schemas.openxmlformats.org/officeDocument/2006/relationships/image" Target="../media/image84.png"/><Relationship Id="rId72" Type="http://schemas.openxmlformats.org/officeDocument/2006/relationships/image" Target="../media/image85.png"/><Relationship Id="rId73" Type="http://schemas.openxmlformats.org/officeDocument/2006/relationships/image" Target="../media/image86.png"/><Relationship Id="rId74" Type="http://schemas.openxmlformats.org/officeDocument/2006/relationships/image" Target="../media/image87.png"/><Relationship Id="rId75" Type="http://schemas.openxmlformats.org/officeDocument/2006/relationships/image" Target="../media/image88.png"/><Relationship Id="rId76" Type="http://schemas.openxmlformats.org/officeDocument/2006/relationships/image" Target="../media/image89.png"/><Relationship Id="rId77" Type="http://schemas.openxmlformats.org/officeDocument/2006/relationships/image" Target="../media/image90.png"/><Relationship Id="rId78" Type="http://schemas.openxmlformats.org/officeDocument/2006/relationships/image" Target="../media/image91.png"/><Relationship Id="rId79" Type="http://schemas.openxmlformats.org/officeDocument/2006/relationships/image" Target="../media/image92.png"/><Relationship Id="rId80" Type="http://schemas.openxmlformats.org/officeDocument/2006/relationships/image" Target="../media/image93.png"/><Relationship Id="rId81" Type="http://schemas.openxmlformats.org/officeDocument/2006/relationships/image" Target="../media/image94.png"/><Relationship Id="rId82" Type="http://schemas.openxmlformats.org/officeDocument/2006/relationships/image" Target="../media/image95.png"/><Relationship Id="rId83" Type="http://schemas.openxmlformats.org/officeDocument/2006/relationships/image" Target="../media/image96.png"/><Relationship Id="rId84" Type="http://schemas.openxmlformats.org/officeDocument/2006/relationships/image" Target="../media/image97.png"/><Relationship Id="rId85" Type="http://schemas.openxmlformats.org/officeDocument/2006/relationships/image" Target="../media/image98.png"/><Relationship Id="rId86" Type="http://schemas.openxmlformats.org/officeDocument/2006/relationships/image" Target="../media/image99.png"/><Relationship Id="rId87" Type="http://schemas.openxmlformats.org/officeDocument/2006/relationships/image" Target="../media/image100.png"/><Relationship Id="rId88" Type="http://schemas.openxmlformats.org/officeDocument/2006/relationships/image" Target="../media/image101.png"/><Relationship Id="rId89" Type="http://schemas.openxmlformats.org/officeDocument/2006/relationships/image" Target="../media/image102.png"/><Relationship Id="rId90" Type="http://schemas.openxmlformats.org/officeDocument/2006/relationships/image" Target="../media/image103.png"/><Relationship Id="rId91" Type="http://schemas.openxmlformats.org/officeDocument/2006/relationships/image" Target="../media/image104.png"/><Relationship Id="rId92" Type="http://schemas.openxmlformats.org/officeDocument/2006/relationships/image" Target="../media/image105.png"/><Relationship Id="rId93" Type="http://schemas.openxmlformats.org/officeDocument/2006/relationships/image" Target="../media/image106.png"/><Relationship Id="rId94" Type="http://schemas.openxmlformats.org/officeDocument/2006/relationships/image" Target="../media/image107.png"/><Relationship Id="rId95" Type="http://schemas.openxmlformats.org/officeDocument/2006/relationships/image" Target="../media/image108.png"/><Relationship Id="rId96" Type="http://schemas.openxmlformats.org/officeDocument/2006/relationships/image" Target="../media/image109.png"/><Relationship Id="rId97" Type="http://schemas.openxmlformats.org/officeDocument/2006/relationships/image" Target="../media/image110.png"/><Relationship Id="rId98" Type="http://schemas.openxmlformats.org/officeDocument/2006/relationships/image" Target="../media/image111.png"/><Relationship Id="rId99" Type="http://schemas.openxmlformats.org/officeDocument/2006/relationships/image" Target="../media/image112.png"/><Relationship Id="rId100" Type="http://schemas.openxmlformats.org/officeDocument/2006/relationships/image" Target="../media/image113.png"/><Relationship Id="rId101" Type="http://schemas.openxmlformats.org/officeDocument/2006/relationships/image" Target="../media/image114.png"/><Relationship Id="rId102" Type="http://schemas.openxmlformats.org/officeDocument/2006/relationships/image" Target="../media/image115.png"/><Relationship Id="rId103" Type="http://schemas.openxmlformats.org/officeDocument/2006/relationships/image" Target="../media/image116.png"/><Relationship Id="rId104" Type="http://schemas.openxmlformats.org/officeDocument/2006/relationships/image" Target="../media/image117.png"/><Relationship Id="rId105" Type="http://schemas.openxmlformats.org/officeDocument/2006/relationships/image" Target="../media/image118.png"/><Relationship Id="rId106" Type="http://schemas.openxmlformats.org/officeDocument/2006/relationships/image" Target="../media/image119.png"/><Relationship Id="rId107" Type="http://schemas.openxmlformats.org/officeDocument/2006/relationships/image" Target="../media/image120.png"/><Relationship Id="rId108" Type="http://schemas.openxmlformats.org/officeDocument/2006/relationships/image" Target="../media/image121.png"/><Relationship Id="rId109" Type="http://schemas.openxmlformats.org/officeDocument/2006/relationships/image" Target="../media/image122.png"/><Relationship Id="rId110" Type="http://schemas.openxmlformats.org/officeDocument/2006/relationships/image" Target="../media/image123.png"/><Relationship Id="rId111" Type="http://schemas.openxmlformats.org/officeDocument/2006/relationships/image" Target="../media/image124.png"/><Relationship Id="rId112" Type="http://schemas.openxmlformats.org/officeDocument/2006/relationships/image" Target="../media/image125.png"/><Relationship Id="rId113" Type="http://schemas.openxmlformats.org/officeDocument/2006/relationships/image" Target="../media/image126.png"/><Relationship Id="rId114" Type="http://schemas.openxmlformats.org/officeDocument/2006/relationships/image" Target="../media/image127.png"/><Relationship Id="rId115" Type="http://schemas.openxmlformats.org/officeDocument/2006/relationships/image" Target="../media/image128.png"/><Relationship Id="rId116" Type="http://schemas.openxmlformats.org/officeDocument/2006/relationships/image" Target="../media/image129.png"/><Relationship Id="rId117" Type="http://schemas.openxmlformats.org/officeDocument/2006/relationships/image" Target="../media/image130.png"/><Relationship Id="rId118" Type="http://schemas.openxmlformats.org/officeDocument/2006/relationships/image" Target="../media/image131.png"/><Relationship Id="rId119" Type="http://schemas.openxmlformats.org/officeDocument/2006/relationships/image" Target="../media/image132.png"/><Relationship Id="rId120" Type="http://schemas.openxmlformats.org/officeDocument/2006/relationships/image" Target="../media/image133.png"/><Relationship Id="rId121" Type="http://schemas.openxmlformats.org/officeDocument/2006/relationships/image" Target="../media/image134.png"/><Relationship Id="rId122" Type="http://schemas.openxmlformats.org/officeDocument/2006/relationships/image" Target="../media/image135.png"/><Relationship Id="rId123" Type="http://schemas.openxmlformats.org/officeDocument/2006/relationships/image" Target="../media/image136.png"/><Relationship Id="rId124" Type="http://schemas.openxmlformats.org/officeDocument/2006/relationships/image" Target="../media/image137.png"/><Relationship Id="rId125" Type="http://schemas.openxmlformats.org/officeDocument/2006/relationships/image" Target="../media/image138.png"/><Relationship Id="rId126" Type="http://schemas.openxmlformats.org/officeDocument/2006/relationships/image" Target="../media/image139.png"/><Relationship Id="rId127" Type="http://schemas.openxmlformats.org/officeDocument/2006/relationships/image" Target="../media/image140.png"/><Relationship Id="rId128" Type="http://schemas.openxmlformats.org/officeDocument/2006/relationships/image" Target="../media/image141.png"/><Relationship Id="rId129" Type="http://schemas.openxmlformats.org/officeDocument/2006/relationships/image" Target="../media/image142.png"/><Relationship Id="rId130" Type="http://schemas.openxmlformats.org/officeDocument/2006/relationships/image" Target="../media/image143.png"/><Relationship Id="rId131" Type="http://schemas.openxmlformats.org/officeDocument/2006/relationships/image" Target="../media/image144.png"/><Relationship Id="rId132" Type="http://schemas.openxmlformats.org/officeDocument/2006/relationships/image" Target="../media/image145.png"/><Relationship Id="rId133" Type="http://schemas.openxmlformats.org/officeDocument/2006/relationships/image" Target="../media/image146.png"/><Relationship Id="rId134" Type="http://schemas.openxmlformats.org/officeDocument/2006/relationships/image" Target="../media/image147.png"/><Relationship Id="rId135" Type="http://schemas.openxmlformats.org/officeDocument/2006/relationships/image" Target="../media/image148.png"/><Relationship Id="rId136" Type="http://schemas.openxmlformats.org/officeDocument/2006/relationships/image" Target="../media/image149.png"/><Relationship Id="rId137" Type="http://schemas.openxmlformats.org/officeDocument/2006/relationships/image" Target="../media/image150.png"/><Relationship Id="rId138" Type="http://schemas.openxmlformats.org/officeDocument/2006/relationships/image" Target="../media/image151.png"/><Relationship Id="rId139" Type="http://schemas.openxmlformats.org/officeDocument/2006/relationships/image" Target="../media/image152.png"/><Relationship Id="rId140" Type="http://schemas.openxmlformats.org/officeDocument/2006/relationships/image" Target="../media/image153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png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9.png"/><Relationship Id="rId6" Type="http://schemas.openxmlformats.org/officeDocument/2006/relationships/image" Target="../media/image12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png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9.png"/><Relationship Id="rId6" Type="http://schemas.openxmlformats.org/officeDocument/2006/relationships/image" Target="../media/image12.png"/><Relationship Id="rId7" Type="http://schemas.openxmlformats.org/officeDocument/2006/relationships/image" Target="../media/image154.png"/><Relationship Id="rId8" Type="http://schemas.openxmlformats.org/officeDocument/2006/relationships/image" Target="../media/image155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IMG_3055.png" descr="IMG_305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571033" y="7176737"/>
            <a:ext cx="4812967" cy="5026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IMG_3062.png" descr="IMG_306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7874000"/>
            <a:ext cx="6597699" cy="65976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Maryam Albuqayli final expanded_Expanded -07.png" descr="Maryam Albuqayli final expanded_Expanded -07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" y="5267559"/>
            <a:ext cx="3818357" cy="3818356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الأستاذة/ مريم البقيلي"/>
          <p:cNvSpPr txBox="1"/>
          <p:nvPr/>
        </p:nvSpPr>
        <p:spPr>
          <a:xfrm>
            <a:off x="9806247" y="9085914"/>
            <a:ext cx="4771506" cy="1206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الأستاذة/ مريم البقيلي </a:t>
            </a:r>
          </a:p>
        </p:txBody>
      </p:sp>
      <p:pic>
        <p:nvPicPr>
          <p:cNvPr id="132" name="IMG_3064.png" descr="IMG_3064.png"/>
          <p:cNvPicPr>
            <a:picLocks noChangeAspect="1"/>
          </p:cNvPicPr>
          <p:nvPr/>
        </p:nvPicPr>
        <p:blipFill>
          <a:blip r:embed="rId5">
            <a:alphaModFix amt="61415"/>
            <a:extLst/>
          </a:blip>
          <a:stretch>
            <a:fillRect/>
          </a:stretch>
        </p:blipFill>
        <p:spPr>
          <a:xfrm>
            <a:off x="17610577" y="3006533"/>
            <a:ext cx="3920912" cy="303288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5" name="استكشاف"/>
          <p:cNvGrpSpPr/>
          <p:nvPr/>
        </p:nvGrpSpPr>
        <p:grpSpPr>
          <a:xfrm>
            <a:off x="10045208" y="3491531"/>
            <a:ext cx="4293583" cy="1447801"/>
            <a:chOff x="0" y="0"/>
            <a:chExt cx="4293582" cy="1447800"/>
          </a:xfrm>
        </p:grpSpPr>
        <p:sp>
          <p:nvSpPr>
            <p:cNvPr id="134" name="استكشاف"/>
            <p:cNvSpPr txBox="1"/>
            <p:nvPr/>
          </p:nvSpPr>
          <p:spPr>
            <a:xfrm>
              <a:off x="215900" y="139700"/>
              <a:ext cx="3861783" cy="889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6000"/>
              </a:lvl1pPr>
            </a:lstStyle>
            <a:p>
              <a:pPr rtl="0">
                <a:defRPr/>
              </a:pPr>
              <a:r>
                <a:t>استكشاف  </a:t>
              </a:r>
            </a:p>
          </p:txBody>
        </p:sp>
        <p:pic>
          <p:nvPicPr>
            <p:cNvPr id="133" name="استكشاف استكشاف  " descr="استكشاف استكشاف  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4293583" cy="1447800"/>
            </a:xfrm>
            <a:prstGeom prst="rect">
              <a:avLst/>
            </a:prstGeom>
            <a:effectLst/>
          </p:spPr>
        </p:pic>
      </p:grpSp>
      <p:grpSp>
        <p:nvGrpSpPr>
          <p:cNvPr id="139" name="تجميع"/>
          <p:cNvGrpSpPr/>
          <p:nvPr/>
        </p:nvGrpSpPr>
        <p:grpSpPr>
          <a:xfrm>
            <a:off x="16332609" y="6123769"/>
            <a:ext cx="1322419" cy="1427405"/>
            <a:chOff x="-44450" y="-44449"/>
            <a:chExt cx="1322417" cy="1427404"/>
          </a:xfrm>
        </p:grpSpPr>
        <p:pic>
          <p:nvPicPr>
            <p:cNvPr id="136" name="بيضاوي بيضاوي" descr="بيضاوي بيضاوي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-44450" y="-44450"/>
              <a:ext cx="1322418" cy="1427405"/>
            </a:xfrm>
            <a:prstGeom prst="rect">
              <a:avLst/>
            </a:prstGeom>
            <a:effectLst/>
          </p:spPr>
        </p:pic>
        <p:sp>
          <p:nvSpPr>
            <p:cNvPr id="138" name="٣"/>
            <p:cNvSpPr txBox="1"/>
            <p:nvPr/>
          </p:nvSpPr>
          <p:spPr>
            <a:xfrm>
              <a:off x="208346" y="113503"/>
              <a:ext cx="816826" cy="12660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b="1" sz="100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٣</a:t>
              </a:r>
            </a:p>
          </p:txBody>
        </p:sp>
      </p:grpSp>
      <p:sp>
        <p:nvSpPr>
          <p:cNvPr id="140" name="الفصل"/>
          <p:cNvSpPr txBox="1"/>
          <p:nvPr/>
        </p:nvSpPr>
        <p:spPr>
          <a:xfrm>
            <a:off x="16247550" y="5431619"/>
            <a:ext cx="1492536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rPr sz="5000"/>
              <a:t>الفصل</a:t>
            </a:r>
            <a:r>
              <a:t> </a:t>
            </a:r>
          </a:p>
        </p:txBody>
      </p:sp>
      <p:grpSp>
        <p:nvGrpSpPr>
          <p:cNvPr id="143" name="تجميع"/>
          <p:cNvGrpSpPr/>
          <p:nvPr/>
        </p:nvGrpSpPr>
        <p:grpSpPr>
          <a:xfrm>
            <a:off x="6048911" y="3006533"/>
            <a:ext cx="12286178" cy="7702934"/>
            <a:chOff x="0" y="0"/>
            <a:chExt cx="12286176" cy="7702932"/>
          </a:xfrm>
        </p:grpSpPr>
        <p:pic>
          <p:nvPicPr>
            <p:cNvPr id="141" name="IMG_3053.png" descr="IMG_3053.png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0"/>
              <a:ext cx="12286177" cy="770293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2" name="جمع الكسور العشرية وطرحها باستعمال النماذج"/>
            <p:cNvSpPr txBox="1"/>
            <p:nvPr/>
          </p:nvSpPr>
          <p:spPr>
            <a:xfrm>
              <a:off x="1989252" y="3112277"/>
              <a:ext cx="8307672" cy="17876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b="1" sz="60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جمع الكسور العشرية وطرحها باستعمال النماذج </a:t>
              </a:r>
            </a:p>
          </p:txBody>
        </p:sp>
      </p:grpSp>
      <p:grpSp>
        <p:nvGrpSpPr>
          <p:cNvPr id="146" name="تجميع"/>
          <p:cNvGrpSpPr/>
          <p:nvPr/>
        </p:nvGrpSpPr>
        <p:grpSpPr>
          <a:xfrm>
            <a:off x="14744399" y="10292414"/>
            <a:ext cx="4109826" cy="797209"/>
            <a:chOff x="0" y="0"/>
            <a:chExt cx="4109825" cy="797208"/>
          </a:xfrm>
        </p:grpSpPr>
        <p:sp>
          <p:nvSpPr>
            <p:cNvPr id="144" name="@mariamalb8ailym"/>
            <p:cNvSpPr txBox="1"/>
            <p:nvPr/>
          </p:nvSpPr>
          <p:spPr>
            <a:xfrm>
              <a:off x="797208" y="148548"/>
              <a:ext cx="3312618" cy="5001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1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@mariamalb8ailym </a:t>
              </a:r>
            </a:p>
          </p:txBody>
        </p:sp>
        <p:pic>
          <p:nvPicPr>
            <p:cNvPr id="145" name="IMG_3101.png" descr="IMG_3101.png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0" y="0"/>
              <a:ext cx="797209" cy="7972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9" name="IMG_3103.jpeg" descr="IMG_310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8" name="تجميع"/>
          <p:cNvGrpSpPr/>
          <p:nvPr/>
        </p:nvGrpSpPr>
        <p:grpSpPr>
          <a:xfrm>
            <a:off x="-1" y="-1242452"/>
            <a:ext cx="23208492" cy="16200904"/>
            <a:chOff x="0" y="0"/>
            <a:chExt cx="23208489" cy="16200902"/>
          </a:xfrm>
        </p:grpSpPr>
        <p:pic>
          <p:nvPicPr>
            <p:cNvPr id="521" name="IMG_3064.png" descr="IMG_3064.png"/>
            <p:cNvPicPr>
              <a:picLocks noChangeAspect="1"/>
            </p:cNvPicPr>
            <p:nvPr/>
          </p:nvPicPr>
          <p:blipFill>
            <a:blip r:embed="rId2">
              <a:alphaModFix amt="7534"/>
              <a:extLst/>
            </a:blip>
            <a:stretch>
              <a:fillRect/>
            </a:stretch>
          </p:blipFill>
          <p:spPr>
            <a:xfrm>
              <a:off x="1719736" y="0"/>
              <a:ext cx="20944528" cy="1620090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22" name="Maryam Albuqayli final expanded_Expanded -07.png" descr="Maryam Albuqayli final expanded_Expanded -07.png"/>
            <p:cNvPicPr>
              <a:picLocks noChangeAspect="1"/>
            </p:cNvPicPr>
            <p:nvPr/>
          </p:nvPicPr>
          <p:blipFill>
            <a:blip r:embed="rId3">
              <a:alphaModFix amt="31963"/>
              <a:extLst/>
            </a:blip>
            <a:stretch>
              <a:fillRect/>
            </a:stretch>
          </p:blipFill>
          <p:spPr>
            <a:xfrm>
              <a:off x="0" y="12464046"/>
              <a:ext cx="2494405" cy="249440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525" name="بطاقة خروج الدرس"/>
            <p:cNvGrpSpPr/>
            <p:nvPr/>
          </p:nvGrpSpPr>
          <p:grpSpPr>
            <a:xfrm>
              <a:off x="5918690" y="6509776"/>
              <a:ext cx="12546620" cy="3181351"/>
              <a:chOff x="0" y="0"/>
              <a:chExt cx="12546618" cy="3181350"/>
            </a:xfrm>
          </p:grpSpPr>
          <p:sp>
            <p:nvSpPr>
              <p:cNvPr id="524" name="بطاقة خروج الدرس"/>
              <p:cNvSpPr txBox="1"/>
              <p:nvPr/>
            </p:nvSpPr>
            <p:spPr>
              <a:xfrm>
                <a:off x="215900" y="641350"/>
                <a:ext cx="12114819" cy="23241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12000">
                    <a:solidFill>
                      <a:srgbClr val="99244F"/>
                    </a:solidFill>
                    <a:latin typeface="Waseem Regular"/>
                    <a:ea typeface="Waseem Regular"/>
                    <a:cs typeface="Waseem Regular"/>
                    <a:sym typeface="Waseem Regular"/>
                  </a:defRPr>
                </a:lvl1pPr>
              </a:lstStyle>
              <a:p>
                <a:pPr rtl="0">
                  <a:defRPr/>
                </a:pPr>
                <a:r>
                  <a:t>بطاقة خروج الدرس</a:t>
                </a:r>
              </a:p>
            </p:txBody>
          </p:sp>
          <p:pic>
            <p:nvPicPr>
              <p:cNvPr id="523" name="بطاقة خروج الدرس بطاقة خروج الدرس" descr="بطاقة خروج الدرس بطاقة خروج الدرس"/>
              <p:cNvPicPr>
                <a:picLocks noChangeAspect="0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0" y="0"/>
                <a:ext cx="12546619" cy="3181350"/>
              </a:xfrm>
              <a:prstGeom prst="rect">
                <a:avLst/>
              </a:prstGeom>
              <a:effectLst/>
            </p:spPr>
          </p:pic>
        </p:grpSp>
        <p:grpSp>
          <p:nvGrpSpPr>
            <p:cNvPr id="528" name="تجميع"/>
            <p:cNvGrpSpPr/>
            <p:nvPr/>
          </p:nvGrpSpPr>
          <p:grpSpPr>
            <a:xfrm>
              <a:off x="18465310" y="1603932"/>
              <a:ext cx="4743180" cy="5177471"/>
              <a:chOff x="0" y="0"/>
              <a:chExt cx="4743179" cy="5177470"/>
            </a:xfrm>
          </p:grpSpPr>
          <p:pic>
            <p:nvPicPr>
              <p:cNvPr id="526" name="IMG_1954.png" descr="IMG_1954.png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rcRect l="0" t="0" r="0" b="7809"/>
              <a:stretch>
                <a:fillRect/>
              </a:stretch>
            </p:blipFill>
            <p:spPr>
              <a:xfrm>
                <a:off x="0" y="0"/>
                <a:ext cx="3957433" cy="364838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527" name="فهمت الدرس"/>
              <p:cNvSpPr txBox="1"/>
              <p:nvPr/>
            </p:nvSpPr>
            <p:spPr>
              <a:xfrm>
                <a:off x="0" y="3709530"/>
                <a:ext cx="4743180" cy="14679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10000">
                    <a:solidFill>
                      <a:srgbClr val="B92D5D"/>
                    </a:solidFill>
                  </a:defRPr>
                </a:lvl1pPr>
              </a:lstStyle>
              <a:p>
                <a:pPr rtl="0">
                  <a:defRPr/>
                </a:pPr>
                <a:r>
                  <a:t>فهمت الدرس </a:t>
                </a:r>
              </a:p>
            </p:txBody>
          </p:sp>
        </p:grpSp>
        <p:grpSp>
          <p:nvGrpSpPr>
            <p:cNvPr id="531" name="تجميع"/>
            <p:cNvGrpSpPr/>
            <p:nvPr/>
          </p:nvGrpSpPr>
          <p:grpSpPr>
            <a:xfrm>
              <a:off x="1486802" y="2204045"/>
              <a:ext cx="4431889" cy="4577359"/>
              <a:chOff x="0" y="0"/>
              <a:chExt cx="4431888" cy="4577357"/>
            </a:xfrm>
          </p:grpSpPr>
          <p:pic>
            <p:nvPicPr>
              <p:cNvPr id="529" name="IMG_1957.png" descr="IMG_1957.png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rcRect l="0" t="0" r="0" b="11359"/>
              <a:stretch>
                <a:fillRect/>
              </a:stretch>
            </p:blipFill>
            <p:spPr>
              <a:xfrm>
                <a:off x="522081" y="0"/>
                <a:ext cx="3387676" cy="300286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530" name="رائع وممتع"/>
              <p:cNvSpPr txBox="1"/>
              <p:nvPr/>
            </p:nvSpPr>
            <p:spPr>
              <a:xfrm>
                <a:off x="0" y="3205757"/>
                <a:ext cx="4431889" cy="13716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10000">
                    <a:solidFill>
                      <a:srgbClr val="B92D5D"/>
                    </a:solidFill>
                  </a:defRPr>
                </a:lvl1pPr>
              </a:lstStyle>
              <a:p>
                <a:pPr rtl="0">
                  <a:defRPr/>
                </a:pPr>
                <a:r>
                  <a:t>رائع وممتع </a:t>
                </a:r>
              </a:p>
            </p:txBody>
          </p:sp>
        </p:grpSp>
        <p:grpSp>
          <p:nvGrpSpPr>
            <p:cNvPr id="534" name="تجميع"/>
            <p:cNvGrpSpPr/>
            <p:nvPr/>
          </p:nvGrpSpPr>
          <p:grpSpPr>
            <a:xfrm>
              <a:off x="1719736" y="9691126"/>
              <a:ext cx="4431889" cy="4755617"/>
              <a:chOff x="0" y="0"/>
              <a:chExt cx="4431888" cy="4755616"/>
            </a:xfrm>
          </p:grpSpPr>
          <p:pic>
            <p:nvPicPr>
              <p:cNvPr id="532" name="IMG_1955.png" descr="IMG_1955.png"/>
              <p:cNvPicPr>
                <a:picLocks noChangeAspect="1"/>
              </p:cNvPicPr>
              <p:nvPr/>
            </p:nvPicPr>
            <p:blipFill>
              <a:blip r:embed="rId7">
                <a:extLst/>
              </a:blip>
              <a:srcRect l="2" t="0" r="0" b="0"/>
              <a:stretch>
                <a:fillRect/>
              </a:stretch>
            </p:blipFill>
            <p:spPr>
              <a:xfrm>
                <a:off x="506413" y="0"/>
                <a:ext cx="3191447" cy="319153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533" name="لم أفهم"/>
              <p:cNvSpPr txBox="1"/>
              <p:nvPr/>
            </p:nvSpPr>
            <p:spPr>
              <a:xfrm>
                <a:off x="0" y="3384016"/>
                <a:ext cx="4431889" cy="13716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10000">
                    <a:solidFill>
                      <a:srgbClr val="B92D5D"/>
                    </a:solidFill>
                  </a:defRPr>
                </a:lvl1pPr>
              </a:lstStyle>
              <a:p>
                <a:pPr rtl="0">
                  <a:defRPr/>
                </a:pPr>
                <a:r>
                  <a:t>لم أفهم </a:t>
                </a:r>
              </a:p>
            </p:txBody>
          </p:sp>
        </p:grpSp>
        <p:grpSp>
          <p:nvGrpSpPr>
            <p:cNvPr id="537" name="تجميع"/>
            <p:cNvGrpSpPr/>
            <p:nvPr/>
          </p:nvGrpSpPr>
          <p:grpSpPr>
            <a:xfrm>
              <a:off x="18620956" y="9687417"/>
              <a:ext cx="4431889" cy="4759326"/>
              <a:chOff x="0" y="0"/>
              <a:chExt cx="4431888" cy="4759324"/>
            </a:xfrm>
          </p:grpSpPr>
          <p:pic>
            <p:nvPicPr>
              <p:cNvPr id="535" name="IMG_1956.png" descr="IMG_1956.png"/>
              <p:cNvPicPr>
                <a:picLocks noChangeAspect="1"/>
              </p:cNvPicPr>
              <p:nvPr/>
            </p:nvPicPr>
            <p:blipFill>
              <a:blip r:embed="rId8">
                <a:extLst/>
              </a:blip>
              <a:stretch>
                <a:fillRect/>
              </a:stretch>
            </p:blipFill>
            <p:spPr>
              <a:xfrm>
                <a:off x="467203" y="0"/>
                <a:ext cx="3387726" cy="338772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536" name="عندي سؤال"/>
              <p:cNvSpPr txBox="1"/>
              <p:nvPr/>
            </p:nvSpPr>
            <p:spPr>
              <a:xfrm>
                <a:off x="0" y="3387724"/>
                <a:ext cx="4431889" cy="13716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10000">
                    <a:solidFill>
                      <a:srgbClr val="B92D5D"/>
                    </a:solidFill>
                  </a:defRPr>
                </a:lvl1pPr>
              </a:lstStyle>
              <a:p>
                <a:pPr rtl="0">
                  <a:defRPr/>
                </a:pPr>
                <a:r>
                  <a:t>عندي سؤال </a:t>
                </a:r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IMG_3045.png" descr="IMG_3045.png"/>
          <p:cNvPicPr>
            <a:picLocks noChangeAspect="1"/>
          </p:cNvPicPr>
          <p:nvPr/>
        </p:nvPicPr>
        <p:blipFill>
          <a:blip r:embed="rId2">
            <a:extLst/>
          </a:blip>
          <a:srcRect l="3931" t="10584" r="5292" b="8014"/>
          <a:stretch>
            <a:fillRect/>
          </a:stretch>
        </p:blipFill>
        <p:spPr>
          <a:xfrm>
            <a:off x="20827999" y="10527109"/>
            <a:ext cx="3556026" cy="31887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IMG_3064.png" descr="IMG_3064.png"/>
          <p:cNvPicPr>
            <a:picLocks noChangeAspect="1"/>
          </p:cNvPicPr>
          <p:nvPr/>
        </p:nvPicPr>
        <p:blipFill>
          <a:blip r:embed="rId3">
            <a:alphaModFix amt="44748"/>
            <a:extLst/>
          </a:blip>
          <a:stretch>
            <a:fillRect/>
          </a:stretch>
        </p:blipFill>
        <p:spPr>
          <a:xfrm>
            <a:off x="20738802" y="0"/>
            <a:ext cx="3645199" cy="28196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Maryam Albuqayli final expanded_Expanded -07.png" descr="Maryam Albuqayli final expanded_Expanded -07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11221595"/>
            <a:ext cx="2494405" cy="24944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IMG_3932.png" descr="IMG_3932.png"/>
          <p:cNvPicPr>
            <a:picLocks noChangeAspect="1"/>
          </p:cNvPicPr>
          <p:nvPr/>
        </p:nvPicPr>
        <p:blipFill>
          <a:blip r:embed="rId5">
            <a:extLst/>
          </a:blip>
          <a:srcRect l="71838" t="19414" r="8614" b="72542"/>
          <a:stretch>
            <a:fillRect/>
          </a:stretch>
        </p:blipFill>
        <p:spPr>
          <a:xfrm>
            <a:off x="16156020" y="4043340"/>
            <a:ext cx="7323021" cy="4113011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grpSp>
        <p:nvGrpSpPr>
          <p:cNvPr id="154" name="تجميع"/>
          <p:cNvGrpSpPr/>
          <p:nvPr/>
        </p:nvGrpSpPr>
        <p:grpSpPr>
          <a:xfrm>
            <a:off x="7866065" y="-1302378"/>
            <a:ext cx="8651870" cy="5424371"/>
            <a:chOff x="0" y="0"/>
            <a:chExt cx="8651868" cy="5424370"/>
          </a:xfrm>
        </p:grpSpPr>
        <p:pic>
          <p:nvPicPr>
            <p:cNvPr id="152" name="IMG_3053.png" descr="IMG_3053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8651869" cy="54243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3" name="جمع الكسور العشرية وطرحها باستعمال النماذج"/>
            <p:cNvSpPr txBox="1"/>
            <p:nvPr/>
          </p:nvSpPr>
          <p:spPr>
            <a:xfrm>
              <a:off x="94759" y="2033348"/>
              <a:ext cx="8462350" cy="18209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b="1" sz="60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جمع الكسور العشرية وطرحها باستعمال النماذج </a:t>
              </a:r>
            </a:p>
          </p:txBody>
        </p:sp>
      </p:grpSp>
      <p:grpSp>
        <p:nvGrpSpPr>
          <p:cNvPr id="157" name="IMG_3932.png"/>
          <p:cNvGrpSpPr/>
          <p:nvPr/>
        </p:nvGrpSpPr>
        <p:grpSpPr>
          <a:xfrm>
            <a:off x="883551" y="3954440"/>
            <a:ext cx="14960950" cy="6436419"/>
            <a:chOff x="0" y="0"/>
            <a:chExt cx="14960948" cy="6436418"/>
          </a:xfrm>
        </p:grpSpPr>
        <p:pic>
          <p:nvPicPr>
            <p:cNvPr id="156" name="IMG_3932.png" descr="IMG_3932.pn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6340" t="14812" r="32302" b="66524"/>
            <a:stretch>
              <a:fillRect/>
            </a:stretch>
          </p:blipFill>
          <p:spPr>
            <a:xfrm>
              <a:off x="127000" y="88900"/>
              <a:ext cx="14706949" cy="610621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55" name="IMG_3932.png" descr="IMG_3932.png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14960949" cy="6436419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IMG_3045.png" descr="IMG_3045.png"/>
          <p:cNvPicPr>
            <a:picLocks noChangeAspect="1"/>
          </p:cNvPicPr>
          <p:nvPr/>
        </p:nvPicPr>
        <p:blipFill>
          <a:blip r:embed="rId2">
            <a:extLst/>
          </a:blip>
          <a:srcRect l="3931" t="10584" r="5292" b="8014"/>
          <a:stretch>
            <a:fillRect/>
          </a:stretch>
        </p:blipFill>
        <p:spPr>
          <a:xfrm>
            <a:off x="20827999" y="10527109"/>
            <a:ext cx="3556026" cy="31887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IMG_3064.png" descr="IMG_3064.png"/>
          <p:cNvPicPr>
            <a:picLocks noChangeAspect="1"/>
          </p:cNvPicPr>
          <p:nvPr/>
        </p:nvPicPr>
        <p:blipFill>
          <a:blip r:embed="rId3">
            <a:alphaModFix amt="44748"/>
            <a:extLst/>
          </a:blip>
          <a:stretch>
            <a:fillRect/>
          </a:stretch>
        </p:blipFill>
        <p:spPr>
          <a:xfrm>
            <a:off x="20738802" y="0"/>
            <a:ext cx="3645199" cy="28196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Maryam Albuqayli final expanded_Expanded -07.png" descr="Maryam Albuqayli final expanded_Expanded -07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11221595"/>
            <a:ext cx="2494405" cy="24944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IMG_3932.png" descr="IMG_3932.png"/>
          <p:cNvPicPr>
            <a:picLocks noChangeAspect="1"/>
          </p:cNvPicPr>
          <p:nvPr/>
        </p:nvPicPr>
        <p:blipFill>
          <a:blip r:embed="rId5">
            <a:extLst/>
          </a:blip>
          <a:srcRect l="71838" t="19414" r="8614" b="72542"/>
          <a:stretch>
            <a:fillRect/>
          </a:stretch>
        </p:blipFill>
        <p:spPr>
          <a:xfrm>
            <a:off x="16156020" y="4043340"/>
            <a:ext cx="7323021" cy="4113011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grpSp>
        <p:nvGrpSpPr>
          <p:cNvPr id="165" name="تجميع"/>
          <p:cNvGrpSpPr/>
          <p:nvPr/>
        </p:nvGrpSpPr>
        <p:grpSpPr>
          <a:xfrm>
            <a:off x="7866065" y="-1302378"/>
            <a:ext cx="8651870" cy="5424371"/>
            <a:chOff x="0" y="0"/>
            <a:chExt cx="8651868" cy="5424370"/>
          </a:xfrm>
        </p:grpSpPr>
        <p:pic>
          <p:nvPicPr>
            <p:cNvPr id="163" name="IMG_3053.png" descr="IMG_3053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8651869" cy="54243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64" name="جمع الكسور العشرية وطرحها باستعمال النماذج"/>
            <p:cNvSpPr txBox="1"/>
            <p:nvPr/>
          </p:nvSpPr>
          <p:spPr>
            <a:xfrm>
              <a:off x="94759" y="2033348"/>
              <a:ext cx="8462350" cy="18209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b="1" sz="60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جمع الكسور العشرية وطرحها باستعمال النماذج </a:t>
              </a:r>
            </a:p>
          </p:txBody>
        </p:sp>
      </p:grpSp>
      <p:grpSp>
        <p:nvGrpSpPr>
          <p:cNvPr id="168" name="IMG_3932.png"/>
          <p:cNvGrpSpPr/>
          <p:nvPr/>
        </p:nvGrpSpPr>
        <p:grpSpPr>
          <a:xfrm>
            <a:off x="671536" y="3845491"/>
            <a:ext cx="14982194" cy="5967548"/>
            <a:chOff x="0" y="0"/>
            <a:chExt cx="14982192" cy="5967546"/>
          </a:xfrm>
        </p:grpSpPr>
        <p:pic>
          <p:nvPicPr>
            <p:cNvPr id="167" name="IMG_3932.png" descr="IMG_3932.pn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2035" t="33919" r="32302" b="47668"/>
            <a:stretch>
              <a:fillRect/>
            </a:stretch>
          </p:blipFill>
          <p:spPr>
            <a:xfrm>
              <a:off x="127000" y="88900"/>
              <a:ext cx="14728193" cy="563734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66" name="IMG_3932.png" descr="IMG_3932.png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-1"/>
              <a:ext cx="14982193" cy="5967548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IMG_3045.png" descr="IMG_3045.png"/>
          <p:cNvPicPr>
            <a:picLocks noChangeAspect="1"/>
          </p:cNvPicPr>
          <p:nvPr/>
        </p:nvPicPr>
        <p:blipFill>
          <a:blip r:embed="rId2">
            <a:extLst/>
          </a:blip>
          <a:srcRect l="3931" t="10584" r="5292" b="8014"/>
          <a:stretch>
            <a:fillRect/>
          </a:stretch>
        </p:blipFill>
        <p:spPr>
          <a:xfrm>
            <a:off x="20827999" y="10527109"/>
            <a:ext cx="3556026" cy="31887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IMG_3064.png" descr="IMG_3064.png"/>
          <p:cNvPicPr>
            <a:picLocks noChangeAspect="1"/>
          </p:cNvPicPr>
          <p:nvPr/>
        </p:nvPicPr>
        <p:blipFill>
          <a:blip r:embed="rId3">
            <a:alphaModFix amt="44748"/>
            <a:extLst/>
          </a:blip>
          <a:stretch>
            <a:fillRect/>
          </a:stretch>
        </p:blipFill>
        <p:spPr>
          <a:xfrm>
            <a:off x="20738802" y="0"/>
            <a:ext cx="3645199" cy="28196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Maryam Albuqayli final expanded_Expanded -07.png" descr="Maryam Albuqayli final expanded_Expanded -07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11221595"/>
            <a:ext cx="2494405" cy="24944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IMG_3932.png" descr="IMG_3932.png"/>
          <p:cNvPicPr>
            <a:picLocks noChangeAspect="1"/>
          </p:cNvPicPr>
          <p:nvPr/>
        </p:nvPicPr>
        <p:blipFill>
          <a:blip r:embed="rId5">
            <a:extLst/>
          </a:blip>
          <a:srcRect l="71838" t="19414" r="8614" b="72542"/>
          <a:stretch>
            <a:fillRect/>
          </a:stretch>
        </p:blipFill>
        <p:spPr>
          <a:xfrm>
            <a:off x="16156020" y="4043340"/>
            <a:ext cx="7323021" cy="4113011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grpSp>
        <p:nvGrpSpPr>
          <p:cNvPr id="176" name="تجميع"/>
          <p:cNvGrpSpPr/>
          <p:nvPr/>
        </p:nvGrpSpPr>
        <p:grpSpPr>
          <a:xfrm>
            <a:off x="7866065" y="-1302378"/>
            <a:ext cx="8651870" cy="5424371"/>
            <a:chOff x="0" y="0"/>
            <a:chExt cx="8651868" cy="5424370"/>
          </a:xfrm>
        </p:grpSpPr>
        <p:pic>
          <p:nvPicPr>
            <p:cNvPr id="174" name="IMG_3053.png" descr="IMG_3053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8651869" cy="54243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75" name="جمع الكسور العشرية وطرحها باستعمال النماذج"/>
            <p:cNvSpPr txBox="1"/>
            <p:nvPr/>
          </p:nvSpPr>
          <p:spPr>
            <a:xfrm>
              <a:off x="94759" y="2033348"/>
              <a:ext cx="8462350" cy="18209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b="1" sz="60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جمع الكسور العشرية وطرحها باستعمال النماذج </a:t>
              </a:r>
            </a:p>
          </p:txBody>
        </p:sp>
      </p:grpSp>
      <p:grpSp>
        <p:nvGrpSpPr>
          <p:cNvPr id="179" name="IMG_3932.png"/>
          <p:cNvGrpSpPr/>
          <p:nvPr/>
        </p:nvGrpSpPr>
        <p:grpSpPr>
          <a:xfrm>
            <a:off x="547101" y="4121993"/>
            <a:ext cx="15149544" cy="4906141"/>
            <a:chOff x="0" y="0"/>
            <a:chExt cx="15149543" cy="4906140"/>
          </a:xfrm>
        </p:grpSpPr>
        <p:pic>
          <p:nvPicPr>
            <p:cNvPr id="178" name="IMG_3932.png" descr="IMG_3932.pn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0" t="52130" r="32302" b="31920"/>
            <a:stretch>
              <a:fillRect/>
            </a:stretch>
          </p:blipFill>
          <p:spPr>
            <a:xfrm>
              <a:off x="793242" y="88900"/>
              <a:ext cx="14229302" cy="457594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77" name="IMG_3932.png" descr="IMG_3932.png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-1" y="0"/>
              <a:ext cx="15149545" cy="490614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IMG_3045.png" descr="IMG_3045.png"/>
          <p:cNvPicPr>
            <a:picLocks noChangeAspect="1"/>
          </p:cNvPicPr>
          <p:nvPr/>
        </p:nvPicPr>
        <p:blipFill>
          <a:blip r:embed="rId2">
            <a:extLst/>
          </a:blip>
          <a:srcRect l="3931" t="10584" r="5292" b="8014"/>
          <a:stretch>
            <a:fillRect/>
          </a:stretch>
        </p:blipFill>
        <p:spPr>
          <a:xfrm>
            <a:off x="20827999" y="10527109"/>
            <a:ext cx="3556026" cy="31887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IMG_3064.png" descr="IMG_3064.png"/>
          <p:cNvPicPr>
            <a:picLocks noChangeAspect="1"/>
          </p:cNvPicPr>
          <p:nvPr/>
        </p:nvPicPr>
        <p:blipFill>
          <a:blip r:embed="rId3">
            <a:alphaModFix amt="44748"/>
            <a:extLst/>
          </a:blip>
          <a:stretch>
            <a:fillRect/>
          </a:stretch>
        </p:blipFill>
        <p:spPr>
          <a:xfrm>
            <a:off x="20738802" y="0"/>
            <a:ext cx="3645199" cy="28196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Maryam Albuqayli final expanded_Expanded -07.png" descr="Maryam Albuqayli final expanded_Expanded -07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516825" y="11525746"/>
            <a:ext cx="2466655" cy="246665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6" name="تجميع"/>
          <p:cNvGrpSpPr/>
          <p:nvPr/>
        </p:nvGrpSpPr>
        <p:grpSpPr>
          <a:xfrm>
            <a:off x="7866065" y="-1302378"/>
            <a:ext cx="8651870" cy="5424371"/>
            <a:chOff x="0" y="0"/>
            <a:chExt cx="8651868" cy="5424370"/>
          </a:xfrm>
        </p:grpSpPr>
        <p:pic>
          <p:nvPicPr>
            <p:cNvPr id="184" name="IMG_3053.png" descr="IMG_3053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8651869" cy="54243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5" name="جمع الكسور العشرية وطرحها باستعمال النماذج"/>
            <p:cNvSpPr txBox="1"/>
            <p:nvPr/>
          </p:nvSpPr>
          <p:spPr>
            <a:xfrm>
              <a:off x="94759" y="2033348"/>
              <a:ext cx="8462350" cy="18209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b="1" sz="60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جمع الكسور العشرية وطرحها باستعمال النماذج </a:t>
              </a:r>
            </a:p>
          </p:txBody>
        </p:sp>
      </p:grpSp>
      <p:grpSp>
        <p:nvGrpSpPr>
          <p:cNvPr id="189" name="IMG_3932.png"/>
          <p:cNvGrpSpPr/>
          <p:nvPr/>
        </p:nvGrpSpPr>
        <p:grpSpPr>
          <a:xfrm>
            <a:off x="2001763" y="3122686"/>
            <a:ext cx="14828738" cy="1916835"/>
            <a:chOff x="0" y="0"/>
            <a:chExt cx="14828736" cy="1916833"/>
          </a:xfrm>
        </p:grpSpPr>
        <p:pic>
          <p:nvPicPr>
            <p:cNvPr id="188" name="IMG_3932.png" descr="IMG_3932.png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19614" t="71949" r="35905" b="24503"/>
            <a:stretch>
              <a:fillRect/>
            </a:stretch>
          </p:blipFill>
          <p:spPr>
            <a:xfrm>
              <a:off x="127000" y="88900"/>
              <a:ext cx="14574737" cy="158663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87" name="IMG_3932.png" descr="IMG_3932.png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-1" y="-1"/>
              <a:ext cx="14828738" cy="1916835"/>
            </a:xfrm>
            <a:prstGeom prst="rect">
              <a:avLst/>
            </a:prstGeom>
            <a:effectLst/>
          </p:spPr>
        </p:pic>
      </p:grpSp>
      <p:grpSp>
        <p:nvGrpSpPr>
          <p:cNvPr id="192" name="تحقق من فهمك"/>
          <p:cNvGrpSpPr/>
          <p:nvPr/>
        </p:nvGrpSpPr>
        <p:grpSpPr>
          <a:xfrm>
            <a:off x="16830499" y="2601565"/>
            <a:ext cx="5502664" cy="2437954"/>
            <a:chOff x="0" y="0"/>
            <a:chExt cx="5502662" cy="2437953"/>
          </a:xfrm>
        </p:grpSpPr>
        <p:sp>
          <p:nvSpPr>
            <p:cNvPr id="191" name="تحقق من فهمك"/>
            <p:cNvSpPr txBox="1"/>
            <p:nvPr/>
          </p:nvSpPr>
          <p:spPr>
            <a:xfrm>
              <a:off x="914400" y="876300"/>
              <a:ext cx="3775463" cy="774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b="1" sz="5000">
                  <a:solidFill>
                    <a:srgbClr val="B92D5D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تحقق من فهمك       </a:t>
              </a:r>
            </a:p>
          </p:txBody>
        </p:sp>
        <p:pic>
          <p:nvPicPr>
            <p:cNvPr id="190" name="تحقق من فهمك تحقق من فهمك       " descr="تحقق من فهمك تحقق من فهمك       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0"/>
              <a:ext cx="5502663" cy="2437954"/>
            </a:xfrm>
            <a:prstGeom prst="rect">
              <a:avLst/>
            </a:prstGeom>
            <a:effectLst/>
          </p:spPr>
        </p:pic>
      </p:grpSp>
      <p:pic>
        <p:nvPicPr>
          <p:cNvPr id="193" name="IMG_3932.png" descr="IMG_3932.png"/>
          <p:cNvPicPr>
            <a:picLocks noChangeAspect="1"/>
          </p:cNvPicPr>
          <p:nvPr/>
        </p:nvPicPr>
        <p:blipFill>
          <a:blip r:embed="rId6">
            <a:extLst/>
          </a:blip>
          <a:srcRect l="27756" t="75815" r="34934" b="21363"/>
          <a:stretch>
            <a:fillRect/>
          </a:stretch>
        </p:blipFill>
        <p:spPr>
          <a:xfrm>
            <a:off x="2039863" y="5391342"/>
            <a:ext cx="17926029" cy="1850511"/>
          </a:xfrm>
          <a:prstGeom prst="rect">
            <a:avLst/>
          </a:prstGeom>
          <a:ln w="76200">
            <a:solidFill>
              <a:srgbClr val="F3B3B2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graphicFrame>
        <p:nvGraphicFramePr>
          <p:cNvPr id="194" name="الجدول"/>
          <p:cNvGraphicFramePr/>
          <p:nvPr/>
        </p:nvGraphicFramePr>
        <p:xfrm>
          <a:off x="20004013" y="8051301"/>
          <a:ext cx="4949939" cy="40829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{C7B018BB-80A7-4F77-B60F-C8B233D01FF8}</a:tableStyleId>
              </a:tblPr>
              <a:tblGrid>
                <a:gridCol w="493723"/>
                <a:gridCol w="493723"/>
                <a:gridCol w="493723"/>
                <a:gridCol w="493723"/>
                <a:gridCol w="493723"/>
                <a:gridCol w="493723"/>
                <a:gridCol w="493723"/>
                <a:gridCol w="493723"/>
                <a:gridCol w="493723"/>
                <a:gridCol w="493723"/>
              </a:tblGrid>
              <a:tr h="407025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4A4C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4A4C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407025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4A4C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4A4C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407025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4A4C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4A4C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407025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4A4C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4A4C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407025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4A4C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407025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4A4C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407025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4A4C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407025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4A4C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407025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4A4C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407025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4A4C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52D6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95" name="٠٫١٤ + ٠٫٦٧= ٠٫٨١ ٠٫١٤ + ٠٫٦٧= ٠٫٨١       " descr="٠٫١٤ + ٠٫٦٧= ٠٫٨١ ٠٫١٤ + ٠٫٦٧= ٠٫٨١       "/>
          <p:cNvPicPr>
            <a:picLocks noChangeAspect="0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4324094" y="12244561"/>
            <a:ext cx="6427409" cy="1484140"/>
          </a:xfrm>
          <a:prstGeom prst="rect">
            <a:avLst/>
          </a:prstGeom>
        </p:spPr>
      </p:pic>
      <p:grpSp>
        <p:nvGrpSpPr>
          <p:cNvPr id="198" name="ظلل ١٤ مربع  بالوردي…"/>
          <p:cNvGrpSpPr/>
          <p:nvPr/>
        </p:nvGrpSpPr>
        <p:grpSpPr>
          <a:xfrm>
            <a:off x="10775037" y="8511323"/>
            <a:ext cx="3848325" cy="3655840"/>
            <a:chOff x="0" y="0"/>
            <a:chExt cx="3848323" cy="3655838"/>
          </a:xfrm>
        </p:grpSpPr>
        <p:sp>
          <p:nvSpPr>
            <p:cNvPr id="197" name="ظلل ١٤ مربع  بالوردي…"/>
            <p:cNvSpPr txBox="1"/>
            <p:nvPr/>
          </p:nvSpPr>
          <p:spPr>
            <a:xfrm>
              <a:off x="139700" y="139700"/>
              <a:ext cx="3568924" cy="3376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rtl="0">
                <a:defRPr b="1" sz="5500">
                  <a:solidFill>
                    <a:srgbClr val="B92D5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ظلل ١٤ مربع  بالوردي </a:t>
              </a:r>
            </a:p>
            <a:p>
              <a:pPr rtl="0">
                <a:defRPr b="1" sz="5500">
                  <a:solidFill>
                    <a:srgbClr val="B92D5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ظلل ٦٧ مربع بالأزرق        </a:t>
              </a:r>
            </a:p>
          </p:txBody>
        </p:sp>
        <p:pic>
          <p:nvPicPr>
            <p:cNvPr id="196" name="ظلل ١٤ مربع  بالوردي… ظلل ١٤ مربع  بالوردي ظلل ٦٧ مربع بالأزرق        " descr="ظلل ١٤ مربع  بالوردي… ظلل ١٤ مربع  بالوردي ظلل ٦٧ مربع بالأزرق        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0" y="0"/>
              <a:ext cx="3848324" cy="3655839"/>
            </a:xfrm>
            <a:prstGeom prst="rect">
              <a:avLst/>
            </a:prstGeom>
            <a:effectLst/>
          </p:spPr>
        </p:pic>
      </p:grpSp>
      <p:graphicFrame>
        <p:nvGraphicFramePr>
          <p:cNvPr id="199" name="الجدول"/>
          <p:cNvGraphicFramePr/>
          <p:nvPr/>
        </p:nvGraphicFramePr>
        <p:xfrm>
          <a:off x="10334684" y="8269544"/>
          <a:ext cx="4949940" cy="40829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{C7B018BB-80A7-4F77-B60F-C8B233D01FF8}</a:tableStyleId>
              </a:tblPr>
              <a:tblGrid>
                <a:gridCol w="493723"/>
                <a:gridCol w="493723"/>
                <a:gridCol w="493723"/>
                <a:gridCol w="493723"/>
                <a:gridCol w="493723"/>
                <a:gridCol w="493723"/>
                <a:gridCol w="493723"/>
                <a:gridCol w="493723"/>
                <a:gridCol w="493723"/>
                <a:gridCol w="493723"/>
              </a:tblGrid>
              <a:tr h="407025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B1DD8B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B1DD8B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B1DD8B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B1DD8B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FD977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FD977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FD977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FD977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407025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B1DD8B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B1DD8B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B1DD8B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B1DD8B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FD977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FD977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FD977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FD977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407025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B1DD8B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B1DD8B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B1DD8B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B1DD8B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FD977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FD977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FD977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FD977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407025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B1DD8B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B1DD8B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B1DD8B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B1DD8B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FD977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FD977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FD977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FD977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407025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B1DD8B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B1DD8B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B1DD8B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B1DD8B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FD977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FD977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FD977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FD977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407025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B1DD8B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B1DD8B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B1DD8B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FD977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FD977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FD977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FD977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FD977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407025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B1DD8B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B1DD8B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B1DD8B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FD977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FD977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FD977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FD977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FD977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407025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B1DD8B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B1DD8B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B1DD8B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FD977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FD977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FD977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FD977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407025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B1DD8B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B1DD8B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B1DD8B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FD977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FD977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FD977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FD977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407025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B1DD8B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B1DD8B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B1DD8B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FD977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FD977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FD977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FD977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202" name="ظلل ٣٥ مربع  بالاخضر…"/>
          <p:cNvGrpSpPr/>
          <p:nvPr/>
        </p:nvGrpSpPr>
        <p:grpSpPr>
          <a:xfrm>
            <a:off x="1241392" y="8699189"/>
            <a:ext cx="3700917" cy="3655840"/>
            <a:chOff x="0" y="0"/>
            <a:chExt cx="3700915" cy="3655838"/>
          </a:xfrm>
        </p:grpSpPr>
        <p:sp>
          <p:nvSpPr>
            <p:cNvPr id="201" name="ظلل ٣٥ مربع  بالاخضر…"/>
            <p:cNvSpPr txBox="1"/>
            <p:nvPr/>
          </p:nvSpPr>
          <p:spPr>
            <a:xfrm>
              <a:off x="139700" y="139700"/>
              <a:ext cx="3421516" cy="3376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rtl="0">
                <a:defRPr b="1" sz="5500">
                  <a:solidFill>
                    <a:srgbClr val="B92D5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ظلل ٣٥ مربع  بالاخضر   </a:t>
              </a:r>
            </a:p>
            <a:p>
              <a:pPr rtl="0">
                <a:defRPr b="1" sz="5500">
                  <a:solidFill>
                    <a:srgbClr val="B92D5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ظلل ٤٢ مربع بالأصفر         </a:t>
              </a:r>
            </a:p>
          </p:txBody>
        </p:sp>
        <p:pic>
          <p:nvPicPr>
            <p:cNvPr id="200" name="ظلل ٣٥ مربع  بالاخضر… ظلل ٣٥ مربع  بالاخضر   ظلل ٤٢ مربع بالأصفر         " descr="ظلل ٣٥ مربع  بالاخضر… ظلل ٣٥ مربع  بالاخضر   ظلل ٤٢ مربع بالأصفر         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0" y="0"/>
              <a:ext cx="3700916" cy="3655839"/>
            </a:xfrm>
            <a:prstGeom prst="rect">
              <a:avLst/>
            </a:prstGeom>
            <a:effectLst/>
          </p:spPr>
        </p:pic>
      </p:grpSp>
      <p:pic>
        <p:nvPicPr>
          <p:cNvPr id="203" name="٠٫٣٥ + ٠٫٤٢ = ٠٫٧٧ ٠٫٣٥ + ٠٫٤٢ = ٠٫٧٧       " descr="٠٫٣٥ + ٠٫٤٢ = ٠٫٧٧ ٠٫٣٥ + ٠٫٤٢ = ٠٫٧٧       "/>
          <p:cNvPicPr>
            <a:picLocks noChangeAspect="0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4929608" y="12339797"/>
            <a:ext cx="6427409" cy="14841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IMG_3045.png" descr="IMG_3045.png"/>
          <p:cNvPicPr>
            <a:picLocks noChangeAspect="1"/>
          </p:cNvPicPr>
          <p:nvPr/>
        </p:nvPicPr>
        <p:blipFill>
          <a:blip r:embed="rId2">
            <a:extLst/>
          </a:blip>
          <a:srcRect l="3931" t="10584" r="5292" b="8014"/>
          <a:stretch>
            <a:fillRect/>
          </a:stretch>
        </p:blipFill>
        <p:spPr>
          <a:xfrm>
            <a:off x="20827999" y="10527109"/>
            <a:ext cx="3556026" cy="31887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" name="IMG_3064.png" descr="IMG_3064.png"/>
          <p:cNvPicPr>
            <a:picLocks noChangeAspect="1"/>
          </p:cNvPicPr>
          <p:nvPr/>
        </p:nvPicPr>
        <p:blipFill>
          <a:blip r:embed="rId3">
            <a:alphaModFix amt="44748"/>
            <a:extLst/>
          </a:blip>
          <a:stretch>
            <a:fillRect/>
          </a:stretch>
        </p:blipFill>
        <p:spPr>
          <a:xfrm>
            <a:off x="20738802" y="0"/>
            <a:ext cx="3645199" cy="281961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7" name="Maryam Albuqayli final expanded_Expanded -07.png" descr="Maryam Albuqayli final expanded_Expanded -07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516825" y="11525746"/>
            <a:ext cx="2466655" cy="246665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0" name="تجميع"/>
          <p:cNvGrpSpPr/>
          <p:nvPr/>
        </p:nvGrpSpPr>
        <p:grpSpPr>
          <a:xfrm>
            <a:off x="7866065" y="-1302378"/>
            <a:ext cx="8651870" cy="5424371"/>
            <a:chOff x="0" y="0"/>
            <a:chExt cx="8651868" cy="5424370"/>
          </a:xfrm>
        </p:grpSpPr>
        <p:pic>
          <p:nvPicPr>
            <p:cNvPr id="208" name="IMG_3053.png" descr="IMG_3053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8651869" cy="54243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09" name="جمع الكسور العشرية وطرحها باستعمال النماذج"/>
            <p:cNvSpPr txBox="1"/>
            <p:nvPr/>
          </p:nvSpPr>
          <p:spPr>
            <a:xfrm>
              <a:off x="94759" y="2033348"/>
              <a:ext cx="8462350" cy="18209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b="1" sz="60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جمع الكسور العشرية وطرحها باستعمال النماذج </a:t>
              </a:r>
            </a:p>
          </p:txBody>
        </p:sp>
      </p:grpSp>
      <p:grpSp>
        <p:nvGrpSpPr>
          <p:cNvPr id="213" name="IMG_3932.png"/>
          <p:cNvGrpSpPr/>
          <p:nvPr/>
        </p:nvGrpSpPr>
        <p:grpSpPr>
          <a:xfrm>
            <a:off x="2001763" y="3122686"/>
            <a:ext cx="14828738" cy="1916835"/>
            <a:chOff x="0" y="0"/>
            <a:chExt cx="14828736" cy="1916833"/>
          </a:xfrm>
        </p:grpSpPr>
        <p:pic>
          <p:nvPicPr>
            <p:cNvPr id="212" name="IMG_3932.png" descr="IMG_3932.png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19614" t="71949" r="35905" b="24503"/>
            <a:stretch>
              <a:fillRect/>
            </a:stretch>
          </p:blipFill>
          <p:spPr>
            <a:xfrm>
              <a:off x="127000" y="88900"/>
              <a:ext cx="14574737" cy="158663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11" name="IMG_3932.png" descr="IMG_3932.png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-1" y="-1"/>
              <a:ext cx="14828738" cy="1916835"/>
            </a:xfrm>
            <a:prstGeom prst="rect">
              <a:avLst/>
            </a:prstGeom>
            <a:effectLst/>
          </p:spPr>
        </p:pic>
      </p:grpSp>
      <p:grpSp>
        <p:nvGrpSpPr>
          <p:cNvPr id="216" name="تحقق من فهمك"/>
          <p:cNvGrpSpPr/>
          <p:nvPr/>
        </p:nvGrpSpPr>
        <p:grpSpPr>
          <a:xfrm>
            <a:off x="16830499" y="2601565"/>
            <a:ext cx="5502664" cy="2437954"/>
            <a:chOff x="0" y="0"/>
            <a:chExt cx="5502662" cy="2437953"/>
          </a:xfrm>
        </p:grpSpPr>
        <p:sp>
          <p:nvSpPr>
            <p:cNvPr id="215" name="تحقق من فهمك"/>
            <p:cNvSpPr txBox="1"/>
            <p:nvPr/>
          </p:nvSpPr>
          <p:spPr>
            <a:xfrm>
              <a:off x="914400" y="876300"/>
              <a:ext cx="3775463" cy="774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b="1" sz="5000">
                  <a:solidFill>
                    <a:srgbClr val="B92D5D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تحقق من فهمك       </a:t>
              </a:r>
            </a:p>
          </p:txBody>
        </p:sp>
        <p:pic>
          <p:nvPicPr>
            <p:cNvPr id="214" name="تحقق من فهمك تحقق من فهمك       " descr="تحقق من فهمك تحقق من فهمك       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0"/>
              <a:ext cx="5502663" cy="2437954"/>
            </a:xfrm>
            <a:prstGeom prst="rect">
              <a:avLst/>
            </a:prstGeom>
            <a:effectLst/>
          </p:spPr>
        </p:pic>
      </p:grpSp>
      <p:pic>
        <p:nvPicPr>
          <p:cNvPr id="217" name="IMG_3932.png" descr="IMG_3932.png"/>
          <p:cNvPicPr>
            <a:picLocks noChangeAspect="1"/>
          </p:cNvPicPr>
          <p:nvPr/>
        </p:nvPicPr>
        <p:blipFill>
          <a:blip r:embed="rId6">
            <a:extLst/>
          </a:blip>
          <a:srcRect l="27756" t="78496" r="34934" b="18811"/>
          <a:stretch>
            <a:fillRect/>
          </a:stretch>
        </p:blipFill>
        <p:spPr>
          <a:xfrm>
            <a:off x="1307579" y="5390511"/>
            <a:ext cx="16217214" cy="1597636"/>
          </a:xfrm>
          <a:prstGeom prst="rect">
            <a:avLst/>
          </a:prstGeom>
          <a:ln w="76200">
            <a:solidFill>
              <a:srgbClr val="F3B3B2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graphicFrame>
        <p:nvGraphicFramePr>
          <p:cNvPr id="218" name="الجدول"/>
          <p:cNvGraphicFramePr/>
          <p:nvPr/>
        </p:nvGraphicFramePr>
        <p:xfrm>
          <a:off x="20004013" y="8051301"/>
          <a:ext cx="4949939" cy="40829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{C7B018BB-80A7-4F77-B60F-C8B233D01FF8}</a:tableStyleId>
              </a:tblPr>
              <a:tblGrid>
                <a:gridCol w="493723"/>
                <a:gridCol w="493723"/>
                <a:gridCol w="493723"/>
                <a:gridCol w="493723"/>
                <a:gridCol w="493723"/>
                <a:gridCol w="493723"/>
                <a:gridCol w="493723"/>
                <a:gridCol w="493723"/>
                <a:gridCol w="493723"/>
                <a:gridCol w="493723"/>
              </a:tblGrid>
              <a:tr h="407025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407025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407025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407025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407025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407025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407025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407025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407025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407025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E292FE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219" name="٠٫٧٥ – ٠٫٣٦ = ٠٫٣٩ ٠٫٧٥ – ٠٫٣٦ = ٠٫٣٩       " descr="٠٫٧٥ – ٠٫٣٦ = ٠٫٣٩ ٠٫٧٥ – ٠٫٣٦ = ٠٫٣٩       "/>
          <p:cNvPicPr>
            <a:picLocks noChangeAspect="0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4324094" y="12244561"/>
            <a:ext cx="6427409" cy="1484140"/>
          </a:xfrm>
          <a:prstGeom prst="rect">
            <a:avLst/>
          </a:prstGeom>
        </p:spPr>
      </p:pic>
      <p:grpSp>
        <p:nvGrpSpPr>
          <p:cNvPr id="222" name="ظلل ٧٥ مربع…"/>
          <p:cNvGrpSpPr/>
          <p:nvPr/>
        </p:nvGrpSpPr>
        <p:grpSpPr>
          <a:xfrm>
            <a:off x="10775037" y="8936773"/>
            <a:ext cx="3848325" cy="2804940"/>
            <a:chOff x="0" y="0"/>
            <a:chExt cx="3848323" cy="2804938"/>
          </a:xfrm>
        </p:grpSpPr>
        <p:sp>
          <p:nvSpPr>
            <p:cNvPr id="221" name="ظلل ٧٥ مربع…"/>
            <p:cNvSpPr txBox="1"/>
            <p:nvPr/>
          </p:nvSpPr>
          <p:spPr>
            <a:xfrm>
              <a:off x="139700" y="139700"/>
              <a:ext cx="3568924" cy="25255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rtl="0">
                <a:defRPr b="1" sz="5500">
                  <a:solidFill>
                    <a:srgbClr val="B92D5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ظلل ٧٥ مربع </a:t>
              </a:r>
            </a:p>
            <a:p>
              <a:pPr rtl="0">
                <a:defRPr b="1" sz="5500">
                  <a:solidFill>
                    <a:srgbClr val="B92D5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نشطب منها ٣٦ مربع         </a:t>
              </a:r>
            </a:p>
          </p:txBody>
        </p:sp>
        <p:pic>
          <p:nvPicPr>
            <p:cNvPr id="220" name="ظلل ٧٥ مربع… ظلل ٧٥ مربع نشطب منها ٣٦ مربع         " descr="ظلل ٧٥ مربع… ظلل ٧٥ مربع نشطب منها ٣٦ مربع         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0" y="0"/>
              <a:ext cx="3848324" cy="2804939"/>
            </a:xfrm>
            <a:prstGeom prst="rect">
              <a:avLst/>
            </a:prstGeom>
            <a:effectLst/>
          </p:spPr>
        </p:pic>
      </p:grpSp>
      <p:graphicFrame>
        <p:nvGraphicFramePr>
          <p:cNvPr id="223" name="الجدول"/>
          <p:cNvGraphicFramePr/>
          <p:nvPr/>
        </p:nvGraphicFramePr>
        <p:xfrm>
          <a:off x="10334684" y="8269544"/>
          <a:ext cx="4949940" cy="40829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{C7B018BB-80A7-4F77-B60F-C8B233D01FF8}</a:tableStyleId>
              </a:tblPr>
              <a:tblGrid>
                <a:gridCol w="493723"/>
                <a:gridCol w="493723"/>
                <a:gridCol w="493723"/>
                <a:gridCol w="493723"/>
                <a:gridCol w="493723"/>
                <a:gridCol w="493723"/>
                <a:gridCol w="493723"/>
                <a:gridCol w="493723"/>
                <a:gridCol w="493723"/>
                <a:gridCol w="493723"/>
              </a:tblGrid>
              <a:tr h="407025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FF76B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FF76B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FF76B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FF76B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FF76B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FF76B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FF76B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407025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FF76B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FF76B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FF76B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FF76B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FF76B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FF76B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FF76B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407025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FF76B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FF76B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FF76B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FF76B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FF76B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FF76B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FF76B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407025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FF76B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FF76B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FF76B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FF76B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FF76B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FF76B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FF76B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407025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FF76B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FF76B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FF76B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FF76B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FF76B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FF76B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FF76B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407025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FF76B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FF76B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FF76B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FF76B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FF76B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FF76B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FF76B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407025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FF76B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FF76B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FF76B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FF76B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FF76B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FF76B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FF76B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407025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FF76B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FF76B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FF76B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FF76B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FF76B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FF76B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FF76B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407025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FF76B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FF76B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FF76B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FF76B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FF76B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FF76B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407025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FF76B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FF76B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FF76B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FF76B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FF76B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FF76B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226" name="ظلل ٦٨ مربع…"/>
          <p:cNvGrpSpPr/>
          <p:nvPr/>
        </p:nvGrpSpPr>
        <p:grpSpPr>
          <a:xfrm>
            <a:off x="1241392" y="9124639"/>
            <a:ext cx="3700917" cy="2804940"/>
            <a:chOff x="0" y="0"/>
            <a:chExt cx="3700915" cy="2804938"/>
          </a:xfrm>
        </p:grpSpPr>
        <p:sp>
          <p:nvSpPr>
            <p:cNvPr id="225" name="ظلل ٦٨ مربع…"/>
            <p:cNvSpPr txBox="1"/>
            <p:nvPr/>
          </p:nvSpPr>
          <p:spPr>
            <a:xfrm>
              <a:off x="139700" y="139700"/>
              <a:ext cx="3421516" cy="25255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rtl="0">
                <a:defRPr b="1" sz="5500">
                  <a:solidFill>
                    <a:srgbClr val="B92D5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ظلل ٦٨ مربع </a:t>
              </a:r>
            </a:p>
            <a:p>
              <a:pPr rtl="0">
                <a:defRPr b="1" sz="5500">
                  <a:solidFill>
                    <a:srgbClr val="B92D5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نشطب منها </a:t>
              </a:r>
            </a:p>
            <a:p>
              <a:pPr rtl="0">
                <a:defRPr b="1" sz="5500">
                  <a:solidFill>
                    <a:srgbClr val="B92D5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٢٧ مربع          </a:t>
              </a:r>
            </a:p>
          </p:txBody>
        </p:sp>
        <p:pic>
          <p:nvPicPr>
            <p:cNvPr id="224" name="ظلل ٦٨ مربع… ظلل ٦٨ مربع نشطب منها ٢٧ مربع          " descr="ظلل ٦٨ مربع… ظلل ٦٨ مربع نشطب منها ٢٧ مربع          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0" y="0"/>
              <a:ext cx="3700916" cy="2804939"/>
            </a:xfrm>
            <a:prstGeom prst="rect">
              <a:avLst/>
            </a:prstGeom>
            <a:effectLst/>
          </p:spPr>
        </p:pic>
      </p:grpSp>
      <p:pic>
        <p:nvPicPr>
          <p:cNvPr id="227" name="٠٫٦٨ – ٠٫٢٧ =  ٠٫٤١ ٠٫٦٨ – ٠٫٢٧ =  ٠٫٤١       " descr="٠٫٦٨ – ٠٫٢٧ =  ٠٫٤١ ٠٫٦٨ – ٠٫٢٧ =  ٠٫٤١       "/>
          <p:cNvPicPr>
            <a:picLocks noChangeAspect="0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4929608" y="12339797"/>
            <a:ext cx="6427409" cy="1484140"/>
          </a:xfrm>
          <a:prstGeom prst="rect">
            <a:avLst/>
          </a:prstGeom>
        </p:spPr>
      </p:pic>
      <p:grpSp>
        <p:nvGrpSpPr>
          <p:cNvPr id="372" name="الرسم"/>
          <p:cNvGrpSpPr/>
          <p:nvPr/>
        </p:nvGrpSpPr>
        <p:grpSpPr>
          <a:xfrm>
            <a:off x="17855289" y="8003277"/>
            <a:ext cx="2206090" cy="4219907"/>
            <a:chOff x="-57150" y="-57150"/>
            <a:chExt cx="2206088" cy="4219905"/>
          </a:xfrm>
        </p:grpSpPr>
        <p:pic>
          <p:nvPicPr>
            <p:cNvPr id="228" name="خط شكل" descr="خط شكل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541746" y="-2882"/>
              <a:ext cx="559106" cy="462933"/>
            </a:xfrm>
            <a:prstGeom prst="rect">
              <a:avLst/>
            </a:prstGeom>
            <a:effectLst/>
          </p:spPr>
        </p:pic>
        <p:pic>
          <p:nvPicPr>
            <p:cNvPr id="230" name="خط شكل" descr="خط شكل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445570" y="-6466"/>
              <a:ext cx="667303" cy="526625"/>
            </a:xfrm>
            <a:prstGeom prst="rect">
              <a:avLst/>
            </a:prstGeom>
            <a:effectLst/>
          </p:spPr>
        </p:pic>
        <p:pic>
          <p:nvPicPr>
            <p:cNvPr id="232" name="خط شكل" descr="خط شكل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1517702" y="417880"/>
              <a:ext cx="511020" cy="498998"/>
            </a:xfrm>
            <a:prstGeom prst="rect">
              <a:avLst/>
            </a:prstGeom>
            <a:effectLst/>
          </p:spPr>
        </p:pic>
        <p:pic>
          <p:nvPicPr>
            <p:cNvPr id="234" name="خط شكل" descr="خط شكل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1505680" y="389829"/>
              <a:ext cx="631237" cy="490983"/>
            </a:xfrm>
            <a:prstGeom prst="rect">
              <a:avLst/>
            </a:prstGeom>
            <a:effectLst/>
          </p:spPr>
        </p:pic>
        <p:pic>
          <p:nvPicPr>
            <p:cNvPr id="236" name="خط شكل" descr="خط شكل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1505680" y="802577"/>
              <a:ext cx="583150" cy="511019"/>
            </a:xfrm>
            <a:prstGeom prst="rect">
              <a:avLst/>
            </a:prstGeom>
            <a:effectLst/>
          </p:spPr>
        </p:pic>
        <p:pic>
          <p:nvPicPr>
            <p:cNvPr id="238" name="خط شكل" descr="خط شكل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1505680" y="838642"/>
              <a:ext cx="583150" cy="426867"/>
            </a:xfrm>
            <a:prstGeom prst="rect">
              <a:avLst/>
            </a:prstGeom>
            <a:effectLst/>
          </p:spPr>
        </p:pic>
        <p:pic>
          <p:nvPicPr>
            <p:cNvPr id="240" name="خط شكل" descr="خط شكل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1553767" y="1182204"/>
              <a:ext cx="486976" cy="528110"/>
            </a:xfrm>
            <a:prstGeom prst="rect">
              <a:avLst/>
            </a:prstGeom>
            <a:effectLst/>
          </p:spPr>
        </p:pic>
        <p:pic>
          <p:nvPicPr>
            <p:cNvPr id="242" name="خط شكل" descr="خط شكل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1505680" y="1201079"/>
              <a:ext cx="607193" cy="533279"/>
            </a:xfrm>
            <a:prstGeom prst="rect">
              <a:avLst/>
            </a:prstGeom>
            <a:effectLst/>
          </p:spPr>
        </p:pic>
        <p:pic>
          <p:nvPicPr>
            <p:cNvPr id="244" name="خط شكل" descr="خط شكل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1505680" y="1583992"/>
              <a:ext cx="498998" cy="559106"/>
            </a:xfrm>
            <a:prstGeom prst="rect">
              <a:avLst/>
            </a:prstGeom>
            <a:effectLst/>
          </p:spPr>
        </p:pic>
        <p:pic>
          <p:nvPicPr>
            <p:cNvPr id="246" name="خط شكل" descr="خط شكل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1505680" y="1620057"/>
              <a:ext cx="583150" cy="511019"/>
            </a:xfrm>
            <a:prstGeom prst="rect">
              <a:avLst/>
            </a:prstGeom>
            <a:effectLst/>
          </p:spPr>
        </p:pic>
        <p:pic>
          <p:nvPicPr>
            <p:cNvPr id="248" name="خط شكل" descr="خط شكل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1505680" y="2028797"/>
              <a:ext cx="523042" cy="511020"/>
            </a:xfrm>
            <a:prstGeom prst="rect">
              <a:avLst/>
            </a:prstGeom>
            <a:effectLst/>
          </p:spPr>
        </p:pic>
        <p:pic>
          <p:nvPicPr>
            <p:cNvPr id="250" name="خط شكل" descr="خط شكل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1505680" y="2040819"/>
              <a:ext cx="607193" cy="462932"/>
            </a:xfrm>
            <a:prstGeom prst="rect">
              <a:avLst/>
            </a:prstGeom>
            <a:effectLst/>
          </p:spPr>
        </p:pic>
        <p:pic>
          <p:nvPicPr>
            <p:cNvPr id="252" name="خط شكل" descr="خط شكل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1529723" y="2413494"/>
              <a:ext cx="486976" cy="511019"/>
            </a:xfrm>
            <a:prstGeom prst="rect">
              <a:avLst/>
            </a:prstGeom>
            <a:effectLst/>
          </p:spPr>
        </p:pic>
        <p:pic>
          <p:nvPicPr>
            <p:cNvPr id="254" name="خط شكل" descr="خط شكل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1505680" y="2413494"/>
              <a:ext cx="583150" cy="511019"/>
            </a:xfrm>
            <a:prstGeom prst="rect">
              <a:avLst/>
            </a:prstGeom>
            <a:effectLst/>
          </p:spPr>
        </p:pic>
        <p:pic>
          <p:nvPicPr>
            <p:cNvPr id="256" name="خط شكل" descr="خط شكل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1529723" y="2834256"/>
              <a:ext cx="523042" cy="474954"/>
            </a:xfrm>
            <a:prstGeom prst="rect">
              <a:avLst/>
            </a:prstGeom>
            <a:effectLst/>
          </p:spPr>
        </p:pic>
        <p:pic>
          <p:nvPicPr>
            <p:cNvPr id="258" name="خط شكل" descr="خط شكل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1493657" y="2858299"/>
              <a:ext cx="595173" cy="438889"/>
            </a:xfrm>
            <a:prstGeom prst="rect">
              <a:avLst/>
            </a:prstGeom>
            <a:effectLst/>
          </p:spPr>
        </p:pic>
        <p:pic>
          <p:nvPicPr>
            <p:cNvPr id="260" name="خط شكل" descr="خط شكل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1541746" y="3218952"/>
              <a:ext cx="498997" cy="535063"/>
            </a:xfrm>
            <a:prstGeom prst="rect">
              <a:avLst/>
            </a:prstGeom>
            <a:effectLst/>
          </p:spPr>
        </p:pic>
        <p:pic>
          <p:nvPicPr>
            <p:cNvPr id="262" name="خط شكل" descr="خط شكل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1505680" y="3230974"/>
              <a:ext cx="619216" cy="535063"/>
            </a:xfrm>
            <a:prstGeom prst="rect">
              <a:avLst/>
            </a:prstGeom>
            <a:effectLst/>
          </p:spPr>
        </p:pic>
        <p:pic>
          <p:nvPicPr>
            <p:cNvPr id="264" name="خط شكل" descr="خط شكل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1505680" y="3663758"/>
              <a:ext cx="535063" cy="402824"/>
            </a:xfrm>
            <a:prstGeom prst="rect">
              <a:avLst/>
            </a:prstGeom>
            <a:effectLst/>
          </p:spPr>
        </p:pic>
        <p:pic>
          <p:nvPicPr>
            <p:cNvPr id="266" name="خط شكل" descr="خط شكل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1493657" y="3615671"/>
              <a:ext cx="655282" cy="547085"/>
            </a:xfrm>
            <a:prstGeom prst="rect">
              <a:avLst/>
            </a:prstGeom>
            <a:effectLst/>
          </p:spPr>
        </p:pic>
        <p:pic>
          <p:nvPicPr>
            <p:cNvPr id="268" name="خط شكل" descr="خط شكل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1060874" y="2963"/>
              <a:ext cx="547084" cy="517196"/>
            </a:xfrm>
            <a:prstGeom prst="rect">
              <a:avLst/>
            </a:prstGeom>
            <a:effectLst/>
          </p:spPr>
        </p:pic>
        <p:pic>
          <p:nvPicPr>
            <p:cNvPr id="270" name="خط شكل" descr="خط شكل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952678" y="-6466"/>
              <a:ext cx="739433" cy="454495"/>
            </a:xfrm>
            <a:prstGeom prst="rect">
              <a:avLst/>
            </a:prstGeom>
            <a:effectLst/>
          </p:spPr>
        </p:pic>
        <p:pic>
          <p:nvPicPr>
            <p:cNvPr id="272" name="خط شكل" descr="خط شكل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1036831" y="345750"/>
              <a:ext cx="535063" cy="559106"/>
            </a:xfrm>
            <a:prstGeom prst="rect">
              <a:avLst/>
            </a:prstGeom>
            <a:effectLst/>
          </p:spPr>
        </p:pic>
        <p:pic>
          <p:nvPicPr>
            <p:cNvPr id="274" name="خط شكل" descr="خط شكل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1000765" y="417880"/>
              <a:ext cx="655282" cy="474954"/>
            </a:xfrm>
            <a:prstGeom prst="rect">
              <a:avLst/>
            </a:prstGeom>
            <a:effectLst/>
          </p:spPr>
        </p:pic>
        <p:pic>
          <p:nvPicPr>
            <p:cNvPr id="276" name="خط شكل" descr="خط شكل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1038614" y="778533"/>
              <a:ext cx="485193" cy="527671"/>
            </a:xfrm>
            <a:prstGeom prst="rect">
              <a:avLst/>
            </a:prstGeom>
            <a:effectLst/>
          </p:spPr>
        </p:pic>
        <p:pic>
          <p:nvPicPr>
            <p:cNvPr id="278" name="خط شكل" descr="خط شكل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1012787" y="806584"/>
              <a:ext cx="655281" cy="482969"/>
            </a:xfrm>
            <a:prstGeom prst="rect">
              <a:avLst/>
            </a:prstGeom>
            <a:effectLst/>
          </p:spPr>
        </p:pic>
        <p:pic>
          <p:nvPicPr>
            <p:cNvPr id="280" name="خط شكل" descr="خط شكل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1096939" y="1186968"/>
              <a:ext cx="418723" cy="451216"/>
            </a:xfrm>
            <a:prstGeom prst="rect">
              <a:avLst/>
            </a:prstGeom>
            <a:effectLst/>
          </p:spPr>
        </p:pic>
        <p:pic>
          <p:nvPicPr>
            <p:cNvPr id="282" name="خط شكل" descr="خط شكل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1003986" y="1186314"/>
              <a:ext cx="676104" cy="499957"/>
            </a:xfrm>
            <a:prstGeom prst="rect">
              <a:avLst/>
            </a:prstGeom>
            <a:effectLst/>
          </p:spPr>
        </p:pic>
        <p:pic>
          <p:nvPicPr>
            <p:cNvPr id="284" name="خط شكل" descr="خط شكل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1072895" y="1559948"/>
              <a:ext cx="486976" cy="559107"/>
            </a:xfrm>
            <a:prstGeom prst="rect">
              <a:avLst/>
            </a:prstGeom>
            <a:effectLst/>
          </p:spPr>
        </p:pic>
        <p:pic>
          <p:nvPicPr>
            <p:cNvPr id="286" name="خط شكل" descr="خط شكل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1000765" y="1608035"/>
              <a:ext cx="643259" cy="486976"/>
            </a:xfrm>
            <a:prstGeom prst="rect">
              <a:avLst/>
            </a:prstGeom>
            <a:effectLst/>
          </p:spPr>
        </p:pic>
        <p:pic>
          <p:nvPicPr>
            <p:cNvPr id="288" name="خط شكل" descr="خط شكل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1084918" y="2025768"/>
              <a:ext cx="511019" cy="441918"/>
            </a:xfrm>
            <a:prstGeom prst="rect">
              <a:avLst/>
            </a:prstGeom>
            <a:effectLst/>
          </p:spPr>
        </p:pic>
        <p:pic>
          <p:nvPicPr>
            <p:cNvPr id="290" name="خط شكل" descr="خط شكل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988744" y="2016775"/>
              <a:ext cx="667303" cy="474955"/>
            </a:xfrm>
            <a:prstGeom prst="rect">
              <a:avLst/>
            </a:prstGeom>
            <a:effectLst/>
          </p:spPr>
        </p:pic>
        <p:pic>
          <p:nvPicPr>
            <p:cNvPr id="292" name="خط شكل" descr="خط شكل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1012787" y="2413494"/>
              <a:ext cx="571128" cy="511019"/>
            </a:xfrm>
            <a:prstGeom prst="rect">
              <a:avLst/>
            </a:prstGeom>
            <a:effectLst/>
          </p:spPr>
        </p:pic>
        <p:pic>
          <p:nvPicPr>
            <p:cNvPr id="294" name="خط شكل" descr="خط شكل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988744" y="2425516"/>
              <a:ext cx="655280" cy="498997"/>
            </a:xfrm>
            <a:prstGeom prst="rect">
              <a:avLst/>
            </a:prstGeom>
            <a:effectLst/>
          </p:spPr>
        </p:pic>
        <p:pic>
          <p:nvPicPr>
            <p:cNvPr id="296" name="خط شكل" descr="خط شكل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1036831" y="2846277"/>
              <a:ext cx="559106" cy="462933"/>
            </a:xfrm>
            <a:prstGeom prst="rect">
              <a:avLst/>
            </a:prstGeom>
            <a:effectLst/>
          </p:spPr>
        </p:pic>
        <p:pic>
          <p:nvPicPr>
            <p:cNvPr id="298" name="خط شكل" descr="خط شكل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1000765" y="2774147"/>
              <a:ext cx="655282" cy="498998"/>
            </a:xfrm>
            <a:prstGeom prst="rect">
              <a:avLst/>
            </a:prstGeom>
            <a:effectLst/>
          </p:spPr>
        </p:pic>
        <p:pic>
          <p:nvPicPr>
            <p:cNvPr id="300" name="خط شكل" descr="خط شكل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1036831" y="3230974"/>
              <a:ext cx="571127" cy="462933"/>
            </a:xfrm>
            <a:prstGeom prst="rect">
              <a:avLst/>
            </a:prstGeom>
            <a:effectLst/>
          </p:spPr>
        </p:pic>
        <p:pic>
          <p:nvPicPr>
            <p:cNvPr id="302" name="خط شكل" descr="خط شكل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1036831" y="3194909"/>
              <a:ext cx="655280" cy="498998"/>
            </a:xfrm>
            <a:prstGeom prst="rect">
              <a:avLst/>
            </a:prstGeom>
            <a:effectLst/>
          </p:spPr>
        </p:pic>
        <p:pic>
          <p:nvPicPr>
            <p:cNvPr id="304" name="خط شكل" descr="خط شكل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1036831" y="3639714"/>
              <a:ext cx="571127" cy="474955"/>
            </a:xfrm>
            <a:prstGeom prst="rect">
              <a:avLst/>
            </a:prstGeom>
            <a:effectLst/>
          </p:spPr>
        </p:pic>
        <p:pic>
          <p:nvPicPr>
            <p:cNvPr id="306" name="خط شكل" descr="خط شكل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988744" y="3595635"/>
              <a:ext cx="667303" cy="543077"/>
            </a:xfrm>
            <a:prstGeom prst="rect">
              <a:avLst/>
            </a:prstGeom>
            <a:effectLst/>
          </p:spPr>
        </p:pic>
        <p:pic>
          <p:nvPicPr>
            <p:cNvPr id="308" name="خط شكل" descr="خط شكل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555959" y="-2882"/>
              <a:ext cx="571129" cy="450911"/>
            </a:xfrm>
            <a:prstGeom prst="rect">
              <a:avLst/>
            </a:prstGeom>
            <a:effectLst/>
          </p:spPr>
        </p:pic>
        <p:pic>
          <p:nvPicPr>
            <p:cNvPr id="310" name="خط شكل" descr="خط شكل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519895" y="370"/>
              <a:ext cx="655280" cy="483724"/>
            </a:xfrm>
            <a:prstGeom prst="rect">
              <a:avLst/>
            </a:prstGeom>
            <a:effectLst/>
          </p:spPr>
        </p:pic>
        <p:pic>
          <p:nvPicPr>
            <p:cNvPr id="312" name="خط شكل" descr="خط شكل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555959" y="357771"/>
              <a:ext cx="547086" cy="523041"/>
            </a:xfrm>
            <a:prstGeom prst="rect">
              <a:avLst/>
            </a:prstGeom>
            <a:effectLst/>
          </p:spPr>
        </p:pic>
        <p:pic>
          <p:nvPicPr>
            <p:cNvPr id="314" name="خط شكل" descr="خط شكل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519895" y="441923"/>
              <a:ext cx="643258" cy="450911"/>
            </a:xfrm>
            <a:prstGeom prst="rect">
              <a:avLst/>
            </a:prstGeom>
            <a:effectLst/>
          </p:spPr>
        </p:pic>
        <p:pic>
          <p:nvPicPr>
            <p:cNvPr id="316" name="خط شكل" descr="خط شكل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567982" y="838642"/>
              <a:ext cx="474953" cy="462932"/>
            </a:xfrm>
            <a:prstGeom prst="rect">
              <a:avLst/>
            </a:prstGeom>
            <a:effectLst/>
          </p:spPr>
        </p:pic>
        <p:pic>
          <p:nvPicPr>
            <p:cNvPr id="318" name="خط شكل" descr="خط شكل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507872" y="802577"/>
              <a:ext cx="583150" cy="486976"/>
            </a:xfrm>
            <a:prstGeom prst="rect">
              <a:avLst/>
            </a:prstGeom>
            <a:effectLst/>
          </p:spPr>
        </p:pic>
        <p:pic>
          <p:nvPicPr>
            <p:cNvPr id="320" name="خط شكل" descr="خط شكل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580003" y="1211317"/>
              <a:ext cx="498998" cy="474954"/>
            </a:xfrm>
            <a:prstGeom prst="rect">
              <a:avLst/>
            </a:prstGeom>
            <a:effectLst/>
          </p:spPr>
        </p:pic>
        <p:pic>
          <p:nvPicPr>
            <p:cNvPr id="322" name="خط شكل" descr="خط شكل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531916" y="1201088"/>
              <a:ext cx="607193" cy="461140"/>
            </a:xfrm>
            <a:prstGeom prst="rect">
              <a:avLst/>
            </a:prstGeom>
            <a:effectLst/>
          </p:spPr>
        </p:pic>
        <p:pic>
          <p:nvPicPr>
            <p:cNvPr id="324" name="خط شكل" descr="خط شكل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567982" y="1589832"/>
              <a:ext cx="513313" cy="517201"/>
            </a:xfrm>
            <a:prstGeom prst="rect">
              <a:avLst/>
            </a:prstGeom>
            <a:effectLst/>
          </p:spPr>
        </p:pic>
        <p:pic>
          <p:nvPicPr>
            <p:cNvPr id="326" name="خط شكل" descr="خط شكل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555959" y="1596014"/>
              <a:ext cx="571129" cy="523041"/>
            </a:xfrm>
            <a:prstGeom prst="rect">
              <a:avLst/>
            </a:prstGeom>
            <a:effectLst/>
          </p:spPr>
        </p:pic>
        <p:pic>
          <p:nvPicPr>
            <p:cNvPr id="328" name="خط شكل" descr="خط شكل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555959" y="2028797"/>
              <a:ext cx="559107" cy="438889"/>
            </a:xfrm>
            <a:prstGeom prst="rect">
              <a:avLst/>
            </a:prstGeom>
            <a:effectLst/>
          </p:spPr>
        </p:pic>
        <p:pic>
          <p:nvPicPr>
            <p:cNvPr id="330" name="خط شكل" descr="خط شكل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519895" y="1970483"/>
              <a:ext cx="619214" cy="521247"/>
            </a:xfrm>
            <a:prstGeom prst="rect">
              <a:avLst/>
            </a:prstGeom>
            <a:effectLst/>
          </p:spPr>
        </p:pic>
        <p:pic>
          <p:nvPicPr>
            <p:cNvPr id="332" name="خط شكل" descr="خط شكل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543938" y="2389450"/>
              <a:ext cx="523041" cy="511020"/>
            </a:xfrm>
            <a:prstGeom prst="rect">
              <a:avLst/>
            </a:prstGeom>
            <a:effectLst/>
          </p:spPr>
        </p:pic>
        <p:pic>
          <p:nvPicPr>
            <p:cNvPr id="334" name="خط شكل" descr="خط شكل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567982" y="2413494"/>
              <a:ext cx="583150" cy="498997"/>
            </a:xfrm>
            <a:prstGeom prst="rect">
              <a:avLst/>
            </a:prstGeom>
            <a:effectLst/>
          </p:spPr>
        </p:pic>
        <p:pic>
          <p:nvPicPr>
            <p:cNvPr id="336" name="خط شكل" descr="خط شكل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555959" y="2810212"/>
              <a:ext cx="547086" cy="450911"/>
            </a:xfrm>
            <a:prstGeom prst="rect">
              <a:avLst/>
            </a:prstGeom>
            <a:effectLst/>
          </p:spPr>
        </p:pic>
        <p:pic>
          <p:nvPicPr>
            <p:cNvPr id="338" name="خط شكل" descr="خط شكل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543938" y="2834256"/>
              <a:ext cx="595171" cy="438889"/>
            </a:xfrm>
            <a:prstGeom prst="rect">
              <a:avLst/>
            </a:prstGeom>
            <a:effectLst/>
          </p:spPr>
        </p:pic>
        <p:pic>
          <p:nvPicPr>
            <p:cNvPr id="340" name="خط شكل" descr="خط شكل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555959" y="3206931"/>
              <a:ext cx="571129" cy="462932"/>
            </a:xfrm>
            <a:prstGeom prst="rect">
              <a:avLst/>
            </a:prstGeom>
            <a:effectLst/>
          </p:spPr>
        </p:pic>
        <p:pic>
          <p:nvPicPr>
            <p:cNvPr id="342" name="خط شكل" descr="خط شكل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555959" y="3206931"/>
              <a:ext cx="679324" cy="486976"/>
            </a:xfrm>
            <a:prstGeom prst="rect">
              <a:avLst/>
            </a:prstGeom>
            <a:effectLst/>
          </p:spPr>
        </p:pic>
        <p:pic>
          <p:nvPicPr>
            <p:cNvPr id="344" name="خط شكل" descr="خط شكل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495851" y="3612399"/>
              <a:ext cx="643258" cy="466204"/>
            </a:xfrm>
            <a:prstGeom prst="rect">
              <a:avLst/>
            </a:prstGeom>
            <a:effectLst/>
          </p:spPr>
        </p:pic>
        <p:pic>
          <p:nvPicPr>
            <p:cNvPr id="346" name="خط شكل" descr="خط شكل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555959" y="3615671"/>
              <a:ext cx="739434" cy="486976"/>
            </a:xfrm>
            <a:prstGeom prst="rect">
              <a:avLst/>
            </a:prstGeom>
            <a:effectLst/>
          </p:spPr>
        </p:pic>
        <p:pic>
          <p:nvPicPr>
            <p:cNvPr id="348" name="خط شكل" descr="خط شكل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63067" y="-57151"/>
              <a:ext cx="624576" cy="589332"/>
            </a:xfrm>
            <a:prstGeom prst="rect">
              <a:avLst/>
            </a:prstGeom>
            <a:effectLst/>
          </p:spPr>
        </p:pic>
        <p:pic>
          <p:nvPicPr>
            <p:cNvPr id="350" name="خط شكل" descr="خط شكل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-57150" y="-14904"/>
              <a:ext cx="751454" cy="535063"/>
            </a:xfrm>
            <a:prstGeom prst="rect">
              <a:avLst/>
            </a:prstGeom>
            <a:effectLst/>
          </p:spPr>
        </p:pic>
        <p:pic>
          <p:nvPicPr>
            <p:cNvPr id="352" name="خط شكل" descr="خط شكل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99133" y="357771"/>
              <a:ext cx="486976" cy="583150"/>
            </a:xfrm>
            <a:prstGeom prst="rect">
              <a:avLst/>
            </a:prstGeom>
            <a:effectLst/>
          </p:spPr>
        </p:pic>
        <p:pic>
          <p:nvPicPr>
            <p:cNvPr id="354" name="خط شكل" descr="خط شكل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2957" y="425337"/>
              <a:ext cx="679326" cy="503562"/>
            </a:xfrm>
            <a:prstGeom prst="rect">
              <a:avLst/>
            </a:prstGeom>
            <a:effectLst/>
          </p:spPr>
        </p:pic>
        <p:pic>
          <p:nvPicPr>
            <p:cNvPr id="356" name="خط شكل" descr="خط شكل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51046" y="778533"/>
              <a:ext cx="571127" cy="547085"/>
            </a:xfrm>
            <a:prstGeom prst="rect">
              <a:avLst/>
            </a:prstGeom>
            <a:effectLst/>
          </p:spPr>
        </p:pic>
        <p:pic>
          <p:nvPicPr>
            <p:cNvPr id="358" name="خط شكل" descr="خط شكل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27003" y="834015"/>
              <a:ext cx="607193" cy="503625"/>
            </a:xfrm>
            <a:prstGeom prst="rect">
              <a:avLst/>
            </a:prstGeom>
            <a:effectLst/>
          </p:spPr>
        </p:pic>
        <p:pic>
          <p:nvPicPr>
            <p:cNvPr id="360" name="خط شكل" descr="خط شكل"/>
            <p:cNvPicPr>
              <a:picLocks noChangeAspect="0"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2957" y="1187273"/>
              <a:ext cx="571129" cy="511020"/>
            </a:xfrm>
            <a:prstGeom prst="rect">
              <a:avLst/>
            </a:prstGeom>
            <a:effectLst/>
          </p:spPr>
        </p:pic>
        <p:pic>
          <p:nvPicPr>
            <p:cNvPr id="362" name="خط شكل" descr="خط شكل"/>
            <p:cNvPicPr>
              <a:picLocks noChangeAspect="0"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14980" y="1190529"/>
              <a:ext cx="619216" cy="495742"/>
            </a:xfrm>
            <a:prstGeom prst="rect">
              <a:avLst/>
            </a:prstGeom>
            <a:effectLst/>
          </p:spPr>
        </p:pic>
        <p:pic>
          <p:nvPicPr>
            <p:cNvPr id="364" name="خط شكل" descr="خط شكل"/>
            <p:cNvPicPr>
              <a:picLocks noChangeAspect="0"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75089" y="1559948"/>
              <a:ext cx="535063" cy="535063"/>
            </a:xfrm>
            <a:prstGeom prst="rect">
              <a:avLst/>
            </a:prstGeom>
            <a:effectLst/>
          </p:spPr>
        </p:pic>
        <p:pic>
          <p:nvPicPr>
            <p:cNvPr id="366" name="خط شكل" descr="خط شكل"/>
            <p:cNvPicPr>
              <a:picLocks noChangeAspect="0"/>
            </p:cNvPicPr>
            <p:nvPr/>
          </p:nvPicPr>
          <p:blipFill>
            <a:blip r:embed="rId82">
              <a:extLst/>
            </a:blip>
            <a:stretch>
              <a:fillRect/>
            </a:stretch>
          </p:blipFill>
          <p:spPr>
            <a:xfrm>
              <a:off x="2957" y="1590945"/>
              <a:ext cx="631239" cy="504066"/>
            </a:xfrm>
            <a:prstGeom prst="rect">
              <a:avLst/>
            </a:prstGeom>
            <a:effectLst/>
          </p:spPr>
        </p:pic>
        <p:pic>
          <p:nvPicPr>
            <p:cNvPr id="368" name="خط شكل" descr="خط شكل"/>
            <p:cNvPicPr>
              <a:picLocks noChangeAspect="0"/>
            </p:cNvPicPr>
            <p:nvPr/>
          </p:nvPicPr>
          <p:blipFill>
            <a:blip r:embed="rId83">
              <a:extLst/>
            </a:blip>
            <a:stretch>
              <a:fillRect/>
            </a:stretch>
          </p:blipFill>
          <p:spPr>
            <a:xfrm>
              <a:off x="51046" y="1992732"/>
              <a:ext cx="559106" cy="535063"/>
            </a:xfrm>
            <a:prstGeom prst="rect">
              <a:avLst/>
            </a:prstGeom>
            <a:effectLst/>
          </p:spPr>
        </p:pic>
        <p:pic>
          <p:nvPicPr>
            <p:cNvPr id="370" name="خط شكل" descr="خط شكل"/>
            <p:cNvPicPr>
              <a:picLocks noChangeAspect="0"/>
            </p:cNvPicPr>
            <p:nvPr/>
          </p:nvPicPr>
          <p:blipFill>
            <a:blip r:embed="rId84">
              <a:extLst/>
            </a:blip>
            <a:stretch>
              <a:fillRect/>
            </a:stretch>
          </p:blipFill>
          <p:spPr>
            <a:xfrm>
              <a:off x="51046" y="1968688"/>
              <a:ext cx="547084" cy="547085"/>
            </a:xfrm>
            <a:prstGeom prst="rect">
              <a:avLst/>
            </a:prstGeom>
            <a:effectLst/>
          </p:spPr>
        </p:pic>
      </p:grpSp>
      <p:grpSp>
        <p:nvGrpSpPr>
          <p:cNvPr id="485" name="الرسم"/>
          <p:cNvGrpSpPr/>
          <p:nvPr/>
        </p:nvGrpSpPr>
        <p:grpSpPr>
          <a:xfrm>
            <a:off x="8766830" y="8237872"/>
            <a:ext cx="1629044" cy="4141594"/>
            <a:chOff x="-57150" y="-57150"/>
            <a:chExt cx="1629043" cy="4141593"/>
          </a:xfrm>
        </p:grpSpPr>
        <p:pic>
          <p:nvPicPr>
            <p:cNvPr id="373" name="خط شكل" descr="خط شكل"/>
            <p:cNvPicPr>
              <a:picLocks noChangeAspect="0"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940656" y="-21085"/>
              <a:ext cx="571128" cy="462932"/>
            </a:xfrm>
            <a:prstGeom prst="rect">
              <a:avLst/>
            </a:prstGeom>
            <a:effectLst/>
          </p:spPr>
        </p:pic>
        <p:pic>
          <p:nvPicPr>
            <p:cNvPr id="375" name="خط شكل" descr="خط شكل"/>
            <p:cNvPicPr>
              <a:picLocks noChangeAspect="0"/>
            </p:cNvPicPr>
            <p:nvPr/>
          </p:nvPicPr>
          <p:blipFill>
            <a:blip r:embed="rId86">
              <a:extLst/>
            </a:blip>
            <a:stretch>
              <a:fillRect/>
            </a:stretch>
          </p:blipFill>
          <p:spPr>
            <a:xfrm>
              <a:off x="892569" y="-9064"/>
              <a:ext cx="643259" cy="426868"/>
            </a:xfrm>
            <a:prstGeom prst="rect">
              <a:avLst/>
            </a:prstGeom>
            <a:effectLst/>
          </p:spPr>
        </p:pic>
        <p:pic>
          <p:nvPicPr>
            <p:cNvPr id="377" name="خط شكل" descr="خط شكل"/>
            <p:cNvPicPr>
              <a:picLocks noChangeAspect="0"/>
            </p:cNvPicPr>
            <p:nvPr/>
          </p:nvPicPr>
          <p:blipFill>
            <a:blip r:embed="rId87">
              <a:extLst/>
            </a:blip>
            <a:stretch>
              <a:fillRect/>
            </a:stretch>
          </p:blipFill>
          <p:spPr>
            <a:xfrm>
              <a:off x="952678" y="303503"/>
              <a:ext cx="535063" cy="547084"/>
            </a:xfrm>
            <a:prstGeom prst="rect">
              <a:avLst/>
            </a:prstGeom>
            <a:effectLst/>
          </p:spPr>
        </p:pic>
        <p:pic>
          <p:nvPicPr>
            <p:cNvPr id="379" name="خط شكل" descr="خط شكل"/>
            <p:cNvPicPr>
              <a:picLocks noChangeAspect="0"/>
            </p:cNvPicPr>
            <p:nvPr/>
          </p:nvPicPr>
          <p:blipFill>
            <a:blip r:embed="rId88">
              <a:extLst/>
            </a:blip>
            <a:stretch>
              <a:fillRect/>
            </a:stretch>
          </p:blipFill>
          <p:spPr>
            <a:xfrm>
              <a:off x="904591" y="351590"/>
              <a:ext cx="655281" cy="474954"/>
            </a:xfrm>
            <a:prstGeom prst="rect">
              <a:avLst/>
            </a:prstGeom>
            <a:effectLst/>
          </p:spPr>
        </p:pic>
        <p:pic>
          <p:nvPicPr>
            <p:cNvPr id="381" name="خط شكل" descr="خط شكل"/>
            <p:cNvPicPr>
              <a:picLocks noChangeAspect="0"/>
            </p:cNvPicPr>
            <p:nvPr/>
          </p:nvPicPr>
          <p:blipFill>
            <a:blip r:embed="rId89">
              <a:extLst/>
            </a:blip>
            <a:stretch>
              <a:fillRect/>
            </a:stretch>
          </p:blipFill>
          <p:spPr>
            <a:xfrm>
              <a:off x="928634" y="748308"/>
              <a:ext cx="535063" cy="547085"/>
            </a:xfrm>
            <a:prstGeom prst="rect">
              <a:avLst/>
            </a:prstGeom>
            <a:effectLst/>
          </p:spPr>
        </p:pic>
        <p:pic>
          <p:nvPicPr>
            <p:cNvPr id="383" name="خط شكل" descr="خط شكل"/>
            <p:cNvPicPr>
              <a:picLocks noChangeAspect="0"/>
            </p:cNvPicPr>
            <p:nvPr/>
          </p:nvPicPr>
          <p:blipFill>
            <a:blip r:embed="rId90">
              <a:extLst/>
            </a:blip>
            <a:stretch>
              <a:fillRect/>
            </a:stretch>
          </p:blipFill>
          <p:spPr>
            <a:xfrm>
              <a:off x="928634" y="784373"/>
              <a:ext cx="583150" cy="462933"/>
            </a:xfrm>
            <a:prstGeom prst="rect">
              <a:avLst/>
            </a:prstGeom>
            <a:effectLst/>
          </p:spPr>
        </p:pic>
        <p:pic>
          <p:nvPicPr>
            <p:cNvPr id="385" name="خط شكل" descr="خط شكل"/>
            <p:cNvPicPr>
              <a:picLocks noChangeAspect="0"/>
            </p:cNvPicPr>
            <p:nvPr/>
          </p:nvPicPr>
          <p:blipFill>
            <a:blip r:embed="rId91">
              <a:extLst/>
            </a:blip>
            <a:stretch>
              <a:fillRect/>
            </a:stretch>
          </p:blipFill>
          <p:spPr>
            <a:xfrm>
              <a:off x="952678" y="1133005"/>
              <a:ext cx="498997" cy="547084"/>
            </a:xfrm>
            <a:prstGeom prst="rect">
              <a:avLst/>
            </a:prstGeom>
            <a:effectLst/>
          </p:spPr>
        </p:pic>
        <p:pic>
          <p:nvPicPr>
            <p:cNvPr id="387" name="خط شكل" descr="خط شكل"/>
            <p:cNvPicPr>
              <a:picLocks noChangeAspect="0"/>
            </p:cNvPicPr>
            <p:nvPr/>
          </p:nvPicPr>
          <p:blipFill>
            <a:blip r:embed="rId92">
              <a:extLst/>
            </a:blip>
            <a:stretch>
              <a:fillRect/>
            </a:stretch>
          </p:blipFill>
          <p:spPr>
            <a:xfrm>
              <a:off x="976721" y="1193113"/>
              <a:ext cx="595173" cy="462933"/>
            </a:xfrm>
            <a:prstGeom prst="rect">
              <a:avLst/>
            </a:prstGeom>
            <a:effectLst/>
          </p:spPr>
        </p:pic>
        <p:pic>
          <p:nvPicPr>
            <p:cNvPr id="389" name="خط شكل" descr="خط شكل"/>
            <p:cNvPicPr>
              <a:picLocks noChangeAspect="0"/>
            </p:cNvPicPr>
            <p:nvPr/>
          </p:nvPicPr>
          <p:blipFill>
            <a:blip r:embed="rId93">
              <a:extLst/>
            </a:blip>
            <a:stretch>
              <a:fillRect/>
            </a:stretch>
          </p:blipFill>
          <p:spPr>
            <a:xfrm>
              <a:off x="928634" y="1553767"/>
              <a:ext cx="523041" cy="571129"/>
            </a:xfrm>
            <a:prstGeom prst="rect">
              <a:avLst/>
            </a:prstGeom>
            <a:effectLst/>
          </p:spPr>
        </p:pic>
        <p:pic>
          <p:nvPicPr>
            <p:cNvPr id="391" name="خط شكل" descr="خط شكل"/>
            <p:cNvPicPr>
              <a:picLocks noChangeAspect="0"/>
            </p:cNvPicPr>
            <p:nvPr/>
          </p:nvPicPr>
          <p:blipFill>
            <a:blip r:embed="rId94">
              <a:extLst/>
            </a:blip>
            <a:stretch>
              <a:fillRect/>
            </a:stretch>
          </p:blipFill>
          <p:spPr>
            <a:xfrm>
              <a:off x="958523" y="1620231"/>
              <a:ext cx="589327" cy="504665"/>
            </a:xfrm>
            <a:prstGeom prst="rect">
              <a:avLst/>
            </a:prstGeom>
            <a:effectLst/>
          </p:spPr>
        </p:pic>
        <p:pic>
          <p:nvPicPr>
            <p:cNvPr id="393" name="خط شكل" descr="خط شكل"/>
            <p:cNvPicPr>
              <a:picLocks noChangeAspect="0"/>
            </p:cNvPicPr>
            <p:nvPr/>
          </p:nvPicPr>
          <p:blipFill>
            <a:blip r:embed="rId95">
              <a:extLst/>
            </a:blip>
            <a:stretch>
              <a:fillRect/>
            </a:stretch>
          </p:blipFill>
          <p:spPr>
            <a:xfrm>
              <a:off x="928634" y="1998573"/>
              <a:ext cx="535063" cy="498998"/>
            </a:xfrm>
            <a:prstGeom prst="rect">
              <a:avLst/>
            </a:prstGeom>
            <a:effectLst/>
          </p:spPr>
        </p:pic>
        <p:pic>
          <p:nvPicPr>
            <p:cNvPr id="395" name="خط شكل" descr="خط شكل"/>
            <p:cNvPicPr>
              <a:picLocks noChangeAspect="0"/>
            </p:cNvPicPr>
            <p:nvPr/>
          </p:nvPicPr>
          <p:blipFill>
            <a:blip r:embed="rId96">
              <a:extLst/>
            </a:blip>
            <a:stretch>
              <a:fillRect/>
            </a:stretch>
          </p:blipFill>
          <p:spPr>
            <a:xfrm>
              <a:off x="940656" y="2070703"/>
              <a:ext cx="571128" cy="438889"/>
            </a:xfrm>
            <a:prstGeom prst="rect">
              <a:avLst/>
            </a:prstGeom>
            <a:effectLst/>
          </p:spPr>
        </p:pic>
        <p:pic>
          <p:nvPicPr>
            <p:cNvPr id="397" name="خط شكل" descr="خط شكل"/>
            <p:cNvPicPr>
              <a:picLocks noChangeAspect="0"/>
            </p:cNvPicPr>
            <p:nvPr/>
          </p:nvPicPr>
          <p:blipFill>
            <a:blip r:embed="rId97">
              <a:extLst/>
            </a:blip>
            <a:stretch>
              <a:fillRect/>
            </a:stretch>
          </p:blipFill>
          <p:spPr>
            <a:xfrm>
              <a:off x="916613" y="2431357"/>
              <a:ext cx="583149" cy="438888"/>
            </a:xfrm>
            <a:prstGeom prst="rect">
              <a:avLst/>
            </a:prstGeom>
            <a:effectLst/>
          </p:spPr>
        </p:pic>
        <p:pic>
          <p:nvPicPr>
            <p:cNvPr id="399" name="خط شكل" descr="خط شكل"/>
            <p:cNvPicPr>
              <a:picLocks noChangeAspect="0"/>
            </p:cNvPicPr>
            <p:nvPr/>
          </p:nvPicPr>
          <p:blipFill>
            <a:blip r:embed="rId98">
              <a:extLst/>
            </a:blip>
            <a:stretch>
              <a:fillRect/>
            </a:stretch>
          </p:blipFill>
          <p:spPr>
            <a:xfrm>
              <a:off x="976721" y="2431357"/>
              <a:ext cx="571129" cy="438888"/>
            </a:xfrm>
            <a:prstGeom prst="rect">
              <a:avLst/>
            </a:prstGeom>
            <a:effectLst/>
          </p:spPr>
        </p:pic>
        <p:pic>
          <p:nvPicPr>
            <p:cNvPr id="401" name="خط شكل" descr="خط شكل"/>
            <p:cNvPicPr>
              <a:picLocks noChangeAspect="0"/>
            </p:cNvPicPr>
            <p:nvPr/>
          </p:nvPicPr>
          <p:blipFill>
            <a:blip r:embed="rId99">
              <a:extLst/>
            </a:blip>
            <a:stretch>
              <a:fillRect/>
            </a:stretch>
          </p:blipFill>
          <p:spPr>
            <a:xfrm>
              <a:off x="952678" y="2816053"/>
              <a:ext cx="523041" cy="450911"/>
            </a:xfrm>
            <a:prstGeom prst="rect">
              <a:avLst/>
            </a:prstGeom>
            <a:effectLst/>
          </p:spPr>
        </p:pic>
        <p:pic>
          <p:nvPicPr>
            <p:cNvPr id="403" name="خط شكل" descr="خط شكل"/>
            <p:cNvPicPr>
              <a:picLocks noChangeAspect="0"/>
            </p:cNvPicPr>
            <p:nvPr/>
          </p:nvPicPr>
          <p:blipFill>
            <a:blip r:embed="rId100">
              <a:extLst/>
            </a:blip>
            <a:stretch>
              <a:fillRect/>
            </a:stretch>
          </p:blipFill>
          <p:spPr>
            <a:xfrm>
              <a:off x="940656" y="2840097"/>
              <a:ext cx="583150" cy="450910"/>
            </a:xfrm>
            <a:prstGeom prst="rect">
              <a:avLst/>
            </a:prstGeom>
            <a:effectLst/>
          </p:spPr>
        </p:pic>
        <p:pic>
          <p:nvPicPr>
            <p:cNvPr id="405" name="خط شكل" descr="خط شكل"/>
            <p:cNvPicPr>
              <a:picLocks noChangeAspect="0"/>
            </p:cNvPicPr>
            <p:nvPr/>
          </p:nvPicPr>
          <p:blipFill>
            <a:blip r:embed="rId101">
              <a:extLst/>
            </a:blip>
            <a:stretch>
              <a:fillRect/>
            </a:stretch>
          </p:blipFill>
          <p:spPr>
            <a:xfrm>
              <a:off x="928634" y="3224793"/>
              <a:ext cx="559107" cy="474955"/>
            </a:xfrm>
            <a:prstGeom prst="rect">
              <a:avLst/>
            </a:prstGeom>
            <a:effectLst/>
          </p:spPr>
        </p:pic>
        <p:pic>
          <p:nvPicPr>
            <p:cNvPr id="407" name="خط شكل" descr="خط شكل"/>
            <p:cNvPicPr>
              <a:picLocks noChangeAspect="0"/>
            </p:cNvPicPr>
            <p:nvPr/>
          </p:nvPicPr>
          <p:blipFill>
            <a:blip r:embed="rId102">
              <a:extLst/>
            </a:blip>
            <a:stretch>
              <a:fillRect/>
            </a:stretch>
          </p:blipFill>
          <p:spPr>
            <a:xfrm>
              <a:off x="964700" y="3212772"/>
              <a:ext cx="559106" cy="498997"/>
            </a:xfrm>
            <a:prstGeom prst="rect">
              <a:avLst/>
            </a:prstGeom>
            <a:effectLst/>
          </p:spPr>
        </p:pic>
        <p:pic>
          <p:nvPicPr>
            <p:cNvPr id="409" name="خط شكل" descr="خط شكل"/>
            <p:cNvPicPr>
              <a:picLocks noChangeAspect="0"/>
            </p:cNvPicPr>
            <p:nvPr/>
          </p:nvPicPr>
          <p:blipFill>
            <a:blip r:embed="rId103">
              <a:extLst/>
            </a:blip>
            <a:stretch>
              <a:fillRect/>
            </a:stretch>
          </p:blipFill>
          <p:spPr>
            <a:xfrm>
              <a:off x="928634" y="3609490"/>
              <a:ext cx="571128" cy="462933"/>
            </a:xfrm>
            <a:prstGeom prst="rect">
              <a:avLst/>
            </a:prstGeom>
            <a:effectLst/>
          </p:spPr>
        </p:pic>
        <p:pic>
          <p:nvPicPr>
            <p:cNvPr id="411" name="خط شكل" descr="خط شكل"/>
            <p:cNvPicPr>
              <a:picLocks noChangeAspect="0"/>
            </p:cNvPicPr>
            <p:nvPr/>
          </p:nvPicPr>
          <p:blipFill>
            <a:blip r:embed="rId104">
              <a:extLst/>
            </a:blip>
            <a:stretch>
              <a:fillRect/>
            </a:stretch>
          </p:blipFill>
          <p:spPr>
            <a:xfrm>
              <a:off x="928634" y="3633534"/>
              <a:ext cx="631238" cy="450910"/>
            </a:xfrm>
            <a:prstGeom prst="rect">
              <a:avLst/>
            </a:prstGeom>
            <a:effectLst/>
          </p:spPr>
        </p:pic>
        <p:pic>
          <p:nvPicPr>
            <p:cNvPr id="413" name="خط شكل" descr="خط شكل"/>
            <p:cNvPicPr>
              <a:picLocks noChangeAspect="0"/>
            </p:cNvPicPr>
            <p:nvPr/>
          </p:nvPicPr>
          <p:blipFill>
            <a:blip r:embed="rId105">
              <a:extLst/>
            </a:blip>
            <a:stretch>
              <a:fillRect/>
            </a:stretch>
          </p:blipFill>
          <p:spPr>
            <a:xfrm>
              <a:off x="519894" y="-33107"/>
              <a:ext cx="474954" cy="547085"/>
            </a:xfrm>
            <a:prstGeom prst="rect">
              <a:avLst/>
            </a:prstGeom>
            <a:effectLst/>
          </p:spPr>
        </p:pic>
        <p:pic>
          <p:nvPicPr>
            <p:cNvPr id="415" name="خط شكل" descr="خط شكل"/>
            <p:cNvPicPr>
              <a:picLocks noChangeAspect="0"/>
            </p:cNvPicPr>
            <p:nvPr/>
          </p:nvPicPr>
          <p:blipFill>
            <a:blip r:embed="rId106">
              <a:extLst/>
            </a:blip>
            <a:stretch>
              <a:fillRect/>
            </a:stretch>
          </p:blipFill>
          <p:spPr>
            <a:xfrm>
              <a:off x="583082" y="102594"/>
              <a:ext cx="507940" cy="351275"/>
            </a:xfrm>
            <a:prstGeom prst="rect">
              <a:avLst/>
            </a:prstGeom>
            <a:effectLst/>
          </p:spPr>
        </p:pic>
        <p:pic>
          <p:nvPicPr>
            <p:cNvPr id="417" name="خط شكل" descr="خط شكل"/>
            <p:cNvPicPr>
              <a:picLocks noChangeAspect="0"/>
            </p:cNvPicPr>
            <p:nvPr/>
          </p:nvPicPr>
          <p:blipFill>
            <a:blip r:embed="rId107">
              <a:extLst/>
            </a:blip>
            <a:stretch>
              <a:fillRect/>
            </a:stretch>
          </p:blipFill>
          <p:spPr>
            <a:xfrm>
              <a:off x="483829" y="351590"/>
              <a:ext cx="523041" cy="547084"/>
            </a:xfrm>
            <a:prstGeom prst="rect">
              <a:avLst/>
            </a:prstGeom>
            <a:effectLst/>
          </p:spPr>
        </p:pic>
        <p:pic>
          <p:nvPicPr>
            <p:cNvPr id="419" name="خط شكل" descr="خط شكل"/>
            <p:cNvPicPr>
              <a:picLocks noChangeAspect="0"/>
            </p:cNvPicPr>
            <p:nvPr/>
          </p:nvPicPr>
          <p:blipFill>
            <a:blip r:embed="rId108">
              <a:extLst/>
            </a:blip>
            <a:stretch>
              <a:fillRect/>
            </a:stretch>
          </p:blipFill>
          <p:spPr>
            <a:xfrm>
              <a:off x="495851" y="423720"/>
              <a:ext cx="607193" cy="438889"/>
            </a:xfrm>
            <a:prstGeom prst="rect">
              <a:avLst/>
            </a:prstGeom>
            <a:effectLst/>
          </p:spPr>
        </p:pic>
        <p:pic>
          <p:nvPicPr>
            <p:cNvPr id="421" name="خط شكل" descr="خط شكل"/>
            <p:cNvPicPr>
              <a:picLocks noChangeAspect="0"/>
            </p:cNvPicPr>
            <p:nvPr/>
          </p:nvPicPr>
          <p:blipFill>
            <a:blip r:embed="rId109">
              <a:extLst/>
            </a:blip>
            <a:stretch>
              <a:fillRect/>
            </a:stretch>
          </p:blipFill>
          <p:spPr>
            <a:xfrm>
              <a:off x="483829" y="808417"/>
              <a:ext cx="535063" cy="474954"/>
            </a:xfrm>
            <a:prstGeom prst="rect">
              <a:avLst/>
            </a:prstGeom>
            <a:effectLst/>
          </p:spPr>
        </p:pic>
        <p:pic>
          <p:nvPicPr>
            <p:cNvPr id="423" name="خط شكل" descr="خط شكل"/>
            <p:cNvPicPr>
              <a:picLocks noChangeAspect="0"/>
            </p:cNvPicPr>
            <p:nvPr/>
          </p:nvPicPr>
          <p:blipFill>
            <a:blip r:embed="rId110">
              <a:extLst/>
            </a:blip>
            <a:stretch>
              <a:fillRect/>
            </a:stretch>
          </p:blipFill>
          <p:spPr>
            <a:xfrm>
              <a:off x="471807" y="736286"/>
              <a:ext cx="583150" cy="523041"/>
            </a:xfrm>
            <a:prstGeom prst="rect">
              <a:avLst/>
            </a:prstGeom>
            <a:effectLst/>
          </p:spPr>
        </p:pic>
        <p:pic>
          <p:nvPicPr>
            <p:cNvPr id="425" name="خط شكل" descr="خط شكل"/>
            <p:cNvPicPr>
              <a:picLocks noChangeAspect="0"/>
            </p:cNvPicPr>
            <p:nvPr/>
          </p:nvPicPr>
          <p:blipFill>
            <a:blip r:embed="rId111">
              <a:extLst/>
            </a:blip>
            <a:stretch>
              <a:fillRect/>
            </a:stretch>
          </p:blipFill>
          <p:spPr>
            <a:xfrm>
              <a:off x="455155" y="1193113"/>
              <a:ext cx="563737" cy="461149"/>
            </a:xfrm>
            <a:prstGeom prst="rect">
              <a:avLst/>
            </a:prstGeom>
            <a:effectLst/>
          </p:spPr>
        </p:pic>
        <p:pic>
          <p:nvPicPr>
            <p:cNvPr id="427" name="خط شكل" descr="خط شكل"/>
            <p:cNvPicPr>
              <a:picLocks noChangeAspect="0"/>
            </p:cNvPicPr>
            <p:nvPr/>
          </p:nvPicPr>
          <p:blipFill>
            <a:blip r:embed="rId112">
              <a:extLst/>
            </a:blip>
            <a:stretch>
              <a:fillRect/>
            </a:stretch>
          </p:blipFill>
          <p:spPr>
            <a:xfrm>
              <a:off x="423720" y="1205136"/>
              <a:ext cx="595172" cy="450910"/>
            </a:xfrm>
            <a:prstGeom prst="rect">
              <a:avLst/>
            </a:prstGeom>
            <a:effectLst/>
          </p:spPr>
        </p:pic>
        <p:pic>
          <p:nvPicPr>
            <p:cNvPr id="429" name="خط شكل" descr="خط شكل"/>
            <p:cNvPicPr>
              <a:picLocks noChangeAspect="0"/>
            </p:cNvPicPr>
            <p:nvPr/>
          </p:nvPicPr>
          <p:blipFill>
            <a:blip r:embed="rId113">
              <a:extLst/>
            </a:blip>
            <a:stretch>
              <a:fillRect/>
            </a:stretch>
          </p:blipFill>
          <p:spPr>
            <a:xfrm>
              <a:off x="423720" y="1589833"/>
              <a:ext cx="559107" cy="450910"/>
            </a:xfrm>
            <a:prstGeom prst="rect">
              <a:avLst/>
            </a:prstGeom>
            <a:effectLst/>
          </p:spPr>
        </p:pic>
        <p:pic>
          <p:nvPicPr>
            <p:cNvPr id="431" name="خط شكل" descr="خط شكل"/>
            <p:cNvPicPr>
              <a:picLocks noChangeAspect="0"/>
            </p:cNvPicPr>
            <p:nvPr/>
          </p:nvPicPr>
          <p:blipFill>
            <a:blip r:embed="rId114">
              <a:extLst/>
            </a:blip>
            <a:stretch>
              <a:fillRect/>
            </a:stretch>
          </p:blipFill>
          <p:spPr>
            <a:xfrm>
              <a:off x="435742" y="1589833"/>
              <a:ext cx="607193" cy="498997"/>
            </a:xfrm>
            <a:prstGeom prst="rect">
              <a:avLst/>
            </a:prstGeom>
            <a:effectLst/>
          </p:spPr>
        </p:pic>
        <p:pic>
          <p:nvPicPr>
            <p:cNvPr id="433" name="خط شكل" descr="خط شكل"/>
            <p:cNvPicPr>
              <a:picLocks noChangeAspect="0"/>
            </p:cNvPicPr>
            <p:nvPr/>
          </p:nvPicPr>
          <p:blipFill>
            <a:blip r:embed="rId115">
              <a:extLst/>
            </a:blip>
            <a:stretch>
              <a:fillRect/>
            </a:stretch>
          </p:blipFill>
          <p:spPr>
            <a:xfrm>
              <a:off x="495851" y="1998573"/>
              <a:ext cx="486976" cy="462932"/>
            </a:xfrm>
            <a:prstGeom prst="rect">
              <a:avLst/>
            </a:prstGeom>
            <a:effectLst/>
          </p:spPr>
        </p:pic>
        <p:pic>
          <p:nvPicPr>
            <p:cNvPr id="435" name="خط شكل" descr="خط شكل"/>
            <p:cNvPicPr>
              <a:picLocks noChangeAspect="0"/>
            </p:cNvPicPr>
            <p:nvPr/>
          </p:nvPicPr>
          <p:blipFill>
            <a:blip r:embed="rId116">
              <a:extLst/>
            </a:blip>
            <a:stretch>
              <a:fillRect/>
            </a:stretch>
          </p:blipFill>
          <p:spPr>
            <a:xfrm>
              <a:off x="459785" y="2022616"/>
              <a:ext cx="547085" cy="450911"/>
            </a:xfrm>
            <a:prstGeom prst="rect">
              <a:avLst/>
            </a:prstGeom>
            <a:effectLst/>
          </p:spPr>
        </p:pic>
        <p:pic>
          <p:nvPicPr>
            <p:cNvPr id="437" name="خط شكل" descr="خط شكل"/>
            <p:cNvPicPr>
              <a:picLocks noChangeAspect="0"/>
            </p:cNvPicPr>
            <p:nvPr/>
          </p:nvPicPr>
          <p:blipFill>
            <a:blip r:embed="rId117">
              <a:extLst/>
            </a:blip>
            <a:stretch>
              <a:fillRect/>
            </a:stretch>
          </p:blipFill>
          <p:spPr>
            <a:xfrm>
              <a:off x="471807" y="2452256"/>
              <a:ext cx="559107" cy="417989"/>
            </a:xfrm>
            <a:prstGeom prst="rect">
              <a:avLst/>
            </a:prstGeom>
            <a:effectLst/>
          </p:spPr>
        </p:pic>
        <p:pic>
          <p:nvPicPr>
            <p:cNvPr id="439" name="خط شكل" descr="خط شكل"/>
            <p:cNvPicPr>
              <a:picLocks noChangeAspect="0"/>
            </p:cNvPicPr>
            <p:nvPr/>
          </p:nvPicPr>
          <p:blipFill>
            <a:blip r:embed="rId118">
              <a:extLst/>
            </a:blip>
            <a:stretch>
              <a:fillRect/>
            </a:stretch>
          </p:blipFill>
          <p:spPr>
            <a:xfrm>
              <a:off x="459785" y="2407313"/>
              <a:ext cx="547085" cy="462932"/>
            </a:xfrm>
            <a:prstGeom prst="rect">
              <a:avLst/>
            </a:prstGeom>
            <a:effectLst/>
          </p:spPr>
        </p:pic>
        <p:pic>
          <p:nvPicPr>
            <p:cNvPr id="441" name="خط شكل" descr="خط شكل"/>
            <p:cNvPicPr>
              <a:picLocks noChangeAspect="0"/>
            </p:cNvPicPr>
            <p:nvPr/>
          </p:nvPicPr>
          <p:blipFill>
            <a:blip r:embed="rId119">
              <a:extLst/>
            </a:blip>
            <a:stretch>
              <a:fillRect/>
            </a:stretch>
          </p:blipFill>
          <p:spPr>
            <a:xfrm>
              <a:off x="507872" y="2786941"/>
              <a:ext cx="483695" cy="468001"/>
            </a:xfrm>
            <a:prstGeom prst="rect">
              <a:avLst/>
            </a:prstGeom>
            <a:effectLst/>
          </p:spPr>
        </p:pic>
        <p:pic>
          <p:nvPicPr>
            <p:cNvPr id="443" name="خط شكل" descr="خط شكل"/>
            <p:cNvPicPr>
              <a:picLocks noChangeAspect="0"/>
            </p:cNvPicPr>
            <p:nvPr/>
          </p:nvPicPr>
          <p:blipFill>
            <a:blip r:embed="rId120">
              <a:extLst/>
            </a:blip>
            <a:stretch>
              <a:fillRect/>
            </a:stretch>
          </p:blipFill>
          <p:spPr>
            <a:xfrm>
              <a:off x="471807" y="2828075"/>
              <a:ext cx="607194" cy="426867"/>
            </a:xfrm>
            <a:prstGeom prst="rect">
              <a:avLst/>
            </a:prstGeom>
            <a:effectLst/>
          </p:spPr>
        </p:pic>
        <p:pic>
          <p:nvPicPr>
            <p:cNvPr id="445" name="خط شكل" descr="خط شكل"/>
            <p:cNvPicPr>
              <a:picLocks noChangeAspect="0"/>
            </p:cNvPicPr>
            <p:nvPr/>
          </p:nvPicPr>
          <p:blipFill>
            <a:blip r:embed="rId121">
              <a:extLst/>
            </a:blip>
            <a:stretch>
              <a:fillRect/>
            </a:stretch>
          </p:blipFill>
          <p:spPr>
            <a:xfrm>
              <a:off x="411698" y="3164685"/>
              <a:ext cx="583150" cy="486976"/>
            </a:xfrm>
            <a:prstGeom prst="rect">
              <a:avLst/>
            </a:prstGeom>
            <a:effectLst/>
          </p:spPr>
        </p:pic>
        <p:pic>
          <p:nvPicPr>
            <p:cNvPr id="447" name="خط شكل" descr="خط شكل"/>
            <p:cNvPicPr>
              <a:picLocks noChangeAspect="0"/>
            </p:cNvPicPr>
            <p:nvPr/>
          </p:nvPicPr>
          <p:blipFill>
            <a:blip r:embed="rId122">
              <a:extLst/>
            </a:blip>
            <a:stretch>
              <a:fillRect/>
            </a:stretch>
          </p:blipFill>
          <p:spPr>
            <a:xfrm>
              <a:off x="459785" y="3236815"/>
              <a:ext cx="643259" cy="474954"/>
            </a:xfrm>
            <a:prstGeom prst="rect">
              <a:avLst/>
            </a:prstGeom>
            <a:effectLst/>
          </p:spPr>
        </p:pic>
        <p:pic>
          <p:nvPicPr>
            <p:cNvPr id="449" name="خط شكل" descr="خط شكل"/>
            <p:cNvPicPr>
              <a:picLocks noChangeAspect="0"/>
            </p:cNvPicPr>
            <p:nvPr/>
          </p:nvPicPr>
          <p:blipFill>
            <a:blip r:embed="rId123">
              <a:extLst/>
            </a:blip>
            <a:stretch>
              <a:fillRect/>
            </a:stretch>
          </p:blipFill>
          <p:spPr>
            <a:xfrm>
              <a:off x="447764" y="3585447"/>
              <a:ext cx="583150" cy="474954"/>
            </a:xfrm>
            <a:prstGeom prst="rect">
              <a:avLst/>
            </a:prstGeom>
            <a:effectLst/>
          </p:spPr>
        </p:pic>
        <p:pic>
          <p:nvPicPr>
            <p:cNvPr id="451" name="خط شكل" descr="خط شكل"/>
            <p:cNvPicPr>
              <a:picLocks noChangeAspect="0"/>
            </p:cNvPicPr>
            <p:nvPr/>
          </p:nvPicPr>
          <p:blipFill>
            <a:blip r:embed="rId124">
              <a:extLst/>
            </a:blip>
            <a:stretch>
              <a:fillRect/>
            </a:stretch>
          </p:blipFill>
          <p:spPr>
            <a:xfrm>
              <a:off x="459785" y="3645555"/>
              <a:ext cx="619216" cy="438889"/>
            </a:xfrm>
            <a:prstGeom prst="rect">
              <a:avLst/>
            </a:prstGeom>
            <a:effectLst/>
          </p:spPr>
        </p:pic>
        <p:pic>
          <p:nvPicPr>
            <p:cNvPr id="453" name="خط شكل" descr="خط شكل"/>
            <p:cNvPicPr>
              <a:picLocks noChangeAspect="0"/>
            </p:cNvPicPr>
            <p:nvPr/>
          </p:nvPicPr>
          <p:blipFill>
            <a:blip r:embed="rId125">
              <a:extLst/>
            </a:blip>
            <a:stretch>
              <a:fillRect/>
            </a:stretch>
          </p:blipFill>
          <p:spPr>
            <a:xfrm>
              <a:off x="447764" y="-21085"/>
              <a:ext cx="414845" cy="354736"/>
            </a:xfrm>
            <a:prstGeom prst="rect">
              <a:avLst/>
            </a:prstGeom>
            <a:effectLst/>
          </p:spPr>
        </p:pic>
        <p:pic>
          <p:nvPicPr>
            <p:cNvPr id="455" name="خط شكل" descr="خط شكل"/>
            <p:cNvPicPr>
              <a:picLocks noChangeAspect="0"/>
            </p:cNvPicPr>
            <p:nvPr/>
          </p:nvPicPr>
          <p:blipFill>
            <a:blip r:embed="rId126">
              <a:extLst/>
            </a:blip>
            <a:stretch>
              <a:fillRect/>
            </a:stretch>
          </p:blipFill>
          <p:spPr>
            <a:xfrm>
              <a:off x="14980" y="-57150"/>
              <a:ext cx="486976" cy="486975"/>
            </a:xfrm>
            <a:prstGeom prst="rect">
              <a:avLst/>
            </a:prstGeom>
            <a:effectLst/>
          </p:spPr>
        </p:pic>
        <p:pic>
          <p:nvPicPr>
            <p:cNvPr id="457" name="خط شكل" descr="خط شكل"/>
            <p:cNvPicPr>
              <a:picLocks noChangeAspect="0"/>
            </p:cNvPicPr>
            <p:nvPr/>
          </p:nvPicPr>
          <p:blipFill>
            <a:blip r:embed="rId127">
              <a:extLst/>
            </a:blip>
            <a:stretch>
              <a:fillRect/>
            </a:stretch>
          </p:blipFill>
          <p:spPr>
            <a:xfrm>
              <a:off x="-57150" y="4751"/>
              <a:ext cx="595171" cy="413053"/>
            </a:xfrm>
            <a:prstGeom prst="rect">
              <a:avLst/>
            </a:prstGeom>
            <a:effectLst/>
          </p:spPr>
        </p:pic>
        <p:pic>
          <p:nvPicPr>
            <p:cNvPr id="459" name="خط شكل" descr="خط شكل"/>
            <p:cNvPicPr>
              <a:picLocks noChangeAspect="0"/>
            </p:cNvPicPr>
            <p:nvPr/>
          </p:nvPicPr>
          <p:blipFill>
            <a:blip r:embed="rId128">
              <a:extLst/>
            </a:blip>
            <a:stretch>
              <a:fillRect/>
            </a:stretch>
          </p:blipFill>
          <p:spPr>
            <a:xfrm>
              <a:off x="-9064" y="351590"/>
              <a:ext cx="474955" cy="474954"/>
            </a:xfrm>
            <a:prstGeom prst="rect">
              <a:avLst/>
            </a:prstGeom>
            <a:effectLst/>
          </p:spPr>
        </p:pic>
        <p:pic>
          <p:nvPicPr>
            <p:cNvPr id="461" name="خط شكل" descr="خط شكل"/>
            <p:cNvPicPr>
              <a:picLocks noChangeAspect="0"/>
            </p:cNvPicPr>
            <p:nvPr/>
          </p:nvPicPr>
          <p:blipFill>
            <a:blip r:embed="rId129">
              <a:extLst/>
            </a:blip>
            <a:stretch>
              <a:fillRect/>
            </a:stretch>
          </p:blipFill>
          <p:spPr>
            <a:xfrm>
              <a:off x="-45129" y="351734"/>
              <a:ext cx="595172" cy="486832"/>
            </a:xfrm>
            <a:prstGeom prst="rect">
              <a:avLst/>
            </a:prstGeom>
            <a:effectLst/>
          </p:spPr>
        </p:pic>
        <p:pic>
          <p:nvPicPr>
            <p:cNvPr id="463" name="خط شكل" descr="خط شكل"/>
            <p:cNvPicPr>
              <a:picLocks noChangeAspect="0"/>
            </p:cNvPicPr>
            <p:nvPr/>
          </p:nvPicPr>
          <p:blipFill>
            <a:blip r:embed="rId130">
              <a:extLst/>
            </a:blip>
            <a:stretch>
              <a:fillRect/>
            </a:stretch>
          </p:blipFill>
          <p:spPr>
            <a:xfrm>
              <a:off x="2958" y="760330"/>
              <a:ext cx="498998" cy="474954"/>
            </a:xfrm>
            <a:prstGeom prst="rect">
              <a:avLst/>
            </a:prstGeom>
            <a:effectLst/>
          </p:spPr>
        </p:pic>
        <p:pic>
          <p:nvPicPr>
            <p:cNvPr id="465" name="خط شكل" descr="خط شكل"/>
            <p:cNvPicPr>
              <a:picLocks noChangeAspect="0"/>
            </p:cNvPicPr>
            <p:nvPr/>
          </p:nvPicPr>
          <p:blipFill>
            <a:blip r:embed="rId131">
              <a:extLst/>
            </a:blip>
            <a:stretch>
              <a:fillRect/>
            </a:stretch>
          </p:blipFill>
          <p:spPr>
            <a:xfrm>
              <a:off x="-57150" y="784373"/>
              <a:ext cx="583149" cy="426868"/>
            </a:xfrm>
            <a:prstGeom prst="rect">
              <a:avLst/>
            </a:prstGeom>
            <a:effectLst/>
          </p:spPr>
        </p:pic>
        <p:pic>
          <p:nvPicPr>
            <p:cNvPr id="467" name="خط شكل" descr="خط شكل"/>
            <p:cNvPicPr>
              <a:picLocks noChangeAspect="0"/>
            </p:cNvPicPr>
            <p:nvPr/>
          </p:nvPicPr>
          <p:blipFill>
            <a:blip r:embed="rId132">
              <a:extLst/>
            </a:blip>
            <a:stretch>
              <a:fillRect/>
            </a:stretch>
          </p:blipFill>
          <p:spPr>
            <a:xfrm>
              <a:off x="-21085" y="1133005"/>
              <a:ext cx="511019" cy="547084"/>
            </a:xfrm>
            <a:prstGeom prst="rect">
              <a:avLst/>
            </a:prstGeom>
            <a:effectLst/>
          </p:spPr>
        </p:pic>
        <p:pic>
          <p:nvPicPr>
            <p:cNvPr id="469" name="خط شكل" descr="خط شكل"/>
            <p:cNvPicPr>
              <a:picLocks noChangeAspect="0"/>
            </p:cNvPicPr>
            <p:nvPr/>
          </p:nvPicPr>
          <p:blipFill>
            <a:blip r:embed="rId133">
              <a:extLst/>
            </a:blip>
            <a:stretch>
              <a:fillRect/>
            </a:stretch>
          </p:blipFill>
          <p:spPr>
            <a:xfrm>
              <a:off x="-21085" y="1229180"/>
              <a:ext cx="523041" cy="414844"/>
            </a:xfrm>
            <a:prstGeom prst="rect">
              <a:avLst/>
            </a:prstGeom>
            <a:effectLst/>
          </p:spPr>
        </p:pic>
        <p:pic>
          <p:nvPicPr>
            <p:cNvPr id="471" name="خط شكل" descr="خط شكل"/>
            <p:cNvPicPr>
              <a:picLocks noChangeAspect="0"/>
            </p:cNvPicPr>
            <p:nvPr/>
          </p:nvPicPr>
          <p:blipFill>
            <a:blip r:embed="rId134">
              <a:extLst/>
            </a:blip>
            <a:stretch>
              <a:fillRect/>
            </a:stretch>
          </p:blipFill>
          <p:spPr>
            <a:xfrm>
              <a:off x="-9064" y="1577811"/>
              <a:ext cx="474955" cy="486976"/>
            </a:xfrm>
            <a:prstGeom prst="rect">
              <a:avLst/>
            </a:prstGeom>
            <a:effectLst/>
          </p:spPr>
        </p:pic>
        <p:pic>
          <p:nvPicPr>
            <p:cNvPr id="473" name="خط شكل" descr="خط شكل"/>
            <p:cNvPicPr>
              <a:picLocks noChangeAspect="0"/>
            </p:cNvPicPr>
            <p:nvPr/>
          </p:nvPicPr>
          <p:blipFill>
            <a:blip r:embed="rId135">
              <a:extLst/>
            </a:blip>
            <a:stretch>
              <a:fillRect/>
            </a:stretch>
          </p:blipFill>
          <p:spPr>
            <a:xfrm>
              <a:off x="51045" y="1589833"/>
              <a:ext cx="438889" cy="414844"/>
            </a:xfrm>
            <a:prstGeom prst="rect">
              <a:avLst/>
            </a:prstGeom>
            <a:effectLst/>
          </p:spPr>
        </p:pic>
        <p:pic>
          <p:nvPicPr>
            <p:cNvPr id="475" name="خط شكل" descr="خط شكل"/>
            <p:cNvPicPr>
              <a:picLocks noChangeAspect="0"/>
            </p:cNvPicPr>
            <p:nvPr/>
          </p:nvPicPr>
          <p:blipFill>
            <a:blip r:embed="rId136">
              <a:extLst/>
            </a:blip>
            <a:stretch>
              <a:fillRect/>
            </a:stretch>
          </p:blipFill>
          <p:spPr>
            <a:xfrm>
              <a:off x="-33107" y="1625898"/>
              <a:ext cx="607193" cy="426866"/>
            </a:xfrm>
            <a:prstGeom prst="rect">
              <a:avLst/>
            </a:prstGeom>
            <a:effectLst/>
          </p:spPr>
        </p:pic>
        <p:pic>
          <p:nvPicPr>
            <p:cNvPr id="477" name="خط شكل" descr="خط شكل"/>
            <p:cNvPicPr>
              <a:picLocks noChangeAspect="0"/>
            </p:cNvPicPr>
            <p:nvPr/>
          </p:nvPicPr>
          <p:blipFill>
            <a:blip r:embed="rId137">
              <a:extLst/>
            </a:blip>
            <a:stretch>
              <a:fillRect/>
            </a:stretch>
          </p:blipFill>
          <p:spPr>
            <a:xfrm>
              <a:off x="-33107" y="1950486"/>
              <a:ext cx="523041" cy="511019"/>
            </a:xfrm>
            <a:prstGeom prst="rect">
              <a:avLst/>
            </a:prstGeom>
            <a:effectLst/>
          </p:spPr>
        </p:pic>
        <p:pic>
          <p:nvPicPr>
            <p:cNvPr id="479" name="خط شكل" descr="خط شكل"/>
            <p:cNvPicPr>
              <a:picLocks noChangeAspect="0"/>
            </p:cNvPicPr>
            <p:nvPr/>
          </p:nvPicPr>
          <p:blipFill>
            <a:blip r:embed="rId138">
              <a:extLst/>
            </a:blip>
            <a:stretch>
              <a:fillRect/>
            </a:stretch>
          </p:blipFill>
          <p:spPr>
            <a:xfrm>
              <a:off x="2958" y="1998573"/>
              <a:ext cx="535063" cy="426866"/>
            </a:xfrm>
            <a:prstGeom prst="rect">
              <a:avLst/>
            </a:prstGeom>
            <a:effectLst/>
          </p:spPr>
        </p:pic>
        <p:pic>
          <p:nvPicPr>
            <p:cNvPr id="481" name="خط شكل" descr="خط شكل"/>
            <p:cNvPicPr>
              <a:picLocks noChangeAspect="0"/>
            </p:cNvPicPr>
            <p:nvPr/>
          </p:nvPicPr>
          <p:blipFill>
            <a:blip r:embed="rId139">
              <a:extLst/>
            </a:blip>
            <a:stretch>
              <a:fillRect/>
            </a:stretch>
          </p:blipFill>
          <p:spPr>
            <a:xfrm>
              <a:off x="-33107" y="2383270"/>
              <a:ext cx="523041" cy="498997"/>
            </a:xfrm>
            <a:prstGeom prst="rect">
              <a:avLst/>
            </a:prstGeom>
            <a:effectLst/>
          </p:spPr>
        </p:pic>
        <p:pic>
          <p:nvPicPr>
            <p:cNvPr id="483" name="خط شكل" descr="خط شكل"/>
            <p:cNvPicPr>
              <a:picLocks noChangeAspect="0"/>
            </p:cNvPicPr>
            <p:nvPr/>
          </p:nvPicPr>
          <p:blipFill>
            <a:blip r:embed="rId140">
              <a:extLst/>
            </a:blip>
            <a:stretch>
              <a:fillRect/>
            </a:stretch>
          </p:blipFill>
          <p:spPr>
            <a:xfrm>
              <a:off x="-21085" y="2443378"/>
              <a:ext cx="595171" cy="462933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7" name="IMG_3045.png" descr="IMG_3045.png"/>
          <p:cNvPicPr>
            <a:picLocks noChangeAspect="1"/>
          </p:cNvPicPr>
          <p:nvPr/>
        </p:nvPicPr>
        <p:blipFill>
          <a:blip r:embed="rId2">
            <a:extLst/>
          </a:blip>
          <a:srcRect l="3931" t="10584" r="5292" b="8014"/>
          <a:stretch>
            <a:fillRect/>
          </a:stretch>
        </p:blipFill>
        <p:spPr>
          <a:xfrm>
            <a:off x="20827999" y="10527109"/>
            <a:ext cx="3556026" cy="3188763"/>
          </a:xfrm>
          <a:prstGeom prst="rect">
            <a:avLst/>
          </a:prstGeom>
          <a:ln w="12700">
            <a:miter lim="400000"/>
          </a:ln>
        </p:spPr>
      </p:pic>
      <p:pic>
        <p:nvPicPr>
          <p:cNvPr id="488" name="IMG_3064.png" descr="IMG_3064.png"/>
          <p:cNvPicPr>
            <a:picLocks noChangeAspect="1"/>
          </p:cNvPicPr>
          <p:nvPr/>
        </p:nvPicPr>
        <p:blipFill>
          <a:blip r:embed="rId3">
            <a:alphaModFix amt="44748"/>
            <a:extLst/>
          </a:blip>
          <a:stretch>
            <a:fillRect/>
          </a:stretch>
        </p:blipFill>
        <p:spPr>
          <a:xfrm>
            <a:off x="20738802" y="0"/>
            <a:ext cx="3645199" cy="2819615"/>
          </a:xfrm>
          <a:prstGeom prst="rect">
            <a:avLst/>
          </a:prstGeom>
          <a:ln w="12700">
            <a:miter lim="400000"/>
          </a:ln>
        </p:spPr>
      </p:pic>
      <p:pic>
        <p:nvPicPr>
          <p:cNvPr id="489" name="Maryam Albuqayli final expanded_Expanded -07.png" descr="Maryam Albuqayli final expanded_Expanded -07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516825" y="11525746"/>
            <a:ext cx="2466655" cy="246665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92" name="تجميع"/>
          <p:cNvGrpSpPr/>
          <p:nvPr/>
        </p:nvGrpSpPr>
        <p:grpSpPr>
          <a:xfrm>
            <a:off x="7866065" y="-1302378"/>
            <a:ext cx="8651870" cy="5424371"/>
            <a:chOff x="0" y="0"/>
            <a:chExt cx="8651868" cy="5424370"/>
          </a:xfrm>
        </p:grpSpPr>
        <p:pic>
          <p:nvPicPr>
            <p:cNvPr id="490" name="IMG_3053.png" descr="IMG_3053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8651869" cy="54243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91" name="جمع الكسور العشرية وطرحها باستعمال النماذج"/>
            <p:cNvSpPr txBox="1"/>
            <p:nvPr/>
          </p:nvSpPr>
          <p:spPr>
            <a:xfrm>
              <a:off x="94759" y="2033348"/>
              <a:ext cx="8462350" cy="18209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b="1" sz="60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جمع الكسور العشرية وطرحها باستعمال النماذج </a:t>
              </a:r>
            </a:p>
          </p:txBody>
        </p:sp>
      </p:grpSp>
      <p:grpSp>
        <p:nvGrpSpPr>
          <p:cNvPr id="495" name="IMG_3932.png"/>
          <p:cNvGrpSpPr/>
          <p:nvPr/>
        </p:nvGrpSpPr>
        <p:grpSpPr>
          <a:xfrm>
            <a:off x="2001763" y="3122686"/>
            <a:ext cx="14828738" cy="1916835"/>
            <a:chOff x="0" y="0"/>
            <a:chExt cx="14828736" cy="1916833"/>
          </a:xfrm>
        </p:grpSpPr>
        <p:pic>
          <p:nvPicPr>
            <p:cNvPr id="494" name="IMG_3932.png" descr="IMG_3932.png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19614" t="71949" r="35905" b="24503"/>
            <a:stretch>
              <a:fillRect/>
            </a:stretch>
          </p:blipFill>
          <p:spPr>
            <a:xfrm>
              <a:off x="127000" y="88900"/>
              <a:ext cx="14574737" cy="158663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93" name="IMG_3932.png" descr="IMG_3932.png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-1" y="-1"/>
              <a:ext cx="14828738" cy="1916835"/>
            </a:xfrm>
            <a:prstGeom prst="rect">
              <a:avLst/>
            </a:prstGeom>
            <a:effectLst/>
          </p:spPr>
        </p:pic>
      </p:grpSp>
      <p:grpSp>
        <p:nvGrpSpPr>
          <p:cNvPr id="498" name="تحقق من فهمك"/>
          <p:cNvGrpSpPr/>
          <p:nvPr/>
        </p:nvGrpSpPr>
        <p:grpSpPr>
          <a:xfrm>
            <a:off x="16830499" y="2601565"/>
            <a:ext cx="5502664" cy="2437954"/>
            <a:chOff x="0" y="0"/>
            <a:chExt cx="5502662" cy="2437953"/>
          </a:xfrm>
        </p:grpSpPr>
        <p:sp>
          <p:nvSpPr>
            <p:cNvPr id="497" name="تحقق من فهمك"/>
            <p:cNvSpPr txBox="1"/>
            <p:nvPr/>
          </p:nvSpPr>
          <p:spPr>
            <a:xfrm>
              <a:off x="914400" y="876300"/>
              <a:ext cx="3775463" cy="774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b="1" sz="5000">
                  <a:solidFill>
                    <a:srgbClr val="B92D5D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تحقق من فهمك       </a:t>
              </a:r>
            </a:p>
          </p:txBody>
        </p:sp>
        <p:pic>
          <p:nvPicPr>
            <p:cNvPr id="496" name="تحقق من فهمك تحقق من فهمك       " descr="تحقق من فهمك تحقق من فهمك       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0"/>
              <a:ext cx="5502663" cy="2437954"/>
            </a:xfrm>
            <a:prstGeom prst="rect">
              <a:avLst/>
            </a:prstGeom>
            <a:effectLst/>
          </p:spPr>
        </p:pic>
      </p:grpSp>
      <p:pic>
        <p:nvPicPr>
          <p:cNvPr id="499" name="IMG_3932.png" descr="IMG_3932.png"/>
          <p:cNvPicPr>
            <a:picLocks noChangeAspect="1"/>
          </p:cNvPicPr>
          <p:nvPr/>
        </p:nvPicPr>
        <p:blipFill>
          <a:blip r:embed="rId6">
            <a:extLst/>
          </a:blip>
          <a:srcRect l="8681" t="75918" r="73036" b="21334"/>
          <a:stretch>
            <a:fillRect/>
          </a:stretch>
        </p:blipFill>
        <p:spPr>
          <a:xfrm>
            <a:off x="10433712" y="5408953"/>
            <a:ext cx="7063644" cy="1449049"/>
          </a:xfrm>
          <a:prstGeom prst="rect">
            <a:avLst/>
          </a:prstGeom>
          <a:ln w="76200">
            <a:solidFill>
              <a:srgbClr val="F3B3B2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graphicFrame>
        <p:nvGraphicFramePr>
          <p:cNvPr id="500" name="الجدول"/>
          <p:cNvGraphicFramePr/>
          <p:nvPr/>
        </p:nvGraphicFramePr>
        <p:xfrm>
          <a:off x="16517934" y="7801844"/>
          <a:ext cx="5587761" cy="455477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{C7B018BB-80A7-4F77-B60F-C8B233D01FF8}</a:tableStyleId>
              </a:tblPr>
              <a:tblGrid>
                <a:gridCol w="556236"/>
                <a:gridCol w="556236"/>
                <a:gridCol w="556236"/>
                <a:gridCol w="556236"/>
                <a:gridCol w="556236"/>
                <a:gridCol w="556236"/>
                <a:gridCol w="556236"/>
                <a:gridCol w="556236"/>
                <a:gridCol w="556236"/>
                <a:gridCol w="556236"/>
              </a:tblGrid>
              <a:tr h="452937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452937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452937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452937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452937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452937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452937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452937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452937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452937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501" name="الجدول"/>
          <p:cNvGraphicFramePr/>
          <p:nvPr/>
        </p:nvGraphicFramePr>
        <p:xfrm>
          <a:off x="9012289" y="7854340"/>
          <a:ext cx="5836159" cy="448957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{C7B018BB-80A7-4F77-B60F-C8B233D01FF8}</a:tableStyleId>
              </a:tblPr>
              <a:tblGrid>
                <a:gridCol w="581075"/>
                <a:gridCol w="581075"/>
                <a:gridCol w="581075"/>
                <a:gridCol w="581075"/>
                <a:gridCol w="581075"/>
                <a:gridCol w="581075"/>
                <a:gridCol w="581075"/>
                <a:gridCol w="581075"/>
                <a:gridCol w="581075"/>
                <a:gridCol w="581075"/>
              </a:tblGrid>
              <a:tr h="446417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446417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446417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446417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446417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446417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446417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446417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446417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446417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502" name="IMG_3932.png" descr="IMG_3932.png"/>
          <p:cNvPicPr>
            <a:picLocks noChangeAspect="1"/>
          </p:cNvPicPr>
          <p:nvPr/>
        </p:nvPicPr>
        <p:blipFill>
          <a:blip r:embed="rId6">
            <a:extLst/>
          </a:blip>
          <a:srcRect l="8805" t="78737" r="72911" b="18590"/>
          <a:stretch>
            <a:fillRect/>
          </a:stretch>
        </p:blipFill>
        <p:spPr>
          <a:xfrm>
            <a:off x="2228410" y="5477662"/>
            <a:ext cx="7325659" cy="1461563"/>
          </a:xfrm>
          <a:prstGeom prst="rect">
            <a:avLst/>
          </a:prstGeom>
          <a:ln w="76200">
            <a:solidFill>
              <a:srgbClr val="F3B3B2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4" name="IMG_3045.png" descr="IMG_3045.png"/>
          <p:cNvPicPr>
            <a:picLocks noChangeAspect="1"/>
          </p:cNvPicPr>
          <p:nvPr/>
        </p:nvPicPr>
        <p:blipFill>
          <a:blip r:embed="rId2">
            <a:extLst/>
          </a:blip>
          <a:srcRect l="3931" t="10584" r="5292" b="8014"/>
          <a:stretch>
            <a:fillRect/>
          </a:stretch>
        </p:blipFill>
        <p:spPr>
          <a:xfrm>
            <a:off x="20827999" y="10527109"/>
            <a:ext cx="3556026" cy="3188763"/>
          </a:xfrm>
          <a:prstGeom prst="rect">
            <a:avLst/>
          </a:prstGeom>
          <a:ln w="12700">
            <a:miter lim="400000"/>
          </a:ln>
        </p:spPr>
      </p:pic>
      <p:pic>
        <p:nvPicPr>
          <p:cNvPr id="505" name="IMG_3064.png" descr="IMG_3064.png"/>
          <p:cNvPicPr>
            <a:picLocks noChangeAspect="1"/>
          </p:cNvPicPr>
          <p:nvPr/>
        </p:nvPicPr>
        <p:blipFill>
          <a:blip r:embed="rId3">
            <a:alphaModFix amt="44748"/>
            <a:extLst/>
          </a:blip>
          <a:stretch>
            <a:fillRect/>
          </a:stretch>
        </p:blipFill>
        <p:spPr>
          <a:xfrm>
            <a:off x="20738802" y="0"/>
            <a:ext cx="3645199" cy="2819615"/>
          </a:xfrm>
          <a:prstGeom prst="rect">
            <a:avLst/>
          </a:prstGeom>
          <a:ln w="12700">
            <a:miter lim="400000"/>
          </a:ln>
        </p:spPr>
      </p:pic>
      <p:pic>
        <p:nvPicPr>
          <p:cNvPr id="506" name="Maryam Albuqayli final expanded_Expanded -07.png" descr="Maryam Albuqayli final expanded_Expanded -07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516825" y="11525746"/>
            <a:ext cx="2466655" cy="246665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09" name="تجميع"/>
          <p:cNvGrpSpPr/>
          <p:nvPr/>
        </p:nvGrpSpPr>
        <p:grpSpPr>
          <a:xfrm>
            <a:off x="7866065" y="-1302378"/>
            <a:ext cx="8651870" cy="5424371"/>
            <a:chOff x="0" y="0"/>
            <a:chExt cx="8651868" cy="5424370"/>
          </a:xfrm>
        </p:grpSpPr>
        <p:pic>
          <p:nvPicPr>
            <p:cNvPr id="507" name="IMG_3053.png" descr="IMG_3053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8651869" cy="54243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08" name="جمع الكسور العشرية وطرحها باستعمال النماذج"/>
            <p:cNvSpPr txBox="1"/>
            <p:nvPr/>
          </p:nvSpPr>
          <p:spPr>
            <a:xfrm>
              <a:off x="94759" y="2033348"/>
              <a:ext cx="8462350" cy="18209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b="1" sz="60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جمع الكسور العشرية وطرحها باستعمال النماذج </a:t>
              </a:r>
            </a:p>
          </p:txBody>
        </p:sp>
      </p:grpSp>
      <p:grpSp>
        <p:nvGrpSpPr>
          <p:cNvPr id="512" name="IMG_3932.png"/>
          <p:cNvGrpSpPr/>
          <p:nvPr/>
        </p:nvGrpSpPr>
        <p:grpSpPr>
          <a:xfrm>
            <a:off x="1949829" y="5257567"/>
            <a:ext cx="19770910" cy="5660330"/>
            <a:chOff x="0" y="0"/>
            <a:chExt cx="19770909" cy="5660328"/>
          </a:xfrm>
        </p:grpSpPr>
        <p:pic>
          <p:nvPicPr>
            <p:cNvPr id="511" name="IMG_3932.png" descr="IMG_3932.png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2868" t="82159" r="32249" b="4858"/>
            <a:stretch>
              <a:fillRect/>
            </a:stretch>
          </p:blipFill>
          <p:spPr>
            <a:xfrm>
              <a:off x="127000" y="88900"/>
              <a:ext cx="19516910" cy="533012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510" name="IMG_3932.png" descr="IMG_3932.png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19770910" cy="5660329"/>
            </a:xfrm>
            <a:prstGeom prst="rect">
              <a:avLst/>
            </a:prstGeom>
            <a:effectLst/>
          </p:spPr>
        </p:pic>
      </p:grpSp>
      <p:grpSp>
        <p:nvGrpSpPr>
          <p:cNvPr id="515" name="الواجب"/>
          <p:cNvGrpSpPr/>
          <p:nvPr/>
        </p:nvGrpSpPr>
        <p:grpSpPr>
          <a:xfrm>
            <a:off x="15027234" y="2819614"/>
            <a:ext cx="7089537" cy="2437955"/>
            <a:chOff x="0" y="0"/>
            <a:chExt cx="7089536" cy="2437953"/>
          </a:xfrm>
        </p:grpSpPr>
        <p:sp>
          <p:nvSpPr>
            <p:cNvPr id="514" name="الواجب"/>
            <p:cNvSpPr txBox="1"/>
            <p:nvPr/>
          </p:nvSpPr>
          <p:spPr>
            <a:xfrm>
              <a:off x="914400" y="876300"/>
              <a:ext cx="5362337" cy="774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b="1" sz="5000">
                  <a:solidFill>
                    <a:srgbClr val="B92D5D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الواجب        </a:t>
              </a:r>
            </a:p>
          </p:txBody>
        </p:sp>
        <p:pic>
          <p:nvPicPr>
            <p:cNvPr id="513" name="الواجب الواجب        " descr="الواجب الواجب        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0"/>
              <a:ext cx="7089537" cy="2437954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7" name="IMG_3103.jpeg" descr="IMG_310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Farah Regular"/>
            <a:ea typeface="Farah Regular"/>
            <a:cs typeface="Farah Regular"/>
            <a:sym typeface="Farah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Farah Regular"/>
            <a:ea typeface="Farah Regular"/>
            <a:cs typeface="Farah Regular"/>
            <a:sym typeface="Farah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