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77" rtl="1" saveSubsetFonts="1">
  <p:sldMasterIdLst>
    <p:sldMasterId id="2147483648" r:id="rId1"/>
  </p:sldMasterIdLst>
  <p:notesMasterIdLst>
    <p:notesMasterId r:id="rId27"/>
  </p:notesMasterIdLst>
  <p:sldIdLst>
    <p:sldId id="443" r:id="rId2"/>
    <p:sldId id="280" r:id="rId3"/>
    <p:sldId id="288" r:id="rId4"/>
    <p:sldId id="465" r:id="rId5"/>
    <p:sldId id="466" r:id="rId6"/>
    <p:sldId id="467" r:id="rId7"/>
    <p:sldId id="468" r:id="rId8"/>
    <p:sldId id="469" r:id="rId9"/>
    <p:sldId id="470" r:id="rId10"/>
    <p:sldId id="471" r:id="rId11"/>
    <p:sldId id="472" r:id="rId12"/>
    <p:sldId id="473" r:id="rId13"/>
    <p:sldId id="474" r:id="rId14"/>
    <p:sldId id="475" r:id="rId15"/>
    <p:sldId id="476" r:id="rId16"/>
    <p:sldId id="477" r:id="rId17"/>
    <p:sldId id="478" r:id="rId18"/>
    <p:sldId id="479" r:id="rId19"/>
    <p:sldId id="480" r:id="rId20"/>
    <p:sldId id="481" r:id="rId21"/>
    <p:sldId id="482" r:id="rId22"/>
    <p:sldId id="483" r:id="rId23"/>
    <p:sldId id="484" r:id="rId24"/>
    <p:sldId id="485" r:id="rId25"/>
    <p:sldId id="464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A5AD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44E565-AA88-4D89-9181-C12FA6EB6F1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F6E0D1AE-6F8D-400E-B55E-E02A80EDD93A}">
      <dgm:prSet/>
      <dgm:spPr/>
      <dgm:t>
        <a:bodyPr/>
        <a:lstStyle/>
        <a:p>
          <a:pPr rtl="1"/>
          <a:r>
            <a:rPr lang="ar-SA" b="1" i="0" baseline="0" dirty="0"/>
            <a:t>فكرة الدرس</a:t>
          </a:r>
          <a:endParaRPr lang="ar-EG" b="1" i="0" baseline="0" dirty="0"/>
        </a:p>
      </dgm:t>
    </dgm:pt>
    <dgm:pt modelId="{E4F7E993-A814-4B6D-8DC8-8B402572E112}" type="parTrans" cxnId="{35BF0AD6-E233-4FCC-A534-C2F3CBD1713C}">
      <dgm:prSet/>
      <dgm:spPr/>
      <dgm:t>
        <a:bodyPr/>
        <a:lstStyle/>
        <a:p>
          <a:pPr rtl="1"/>
          <a:endParaRPr lang="ar-EG"/>
        </a:p>
      </dgm:t>
    </dgm:pt>
    <dgm:pt modelId="{26885288-D2BC-495F-BF57-94AF7D6150B8}" type="sibTrans" cxnId="{35BF0AD6-E233-4FCC-A534-C2F3CBD1713C}">
      <dgm:prSet/>
      <dgm:spPr/>
      <dgm:t>
        <a:bodyPr/>
        <a:lstStyle/>
        <a:p>
          <a:pPr rtl="1"/>
          <a:endParaRPr lang="ar-EG"/>
        </a:p>
      </dgm:t>
    </dgm:pt>
    <dgm:pt modelId="{6CD20C66-BF9E-43E2-952D-DFBAF2C38863}" type="pres">
      <dgm:prSet presAssocID="{6844E565-AA88-4D89-9181-C12FA6EB6F1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CA961DD-3EC7-4412-A03D-C2C5E878F2F1}" type="pres">
      <dgm:prSet presAssocID="{F6E0D1AE-6F8D-400E-B55E-E02A80EDD93A}" presName="horFlow" presStyleCnt="0"/>
      <dgm:spPr/>
    </dgm:pt>
    <dgm:pt modelId="{6ECE7199-92CB-4A8F-A2C7-90EE1E242165}" type="pres">
      <dgm:prSet presAssocID="{F6E0D1AE-6F8D-400E-B55E-E02A80EDD93A}" presName="bigChev" presStyleLbl="node1" presStyleIdx="0" presStyleCnt="1" custScaleX="187546"/>
      <dgm:spPr/>
    </dgm:pt>
  </dgm:ptLst>
  <dgm:cxnLst>
    <dgm:cxn modelId="{56A0A900-8588-4668-B50C-F82DAD6A9ED0}" type="presOf" srcId="{F6E0D1AE-6F8D-400E-B55E-E02A80EDD93A}" destId="{6ECE7199-92CB-4A8F-A2C7-90EE1E242165}" srcOrd="0" destOrd="0" presId="urn:microsoft.com/office/officeart/2005/8/layout/lProcess3"/>
    <dgm:cxn modelId="{A43A2D8C-87AE-4CC8-9B6D-137DE8E8588F}" type="presOf" srcId="{6844E565-AA88-4D89-9181-C12FA6EB6F12}" destId="{6CD20C66-BF9E-43E2-952D-DFBAF2C38863}" srcOrd="0" destOrd="0" presId="urn:microsoft.com/office/officeart/2005/8/layout/lProcess3"/>
    <dgm:cxn modelId="{35BF0AD6-E233-4FCC-A534-C2F3CBD1713C}" srcId="{6844E565-AA88-4D89-9181-C12FA6EB6F12}" destId="{F6E0D1AE-6F8D-400E-B55E-E02A80EDD93A}" srcOrd="0" destOrd="0" parTransId="{E4F7E993-A814-4B6D-8DC8-8B402572E112}" sibTransId="{26885288-D2BC-495F-BF57-94AF7D6150B8}"/>
    <dgm:cxn modelId="{B60858E2-AE23-4144-A941-FC3F4E33C82C}" type="presParOf" srcId="{6CD20C66-BF9E-43E2-952D-DFBAF2C38863}" destId="{ECA961DD-3EC7-4412-A03D-C2C5E878F2F1}" srcOrd="0" destOrd="0" presId="urn:microsoft.com/office/officeart/2005/8/layout/lProcess3"/>
    <dgm:cxn modelId="{73A342A2-8D04-49B4-BA38-F87341910FB1}" type="presParOf" srcId="{ECA961DD-3EC7-4412-A03D-C2C5E878F2F1}" destId="{6ECE7199-92CB-4A8F-A2C7-90EE1E24216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E7199-92CB-4A8F-A2C7-90EE1E242165}">
      <dsp:nvSpPr>
        <dsp:cNvPr id="0" name=""/>
        <dsp:cNvSpPr/>
      </dsp:nvSpPr>
      <dsp:spPr>
        <a:xfrm>
          <a:off x="5648" y="1366"/>
          <a:ext cx="6160902" cy="13140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6500" b="1" i="0" kern="1200" baseline="0" dirty="0"/>
            <a:t>فكرة الدرس</a:t>
          </a:r>
          <a:endParaRPr lang="ar-EG" sz="6500" b="1" i="0" kern="1200" baseline="0" dirty="0"/>
        </a:p>
      </dsp:txBody>
      <dsp:txXfrm>
        <a:off x="662650" y="1366"/>
        <a:ext cx="4846899" cy="1314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1994B51-A712-6C48-A655-B055E484FF7D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E29EA6-AD4B-A94E-978D-9A3157EDA2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156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94436ce1f1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94436ce1f1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035C05-9316-4F19-81BE-FDE87CAB1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B2D10D-0497-4F92-9BDD-C7183605B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C96E19-C6B1-4E9F-B868-5E1FF278A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2CC8979-2EB2-4D21-B5A2-D8B24A23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756455-4EE9-4B50-8AF6-F69CB905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0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18C2DA-9549-48F5-A20D-E70AE1E8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32CF381-AC57-4944-AF02-61D17C5BA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3053DC-C50D-4183-B9E4-B0AF1B4D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8728BE-23DA-4501-881C-814140BF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9B6BBB-B697-4A71-8337-54E1BFC0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723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5CF8CDA-ECF1-44F3-8100-E76682FBA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797844-48D7-448A-9D61-B88D21B69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797BE3-6025-4A3B-BFF8-41830ED6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85EA89-6FCD-4DB0-BB90-27049FB3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8FA21A-2A13-4D15-AD90-0A0F5A6E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9304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25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364A0B-C6F1-4BAC-8851-B03CB56A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183FB8-1A90-411B-B46B-56559080B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4C38FD-7C87-4D75-B1C3-9421B78D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EE1B00-DE26-42B1-AEA2-FD37D678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FDEB34-40B1-4614-8B66-68746FDF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89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1D28D0-5A6C-4984-8DD2-DAAE13DA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32A859-F80D-43E0-9D49-F9F2CB571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9432E0-C080-4C35-ABE2-91793B2A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3C8D1B-9AE1-4148-9DE1-1A6E81E7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F3B0DD-BEE2-4053-827D-59777915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223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4B563E-AC9B-4F49-9330-DF3DEF59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623EC3-664E-4217-A1A6-204716503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DEA3DB1-4523-4C0B-B6AA-EF294DAA7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2AB622B-C684-45C7-ABC5-23024F61D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7BD8CE-8C23-4DF8-AD3D-B3720D95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581AEB1-8FC1-4EFB-889D-95FC313D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0357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C2EF5C-9CEC-4D08-8155-88127D43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188BDAB-CF13-423E-B122-DA60EB1AA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9285939-7FD8-4C97-9B1D-BA638F70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6E0F4C9-CE40-4B79-8B56-06A634461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72516B1-1418-4976-ADAD-C26963E6C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D40CDE2-68A7-4F4E-93B2-AE5445E3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23CC885-B9C4-49B3-878C-10DBFBFD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27603A6-9267-4F98-A272-24BDD5FD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286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95915F-3E86-4C70-A1A8-3320A0FB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53F3531-F8FE-403E-BD13-FD53996D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605B803-A431-4464-AE17-DDADA86C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A5F24E3-131A-47C2-9A37-91F83B02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8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30229DE-70A0-4E2F-B710-138304E7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6C76008-3D51-42CC-9A21-EFEBCCFD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D0CD05F-F309-4AFD-80E6-7E3899D32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241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696750-7CCE-44D7-8542-869A3327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2A01B1-7D14-49C1-BCAB-E91FABC08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0BC7AC1-AB24-4159-9BD5-088C71791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7D294D8-B6FF-4818-9296-CB1DA209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80783C4-43AF-460F-814E-E40B87141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B2D825-1749-4D0F-AB00-CAB1F2A7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E0D737-D054-4412-8E2E-6FC98B2C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279C8AF-A876-47EC-AF53-67457CC90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3DA1808-A2B1-458B-802C-7C33AC6B9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BD1E48-FDE3-4ECF-8F7A-6AAEF549B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CEB92B-4456-485F-8FA2-51DD6D4D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C04EED-F5CD-4803-970B-C0709EFE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554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F66C888-597A-4684-95FD-0E5AA16D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09B6BB4-5435-45D4-ACA8-2BE218858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46926B-B211-4749-9A8D-2DC9C214A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2E3920-BA65-4906-96CA-645E98CB3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366CF6-1BDF-46FA-80A4-8FABDEF69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650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jpeg"/><Relationship Id="rId3" Type="http://schemas.openxmlformats.org/officeDocument/2006/relationships/image" Target="../media/image2.png"/><Relationship Id="rId21" Type="http://schemas.openxmlformats.org/officeDocument/2006/relationships/image" Target="../media/image19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hyperlink" Target="https://www.meta-calculator.com/graph-paper-maker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10" Type="http://schemas.openxmlformats.org/officeDocument/2006/relationships/image" Target="../media/image33.emf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10" Type="http://schemas.openxmlformats.org/officeDocument/2006/relationships/image" Target="../media/image26.emf"/><Relationship Id="rId4" Type="http://schemas.microsoft.com/office/2007/relationships/hdphoto" Target="../media/hdphoto2.wdp"/><Relationship Id="rId9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12" Type="http://schemas.openxmlformats.org/officeDocument/2006/relationships/diagramColors" Target="../diagrams/colors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11" Type="http://schemas.openxmlformats.org/officeDocument/2006/relationships/diagramQuickStyle" Target="../diagrams/quickStyle1.xml"/><Relationship Id="rId5" Type="http://schemas.microsoft.com/office/2007/relationships/hdphoto" Target="../media/hdphoto2.wdp"/><Relationship Id="rId10" Type="http://schemas.openxmlformats.org/officeDocument/2006/relationships/diagramLayout" Target="../diagrams/layout1.xml"/><Relationship Id="rId4" Type="http://schemas.openxmlformats.org/officeDocument/2006/relationships/image" Target="../media/image20.png"/><Relationship Id="rId9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2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7863" y="1931193"/>
            <a:ext cx="1825736" cy="250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5113" y="188672"/>
            <a:ext cx="3872811" cy="63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7890937" y="2710191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8334976" y="2679717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8818341" y="2719143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9930" y="1955067"/>
            <a:ext cx="544433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05085" y="1884917"/>
            <a:ext cx="544433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7839861" y="3463475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22443" y="3522964"/>
            <a:ext cx="612000" cy="42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14674" y="3393256"/>
            <a:ext cx="544433" cy="61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51"/>
          <p:cNvPicPr preferRelativeResize="0"/>
          <p:nvPr/>
        </p:nvPicPr>
        <p:blipFill rotWithShape="1">
          <a:blip r:embed="rId10">
            <a:alphaModFix/>
          </a:blip>
          <a:srcRect l="8340" b="53840"/>
          <a:stretch/>
        </p:blipFill>
        <p:spPr>
          <a:xfrm flipH="1">
            <a:off x="-110845" y="5514236"/>
            <a:ext cx="9596078" cy="13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618;p85">
            <a:extLst>
              <a:ext uri="{FF2B5EF4-FFF2-40B4-BE49-F238E27FC236}">
                <a16:creationId xmlns:a16="http://schemas.microsoft.com/office/drawing/2014/main" id="{E84C967B-50BB-5546-B94E-76F98B2D589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792117" y="3471553"/>
            <a:ext cx="1965667" cy="322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619;p85">
            <a:extLst>
              <a:ext uri="{FF2B5EF4-FFF2-40B4-BE49-F238E27FC236}">
                <a16:creationId xmlns:a16="http://schemas.microsoft.com/office/drawing/2014/main" id="{A1861B07-DDF9-F54D-8F7D-1CD05E4FF19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9666" b="-1376"/>
          <a:stretch/>
        </p:blipFill>
        <p:spPr>
          <a:xfrm>
            <a:off x="7504807" y="4881262"/>
            <a:ext cx="4316035" cy="234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760541" y="4577388"/>
            <a:ext cx="1177636" cy="8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5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459107" y="4798951"/>
            <a:ext cx="1171584" cy="59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64717" y="4874998"/>
            <a:ext cx="544432" cy="54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D5FD021-2C2E-2B48-A461-3E4B4C14B23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10005807" y="1934893"/>
            <a:ext cx="1614258" cy="1582502"/>
          </a:xfrm>
          <a:prstGeom prst="rect">
            <a:avLst/>
          </a:prstGeom>
        </p:spPr>
      </p:pic>
      <p:grpSp>
        <p:nvGrpSpPr>
          <p:cNvPr id="30" name="مجموعة 71">
            <a:extLst>
              <a:ext uri="{FF2B5EF4-FFF2-40B4-BE49-F238E27FC236}">
                <a16:creationId xmlns:a16="http://schemas.microsoft.com/office/drawing/2014/main" id="{A412163C-A4A3-244F-B331-8FC8F0E27C07}"/>
              </a:ext>
            </a:extLst>
          </p:cNvPr>
          <p:cNvGrpSpPr>
            <a:grpSpLocks/>
          </p:cNvGrpSpPr>
          <p:nvPr/>
        </p:nvGrpSpPr>
        <p:grpSpPr bwMode="auto">
          <a:xfrm>
            <a:off x="10183292" y="812074"/>
            <a:ext cx="1214438" cy="1136650"/>
            <a:chOff x="3326307" y="697407"/>
            <a:chExt cx="5463186" cy="5463186"/>
          </a:xfrm>
        </p:grpSpPr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F5E016A0-4A88-8549-AE33-EA095765866E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32" name="مجموعة 74">
              <a:extLst>
                <a:ext uri="{FF2B5EF4-FFF2-40B4-BE49-F238E27FC236}">
                  <a16:creationId xmlns:a16="http://schemas.microsoft.com/office/drawing/2014/main" id="{5266DDC0-F73F-5440-BAAE-C05A82C83E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33" name="مربع نص 75">
                <a:extLst>
                  <a:ext uri="{FF2B5EF4-FFF2-40B4-BE49-F238E27FC236}">
                    <a16:creationId xmlns:a16="http://schemas.microsoft.com/office/drawing/2014/main" id="{5D23826B-DF2D-1248-AF9B-F4D9A35B6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4" name="مربع نص 76">
                <a:extLst>
                  <a:ext uri="{FF2B5EF4-FFF2-40B4-BE49-F238E27FC236}">
                    <a16:creationId xmlns:a16="http://schemas.microsoft.com/office/drawing/2014/main" id="{D513FEC8-82EF-8445-B0B6-0A76984B0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5" name="مربع نص 77">
                <a:extLst>
                  <a:ext uri="{FF2B5EF4-FFF2-40B4-BE49-F238E27FC236}">
                    <a16:creationId xmlns:a16="http://schemas.microsoft.com/office/drawing/2014/main" id="{D104AD1C-30DC-4F4B-A049-F158D990C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6" name="مربع نص 78">
                <a:extLst>
                  <a:ext uri="{FF2B5EF4-FFF2-40B4-BE49-F238E27FC236}">
                    <a16:creationId xmlns:a16="http://schemas.microsoft.com/office/drawing/2014/main" id="{3AB5E945-217A-484B-B316-DA1302E0F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9" name="مربع نص 79">
                <a:extLst>
                  <a:ext uri="{FF2B5EF4-FFF2-40B4-BE49-F238E27FC236}">
                    <a16:creationId xmlns:a16="http://schemas.microsoft.com/office/drawing/2014/main" id="{C266DC4D-61E8-344A-B2AB-585F2412D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0" name="مربع نص 80">
                <a:extLst>
                  <a:ext uri="{FF2B5EF4-FFF2-40B4-BE49-F238E27FC236}">
                    <a16:creationId xmlns:a16="http://schemas.microsoft.com/office/drawing/2014/main" id="{3EBFAA4B-19CF-5D49-8DB0-E774F084A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1" name="مربع نص 81">
                <a:extLst>
                  <a:ext uri="{FF2B5EF4-FFF2-40B4-BE49-F238E27FC236}">
                    <a16:creationId xmlns:a16="http://schemas.microsoft.com/office/drawing/2014/main" id="{0087902A-4426-F842-AC7F-5263E2680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2" name="مربع نص 82">
                <a:extLst>
                  <a:ext uri="{FF2B5EF4-FFF2-40B4-BE49-F238E27FC236}">
                    <a16:creationId xmlns:a16="http://schemas.microsoft.com/office/drawing/2014/main" id="{044DF58F-E9FF-2D42-ADD7-C424B1001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3" name="مربع نص 83">
                <a:extLst>
                  <a:ext uri="{FF2B5EF4-FFF2-40B4-BE49-F238E27FC236}">
                    <a16:creationId xmlns:a16="http://schemas.microsoft.com/office/drawing/2014/main" id="{A1866810-987A-9640-B7DE-2D56BA2A6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4" name="مربع نص 84">
                <a:extLst>
                  <a:ext uri="{FF2B5EF4-FFF2-40B4-BE49-F238E27FC236}">
                    <a16:creationId xmlns:a16="http://schemas.microsoft.com/office/drawing/2014/main" id="{602C803C-196F-1243-AA7D-219012F47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5" name="مربع نص 85">
                <a:extLst>
                  <a:ext uri="{FF2B5EF4-FFF2-40B4-BE49-F238E27FC236}">
                    <a16:creationId xmlns:a16="http://schemas.microsoft.com/office/drawing/2014/main" id="{2A1110CC-A8F4-4848-9AE6-3212DF453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6" name="مربع نص 86">
                <a:extLst>
                  <a:ext uri="{FF2B5EF4-FFF2-40B4-BE49-F238E27FC236}">
                    <a16:creationId xmlns:a16="http://schemas.microsoft.com/office/drawing/2014/main" id="{0371540A-0BC4-6140-8E08-1841FE4FB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DDB5C460-705C-3046-9B7C-EB30396F61A1}"/>
              </a:ext>
            </a:extLst>
          </p:cNvPr>
          <p:cNvGrpSpPr>
            <a:grpSpLocks/>
          </p:cNvGrpSpPr>
          <p:nvPr/>
        </p:nvGrpSpPr>
        <p:grpSpPr bwMode="auto">
          <a:xfrm>
            <a:off x="10764318" y="920024"/>
            <a:ext cx="66675" cy="1009650"/>
            <a:chOff x="5944770" y="1379001"/>
            <a:chExt cx="226260" cy="3927154"/>
          </a:xfrm>
        </p:grpSpPr>
        <p:sp>
          <p:nvSpPr>
            <p:cNvPr id="48" name="مثلث متساوي الساقين 49">
              <a:extLst>
                <a:ext uri="{FF2B5EF4-FFF2-40B4-BE49-F238E27FC236}">
                  <a16:creationId xmlns:a16="http://schemas.microsoft.com/office/drawing/2014/main" id="{EDAE48D5-A7DB-C14E-AC95-9D7A469074B5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49" name="مثلث متساوي الساقين 50">
              <a:extLst>
                <a:ext uri="{FF2B5EF4-FFF2-40B4-BE49-F238E27FC236}">
                  <a16:creationId xmlns:a16="http://schemas.microsoft.com/office/drawing/2014/main" id="{27856675-1F64-5846-9E89-1D522BF8E4EB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F30F32CD-C122-BA42-AC8D-3FD31922D832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07167" y="1024799"/>
            <a:ext cx="63500" cy="787400"/>
            <a:chOff x="5944770" y="1379001"/>
            <a:chExt cx="226260" cy="3927154"/>
          </a:xfrm>
        </p:grpSpPr>
        <p:sp>
          <p:nvSpPr>
            <p:cNvPr id="51" name="مثلث متساوي الساقين 52">
              <a:extLst>
                <a:ext uri="{FF2B5EF4-FFF2-40B4-BE49-F238E27FC236}">
                  <a16:creationId xmlns:a16="http://schemas.microsoft.com/office/drawing/2014/main" id="{AAEBF8BE-0132-7242-98C6-D40A0702B35F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52" name="مثلث متساوي الساقين 53">
              <a:extLst>
                <a:ext uri="{FF2B5EF4-FFF2-40B4-BE49-F238E27FC236}">
                  <a16:creationId xmlns:a16="http://schemas.microsoft.com/office/drawing/2014/main" id="{7DD8634A-0E3B-7446-9715-5AA8B3520A8C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25A0CF2F-2A3E-D247-9A7B-65F1B8954BED}"/>
              </a:ext>
            </a:extLst>
          </p:cNvPr>
          <p:cNvSpPr/>
          <p:nvPr/>
        </p:nvSpPr>
        <p:spPr>
          <a:xfrm>
            <a:off x="10741866" y="1364522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54" name="صورة 53">
            <a:hlinkClick r:id="rId17"/>
            <a:extLst>
              <a:ext uri="{FF2B5EF4-FFF2-40B4-BE49-F238E27FC236}">
                <a16:creationId xmlns:a16="http://schemas.microsoft.com/office/drawing/2014/main" id="{ACE0BB48-EB3C-1045-80A6-B6AC26E297B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120" t="7380" r="8167" b="3206"/>
          <a:stretch/>
        </p:blipFill>
        <p:spPr>
          <a:xfrm rot="5400000">
            <a:off x="10326753" y="2213719"/>
            <a:ext cx="970651" cy="1480247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id="{9121897B-6672-DC48-877D-1AB60286CDDE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0"/>
          </a:blip>
          <a:stretch>
            <a:fillRect/>
          </a:stretch>
        </p:blipFill>
        <p:spPr>
          <a:xfrm>
            <a:off x="8866" y="3429000"/>
            <a:ext cx="1366526" cy="1369951"/>
          </a:xfrm>
          <a:prstGeom prst="rect">
            <a:avLst/>
          </a:prstGeom>
          <a:ln>
            <a:noFill/>
          </a:ln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2F8DCF51-EA6E-744B-8679-B81662C4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/>
          <a:stretch>
            <a:fillRect/>
          </a:stretch>
        </p:blipFill>
        <p:spPr bwMode="auto">
          <a:xfrm>
            <a:off x="76440" y="188672"/>
            <a:ext cx="7272045" cy="461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صورة 8">
            <a:extLst>
              <a:ext uri="{FF2B5EF4-FFF2-40B4-BE49-F238E27FC236}">
                <a16:creationId xmlns:a16="http://schemas.microsoft.com/office/drawing/2014/main" id="{6B620F8D-9054-C44E-B931-F464A6C0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2" t="40378" r="3346" b="2"/>
          <a:stretch>
            <a:fillRect/>
          </a:stretch>
        </p:blipFill>
        <p:spPr bwMode="auto">
          <a:xfrm>
            <a:off x="5332474" y="2392226"/>
            <a:ext cx="1442134" cy="206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صورة 9">
            <a:extLst>
              <a:ext uri="{FF2B5EF4-FFF2-40B4-BE49-F238E27FC236}">
                <a16:creationId xmlns:a16="http://schemas.microsoft.com/office/drawing/2014/main" id="{CA0DEEA2-4CA9-FB40-A62D-36A9769BF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r="20461" b="60641"/>
          <a:stretch>
            <a:fillRect/>
          </a:stretch>
        </p:blipFill>
        <p:spPr bwMode="auto">
          <a:xfrm>
            <a:off x="662735" y="1103261"/>
            <a:ext cx="5951354" cy="11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صورة 10">
            <a:extLst>
              <a:ext uri="{FF2B5EF4-FFF2-40B4-BE49-F238E27FC236}">
                <a16:creationId xmlns:a16="http://schemas.microsoft.com/office/drawing/2014/main" id="{CCFB0F36-310B-0348-B932-C2E541F1C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39410" r="43689" b="10460"/>
          <a:stretch>
            <a:fillRect/>
          </a:stretch>
        </p:blipFill>
        <p:spPr bwMode="auto">
          <a:xfrm>
            <a:off x="920815" y="2264282"/>
            <a:ext cx="3865915" cy="206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مستطيل 59">
            <a:extLst>
              <a:ext uri="{FF2B5EF4-FFF2-40B4-BE49-F238E27FC236}">
                <a16:creationId xmlns:a16="http://schemas.microsoft.com/office/drawing/2014/main" id="{26C9B466-0C75-0645-9AF1-61E1B01C8343}"/>
              </a:ext>
            </a:extLst>
          </p:cNvPr>
          <p:cNvSpPr/>
          <p:nvPr/>
        </p:nvSpPr>
        <p:spPr>
          <a:xfrm>
            <a:off x="364076" y="704827"/>
            <a:ext cx="25779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التاريخ    </a:t>
            </a:r>
            <a:r>
              <a:rPr lang="ar-SA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/     / ١٤٤هـ</a:t>
            </a:r>
          </a:p>
        </p:txBody>
      </p:sp>
      <p:sp>
        <p:nvSpPr>
          <p:cNvPr id="61" name="شارة رتبة 60">
            <a:extLst>
              <a:ext uri="{FF2B5EF4-FFF2-40B4-BE49-F238E27FC236}">
                <a16:creationId xmlns:a16="http://schemas.microsoft.com/office/drawing/2014/main" id="{5C9F3688-9714-D14C-B003-289D111E41BB}"/>
              </a:ext>
            </a:extLst>
          </p:cNvPr>
          <p:cNvSpPr/>
          <p:nvPr/>
        </p:nvSpPr>
        <p:spPr>
          <a:xfrm>
            <a:off x="5514166" y="534586"/>
            <a:ext cx="1354252" cy="481072"/>
          </a:xfrm>
          <a:prstGeom prst="chevr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SA" dirty="0">
                <a:solidFill>
                  <a:schemeClr val="tx1"/>
                </a:solidFill>
              </a:rPr>
              <a:t>٤-٥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4B2D870-7097-7741-A908-1A2D783E60E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71158" y="6389613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chemeClr val="tx1"/>
                </a:solidFill>
              </a:rPr>
              <a:pPr/>
              <a:t>477</a:t>
            </a:fld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0" name="Text Box 230">
            <a:extLst>
              <a:ext uri="{FF2B5EF4-FFF2-40B4-BE49-F238E27FC236}">
                <a16:creationId xmlns:a16="http://schemas.microsoft.com/office/drawing/2014/main" id="{FECBEE34-CF59-F34B-B6B0-F4DE64FC0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042" y="3616229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  <a:endParaRPr lang="en-US" altLang="ar-SA" sz="2400" b="1"/>
          </a:p>
        </p:txBody>
      </p:sp>
      <p:sp>
        <p:nvSpPr>
          <p:cNvPr id="111" name="Text Box 231">
            <a:extLst>
              <a:ext uri="{FF2B5EF4-FFF2-40B4-BE49-F238E27FC236}">
                <a16:creationId xmlns:a16="http://schemas.microsoft.com/office/drawing/2014/main" id="{FA00445A-8DE6-A646-9575-1EBAD4F9B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717" y="3638454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/>
              <a:t>Ø</a:t>
            </a:r>
          </a:p>
        </p:txBody>
      </p:sp>
      <p:sp>
        <p:nvSpPr>
          <p:cNvPr id="112" name="AutoShape 13">
            <a:extLst>
              <a:ext uri="{FF2B5EF4-FFF2-40B4-BE49-F238E27FC236}">
                <a16:creationId xmlns:a16="http://schemas.microsoft.com/office/drawing/2014/main" id="{5773DDFD-60C2-9549-884B-45A41E59E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405" y="2211291"/>
            <a:ext cx="7488237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</a:t>
            </a:r>
            <a:r>
              <a:rPr lang="en-US" altLang="ar-SA" sz="2400" b="1"/>
              <a:t>│</a:t>
            </a:r>
            <a:r>
              <a:rPr lang="ar-SA" altLang="ar-SA" sz="2400" b="1"/>
              <a:t>٢ جـ  ــ  ٥</a:t>
            </a:r>
            <a:r>
              <a:rPr lang="en-US" altLang="ar-SA" sz="2400" b="1"/>
              <a:t>│</a:t>
            </a:r>
            <a:r>
              <a:rPr lang="ar-SA" altLang="ar-SA" sz="2400" b="1"/>
              <a:t> &lt;  ــ ٣  ثم مثل مجموعة الحل بيانيا .</a:t>
            </a:r>
            <a:endParaRPr lang="en-US" altLang="ar-SA" sz="2400" b="1"/>
          </a:p>
        </p:txBody>
      </p:sp>
      <p:sp>
        <p:nvSpPr>
          <p:cNvPr id="113" name="Text Box 253">
            <a:extLst>
              <a:ext uri="{FF2B5EF4-FFF2-40B4-BE49-F238E27FC236}">
                <a16:creationId xmlns:a16="http://schemas.microsoft.com/office/drawing/2014/main" id="{7715B57C-A48C-CF42-8769-80DE3840D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592" y="4660804"/>
            <a:ext cx="5545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لأن </a:t>
            </a:r>
            <a:r>
              <a:rPr lang="en-US" altLang="ar-SA" sz="2400" b="1" dirty="0">
                <a:solidFill>
                  <a:srgbClr val="002060"/>
                </a:solidFill>
              </a:rPr>
              <a:t>│</a:t>
            </a:r>
            <a:r>
              <a:rPr lang="ar-SA" altLang="ar-SA" sz="2400" b="1" dirty="0">
                <a:solidFill>
                  <a:srgbClr val="002060"/>
                </a:solidFill>
              </a:rPr>
              <a:t>٢ </a:t>
            </a:r>
            <a:r>
              <a:rPr lang="ar-SA" altLang="ar-SA" sz="2400" b="1" dirty="0" err="1">
                <a:solidFill>
                  <a:srgbClr val="002060"/>
                </a:solidFill>
              </a:rPr>
              <a:t>ج</a:t>
            </a:r>
            <a:r>
              <a:rPr lang="ar-SA" altLang="ar-SA" sz="2400" b="1" dirty="0">
                <a:solidFill>
                  <a:srgbClr val="002060"/>
                </a:solidFill>
              </a:rPr>
              <a:t>ـ ــ ٥</a:t>
            </a:r>
            <a:r>
              <a:rPr lang="en-US" altLang="ar-SA" sz="2400" b="1" dirty="0">
                <a:solidFill>
                  <a:srgbClr val="002060"/>
                </a:solidFill>
              </a:rPr>
              <a:t>│</a:t>
            </a:r>
            <a:r>
              <a:rPr lang="ar-SA" altLang="ar-SA" sz="2400" b="1" dirty="0">
                <a:solidFill>
                  <a:srgbClr val="002060"/>
                </a:solidFill>
              </a:rPr>
              <a:t> لا يمكن أن تكون أقل من ــ ٣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14" name="مربع نص 6">
            <a:extLst>
              <a:ext uri="{FF2B5EF4-FFF2-40B4-BE49-F238E27FC236}">
                <a16:creationId xmlns:a16="http://schemas.microsoft.com/office/drawing/2014/main" id="{BCBC99C6-176B-A340-A121-4F8FC4154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105" y="1527079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١ب/صـ ١٤٨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413478D-0E70-504D-B8BC-14C938CB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486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05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2" grpId="0" animBg="1"/>
      <p:bldP spid="1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10" name="Rectangle 115">
            <a:extLst>
              <a:ext uri="{FF2B5EF4-FFF2-40B4-BE49-F238E27FC236}">
                <a16:creationId xmlns:a16="http://schemas.microsoft.com/office/drawing/2014/main" id="{52E9FAB0-449C-AB47-A130-8861186F6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572" y="1985064"/>
            <a:ext cx="3025775" cy="21240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1" name="Text Box 116">
            <a:extLst>
              <a:ext uri="{FF2B5EF4-FFF2-40B4-BE49-F238E27FC236}">
                <a16:creationId xmlns:a16="http://schemas.microsoft.com/office/drawing/2014/main" id="{BC345364-ECAD-8E4D-B308-FD039C402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779" y="5803786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مجموعة الحل :</a:t>
            </a:r>
            <a:endParaRPr lang="en-US" altLang="ar-SA" sz="2400" b="1" dirty="0"/>
          </a:p>
        </p:txBody>
      </p:sp>
      <p:sp>
        <p:nvSpPr>
          <p:cNvPr id="112" name="Text Box 117">
            <a:extLst>
              <a:ext uri="{FF2B5EF4-FFF2-40B4-BE49-F238E27FC236}">
                <a16:creationId xmlns:a16="http://schemas.microsoft.com/office/drawing/2014/main" id="{D0336AC7-72EE-9045-AEAE-E0AFE9EA7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497" y="5729261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{  </a:t>
            </a:r>
            <a:r>
              <a:rPr lang="ar-SA" altLang="ar-SA" sz="2400" b="1" dirty="0" err="1"/>
              <a:t>ي</a:t>
            </a:r>
            <a:r>
              <a:rPr lang="ar-SA" altLang="ar-SA" sz="2400" b="1" dirty="0"/>
              <a:t>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ــ ١٠ &lt;  </a:t>
            </a:r>
            <a:r>
              <a:rPr lang="ar-SA" altLang="ar-SA" sz="2400" b="1" dirty="0" err="1"/>
              <a:t>ي</a:t>
            </a:r>
            <a:r>
              <a:rPr lang="ar-SA" altLang="ar-SA" sz="2400" b="1" dirty="0"/>
              <a:t> &lt;  ٤  }</a:t>
            </a:r>
          </a:p>
        </p:txBody>
      </p:sp>
      <p:sp>
        <p:nvSpPr>
          <p:cNvPr id="113" name="AutoShape 13">
            <a:extLst>
              <a:ext uri="{FF2B5EF4-FFF2-40B4-BE49-F238E27FC236}">
                <a16:creationId xmlns:a16="http://schemas.microsoft.com/office/drawing/2014/main" id="{BFA13F44-CCF2-3046-B13A-97E2F1154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109" y="1188721"/>
            <a:ext cx="7488237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</a:t>
            </a:r>
            <a:r>
              <a:rPr lang="en-US" altLang="ar-SA" sz="2400" b="1"/>
              <a:t>│</a:t>
            </a:r>
            <a:r>
              <a:rPr lang="ar-SA" altLang="ar-SA" sz="2400" b="1"/>
              <a:t>ي + ٣</a:t>
            </a:r>
            <a:r>
              <a:rPr lang="en-US" altLang="ar-SA" sz="2400" b="1"/>
              <a:t>│</a:t>
            </a:r>
            <a:r>
              <a:rPr lang="ar-SA" altLang="ar-SA" sz="2400" b="1"/>
              <a:t> &lt;  ٧  ثم مثل مجموعة الحل بيانيا .</a:t>
            </a:r>
            <a:endParaRPr lang="en-US" altLang="ar-SA" sz="2400" b="1"/>
          </a:p>
        </p:txBody>
      </p:sp>
      <p:sp>
        <p:nvSpPr>
          <p:cNvPr id="114" name="Text Box 119">
            <a:extLst>
              <a:ext uri="{FF2B5EF4-FFF2-40B4-BE49-F238E27FC236}">
                <a16:creationId xmlns:a16="http://schemas.microsoft.com/office/drawing/2014/main" id="{EF6840E8-5F76-A847-B507-A331083AD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10" y="2237476"/>
            <a:ext cx="172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0070C0"/>
                </a:solidFill>
              </a:rPr>
              <a:t>ي</a:t>
            </a:r>
            <a:r>
              <a:rPr lang="ar-SA" altLang="ar-SA" sz="2400" b="1" dirty="0">
                <a:solidFill>
                  <a:srgbClr val="0070C0"/>
                </a:solidFill>
              </a:rPr>
              <a:t> + ٣ &lt;  ٧</a:t>
            </a:r>
            <a:endParaRPr lang="en-US" altLang="ar-SA" sz="2400" b="1" dirty="0">
              <a:solidFill>
                <a:srgbClr val="0070C0"/>
              </a:solidFill>
            </a:endParaRPr>
          </a:p>
        </p:txBody>
      </p:sp>
      <p:sp>
        <p:nvSpPr>
          <p:cNvPr id="115" name="Text Box 120">
            <a:extLst>
              <a:ext uri="{FF2B5EF4-FFF2-40B4-BE49-F238E27FC236}">
                <a16:creationId xmlns:a16="http://schemas.microsoft.com/office/drawing/2014/main" id="{873EBD11-ECAA-D745-9D69-191612E65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2510" y="2680389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٣</a:t>
            </a:r>
            <a:endParaRPr lang="en-US" altLang="ar-SA" sz="2400" b="1"/>
          </a:p>
        </p:txBody>
      </p:sp>
      <p:sp>
        <p:nvSpPr>
          <p:cNvPr id="116" name="Text Box 121">
            <a:extLst>
              <a:ext uri="{FF2B5EF4-FFF2-40B4-BE49-F238E27FC236}">
                <a16:creationId xmlns:a16="http://schemas.microsoft.com/office/drawing/2014/main" id="{8B5CEBBE-89D6-C247-8056-B2B408050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297" y="2680389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٣</a:t>
            </a:r>
            <a:endParaRPr lang="en-US" altLang="ar-SA" sz="2400" b="1"/>
          </a:p>
        </p:txBody>
      </p:sp>
      <p:sp>
        <p:nvSpPr>
          <p:cNvPr id="117" name="Line 122">
            <a:extLst>
              <a:ext uri="{FF2B5EF4-FFF2-40B4-BE49-F238E27FC236}">
                <a16:creationId xmlns:a16="http://schemas.microsoft.com/office/drawing/2014/main" id="{9E4A5296-5329-8946-A28E-E2AAAB2F89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347" y="3172514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Line 123">
            <a:extLst>
              <a:ext uri="{FF2B5EF4-FFF2-40B4-BE49-F238E27FC236}">
                <a16:creationId xmlns:a16="http://schemas.microsoft.com/office/drawing/2014/main" id="{D63F63F3-6B80-9C40-A9B4-F16344F1C9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1460" y="2308914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124">
            <a:extLst>
              <a:ext uri="{FF2B5EF4-FFF2-40B4-BE49-F238E27FC236}">
                <a16:creationId xmlns:a16="http://schemas.microsoft.com/office/drawing/2014/main" id="{7D530301-92F1-0141-996F-60AF78FB9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072" y="3245539"/>
            <a:ext cx="1592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ي       &lt; ٤</a:t>
            </a:r>
          </a:p>
        </p:txBody>
      </p:sp>
      <p:sp>
        <p:nvSpPr>
          <p:cNvPr id="120" name="Rectangle 125">
            <a:extLst>
              <a:ext uri="{FF2B5EF4-FFF2-40B4-BE49-F238E27FC236}">
                <a16:creationId xmlns:a16="http://schemas.microsoft.com/office/drawing/2014/main" id="{78088BCC-894A-7749-B100-876EEAA82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660" y="1985064"/>
            <a:ext cx="3025775" cy="21240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21" name="Text Box 126">
            <a:extLst>
              <a:ext uri="{FF2B5EF4-FFF2-40B4-BE49-F238E27FC236}">
                <a16:creationId xmlns:a16="http://schemas.microsoft.com/office/drawing/2014/main" id="{737EAC89-16A4-B34A-BF16-606464D1C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410" y="2237476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ي + ٣ &gt;  ــ ٧</a:t>
            </a:r>
          </a:p>
        </p:txBody>
      </p:sp>
      <p:sp>
        <p:nvSpPr>
          <p:cNvPr id="122" name="Text Box 127">
            <a:extLst>
              <a:ext uri="{FF2B5EF4-FFF2-40B4-BE49-F238E27FC236}">
                <a16:creationId xmlns:a16="http://schemas.microsoft.com/office/drawing/2014/main" id="{50FC436C-C6AE-6141-9504-EFEC8CF34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472" y="2680389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٣</a:t>
            </a:r>
            <a:endParaRPr lang="en-US" altLang="ar-SA" sz="2400" b="1"/>
          </a:p>
        </p:txBody>
      </p:sp>
      <p:sp>
        <p:nvSpPr>
          <p:cNvPr id="123" name="Text Box 128">
            <a:extLst>
              <a:ext uri="{FF2B5EF4-FFF2-40B4-BE49-F238E27FC236}">
                <a16:creationId xmlns:a16="http://schemas.microsoft.com/office/drawing/2014/main" id="{E5262B1E-2149-2944-A16B-71316F463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285" y="2680389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٣</a:t>
            </a:r>
            <a:endParaRPr lang="en-US" altLang="ar-SA" sz="2400" b="1"/>
          </a:p>
        </p:txBody>
      </p:sp>
      <p:sp>
        <p:nvSpPr>
          <p:cNvPr id="124" name="Line 129">
            <a:extLst>
              <a:ext uri="{FF2B5EF4-FFF2-40B4-BE49-F238E27FC236}">
                <a16:creationId xmlns:a16="http://schemas.microsoft.com/office/drawing/2014/main" id="{CA14C1BE-4381-9D4E-9EBB-D8564769EE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00435" y="3172514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Line 130">
            <a:extLst>
              <a:ext uri="{FF2B5EF4-FFF2-40B4-BE49-F238E27FC236}">
                <a16:creationId xmlns:a16="http://schemas.microsoft.com/office/drawing/2014/main" id="{85E9E93D-E00D-5A48-BA51-F5DF390E19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7860" y="2285101"/>
            <a:ext cx="138112" cy="804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Text Box 131">
            <a:extLst>
              <a:ext uri="{FF2B5EF4-FFF2-40B4-BE49-F238E27FC236}">
                <a16:creationId xmlns:a16="http://schemas.microsoft.com/office/drawing/2014/main" id="{440DF348-EB74-A14A-B5A5-5B1E37F3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8210" y="3245539"/>
            <a:ext cx="1785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ي      &gt;  ــ ١٠</a:t>
            </a:r>
          </a:p>
        </p:txBody>
      </p:sp>
      <p:grpSp>
        <p:nvGrpSpPr>
          <p:cNvPr id="127" name="Group 132">
            <a:extLst>
              <a:ext uri="{FF2B5EF4-FFF2-40B4-BE49-F238E27FC236}">
                <a16:creationId xmlns:a16="http://schemas.microsoft.com/office/drawing/2014/main" id="{0D6D3BB5-9FC8-7B4D-AE7A-D7D705849C83}"/>
              </a:ext>
            </a:extLst>
          </p:cNvPr>
          <p:cNvGrpSpPr>
            <a:grpSpLocks/>
          </p:cNvGrpSpPr>
          <p:nvPr/>
        </p:nvGrpSpPr>
        <p:grpSpPr bwMode="auto">
          <a:xfrm>
            <a:off x="2639960" y="4504426"/>
            <a:ext cx="7883525" cy="1044575"/>
            <a:chOff x="499" y="2772"/>
            <a:chExt cx="4966" cy="658"/>
          </a:xfrm>
        </p:grpSpPr>
        <p:sp>
          <p:nvSpPr>
            <p:cNvPr id="128" name="Rectangle 133">
              <a:extLst>
                <a:ext uri="{FF2B5EF4-FFF2-40B4-BE49-F238E27FC236}">
                  <a16:creationId xmlns:a16="http://schemas.microsoft.com/office/drawing/2014/main" id="{0F416B67-70A9-8949-AD30-555FA4113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9" name="Line 134">
              <a:extLst>
                <a:ext uri="{FF2B5EF4-FFF2-40B4-BE49-F238E27FC236}">
                  <a16:creationId xmlns:a16="http://schemas.microsoft.com/office/drawing/2014/main" id="{F72A0B3B-1E49-3A4B-8FCF-E1A9C2C2D7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0" name="Text Box 135">
              <a:extLst>
                <a:ext uri="{FF2B5EF4-FFF2-40B4-BE49-F238E27FC236}">
                  <a16:creationId xmlns:a16="http://schemas.microsoft.com/office/drawing/2014/main" id="{6C1D3E9D-3D45-8542-8453-542D02DF3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٤         ٢          ٠         ــ ٢        ــ ٤       ــ ٦       ــ ٨       ــ ١٠      ــ ١٢</a:t>
              </a:r>
              <a:endParaRPr lang="he-IL" altLang="ar-SA" sz="2000" b="1"/>
            </a:p>
          </p:txBody>
        </p:sp>
      </p:grpSp>
      <p:sp>
        <p:nvSpPr>
          <p:cNvPr id="131" name="Rectangle 136">
            <a:extLst>
              <a:ext uri="{FF2B5EF4-FFF2-40B4-BE49-F238E27FC236}">
                <a16:creationId xmlns:a16="http://schemas.microsoft.com/office/drawing/2014/main" id="{25B0066A-4418-9649-9641-1F99791B6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922" y="4787001"/>
            <a:ext cx="5616575" cy="244475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2" name="Oval 137">
            <a:extLst>
              <a:ext uri="{FF2B5EF4-FFF2-40B4-BE49-F238E27FC236}">
                <a16:creationId xmlns:a16="http://schemas.microsoft.com/office/drawing/2014/main" id="{62588AB0-51C7-5648-98B5-325AAB943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085" y="4793351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33" name="Oval 138">
            <a:extLst>
              <a:ext uri="{FF2B5EF4-FFF2-40B4-BE49-F238E27FC236}">
                <a16:creationId xmlns:a16="http://schemas.microsoft.com/office/drawing/2014/main" id="{590F52EE-A78A-7C44-A85D-76EA56872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860" y="4793351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4" name="مربع نص 27">
            <a:extLst>
              <a:ext uri="{FF2B5EF4-FFF2-40B4-BE49-F238E27FC236}">
                <a16:creationId xmlns:a16="http://schemas.microsoft.com/office/drawing/2014/main" id="{DF24C899-DAC8-3E47-B8B9-FCEC80C18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6297" y="2006231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١/صـ ١٥٠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41305C7-2499-3F41-8272-708451CB1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487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30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/>
      <p:bldP spid="115" grpId="0"/>
      <p:bldP spid="116" grpId="0"/>
      <p:bldP spid="119" grpId="0"/>
      <p:bldP spid="120" grpId="0" animBg="1"/>
      <p:bldP spid="121" grpId="0"/>
      <p:bldP spid="122" grpId="0"/>
      <p:bldP spid="123" grpId="0"/>
      <p:bldP spid="126" grpId="0"/>
      <p:bldP spid="131" grpId="0" animBg="1"/>
      <p:bldP spid="132" grpId="0" animBg="1"/>
      <p:bldP spid="1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647462BB-29F9-2940-ADF6-3DBF6F44E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227" y="2373711"/>
            <a:ext cx="7488237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</a:t>
            </a:r>
            <a:r>
              <a:rPr lang="en-US" altLang="ar-SA" sz="2400" b="1"/>
              <a:t>│</a:t>
            </a:r>
            <a:r>
              <a:rPr lang="ar-SA" altLang="ar-SA" sz="2400" b="1"/>
              <a:t>ت + ٤</a:t>
            </a:r>
            <a:r>
              <a:rPr lang="en-US" altLang="ar-SA" sz="2400" b="1"/>
              <a:t>│</a:t>
            </a:r>
            <a:r>
              <a:rPr lang="ar-SA" altLang="ar-SA" sz="2400" b="1"/>
              <a:t> ≤  ــ ٢  ثم مثل مجموعة الحل بيانيا .</a:t>
            </a:r>
            <a:endParaRPr lang="en-US" altLang="ar-SA" sz="2400" b="1"/>
          </a:p>
        </p:txBody>
      </p:sp>
      <p:sp>
        <p:nvSpPr>
          <p:cNvPr id="110" name="Text Box 177">
            <a:extLst>
              <a:ext uri="{FF2B5EF4-FFF2-40B4-BE49-F238E27FC236}">
                <a16:creationId xmlns:a16="http://schemas.microsoft.com/office/drawing/2014/main" id="{FEB4B26A-3DDC-7A41-81DA-A8FF94CF6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4864" y="3778649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  <a:endParaRPr lang="en-US" altLang="ar-SA" sz="2400" b="1"/>
          </a:p>
        </p:txBody>
      </p:sp>
      <p:sp>
        <p:nvSpPr>
          <p:cNvPr id="111" name="Text Box 178">
            <a:extLst>
              <a:ext uri="{FF2B5EF4-FFF2-40B4-BE49-F238E27FC236}">
                <a16:creationId xmlns:a16="http://schemas.microsoft.com/office/drawing/2014/main" id="{7B1447C4-7FA4-1149-A037-A874C0B9A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39" y="3800874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/>
              <a:t>Ø</a:t>
            </a:r>
          </a:p>
        </p:txBody>
      </p:sp>
      <p:sp>
        <p:nvSpPr>
          <p:cNvPr id="112" name="Text Box 179">
            <a:extLst>
              <a:ext uri="{FF2B5EF4-FFF2-40B4-BE49-F238E27FC236}">
                <a16:creationId xmlns:a16="http://schemas.microsoft.com/office/drawing/2014/main" id="{F9C07215-2DAA-A745-B344-26F1D0176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127" y="4823224"/>
            <a:ext cx="594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لأن </a:t>
            </a:r>
            <a:r>
              <a:rPr lang="en-US" altLang="ar-SA" sz="2400" b="1" dirty="0">
                <a:solidFill>
                  <a:srgbClr val="002060"/>
                </a:solidFill>
              </a:rPr>
              <a:t>│</a:t>
            </a:r>
            <a:r>
              <a:rPr lang="ar-SA" altLang="ar-SA" sz="2400" b="1" dirty="0" err="1">
                <a:solidFill>
                  <a:srgbClr val="002060"/>
                </a:solidFill>
              </a:rPr>
              <a:t>ت</a:t>
            </a:r>
            <a:r>
              <a:rPr lang="ar-SA" altLang="ar-SA" sz="2400" b="1" dirty="0">
                <a:solidFill>
                  <a:srgbClr val="002060"/>
                </a:solidFill>
              </a:rPr>
              <a:t> + ٤</a:t>
            </a:r>
            <a:r>
              <a:rPr lang="en-US" altLang="ar-SA" sz="2400" b="1" dirty="0">
                <a:solidFill>
                  <a:srgbClr val="002060"/>
                </a:solidFill>
              </a:rPr>
              <a:t>│</a:t>
            </a:r>
            <a:r>
              <a:rPr lang="ar-SA" altLang="ar-SA" sz="2400" b="1" dirty="0">
                <a:solidFill>
                  <a:srgbClr val="002060"/>
                </a:solidFill>
              </a:rPr>
              <a:t> لا يمكن أن تكون أقل من أو يساوي  ــ ٢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13" name="مربع نص 6">
            <a:extLst>
              <a:ext uri="{FF2B5EF4-FFF2-40B4-BE49-F238E27FC236}">
                <a16:creationId xmlns:a16="http://schemas.microsoft.com/office/drawing/2014/main" id="{4B73177C-AB38-6E41-B998-1C4B15E4C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0927" y="1689499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٢/صـ ١٥٠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28418F8-400E-214F-A190-E644C999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488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569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9" name="Rectangle 165">
            <a:extLst>
              <a:ext uri="{FF2B5EF4-FFF2-40B4-BE49-F238E27FC236}">
                <a16:creationId xmlns:a16="http://schemas.microsoft.com/office/drawing/2014/main" id="{C7F112D2-7A29-344D-90F4-5869E02DD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056" y="1974327"/>
            <a:ext cx="3025775" cy="21240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Text Box 166">
            <a:extLst>
              <a:ext uri="{FF2B5EF4-FFF2-40B4-BE49-F238E27FC236}">
                <a16:creationId xmlns:a16="http://schemas.microsoft.com/office/drawing/2014/main" id="{F5F08CBD-4FEC-EC4E-A81A-0EC6D3B2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256" y="5898627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مجموعة الحل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11" name="Text Box 167">
            <a:extLst>
              <a:ext uri="{FF2B5EF4-FFF2-40B4-BE49-F238E27FC236}">
                <a16:creationId xmlns:a16="http://schemas.microsoft.com/office/drawing/2014/main" id="{84F744D7-F568-4A4A-A91E-3480DDC85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631" y="5898627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{  ك </a:t>
            </a:r>
            <a:r>
              <a:rPr lang="en-US" altLang="ar-SA" sz="2400" b="1"/>
              <a:t>│</a:t>
            </a:r>
            <a:r>
              <a:rPr lang="ar-SA" altLang="ar-SA" sz="2400" b="1"/>
              <a:t> ٢ &lt;  ك  &lt;  ٨  }</a:t>
            </a:r>
          </a:p>
        </p:txBody>
      </p:sp>
      <p:sp>
        <p:nvSpPr>
          <p:cNvPr id="112" name="AutoShape 13">
            <a:extLst>
              <a:ext uri="{FF2B5EF4-FFF2-40B4-BE49-F238E27FC236}">
                <a16:creationId xmlns:a16="http://schemas.microsoft.com/office/drawing/2014/main" id="{4D4B21E7-30D9-9B44-BFF4-AF4293085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91" y="1057386"/>
            <a:ext cx="7488237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</a:t>
            </a:r>
            <a:r>
              <a:rPr lang="en-US" altLang="ar-SA" sz="2400" b="1"/>
              <a:t>│</a:t>
            </a:r>
            <a:r>
              <a:rPr lang="ar-SA" altLang="ar-SA" sz="2400" b="1"/>
              <a:t>ك ــ ٥</a:t>
            </a:r>
            <a:r>
              <a:rPr lang="en-US" altLang="ar-SA" sz="2400" b="1"/>
              <a:t>│</a:t>
            </a:r>
            <a:r>
              <a:rPr lang="ar-SA" altLang="ar-SA" sz="2400" b="1"/>
              <a:t> &lt;  ٣  ثم مثل مجموعة الحل بيانيا .</a:t>
            </a:r>
            <a:endParaRPr lang="en-US" altLang="ar-SA" sz="2400" b="1"/>
          </a:p>
        </p:txBody>
      </p:sp>
      <p:sp>
        <p:nvSpPr>
          <p:cNvPr id="113" name="Text Box 169">
            <a:extLst>
              <a:ext uri="{FF2B5EF4-FFF2-40B4-BE49-F238E27FC236}">
                <a16:creationId xmlns:a16="http://schemas.microsoft.com/office/drawing/2014/main" id="{E2BA3511-44C4-6849-B504-069431810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394" y="2226739"/>
            <a:ext cx="172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ك ــ ٥ &lt;  ٣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14" name="Text Box 170">
            <a:extLst>
              <a:ext uri="{FF2B5EF4-FFF2-40B4-BE49-F238E27FC236}">
                <a16:creationId xmlns:a16="http://schemas.microsoft.com/office/drawing/2014/main" id="{BBD44412-E644-644D-968F-B3B3821A3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169" y="2669652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٥</a:t>
            </a:r>
            <a:endParaRPr lang="en-US" altLang="ar-SA" sz="2400" b="1"/>
          </a:p>
        </p:txBody>
      </p:sp>
      <p:sp>
        <p:nvSpPr>
          <p:cNvPr id="115" name="Text Box 171">
            <a:extLst>
              <a:ext uri="{FF2B5EF4-FFF2-40B4-BE49-F238E27FC236}">
                <a16:creationId xmlns:a16="http://schemas.microsoft.com/office/drawing/2014/main" id="{53E8522E-4288-994F-8438-4B82D954E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956" y="2669652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٥</a:t>
            </a:r>
            <a:endParaRPr lang="en-US" altLang="ar-SA" sz="2400" b="1"/>
          </a:p>
        </p:txBody>
      </p:sp>
      <p:sp>
        <p:nvSpPr>
          <p:cNvPr id="116" name="Line 172">
            <a:extLst>
              <a:ext uri="{FF2B5EF4-FFF2-40B4-BE49-F238E27FC236}">
                <a16:creationId xmlns:a16="http://schemas.microsoft.com/office/drawing/2014/main" id="{BB205A94-2E64-E44B-8BCC-69E37929CA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5831" y="3161777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Line 173">
            <a:extLst>
              <a:ext uri="{FF2B5EF4-FFF2-40B4-BE49-F238E27FC236}">
                <a16:creationId xmlns:a16="http://schemas.microsoft.com/office/drawing/2014/main" id="{CD822DC5-8EE5-0D46-9CF4-50B92D0C34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7044" y="2341039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174">
            <a:extLst>
              <a:ext uri="{FF2B5EF4-FFF2-40B4-BE49-F238E27FC236}">
                <a16:creationId xmlns:a16="http://schemas.microsoft.com/office/drawing/2014/main" id="{01855334-5440-D245-9D4C-F60D89AF3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6631" y="3234802"/>
            <a:ext cx="1592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ك      &lt;  ٨</a:t>
            </a:r>
          </a:p>
        </p:txBody>
      </p:sp>
      <p:sp>
        <p:nvSpPr>
          <p:cNvPr id="119" name="Rectangle 175">
            <a:extLst>
              <a:ext uri="{FF2B5EF4-FFF2-40B4-BE49-F238E27FC236}">
                <a16:creationId xmlns:a16="http://schemas.microsoft.com/office/drawing/2014/main" id="{395F7051-0CBF-AB44-B293-A46F102AF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144" y="1974327"/>
            <a:ext cx="3025775" cy="21240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20" name="Text Box 176">
            <a:extLst>
              <a:ext uri="{FF2B5EF4-FFF2-40B4-BE49-F238E27FC236}">
                <a16:creationId xmlns:a16="http://schemas.microsoft.com/office/drawing/2014/main" id="{D3B99BE8-C49D-6E4A-9419-BBF07967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894" y="2226739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ك ــ ٥ &gt;  ــ ٣</a:t>
            </a:r>
          </a:p>
        </p:txBody>
      </p:sp>
      <p:sp>
        <p:nvSpPr>
          <p:cNvPr id="121" name="Text Box 177">
            <a:extLst>
              <a:ext uri="{FF2B5EF4-FFF2-40B4-BE49-F238E27FC236}">
                <a16:creationId xmlns:a16="http://schemas.microsoft.com/office/drawing/2014/main" id="{0F4B0389-DD73-B94B-B413-8B264C3AF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544" y="2669652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٥</a:t>
            </a:r>
            <a:endParaRPr lang="en-US" altLang="ar-SA" sz="2400" b="1"/>
          </a:p>
        </p:txBody>
      </p:sp>
      <p:sp>
        <p:nvSpPr>
          <p:cNvPr id="122" name="Text Box 178">
            <a:extLst>
              <a:ext uri="{FF2B5EF4-FFF2-40B4-BE49-F238E27FC236}">
                <a16:creationId xmlns:a16="http://schemas.microsoft.com/office/drawing/2014/main" id="{105F50AC-9522-1444-A9C6-440ED82C8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019" y="2669652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٥</a:t>
            </a:r>
            <a:endParaRPr lang="en-US" altLang="ar-SA" sz="2400" b="1"/>
          </a:p>
        </p:txBody>
      </p:sp>
      <p:sp>
        <p:nvSpPr>
          <p:cNvPr id="123" name="Line 179">
            <a:extLst>
              <a:ext uri="{FF2B5EF4-FFF2-40B4-BE49-F238E27FC236}">
                <a16:creationId xmlns:a16="http://schemas.microsoft.com/office/drawing/2014/main" id="{1764E8F3-390C-7548-9640-A4B0C464F8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34919" y="3161777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Line 180">
            <a:extLst>
              <a:ext uri="{FF2B5EF4-FFF2-40B4-BE49-F238E27FC236}">
                <a16:creationId xmlns:a16="http://schemas.microsoft.com/office/drawing/2014/main" id="{2744F8A4-2A8D-8D49-8E53-7DA108363B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4419" y="2309289"/>
            <a:ext cx="215900" cy="744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Text Box 181">
            <a:extLst>
              <a:ext uri="{FF2B5EF4-FFF2-40B4-BE49-F238E27FC236}">
                <a16:creationId xmlns:a16="http://schemas.microsoft.com/office/drawing/2014/main" id="{2B4E8DA9-0C5C-3F4C-B955-D1F2F2239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694" y="3234802"/>
            <a:ext cx="1785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ك      &gt;   ٢</a:t>
            </a:r>
          </a:p>
        </p:txBody>
      </p:sp>
      <p:grpSp>
        <p:nvGrpSpPr>
          <p:cNvPr id="126" name="Group 182">
            <a:extLst>
              <a:ext uri="{FF2B5EF4-FFF2-40B4-BE49-F238E27FC236}">
                <a16:creationId xmlns:a16="http://schemas.microsoft.com/office/drawing/2014/main" id="{09DB34F9-DAB0-8B49-8ED8-A391736FB09E}"/>
              </a:ext>
            </a:extLst>
          </p:cNvPr>
          <p:cNvGrpSpPr>
            <a:grpSpLocks/>
          </p:cNvGrpSpPr>
          <p:nvPr/>
        </p:nvGrpSpPr>
        <p:grpSpPr bwMode="auto">
          <a:xfrm>
            <a:off x="2274444" y="4493689"/>
            <a:ext cx="7883525" cy="1044575"/>
            <a:chOff x="499" y="2772"/>
            <a:chExt cx="4966" cy="658"/>
          </a:xfrm>
        </p:grpSpPr>
        <p:sp>
          <p:nvSpPr>
            <p:cNvPr id="127" name="Rectangle 183">
              <a:extLst>
                <a:ext uri="{FF2B5EF4-FFF2-40B4-BE49-F238E27FC236}">
                  <a16:creationId xmlns:a16="http://schemas.microsoft.com/office/drawing/2014/main" id="{C5F9B129-AD1E-4240-ABDC-0F370BD88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8" name="Line 184">
              <a:extLst>
                <a:ext uri="{FF2B5EF4-FFF2-40B4-BE49-F238E27FC236}">
                  <a16:creationId xmlns:a16="http://schemas.microsoft.com/office/drawing/2014/main" id="{D97B70D5-FE99-314A-BC99-A38CF71FB2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9" name="Text Box 185">
              <a:extLst>
                <a:ext uri="{FF2B5EF4-FFF2-40B4-BE49-F238E27FC236}">
                  <a16:creationId xmlns:a16="http://schemas.microsoft.com/office/drawing/2014/main" id="{8DA4B263-1DA5-2D4C-8A8C-08242484B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٩         ٨          ٧          ٦          ٥          ٤          ٣          ٢          ١</a:t>
              </a:r>
              <a:endParaRPr lang="he-IL" altLang="ar-SA" sz="2000" b="1"/>
            </a:p>
          </p:txBody>
        </p:sp>
      </p:grpSp>
      <p:sp>
        <p:nvSpPr>
          <p:cNvPr id="130" name="Rectangle 186">
            <a:extLst>
              <a:ext uri="{FF2B5EF4-FFF2-40B4-BE49-F238E27FC236}">
                <a16:creationId xmlns:a16="http://schemas.microsoft.com/office/drawing/2014/main" id="{4D484255-092D-9A43-9EEB-4625FA8A0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406" y="4776264"/>
            <a:ext cx="4838700" cy="258763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1" name="Oval 187">
            <a:extLst>
              <a:ext uri="{FF2B5EF4-FFF2-40B4-BE49-F238E27FC236}">
                <a16:creationId xmlns:a16="http://schemas.microsoft.com/office/drawing/2014/main" id="{F706C50D-88EF-9844-B6B1-68DE051E7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5569" y="4782614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32" name="Oval 188">
            <a:extLst>
              <a:ext uri="{FF2B5EF4-FFF2-40B4-BE49-F238E27FC236}">
                <a16:creationId xmlns:a16="http://schemas.microsoft.com/office/drawing/2014/main" id="{A68A9E87-F6F6-7A46-857E-9F8CE6A28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3819" y="4782614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4" name="مربع نص 26">
            <a:extLst>
              <a:ext uri="{FF2B5EF4-FFF2-40B4-BE49-F238E27FC236}">
                <a16:creationId xmlns:a16="http://schemas.microsoft.com/office/drawing/2014/main" id="{DC1C7FB0-20C9-9C40-9166-67DD5EA11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634" y="1948694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٦/صـ ١٥٠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1CB98F8-04C3-284B-9C78-D77E2841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489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48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/>
      <p:bldP spid="114" grpId="0"/>
      <p:bldP spid="115" grpId="0"/>
      <p:bldP spid="118" grpId="0"/>
      <p:bldP spid="119" grpId="0" animBg="1"/>
      <p:bldP spid="120" grpId="0"/>
      <p:bldP spid="121" grpId="0"/>
      <p:bldP spid="122" grpId="0"/>
      <p:bldP spid="125" grpId="0"/>
      <p:bldP spid="130" grpId="0" animBg="1"/>
      <p:bldP spid="131" grpId="0" animBg="1"/>
      <p:bldP spid="1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84355C2-CB56-4E42-B704-E360FCC14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501" y="2545326"/>
            <a:ext cx="2089150" cy="1701839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AutoShape 13">
            <a:extLst>
              <a:ext uri="{FF2B5EF4-FFF2-40B4-BE49-F238E27FC236}">
                <a16:creationId xmlns:a16="http://schemas.microsoft.com/office/drawing/2014/main" id="{2460B5A0-0F18-D945-A065-F1178311E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106" y="1242823"/>
            <a:ext cx="7883525" cy="1079500"/>
          </a:xfrm>
          <a:prstGeom prst="octagon">
            <a:avLst>
              <a:gd name="adj" fmla="val 29287"/>
            </a:avLst>
          </a:prstGeom>
          <a:noFill/>
          <a:ln w="38100" cmpd="dbl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/>
          </a:p>
        </p:txBody>
      </p:sp>
      <p:sp>
        <p:nvSpPr>
          <p:cNvPr id="111" name="Rectangle 112">
            <a:extLst>
              <a:ext uri="{FF2B5EF4-FFF2-40B4-BE49-F238E27FC236}">
                <a16:creationId xmlns:a16="http://schemas.microsoft.com/office/drawing/2014/main" id="{C16243ED-57DE-6F42-8C8D-1C8EBDCC6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989" y="2505376"/>
            <a:ext cx="2089150" cy="1741790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2" name="Text Box 113">
            <a:extLst>
              <a:ext uri="{FF2B5EF4-FFF2-40B4-BE49-F238E27FC236}">
                <a16:creationId xmlns:a16="http://schemas.microsoft.com/office/drawing/2014/main" id="{C7B03DE5-9E76-6441-917F-3A5A202DC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484" y="3042931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س ≥   ــ ١</a:t>
            </a:r>
            <a:endParaRPr lang="en-US" altLang="ar-SA" sz="2400" b="1" dirty="0">
              <a:solidFill>
                <a:srgbClr val="3333FF"/>
              </a:solidFill>
            </a:endParaRPr>
          </a:p>
        </p:txBody>
      </p:sp>
      <p:sp>
        <p:nvSpPr>
          <p:cNvPr id="114" name="Text Box 154">
            <a:extLst>
              <a:ext uri="{FF2B5EF4-FFF2-40B4-BE49-F238E27FC236}">
                <a16:creationId xmlns:a16="http://schemas.microsoft.com/office/drawing/2014/main" id="{EF34CAAA-7FBC-094A-9B68-7BF9FF8F1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748" y="2957976"/>
            <a:ext cx="154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70C0"/>
                </a:solidFill>
              </a:rPr>
              <a:t>س ≤  ١</a:t>
            </a:r>
          </a:p>
        </p:txBody>
      </p:sp>
      <p:pic>
        <p:nvPicPr>
          <p:cNvPr id="115" name="Picture 167">
            <a:extLst>
              <a:ext uri="{FF2B5EF4-FFF2-40B4-BE49-F238E27FC236}">
                <a16:creationId xmlns:a16="http://schemas.microsoft.com/office/drawing/2014/main" id="{3E2F63ED-41EF-A84A-8FFD-AB768DCC4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69" y="1307630"/>
            <a:ext cx="73072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Rectangle 168">
            <a:extLst>
              <a:ext uri="{FF2B5EF4-FFF2-40B4-BE49-F238E27FC236}">
                <a16:creationId xmlns:a16="http://schemas.microsoft.com/office/drawing/2014/main" id="{F1A70BFC-B7B7-F74F-A98F-C4C75E0B6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864" y="2369666"/>
            <a:ext cx="3313112" cy="1877499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7" name="Text Box 169">
            <a:extLst>
              <a:ext uri="{FF2B5EF4-FFF2-40B4-BE49-F238E27FC236}">
                <a16:creationId xmlns:a16="http://schemas.microsoft.com/office/drawing/2014/main" id="{76974FAD-B2F5-A642-BEAB-3295DEE22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1514" y="2410429"/>
            <a:ext cx="2449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نقطة المنتصف =  ٠</a:t>
            </a:r>
            <a:endParaRPr lang="en-US" altLang="ar-SA" sz="2400" b="1"/>
          </a:p>
        </p:txBody>
      </p:sp>
      <p:sp>
        <p:nvSpPr>
          <p:cNvPr id="118" name="Text Box 170">
            <a:extLst>
              <a:ext uri="{FF2B5EF4-FFF2-40B4-BE49-F238E27FC236}">
                <a16:creationId xmlns:a16="http://schemas.microsoft.com/office/drawing/2014/main" id="{7CEE74EA-0A42-9049-9875-73D64A010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689" y="2997804"/>
            <a:ext cx="2700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مقدار التغير =  ١</a:t>
            </a:r>
            <a:endParaRPr lang="en-US" altLang="ar-SA" sz="2400" b="1"/>
          </a:p>
        </p:txBody>
      </p:sp>
      <p:sp>
        <p:nvSpPr>
          <p:cNvPr id="119" name="Text Box 171">
            <a:extLst>
              <a:ext uri="{FF2B5EF4-FFF2-40B4-BE49-F238E27FC236}">
                <a16:creationId xmlns:a16="http://schemas.microsoft.com/office/drawing/2014/main" id="{1F9F259B-9912-9444-8410-0F4169B6A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701" y="3574066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المتباينة هي :</a:t>
            </a:r>
            <a:endParaRPr lang="en-US" altLang="ar-SA" sz="2400" b="1"/>
          </a:p>
        </p:txBody>
      </p:sp>
      <p:sp>
        <p:nvSpPr>
          <p:cNvPr id="120" name="Text Box 172">
            <a:extLst>
              <a:ext uri="{FF2B5EF4-FFF2-40B4-BE49-F238E27FC236}">
                <a16:creationId xmlns:a16="http://schemas.microsoft.com/office/drawing/2014/main" id="{F90DD60C-1B94-9042-8A0A-D0D4C5BE0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814" y="3562954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/>
              <a:t>│</a:t>
            </a:r>
            <a:r>
              <a:rPr lang="ar-SA" altLang="ar-SA" sz="2400" b="1"/>
              <a:t>س</a:t>
            </a:r>
            <a:r>
              <a:rPr lang="en-US" altLang="ar-SA" sz="2400" b="1"/>
              <a:t>│</a:t>
            </a:r>
            <a:r>
              <a:rPr lang="ar-SA" altLang="ar-SA" sz="2400" b="1"/>
              <a:t> ≤  ١</a:t>
            </a:r>
          </a:p>
        </p:txBody>
      </p:sp>
      <p:sp>
        <p:nvSpPr>
          <p:cNvPr id="121" name="Text Box 173">
            <a:extLst>
              <a:ext uri="{FF2B5EF4-FFF2-40B4-BE49-F238E27FC236}">
                <a16:creationId xmlns:a16="http://schemas.microsoft.com/office/drawing/2014/main" id="{6A92541B-7A20-2E43-BCA2-A29466886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849" y="5880981"/>
            <a:ext cx="453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مدى درجات الحرارة التي لاحظها خالد هو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22" name="Text Box 174">
            <a:extLst>
              <a:ext uri="{FF2B5EF4-FFF2-40B4-BE49-F238E27FC236}">
                <a16:creationId xmlns:a16="http://schemas.microsoft.com/office/drawing/2014/main" id="{A7AB9987-8E2D-C94B-8B8E-51A6B20AA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660" y="5880182"/>
            <a:ext cx="3533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{ س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ــ ١ ≤   س  ≤  ١  }</a:t>
            </a:r>
          </a:p>
        </p:txBody>
      </p:sp>
      <p:grpSp>
        <p:nvGrpSpPr>
          <p:cNvPr id="123" name="Group 175">
            <a:extLst>
              <a:ext uri="{FF2B5EF4-FFF2-40B4-BE49-F238E27FC236}">
                <a16:creationId xmlns:a16="http://schemas.microsoft.com/office/drawing/2014/main" id="{D35EBB5B-B18A-954E-8FDD-F9614BB33F49}"/>
              </a:ext>
            </a:extLst>
          </p:cNvPr>
          <p:cNvGrpSpPr>
            <a:grpSpLocks/>
          </p:cNvGrpSpPr>
          <p:nvPr/>
        </p:nvGrpSpPr>
        <p:grpSpPr bwMode="auto">
          <a:xfrm>
            <a:off x="2545301" y="4821841"/>
            <a:ext cx="7883525" cy="1044575"/>
            <a:chOff x="499" y="2772"/>
            <a:chExt cx="4966" cy="658"/>
          </a:xfrm>
        </p:grpSpPr>
        <p:sp>
          <p:nvSpPr>
            <p:cNvPr id="124" name="Rectangle 176">
              <a:extLst>
                <a:ext uri="{FF2B5EF4-FFF2-40B4-BE49-F238E27FC236}">
                  <a16:creationId xmlns:a16="http://schemas.microsoft.com/office/drawing/2014/main" id="{C8408F71-8835-CF49-8455-71C360F386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5" name="Line 177">
              <a:extLst>
                <a:ext uri="{FF2B5EF4-FFF2-40B4-BE49-F238E27FC236}">
                  <a16:creationId xmlns:a16="http://schemas.microsoft.com/office/drawing/2014/main" id="{5C0DF742-D86A-F147-A44D-94D760547D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6" name="Text Box 178">
              <a:extLst>
                <a:ext uri="{FF2B5EF4-FFF2-40B4-BE49-F238E27FC236}">
                  <a16:creationId xmlns:a16="http://schemas.microsoft.com/office/drawing/2014/main" id="{92B7E4CD-5C08-F24C-AA3B-4168E0950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٤         ٣          ٢          ١          ٠        ــ ١        ــ ٢        ــ ٣        ــ ٤</a:t>
              </a:r>
              <a:endParaRPr lang="he-IL" altLang="ar-SA" sz="2000" b="1"/>
            </a:p>
          </p:txBody>
        </p:sp>
      </p:grpSp>
      <p:sp>
        <p:nvSpPr>
          <p:cNvPr id="127" name="Rectangle 179">
            <a:extLst>
              <a:ext uri="{FF2B5EF4-FFF2-40B4-BE49-F238E27FC236}">
                <a16:creationId xmlns:a16="http://schemas.microsoft.com/office/drawing/2014/main" id="{E10ED46C-DD8A-0C4B-A05E-5A820628F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1901" y="5090129"/>
            <a:ext cx="1476375" cy="27305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8" name="Oval 180">
            <a:extLst>
              <a:ext uri="{FF2B5EF4-FFF2-40B4-BE49-F238E27FC236}">
                <a16:creationId xmlns:a16="http://schemas.microsoft.com/office/drawing/2014/main" id="{AC5ED995-A98D-2C49-91D2-A5CDFC722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6001" y="5110766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9" name="Oval 181">
            <a:extLst>
              <a:ext uri="{FF2B5EF4-FFF2-40B4-BE49-F238E27FC236}">
                <a16:creationId xmlns:a16="http://schemas.microsoft.com/office/drawing/2014/main" id="{0DA4F1DA-7E12-C84D-A9E3-1A4F8CB9B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276" y="5110766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0" name="Text Box 58">
            <a:extLst>
              <a:ext uri="{FF2B5EF4-FFF2-40B4-BE49-F238E27FC236}">
                <a16:creationId xmlns:a16="http://schemas.microsoft.com/office/drawing/2014/main" id="{EC8BF76B-3075-8D40-9E3D-BC3228066498}"/>
              </a:ext>
            </a:extLst>
          </p:cNvPr>
          <p:cNvSpPr txBox="1">
            <a:spLocks noChangeArrowheads="1"/>
          </p:cNvSpPr>
          <p:nvPr/>
        </p:nvSpPr>
        <p:spPr bwMode="auto">
          <a:xfrm rot="784224">
            <a:off x="10314030" y="1447031"/>
            <a:ext cx="2319872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من واقع الحياة ( &lt; )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31" name="مربع نص 23">
            <a:extLst>
              <a:ext uri="{FF2B5EF4-FFF2-40B4-BE49-F238E27FC236}">
                <a16:creationId xmlns:a16="http://schemas.microsoft.com/office/drawing/2014/main" id="{59ECE3B8-E742-1240-BF12-61CD78C73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72" y="1275178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٢/صـ ١٤٩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2A53B97-6244-DE45-BB91-7008A669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490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694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/>
      <p:bldP spid="114" grpId="0"/>
      <p:bldP spid="116" grpId="0" animBg="1"/>
      <p:bldP spid="117" grpId="0"/>
      <p:bldP spid="118" grpId="0"/>
      <p:bldP spid="119" grpId="0"/>
      <p:bldP spid="120" grpId="0"/>
      <p:bldP spid="121" grpId="0"/>
      <p:bldP spid="122" grpId="0"/>
      <p:bldP spid="127" grpId="0" animBg="1"/>
      <p:bldP spid="128" grpId="0" animBg="1"/>
      <p:bldP spid="1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77F1F9D-5E22-D046-9700-39D941A6B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501" y="2320391"/>
            <a:ext cx="2360613" cy="1981200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AutoShape 13">
            <a:extLst>
              <a:ext uri="{FF2B5EF4-FFF2-40B4-BE49-F238E27FC236}">
                <a16:creationId xmlns:a16="http://schemas.microsoft.com/office/drawing/2014/main" id="{B35E9B3A-20AE-EE49-8EAC-4C54210CB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932" y="1027763"/>
            <a:ext cx="7883525" cy="1079500"/>
          </a:xfrm>
          <a:prstGeom prst="octagon">
            <a:avLst>
              <a:gd name="adj" fmla="val 29287"/>
            </a:avLst>
          </a:prstGeom>
          <a:noFill/>
          <a:ln w="38100" cmpd="dbl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/>
          </a:p>
        </p:txBody>
      </p:sp>
      <p:sp>
        <p:nvSpPr>
          <p:cNvPr id="111" name="Rectangle 112">
            <a:extLst>
              <a:ext uri="{FF2B5EF4-FFF2-40B4-BE49-F238E27FC236}">
                <a16:creationId xmlns:a16="http://schemas.microsoft.com/office/drawing/2014/main" id="{42E9CBDA-97B7-5B48-920F-FCC20BE89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989" y="2320391"/>
            <a:ext cx="2284412" cy="1981200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2" name="Text Box 113">
            <a:extLst>
              <a:ext uri="{FF2B5EF4-FFF2-40B4-BE49-F238E27FC236}">
                <a16:creationId xmlns:a16="http://schemas.microsoft.com/office/drawing/2014/main" id="{D8DD4D10-6A4E-CA43-8CD9-FFC1F4A17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801" y="2572804"/>
            <a:ext cx="24177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ض- ١١٣٦≥  - ٢٢٧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14" name="Text Box 154">
            <a:extLst>
              <a:ext uri="{FF2B5EF4-FFF2-40B4-BE49-F238E27FC236}">
                <a16:creationId xmlns:a16="http://schemas.microsoft.com/office/drawing/2014/main" id="{FA1DDA1C-167E-0C4A-B4E4-702B096C9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714" y="2634716"/>
            <a:ext cx="2398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ض -١١٣٦ ≤  ٢٢٧</a:t>
            </a:r>
          </a:p>
        </p:txBody>
      </p:sp>
      <p:sp>
        <p:nvSpPr>
          <p:cNvPr id="115" name="Rectangle 168">
            <a:extLst>
              <a:ext uri="{FF2B5EF4-FFF2-40B4-BE49-F238E27FC236}">
                <a16:creationId xmlns:a16="http://schemas.microsoft.com/office/drawing/2014/main" id="{3B0B44A5-C3AB-F74B-B926-AA8AAF130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264" y="2320391"/>
            <a:ext cx="3313112" cy="1981200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6" name="Text Box 169">
            <a:extLst>
              <a:ext uri="{FF2B5EF4-FFF2-40B4-BE49-F238E27FC236}">
                <a16:creationId xmlns:a16="http://schemas.microsoft.com/office/drawing/2014/main" id="{FD3D6099-8B52-AE4F-AC2C-10BAD54C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014" y="2417229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نقطة المنتصف =  ١١٣٦</a:t>
            </a:r>
            <a:endParaRPr lang="en-US" altLang="ar-SA" sz="2400" b="1"/>
          </a:p>
        </p:txBody>
      </p:sp>
      <p:sp>
        <p:nvSpPr>
          <p:cNvPr id="117" name="Text Box 170">
            <a:extLst>
              <a:ext uri="{FF2B5EF4-FFF2-40B4-BE49-F238E27FC236}">
                <a16:creationId xmlns:a16="http://schemas.microsoft.com/office/drawing/2014/main" id="{02947FD4-B5B8-C547-BBA2-39735ABB7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914" y="2888716"/>
            <a:ext cx="2700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مقدار التغير =  ٢٢٧</a:t>
            </a:r>
            <a:endParaRPr lang="en-US" altLang="ar-SA" sz="2400" b="1"/>
          </a:p>
        </p:txBody>
      </p:sp>
      <p:sp>
        <p:nvSpPr>
          <p:cNvPr id="118" name="Text Box 171">
            <a:extLst>
              <a:ext uri="{FF2B5EF4-FFF2-40B4-BE49-F238E27FC236}">
                <a16:creationId xmlns:a16="http://schemas.microsoft.com/office/drawing/2014/main" id="{76FAA235-8E70-2D49-B451-2E532EF25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3139" y="3317341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المتباينة هي :</a:t>
            </a:r>
            <a:endParaRPr lang="en-US" altLang="ar-SA" sz="2400" b="1"/>
          </a:p>
        </p:txBody>
      </p:sp>
      <p:sp>
        <p:nvSpPr>
          <p:cNvPr id="119" name="Text Box 172">
            <a:extLst>
              <a:ext uri="{FF2B5EF4-FFF2-40B4-BE49-F238E27FC236}">
                <a16:creationId xmlns:a16="http://schemas.microsoft.com/office/drawing/2014/main" id="{45A72FD8-DD43-DF4A-8DA2-2B136FEA7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926" y="3768191"/>
            <a:ext cx="270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/>
              <a:t>│</a:t>
            </a:r>
            <a:r>
              <a:rPr lang="ar-SA" altLang="ar-SA" sz="2400" b="1"/>
              <a:t>ض- ١١٣٦</a:t>
            </a:r>
            <a:r>
              <a:rPr lang="en-US" altLang="ar-SA" sz="2400" b="1"/>
              <a:t>│</a:t>
            </a:r>
            <a:r>
              <a:rPr lang="ar-SA" altLang="ar-SA" sz="2400" b="1"/>
              <a:t> ≤  ٢٢٧</a:t>
            </a:r>
          </a:p>
        </p:txBody>
      </p:sp>
      <p:sp>
        <p:nvSpPr>
          <p:cNvPr id="120" name="Text Box 173">
            <a:extLst>
              <a:ext uri="{FF2B5EF4-FFF2-40B4-BE49-F238E27FC236}">
                <a16:creationId xmlns:a16="http://schemas.microsoft.com/office/drawing/2014/main" id="{24D37450-F3DC-3745-8FAF-16FD6AD87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976" y="5831941"/>
            <a:ext cx="4535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مدى الضغط المثالي </a:t>
            </a:r>
            <a:r>
              <a:rPr lang="ar-SA" altLang="ar-SA" sz="2400" b="1" dirty="0" err="1">
                <a:solidFill>
                  <a:srgbClr val="C00000"/>
                </a:solidFill>
              </a:rPr>
              <a:t>لاسطوانة</a:t>
            </a:r>
            <a:r>
              <a:rPr lang="ar-SA" altLang="ar-SA" sz="2400" b="1" dirty="0">
                <a:solidFill>
                  <a:srgbClr val="C00000"/>
                </a:solidFill>
              </a:rPr>
              <a:t> الغوص هو </a:t>
            </a:r>
            <a:r>
              <a:rPr lang="ar-SA" altLang="ar-SA" sz="2400" b="1" dirty="0"/>
              <a:t>:</a:t>
            </a:r>
            <a:endParaRPr lang="en-US" altLang="ar-SA" sz="2400" b="1" dirty="0"/>
          </a:p>
        </p:txBody>
      </p:sp>
      <p:sp>
        <p:nvSpPr>
          <p:cNvPr id="121" name="Text Box 174">
            <a:extLst>
              <a:ext uri="{FF2B5EF4-FFF2-40B4-BE49-F238E27FC236}">
                <a16:creationId xmlns:a16="http://schemas.microsoft.com/office/drawing/2014/main" id="{200485CA-C485-D641-AC15-1212B5093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6376" y="5828766"/>
            <a:ext cx="3965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{ ض </a:t>
            </a:r>
            <a:r>
              <a:rPr lang="en-US" altLang="ar-SA" sz="2400" b="1"/>
              <a:t>│</a:t>
            </a:r>
            <a:r>
              <a:rPr lang="ar-SA" altLang="ar-SA" sz="2400" b="1"/>
              <a:t> ٩٠٩ ≤   ض  ≤  ١٣٦٣  }</a:t>
            </a:r>
          </a:p>
        </p:txBody>
      </p:sp>
      <p:sp>
        <p:nvSpPr>
          <p:cNvPr id="122" name="Text Box 58">
            <a:extLst>
              <a:ext uri="{FF2B5EF4-FFF2-40B4-BE49-F238E27FC236}">
                <a16:creationId xmlns:a16="http://schemas.microsoft.com/office/drawing/2014/main" id="{FD6239D4-D325-F74E-844C-32482A7C4272}"/>
              </a:ext>
            </a:extLst>
          </p:cNvPr>
          <p:cNvSpPr txBox="1">
            <a:spLocks noChangeArrowheads="1"/>
          </p:cNvSpPr>
          <p:nvPr/>
        </p:nvSpPr>
        <p:spPr bwMode="auto">
          <a:xfrm rot="21082049">
            <a:off x="9902388" y="1674066"/>
            <a:ext cx="2302906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من واقع الحياة ( &lt; )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23" name="مربع نص 23">
            <a:extLst>
              <a:ext uri="{FF2B5EF4-FFF2-40B4-BE49-F238E27FC236}">
                <a16:creationId xmlns:a16="http://schemas.microsoft.com/office/drawing/2014/main" id="{3D9CA979-932F-4341-AA34-963B61FC3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737" y="1268504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١٧/صـ ١٥٠</a:t>
            </a:r>
          </a:p>
        </p:txBody>
      </p:sp>
      <p:pic>
        <p:nvPicPr>
          <p:cNvPr id="124" name="صورة 2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BC8B097-04AD-8648-A49D-A70E16565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r="10789" b="58717"/>
          <a:stretch>
            <a:fillRect/>
          </a:stretch>
        </p:blipFill>
        <p:spPr bwMode="auto">
          <a:xfrm>
            <a:off x="2848103" y="1072934"/>
            <a:ext cx="7076859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6">
            <a:extLst>
              <a:ext uri="{FF2B5EF4-FFF2-40B4-BE49-F238E27FC236}">
                <a16:creationId xmlns:a16="http://schemas.microsoft.com/office/drawing/2014/main" id="{EDDA923C-123D-EA4C-918D-D6EF5E3DCD25}"/>
              </a:ext>
            </a:extLst>
          </p:cNvPr>
          <p:cNvGrpSpPr>
            <a:grpSpLocks/>
          </p:cNvGrpSpPr>
          <p:nvPr/>
        </p:nvGrpSpPr>
        <p:grpSpPr bwMode="auto">
          <a:xfrm>
            <a:off x="2519901" y="4419066"/>
            <a:ext cx="7931150" cy="1044575"/>
            <a:chOff x="499" y="2772"/>
            <a:chExt cx="4996" cy="658"/>
          </a:xfrm>
        </p:grpSpPr>
        <p:sp>
          <p:nvSpPr>
            <p:cNvPr id="126" name="Rectangle 17">
              <a:extLst>
                <a:ext uri="{FF2B5EF4-FFF2-40B4-BE49-F238E27FC236}">
                  <a16:creationId xmlns:a16="http://schemas.microsoft.com/office/drawing/2014/main" id="{FC2293F4-75E1-8E41-8D30-9E884176D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7" name="Line 18">
              <a:extLst>
                <a:ext uri="{FF2B5EF4-FFF2-40B4-BE49-F238E27FC236}">
                  <a16:creationId xmlns:a16="http://schemas.microsoft.com/office/drawing/2014/main" id="{29CE7C84-7D6F-AD44-9AE3-63368B01FE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8" name="Text Box 19">
              <a:extLst>
                <a:ext uri="{FF2B5EF4-FFF2-40B4-BE49-F238E27FC236}">
                  <a16:creationId xmlns:a16="http://schemas.microsoft.com/office/drawing/2014/main" id="{D0846770-9545-4943-AE91-95CA92C15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996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١٦٠٠    ١٥٠٠   ١٤٠٠    ١٣٠٠      ١٢٠٠   ١١٠٠   ١٠٠٠      ٩٠٠     ٨٠٠</a:t>
              </a:r>
              <a:endParaRPr lang="he-IL" altLang="ar-SA" sz="2000" b="1"/>
            </a:p>
          </p:txBody>
        </p:sp>
      </p:grpSp>
      <p:sp>
        <p:nvSpPr>
          <p:cNvPr id="129" name="Oval 22">
            <a:extLst>
              <a:ext uri="{FF2B5EF4-FFF2-40B4-BE49-F238E27FC236}">
                <a16:creationId xmlns:a16="http://schemas.microsoft.com/office/drawing/2014/main" id="{DA7D69B2-D03F-B949-B321-AE0AB4EC7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851" y="4720691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0" name="Oval 22">
            <a:extLst>
              <a:ext uri="{FF2B5EF4-FFF2-40B4-BE49-F238E27FC236}">
                <a16:creationId xmlns:a16="http://schemas.microsoft.com/office/drawing/2014/main" id="{CF3FCD2C-545D-594B-A15F-837ED48CF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8801" y="4692116"/>
            <a:ext cx="215900" cy="215900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1" name="Rectangle 149">
            <a:extLst>
              <a:ext uri="{FF2B5EF4-FFF2-40B4-BE49-F238E27FC236}">
                <a16:creationId xmlns:a16="http://schemas.microsoft.com/office/drawing/2014/main" id="{38E7A992-E00D-8646-8C6E-56B0E777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2039" y="4688941"/>
            <a:ext cx="3414712" cy="258763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2" name="Text Box 154">
            <a:extLst>
              <a:ext uri="{FF2B5EF4-FFF2-40B4-BE49-F238E27FC236}">
                <a16:creationId xmlns:a16="http://schemas.microsoft.com/office/drawing/2014/main" id="{DA466EFA-5BDB-1249-8B17-981B662D7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539" y="3260191"/>
            <a:ext cx="195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ض ≤  ١٣٦٣</a:t>
            </a:r>
          </a:p>
        </p:txBody>
      </p:sp>
      <p:sp>
        <p:nvSpPr>
          <p:cNvPr id="133" name="Text Box 113">
            <a:extLst>
              <a:ext uri="{FF2B5EF4-FFF2-40B4-BE49-F238E27FC236}">
                <a16:creationId xmlns:a16="http://schemas.microsoft.com/office/drawing/2014/main" id="{DDDC5006-1B89-6143-89A2-FFD01A843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1314" y="3287179"/>
            <a:ext cx="1627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ض ≥   ٩٠٩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6D067C9-D31F-B54B-B66A-83022134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491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497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/>
      <p:bldP spid="114" grpId="0"/>
      <p:bldP spid="115" grpId="0" animBg="1"/>
      <p:bldP spid="116" grpId="0"/>
      <p:bldP spid="117" grpId="0"/>
      <p:bldP spid="118" grpId="0"/>
      <p:bldP spid="119" grpId="0"/>
      <p:bldP spid="120" grpId="0"/>
      <p:bldP spid="121" grpId="0"/>
      <p:bldP spid="129" grpId="0" animBg="1"/>
      <p:bldP spid="130" grpId="0" animBg="1"/>
      <p:bldP spid="131" grpId="0" animBg="1"/>
      <p:bldP spid="132" grpId="0"/>
      <p:bldP spid="1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6039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625287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Rectangle 103">
            <a:extLst>
              <a:ext uri="{FF2B5EF4-FFF2-40B4-BE49-F238E27FC236}">
                <a16:creationId xmlns:a16="http://schemas.microsoft.com/office/drawing/2014/main" id="{39B5CD71-F0A7-C742-A1A5-041AE51B1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357" y="1966553"/>
            <a:ext cx="3025775" cy="2989262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Text Box 104">
            <a:extLst>
              <a:ext uri="{FF2B5EF4-FFF2-40B4-BE49-F238E27FC236}">
                <a16:creationId xmlns:a16="http://schemas.microsoft.com/office/drawing/2014/main" id="{CCB8CD1D-35EA-9645-947A-5503753E3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974" y="6278815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مجموعة الحل :</a:t>
            </a:r>
            <a:endParaRPr lang="en-US" altLang="ar-SA" sz="2400" b="1" dirty="0"/>
          </a:p>
        </p:txBody>
      </p:sp>
      <p:sp>
        <p:nvSpPr>
          <p:cNvPr id="111" name="Text Box 105">
            <a:extLst>
              <a:ext uri="{FF2B5EF4-FFF2-40B4-BE49-F238E27FC236}">
                <a16:creationId xmlns:a16="http://schemas.microsoft.com/office/drawing/2014/main" id="{F423CD25-6E3A-A54C-B2F2-D489A437E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852" y="6265661"/>
            <a:ext cx="3421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{ </a:t>
            </a:r>
            <a:r>
              <a:rPr lang="ar-SA" altLang="ar-SA" sz="2400" b="1" dirty="0" err="1">
                <a:solidFill>
                  <a:srgbClr val="002060"/>
                </a:solidFill>
              </a:rPr>
              <a:t>ج</a:t>
            </a:r>
            <a:r>
              <a:rPr lang="ar-SA" altLang="ar-SA" sz="2400" b="1" dirty="0">
                <a:solidFill>
                  <a:srgbClr val="002060"/>
                </a:solidFill>
              </a:rPr>
              <a:t>ـ </a:t>
            </a:r>
            <a:r>
              <a:rPr lang="en-US" altLang="ar-SA" sz="2400" b="1" dirty="0">
                <a:solidFill>
                  <a:srgbClr val="002060"/>
                </a:solidFill>
              </a:rPr>
              <a:t>│</a:t>
            </a:r>
            <a:r>
              <a:rPr lang="ar-SA" altLang="ar-SA" sz="2400" b="1" dirty="0">
                <a:solidFill>
                  <a:srgbClr val="002060"/>
                </a:solidFill>
              </a:rPr>
              <a:t> ــ ٣ ≤   </a:t>
            </a:r>
            <a:r>
              <a:rPr lang="ar-SA" altLang="ar-SA" sz="2400" b="1" dirty="0" err="1">
                <a:solidFill>
                  <a:srgbClr val="002060"/>
                </a:solidFill>
              </a:rPr>
              <a:t>ج</a:t>
            </a:r>
            <a:r>
              <a:rPr lang="ar-SA" altLang="ar-SA" sz="2400" b="1" dirty="0">
                <a:solidFill>
                  <a:srgbClr val="002060"/>
                </a:solidFill>
              </a:rPr>
              <a:t>ـ  ≤  ٤  }</a:t>
            </a:r>
          </a:p>
        </p:txBody>
      </p:sp>
      <p:sp>
        <p:nvSpPr>
          <p:cNvPr id="112" name="AutoShape 13">
            <a:extLst>
              <a:ext uri="{FF2B5EF4-FFF2-40B4-BE49-F238E27FC236}">
                <a16:creationId xmlns:a16="http://schemas.microsoft.com/office/drawing/2014/main" id="{513F082F-2B8F-DD49-B356-17898BAE5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4495" y="1102953"/>
            <a:ext cx="7488237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 dirty="0"/>
              <a:t>حل المتباينة 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٢ </a:t>
            </a:r>
            <a:r>
              <a:rPr lang="ar-SA" altLang="ar-SA" sz="2400" b="1" dirty="0" err="1"/>
              <a:t>ج</a:t>
            </a:r>
            <a:r>
              <a:rPr lang="ar-SA" altLang="ar-SA" sz="2400" b="1" dirty="0"/>
              <a:t>ـ ــ ١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≤  ٧  ثم مثل مجموعة الحل بيانيا .</a:t>
            </a:r>
            <a:endParaRPr lang="en-US" altLang="ar-SA" sz="2400" b="1" dirty="0"/>
          </a:p>
        </p:txBody>
      </p:sp>
      <p:sp>
        <p:nvSpPr>
          <p:cNvPr id="113" name="Text Box 107">
            <a:extLst>
              <a:ext uri="{FF2B5EF4-FFF2-40B4-BE49-F238E27FC236}">
                <a16:creationId xmlns:a16="http://schemas.microsoft.com/office/drawing/2014/main" id="{2D0330A9-8878-BC49-81C4-637A6ECCC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870" y="2218965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٢ جـ  ــ ١ ≤  ٧</a:t>
            </a:r>
          </a:p>
        </p:txBody>
      </p:sp>
      <p:sp>
        <p:nvSpPr>
          <p:cNvPr id="114" name="Text Box 108">
            <a:extLst>
              <a:ext uri="{FF2B5EF4-FFF2-40B4-BE49-F238E27FC236}">
                <a16:creationId xmlns:a16="http://schemas.microsoft.com/office/drawing/2014/main" id="{FD92F6CD-9040-8F4E-959F-C8A1BE696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3182" y="2661878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١</a:t>
            </a:r>
            <a:endParaRPr lang="en-US" altLang="ar-SA" sz="2400" b="1"/>
          </a:p>
        </p:txBody>
      </p:sp>
      <p:sp>
        <p:nvSpPr>
          <p:cNvPr id="115" name="Text Box 109">
            <a:extLst>
              <a:ext uri="{FF2B5EF4-FFF2-40B4-BE49-F238E27FC236}">
                <a16:creationId xmlns:a16="http://schemas.microsoft.com/office/drawing/2014/main" id="{93CF0FEE-DAD6-6244-A8A6-78F8D6595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745" y="2661878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١</a:t>
            </a:r>
            <a:endParaRPr lang="en-US" altLang="ar-SA" sz="2400" b="1"/>
          </a:p>
        </p:txBody>
      </p:sp>
      <p:sp>
        <p:nvSpPr>
          <p:cNvPr id="116" name="Line 110">
            <a:extLst>
              <a:ext uri="{FF2B5EF4-FFF2-40B4-BE49-F238E27FC236}">
                <a16:creationId xmlns:a16="http://schemas.microsoft.com/office/drawing/2014/main" id="{74686EBD-2ADA-9241-AAE1-16DEE3C08D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20595" y="3154003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Line 111">
            <a:extLst>
              <a:ext uri="{FF2B5EF4-FFF2-40B4-BE49-F238E27FC236}">
                <a16:creationId xmlns:a16="http://schemas.microsoft.com/office/drawing/2014/main" id="{A37F598C-EC11-FC40-BF6C-3800C9B776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55607" y="2396765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112">
            <a:extLst>
              <a:ext uri="{FF2B5EF4-FFF2-40B4-BE49-F238E27FC236}">
                <a16:creationId xmlns:a16="http://schemas.microsoft.com/office/drawing/2014/main" id="{8A087BD3-898C-3043-B03E-6A2427789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307" y="3227028"/>
            <a:ext cx="178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٢ جـ  ≤ </a:t>
            </a:r>
            <a:r>
              <a:rPr lang="ar-SA" altLang="ar-SA" sz="1800">
                <a:solidFill>
                  <a:srgbClr val="FF0000"/>
                </a:solidFill>
              </a:rPr>
              <a:t>  </a:t>
            </a:r>
            <a:r>
              <a:rPr lang="ar-SA" altLang="ar-SA" sz="2400" b="1">
                <a:solidFill>
                  <a:srgbClr val="FF0000"/>
                </a:solidFill>
              </a:rPr>
              <a:t>٨</a:t>
            </a:r>
          </a:p>
        </p:txBody>
      </p:sp>
      <p:sp>
        <p:nvSpPr>
          <p:cNvPr id="119" name="Rectangle 113">
            <a:extLst>
              <a:ext uri="{FF2B5EF4-FFF2-40B4-BE49-F238E27FC236}">
                <a16:creationId xmlns:a16="http://schemas.microsoft.com/office/drawing/2014/main" id="{44ADFC84-FACA-FF47-938F-8C89D8792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445" y="1966553"/>
            <a:ext cx="3025775" cy="2989262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20" name="Text Box 114">
            <a:extLst>
              <a:ext uri="{FF2B5EF4-FFF2-40B4-BE49-F238E27FC236}">
                <a16:creationId xmlns:a16="http://schemas.microsoft.com/office/drawing/2014/main" id="{CFF1B153-DEB4-C84B-886B-FB5BD8B5B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2195" y="2218965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٢ جـ  ــ ١  ≥  ــ ٧</a:t>
            </a:r>
          </a:p>
        </p:txBody>
      </p:sp>
      <p:sp>
        <p:nvSpPr>
          <p:cNvPr id="121" name="Text Box 115">
            <a:extLst>
              <a:ext uri="{FF2B5EF4-FFF2-40B4-BE49-F238E27FC236}">
                <a16:creationId xmlns:a16="http://schemas.microsoft.com/office/drawing/2014/main" id="{438EA6F4-FD78-7846-B82C-EA855987E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895" y="2661878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١</a:t>
            </a:r>
            <a:endParaRPr lang="en-US" altLang="ar-SA" sz="2400" b="1"/>
          </a:p>
        </p:txBody>
      </p:sp>
      <p:sp>
        <p:nvSpPr>
          <p:cNvPr id="122" name="Text Box 116">
            <a:extLst>
              <a:ext uri="{FF2B5EF4-FFF2-40B4-BE49-F238E27FC236}">
                <a16:creationId xmlns:a16="http://schemas.microsoft.com/office/drawing/2014/main" id="{1A0AC505-69ED-5841-998D-03152B0C7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345" y="2661878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١</a:t>
            </a:r>
            <a:endParaRPr lang="en-US" altLang="ar-SA" sz="2400" b="1"/>
          </a:p>
        </p:txBody>
      </p:sp>
      <p:sp>
        <p:nvSpPr>
          <p:cNvPr id="123" name="Line 117">
            <a:extLst>
              <a:ext uri="{FF2B5EF4-FFF2-40B4-BE49-F238E27FC236}">
                <a16:creationId xmlns:a16="http://schemas.microsoft.com/office/drawing/2014/main" id="{DDED7F66-FCD3-4348-92A6-D90184D806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56657" y="3154003"/>
            <a:ext cx="18716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Line 118">
            <a:extLst>
              <a:ext uri="{FF2B5EF4-FFF2-40B4-BE49-F238E27FC236}">
                <a16:creationId xmlns:a16="http://schemas.microsoft.com/office/drawing/2014/main" id="{D553049E-C573-5D4E-801E-744BFED9DF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78995" y="2301515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Text Box 119">
            <a:extLst>
              <a:ext uri="{FF2B5EF4-FFF2-40B4-BE49-F238E27FC236}">
                <a16:creationId xmlns:a16="http://schemas.microsoft.com/office/drawing/2014/main" id="{E2C6A904-81D1-4F42-8A83-7D45F4660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832" y="3227028"/>
            <a:ext cx="1604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٢ جـ  ≥ </a:t>
            </a:r>
            <a:r>
              <a:rPr lang="ar-SA" altLang="ar-SA" sz="1800">
                <a:solidFill>
                  <a:srgbClr val="3333FF"/>
                </a:solidFill>
              </a:rPr>
              <a:t> </a:t>
            </a:r>
            <a:r>
              <a:rPr lang="ar-SA" altLang="ar-SA" sz="2400" b="1">
                <a:solidFill>
                  <a:srgbClr val="3333FF"/>
                </a:solidFill>
              </a:rPr>
              <a:t>ــ ٦</a:t>
            </a:r>
          </a:p>
        </p:txBody>
      </p:sp>
      <p:sp>
        <p:nvSpPr>
          <p:cNvPr id="127" name="Text Box 131">
            <a:extLst>
              <a:ext uri="{FF2B5EF4-FFF2-40B4-BE49-F238E27FC236}">
                <a16:creationId xmlns:a16="http://schemas.microsoft.com/office/drawing/2014/main" id="{3F658484-774D-2F43-986D-9C6A7DE3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7395" y="3627078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28" name="Text Box 132">
            <a:extLst>
              <a:ext uri="{FF2B5EF4-FFF2-40B4-BE49-F238E27FC236}">
                <a16:creationId xmlns:a16="http://schemas.microsoft.com/office/drawing/2014/main" id="{B591C62F-5148-E847-8395-2BA9ACFD8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2582" y="3627078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29" name="Line 133">
            <a:extLst>
              <a:ext uri="{FF2B5EF4-FFF2-40B4-BE49-F238E27FC236}">
                <a16:creationId xmlns:a16="http://schemas.microsoft.com/office/drawing/2014/main" id="{63EAF908-8C3C-6A40-8BCE-63EEC167B9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27070" y="3720740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0" name="Line 134">
            <a:extLst>
              <a:ext uri="{FF2B5EF4-FFF2-40B4-BE49-F238E27FC236}">
                <a16:creationId xmlns:a16="http://schemas.microsoft.com/office/drawing/2014/main" id="{CF1AC9FC-44EE-FB43-ACCC-137413E27B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98470" y="3635015"/>
            <a:ext cx="50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1" name="Line 135">
            <a:extLst>
              <a:ext uri="{FF2B5EF4-FFF2-40B4-BE49-F238E27FC236}">
                <a16:creationId xmlns:a16="http://schemas.microsoft.com/office/drawing/2014/main" id="{1DC6F28E-ABFC-534F-9A92-036BBE648D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5670" y="364930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2" name="Line 136">
            <a:extLst>
              <a:ext uri="{FF2B5EF4-FFF2-40B4-BE49-F238E27FC236}">
                <a16:creationId xmlns:a16="http://schemas.microsoft.com/office/drawing/2014/main" id="{E68A8EF7-44A7-AD41-B8D9-1ECB25BC39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06457" y="3334978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3" name="Text Box 137">
            <a:extLst>
              <a:ext uri="{FF2B5EF4-FFF2-40B4-BE49-F238E27FC236}">
                <a16:creationId xmlns:a16="http://schemas.microsoft.com/office/drawing/2014/main" id="{8BAB04E0-41DD-DD4B-A62E-F1CDEB200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7282" y="3633428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34" name="Text Box 138">
            <a:extLst>
              <a:ext uri="{FF2B5EF4-FFF2-40B4-BE49-F238E27FC236}">
                <a16:creationId xmlns:a16="http://schemas.microsoft.com/office/drawing/2014/main" id="{EAD2554B-7F21-154E-A2F1-8E424A88D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870" y="3623903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35" name="Line 139">
            <a:extLst>
              <a:ext uri="{FF2B5EF4-FFF2-40B4-BE49-F238E27FC236}">
                <a16:creationId xmlns:a16="http://schemas.microsoft.com/office/drawing/2014/main" id="{8370F351-753A-E04D-8CAD-4505AC69B3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67907" y="3725503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6" name="Line 140">
            <a:extLst>
              <a:ext uri="{FF2B5EF4-FFF2-40B4-BE49-F238E27FC236}">
                <a16:creationId xmlns:a16="http://schemas.microsoft.com/office/drawing/2014/main" id="{F8DCAC54-B18E-5C49-A113-2F99D6CA99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20257" y="3646128"/>
            <a:ext cx="50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7" name="Line 141">
            <a:extLst>
              <a:ext uri="{FF2B5EF4-FFF2-40B4-BE49-F238E27FC236}">
                <a16:creationId xmlns:a16="http://schemas.microsoft.com/office/drawing/2014/main" id="{65E975BB-3FC2-704E-AF6E-43D630E241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07457" y="3658828"/>
            <a:ext cx="468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8" name="Line 142">
            <a:extLst>
              <a:ext uri="{FF2B5EF4-FFF2-40B4-BE49-F238E27FC236}">
                <a16:creationId xmlns:a16="http://schemas.microsoft.com/office/drawing/2014/main" id="{B193997F-2072-A148-9B20-851ADA3812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0307" y="3334978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9" name="Text Box 143">
            <a:extLst>
              <a:ext uri="{FF2B5EF4-FFF2-40B4-BE49-F238E27FC236}">
                <a16:creationId xmlns:a16="http://schemas.microsoft.com/office/drawing/2014/main" id="{ABF937D9-8C7A-4244-A099-F41FA874B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895" y="4317640"/>
            <a:ext cx="1785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جـ  ≤ </a:t>
            </a:r>
            <a:r>
              <a:rPr lang="ar-SA" altLang="ar-SA" sz="1800">
                <a:solidFill>
                  <a:srgbClr val="FF0000"/>
                </a:solidFill>
              </a:rPr>
              <a:t>  </a:t>
            </a:r>
            <a:r>
              <a:rPr lang="ar-SA" altLang="ar-SA" sz="2400" b="1">
                <a:solidFill>
                  <a:srgbClr val="FF0000"/>
                </a:solidFill>
              </a:rPr>
              <a:t>٤</a:t>
            </a:r>
          </a:p>
        </p:txBody>
      </p:sp>
      <p:sp>
        <p:nvSpPr>
          <p:cNvPr id="140" name="Text Box 144">
            <a:extLst>
              <a:ext uri="{FF2B5EF4-FFF2-40B4-BE49-F238E27FC236}">
                <a16:creationId xmlns:a16="http://schemas.microsoft.com/office/drawing/2014/main" id="{79576075-4AAA-9446-81C0-5B3199228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645" y="4246203"/>
            <a:ext cx="1604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جـ  ≥ </a:t>
            </a:r>
            <a:r>
              <a:rPr lang="ar-SA" altLang="ar-SA" sz="1800">
                <a:solidFill>
                  <a:srgbClr val="3333FF"/>
                </a:solidFill>
              </a:rPr>
              <a:t> </a:t>
            </a:r>
            <a:r>
              <a:rPr lang="ar-SA" altLang="ar-SA" sz="2400" b="1">
                <a:solidFill>
                  <a:srgbClr val="3333FF"/>
                </a:solidFill>
              </a:rPr>
              <a:t>ــ ٣</a:t>
            </a:r>
          </a:p>
        </p:txBody>
      </p:sp>
      <p:grpSp>
        <p:nvGrpSpPr>
          <p:cNvPr id="141" name="Group 145">
            <a:extLst>
              <a:ext uri="{FF2B5EF4-FFF2-40B4-BE49-F238E27FC236}">
                <a16:creationId xmlns:a16="http://schemas.microsoft.com/office/drawing/2014/main" id="{003A0B99-F3E0-7146-9C47-D37BA81BE3CE}"/>
              </a:ext>
            </a:extLst>
          </p:cNvPr>
          <p:cNvGrpSpPr>
            <a:grpSpLocks/>
          </p:cNvGrpSpPr>
          <p:nvPr/>
        </p:nvGrpSpPr>
        <p:grpSpPr bwMode="auto">
          <a:xfrm>
            <a:off x="2604132" y="5206640"/>
            <a:ext cx="7883525" cy="1044575"/>
            <a:chOff x="499" y="2772"/>
            <a:chExt cx="4966" cy="658"/>
          </a:xfrm>
        </p:grpSpPr>
        <p:sp>
          <p:nvSpPr>
            <p:cNvPr id="142" name="Rectangle 146">
              <a:extLst>
                <a:ext uri="{FF2B5EF4-FFF2-40B4-BE49-F238E27FC236}">
                  <a16:creationId xmlns:a16="http://schemas.microsoft.com/office/drawing/2014/main" id="{ADE766F6-370E-4F49-BD59-146DCBB72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43" name="Line 147">
              <a:extLst>
                <a:ext uri="{FF2B5EF4-FFF2-40B4-BE49-F238E27FC236}">
                  <a16:creationId xmlns:a16="http://schemas.microsoft.com/office/drawing/2014/main" id="{595CD504-80A9-1A47-9831-E9A0B6CA80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44" name="Text Box 148">
              <a:extLst>
                <a:ext uri="{FF2B5EF4-FFF2-40B4-BE49-F238E27FC236}">
                  <a16:creationId xmlns:a16="http://schemas.microsoft.com/office/drawing/2014/main" id="{3632F8C8-F585-8A46-9ABC-DC7AF9BBA0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٤         ٣          ٢          ١          ٠        ــ ١        ــ ٢        ــ ٣        ــ ٤</a:t>
              </a:r>
              <a:endParaRPr lang="he-IL" altLang="ar-SA" sz="2000" b="1"/>
            </a:p>
          </p:txBody>
        </p:sp>
      </p:grpSp>
      <p:sp>
        <p:nvSpPr>
          <p:cNvPr id="145" name="Rectangle 149">
            <a:extLst>
              <a:ext uri="{FF2B5EF4-FFF2-40B4-BE49-F238E27FC236}">
                <a16:creationId xmlns:a16="http://schemas.microsoft.com/office/drawing/2014/main" id="{1C4BC038-E324-BD4B-BA2C-A08C2F8CD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095" y="5474928"/>
            <a:ext cx="5595937" cy="258762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46" name="Oval 150">
            <a:extLst>
              <a:ext uri="{FF2B5EF4-FFF2-40B4-BE49-F238E27FC236}">
                <a16:creationId xmlns:a16="http://schemas.microsoft.com/office/drawing/2014/main" id="{E231DDA2-47B2-714F-979B-C93646E6F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257" y="5495565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47" name="Oval 151">
            <a:extLst>
              <a:ext uri="{FF2B5EF4-FFF2-40B4-BE49-F238E27FC236}">
                <a16:creationId xmlns:a16="http://schemas.microsoft.com/office/drawing/2014/main" id="{8BF3D325-DCC4-5140-B255-03F63C35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5032" y="5495565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48" name="مربع نص 40">
            <a:extLst>
              <a:ext uri="{FF2B5EF4-FFF2-40B4-BE49-F238E27FC236}">
                <a16:creationId xmlns:a16="http://schemas.microsoft.com/office/drawing/2014/main" id="{06DFC3B5-65D7-3E46-A440-809100E9C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79" y="1237466"/>
            <a:ext cx="1441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٨/صـ ١٥٠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BE4AA38-E81B-E648-9ABB-76C324FC6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0775" y="6313321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492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7527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800" decel="100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800" decel="100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800" decel="100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decel="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/>
      <p:bldP spid="114" grpId="0"/>
      <p:bldP spid="115" grpId="0"/>
      <p:bldP spid="118" grpId="0"/>
      <p:bldP spid="119" grpId="0" animBg="1"/>
      <p:bldP spid="120" grpId="0"/>
      <p:bldP spid="121" grpId="0"/>
      <p:bldP spid="122" grpId="0"/>
      <p:bldP spid="125" grpId="0"/>
      <p:bldP spid="127" grpId="0"/>
      <p:bldP spid="128" grpId="0"/>
      <p:bldP spid="133" grpId="0"/>
      <p:bldP spid="134" grpId="0"/>
      <p:bldP spid="139" grpId="0"/>
      <p:bldP spid="140" grpId="0"/>
      <p:bldP spid="145" grpId="0" animBg="1"/>
      <p:bldP spid="146" grpId="0" animBg="1"/>
      <p:bldP spid="1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10" name="AutoShape 13">
            <a:extLst>
              <a:ext uri="{FF2B5EF4-FFF2-40B4-BE49-F238E27FC236}">
                <a16:creationId xmlns:a16="http://schemas.microsoft.com/office/drawing/2014/main" id="{0C3B2494-93A4-6D4A-AB17-4F0EC9905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3265" y="2527049"/>
            <a:ext cx="7488237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</a:t>
            </a:r>
            <a:r>
              <a:rPr lang="en-US" altLang="ar-SA" sz="2400" b="1"/>
              <a:t>│</a:t>
            </a:r>
            <a:r>
              <a:rPr lang="ar-SA" altLang="ar-SA" sz="2400" b="1"/>
              <a:t>و + ٥</a:t>
            </a:r>
            <a:r>
              <a:rPr lang="en-US" altLang="ar-SA" sz="2400" b="1"/>
              <a:t>│</a:t>
            </a:r>
            <a:r>
              <a:rPr lang="ar-SA" altLang="ar-SA" sz="2400" b="1"/>
              <a:t> ≤  ــ ٨  ثم مثل مجموعة الحل بيانيا .</a:t>
            </a:r>
            <a:endParaRPr lang="en-US" altLang="ar-SA" sz="2400" b="1"/>
          </a:p>
        </p:txBody>
      </p:sp>
      <p:sp>
        <p:nvSpPr>
          <p:cNvPr id="111" name="Text Box 177">
            <a:extLst>
              <a:ext uri="{FF2B5EF4-FFF2-40B4-BE49-F238E27FC236}">
                <a16:creationId xmlns:a16="http://schemas.microsoft.com/office/drawing/2014/main" id="{A703781A-57B9-AB4A-BDB8-DE7BC78E5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4902" y="3931987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  <a:endParaRPr lang="en-US" altLang="ar-SA" sz="2400" b="1"/>
          </a:p>
        </p:txBody>
      </p:sp>
      <p:sp>
        <p:nvSpPr>
          <p:cNvPr id="112" name="Text Box 178">
            <a:extLst>
              <a:ext uri="{FF2B5EF4-FFF2-40B4-BE49-F238E27FC236}">
                <a16:creationId xmlns:a16="http://schemas.microsoft.com/office/drawing/2014/main" id="{994C7987-9CBE-8B45-BA68-48F33A590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577" y="3954212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/>
              <a:t>Ø</a:t>
            </a:r>
          </a:p>
        </p:txBody>
      </p:sp>
      <p:sp>
        <p:nvSpPr>
          <p:cNvPr id="113" name="Text Box 179">
            <a:extLst>
              <a:ext uri="{FF2B5EF4-FFF2-40B4-BE49-F238E27FC236}">
                <a16:creationId xmlns:a16="http://schemas.microsoft.com/office/drawing/2014/main" id="{9810D1F2-B01F-DD41-A459-D911DB727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165" y="4976562"/>
            <a:ext cx="594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لأن </a:t>
            </a:r>
            <a:r>
              <a:rPr lang="en-US" altLang="ar-SA" sz="2400" b="1" dirty="0">
                <a:solidFill>
                  <a:srgbClr val="002060"/>
                </a:solidFill>
              </a:rPr>
              <a:t>│</a:t>
            </a:r>
            <a:r>
              <a:rPr lang="ar-SA" altLang="ar-SA" sz="2400" b="1" dirty="0">
                <a:solidFill>
                  <a:srgbClr val="002060"/>
                </a:solidFill>
              </a:rPr>
              <a:t>و + ٥</a:t>
            </a:r>
            <a:r>
              <a:rPr lang="en-US" altLang="ar-SA" sz="2400" b="1" dirty="0">
                <a:solidFill>
                  <a:srgbClr val="002060"/>
                </a:solidFill>
              </a:rPr>
              <a:t>│</a:t>
            </a:r>
            <a:r>
              <a:rPr lang="ar-SA" altLang="ar-SA" sz="2400" b="1" dirty="0">
                <a:solidFill>
                  <a:srgbClr val="002060"/>
                </a:solidFill>
              </a:rPr>
              <a:t> لا يمكن أن تكون أقل من أو يساوي  ــ ٨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14" name="مربع نص 6">
            <a:extLst>
              <a:ext uri="{FF2B5EF4-FFF2-40B4-BE49-F238E27FC236}">
                <a16:creationId xmlns:a16="http://schemas.microsoft.com/office/drawing/2014/main" id="{7CBC71A2-33BD-884D-BA8A-7188FD4D5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965" y="1842837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٩/صـ ١٥٠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FA310E4-7102-8145-AF4D-DA29FFE3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493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154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6306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2"/>
            <a:ext cx="11420963" cy="6423382"/>
            <a:chOff x="760246" y="392652"/>
            <a:chExt cx="11420963" cy="6423382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2"/>
              <a:ext cx="11096787" cy="6145447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Rectangle 111">
            <a:extLst>
              <a:ext uri="{FF2B5EF4-FFF2-40B4-BE49-F238E27FC236}">
                <a16:creationId xmlns:a16="http://schemas.microsoft.com/office/drawing/2014/main" id="{22136AFA-DD73-3949-9E4A-9209B8228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6061" y="1828191"/>
            <a:ext cx="3025775" cy="2484966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Text Box 112">
            <a:extLst>
              <a:ext uri="{FF2B5EF4-FFF2-40B4-BE49-F238E27FC236}">
                <a16:creationId xmlns:a16="http://schemas.microsoft.com/office/drawing/2014/main" id="{6C84CE0E-8236-6F47-BDFA-73DF7BF1B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0123" y="5847369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مجموعة الحل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11" name="Text Box 113">
            <a:extLst>
              <a:ext uri="{FF2B5EF4-FFF2-40B4-BE49-F238E27FC236}">
                <a16:creationId xmlns:a16="http://schemas.microsoft.com/office/drawing/2014/main" id="{70E493C6-540D-F54E-BD7C-F61AE8BF9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435" y="5815126"/>
            <a:ext cx="396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{ </a:t>
            </a:r>
            <a:r>
              <a:rPr lang="ar-SA" altLang="ar-SA" sz="2400" b="1" dirty="0" err="1"/>
              <a:t>ر</a:t>
            </a:r>
            <a:r>
              <a:rPr lang="ar-SA" altLang="ar-SA" sz="2400" b="1" dirty="0"/>
              <a:t>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</a:t>
            </a:r>
            <a:r>
              <a:rPr lang="ar-SA" altLang="ar-SA" sz="2400" b="1" dirty="0" err="1"/>
              <a:t>ر</a:t>
            </a:r>
            <a:r>
              <a:rPr lang="ar-SA" altLang="ar-SA" sz="2400" b="1" dirty="0"/>
              <a:t> عدد حقيقي  }</a:t>
            </a:r>
          </a:p>
        </p:txBody>
      </p:sp>
      <p:sp>
        <p:nvSpPr>
          <p:cNvPr id="112" name="Rectangle 115">
            <a:extLst>
              <a:ext uri="{FF2B5EF4-FFF2-40B4-BE49-F238E27FC236}">
                <a16:creationId xmlns:a16="http://schemas.microsoft.com/office/drawing/2014/main" id="{5ADC5707-4F29-9941-A70A-570DAE310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5149" y="1915849"/>
            <a:ext cx="3025775" cy="2461184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 dirty="0"/>
          </a:p>
        </p:txBody>
      </p:sp>
      <p:sp>
        <p:nvSpPr>
          <p:cNvPr id="113" name="Text Box 116">
            <a:extLst>
              <a:ext uri="{FF2B5EF4-FFF2-40B4-BE49-F238E27FC236}">
                <a16:creationId xmlns:a16="http://schemas.microsoft.com/office/drawing/2014/main" id="{3781C8A7-89CF-7C48-8F80-EA2741C0B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849" y="1950957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ر ــ ٦ ≤   ٥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14" name="Text Box 117">
            <a:extLst>
              <a:ext uri="{FF2B5EF4-FFF2-40B4-BE49-F238E27FC236}">
                <a16:creationId xmlns:a16="http://schemas.microsoft.com/office/drawing/2014/main" id="{BEE95180-1346-0A4F-8642-7D26467AF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724" y="2393870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٦</a:t>
            </a:r>
            <a:endParaRPr lang="en-US" altLang="ar-SA" sz="2400" b="1"/>
          </a:p>
        </p:txBody>
      </p:sp>
      <p:sp>
        <p:nvSpPr>
          <p:cNvPr id="115" name="Text Box 118">
            <a:extLst>
              <a:ext uri="{FF2B5EF4-FFF2-40B4-BE49-F238E27FC236}">
                <a16:creationId xmlns:a16="http://schemas.microsoft.com/office/drawing/2014/main" id="{EF28750F-9278-D046-BD16-0DA0D3435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9361" y="2393870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٦</a:t>
            </a:r>
            <a:endParaRPr lang="en-US" altLang="ar-SA" sz="2400" b="1"/>
          </a:p>
        </p:txBody>
      </p:sp>
      <p:sp>
        <p:nvSpPr>
          <p:cNvPr id="116" name="Line 119">
            <a:extLst>
              <a:ext uri="{FF2B5EF4-FFF2-40B4-BE49-F238E27FC236}">
                <a16:creationId xmlns:a16="http://schemas.microsoft.com/office/drawing/2014/main" id="{1EA9CF18-A09E-D84F-B71D-76E2E54610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7311" y="288599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Line 120">
            <a:extLst>
              <a:ext uri="{FF2B5EF4-FFF2-40B4-BE49-F238E27FC236}">
                <a16:creationId xmlns:a16="http://schemas.microsoft.com/office/drawing/2014/main" id="{E3895C9A-8656-6B45-99C3-F789EE8570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9349" y="2022395"/>
            <a:ext cx="125412" cy="798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121">
            <a:extLst>
              <a:ext uri="{FF2B5EF4-FFF2-40B4-BE49-F238E27FC236}">
                <a16:creationId xmlns:a16="http://schemas.microsoft.com/office/drawing/2014/main" id="{F13A7AB7-29AD-C24F-9665-214F1DCA8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849" y="2959020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ر      ≤   ١١</a:t>
            </a:r>
          </a:p>
        </p:txBody>
      </p:sp>
      <p:grpSp>
        <p:nvGrpSpPr>
          <p:cNvPr id="119" name="Group 122">
            <a:extLst>
              <a:ext uri="{FF2B5EF4-FFF2-40B4-BE49-F238E27FC236}">
                <a16:creationId xmlns:a16="http://schemas.microsoft.com/office/drawing/2014/main" id="{E6984652-77E6-8D48-939E-9B77E6B69C49}"/>
              </a:ext>
            </a:extLst>
          </p:cNvPr>
          <p:cNvGrpSpPr>
            <a:grpSpLocks/>
          </p:cNvGrpSpPr>
          <p:nvPr/>
        </p:nvGrpSpPr>
        <p:grpSpPr bwMode="auto">
          <a:xfrm>
            <a:off x="2044455" y="4763466"/>
            <a:ext cx="7883525" cy="1044575"/>
            <a:chOff x="499" y="2772"/>
            <a:chExt cx="4966" cy="658"/>
          </a:xfrm>
        </p:grpSpPr>
        <p:sp>
          <p:nvSpPr>
            <p:cNvPr id="120" name="Rectangle 123">
              <a:extLst>
                <a:ext uri="{FF2B5EF4-FFF2-40B4-BE49-F238E27FC236}">
                  <a16:creationId xmlns:a16="http://schemas.microsoft.com/office/drawing/2014/main" id="{47259B51-C0F5-714D-927F-FA5AA75A2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1" name="Line 124">
              <a:extLst>
                <a:ext uri="{FF2B5EF4-FFF2-40B4-BE49-F238E27FC236}">
                  <a16:creationId xmlns:a16="http://schemas.microsoft.com/office/drawing/2014/main" id="{289B4CC7-08E3-8144-8E6A-FF6A483504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2" name="Text Box 125">
              <a:extLst>
                <a:ext uri="{FF2B5EF4-FFF2-40B4-BE49-F238E27FC236}">
                  <a16:creationId xmlns:a16="http://schemas.microsoft.com/office/drawing/2014/main" id="{65B415C9-AD66-6C47-A7A4-50007DA08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١٢       ١٠         ٨          ٦          ٤          ٢          ٠        ــ ٢        ــ ٤</a:t>
              </a:r>
              <a:endParaRPr lang="he-IL" altLang="ar-SA" sz="2000" b="1"/>
            </a:p>
          </p:txBody>
        </p:sp>
      </p:grpSp>
      <p:sp>
        <p:nvSpPr>
          <p:cNvPr id="123" name="AutoShape 126">
            <a:extLst>
              <a:ext uri="{FF2B5EF4-FFF2-40B4-BE49-F238E27FC236}">
                <a16:creationId xmlns:a16="http://schemas.microsoft.com/office/drawing/2014/main" id="{DDDCEDF7-7F0A-F549-B674-2C5C07C03D4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887667" y="5015878"/>
            <a:ext cx="5292725" cy="466725"/>
          </a:xfrm>
          <a:prstGeom prst="leftArrow">
            <a:avLst>
              <a:gd name="adj1" fmla="val 26537"/>
              <a:gd name="adj2" fmla="val 108151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4" name="AutoShape 128">
            <a:extLst>
              <a:ext uri="{FF2B5EF4-FFF2-40B4-BE49-F238E27FC236}">
                <a16:creationId xmlns:a16="http://schemas.microsoft.com/office/drawing/2014/main" id="{00B4AD37-3CD2-704E-8963-E9F927F3E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455" y="4873003"/>
            <a:ext cx="6840537" cy="466725"/>
          </a:xfrm>
          <a:prstGeom prst="leftArrow">
            <a:avLst>
              <a:gd name="adj1" fmla="val 21037"/>
              <a:gd name="adj2" fmla="val 96624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5" name="Oval 129">
            <a:extLst>
              <a:ext uri="{FF2B5EF4-FFF2-40B4-BE49-F238E27FC236}">
                <a16:creationId xmlns:a16="http://schemas.microsoft.com/office/drawing/2014/main" id="{9D5245D0-BA9C-304B-99A8-BA517B527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4992" y="5052391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6" name="Text Box 130">
            <a:extLst>
              <a:ext uri="{FF2B5EF4-FFF2-40B4-BE49-F238E27FC236}">
                <a16:creationId xmlns:a16="http://schemas.microsoft.com/office/drawing/2014/main" id="{5E7403DB-53A9-BC49-8D2B-DA876B6B6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136" y="1950957"/>
            <a:ext cx="255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ر ــ ٦ ≥  ــ ٥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27" name="Text Box 131">
            <a:extLst>
              <a:ext uri="{FF2B5EF4-FFF2-40B4-BE49-F238E27FC236}">
                <a16:creationId xmlns:a16="http://schemas.microsoft.com/office/drawing/2014/main" id="{4345A871-0079-E646-8006-B51D3BA9D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7511" y="2393870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٦</a:t>
            </a:r>
            <a:endParaRPr lang="en-US" altLang="ar-SA" sz="2400" b="1"/>
          </a:p>
        </p:txBody>
      </p:sp>
      <p:sp>
        <p:nvSpPr>
          <p:cNvPr id="128" name="Text Box 132">
            <a:extLst>
              <a:ext uri="{FF2B5EF4-FFF2-40B4-BE49-F238E27FC236}">
                <a16:creationId xmlns:a16="http://schemas.microsoft.com/office/drawing/2014/main" id="{0B3A4214-1265-1740-BE29-642FF306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911" y="2393870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٦</a:t>
            </a:r>
            <a:endParaRPr lang="en-US" altLang="ar-SA" sz="2400" b="1"/>
          </a:p>
        </p:txBody>
      </p:sp>
      <p:sp>
        <p:nvSpPr>
          <p:cNvPr id="129" name="Line 133">
            <a:extLst>
              <a:ext uri="{FF2B5EF4-FFF2-40B4-BE49-F238E27FC236}">
                <a16:creationId xmlns:a16="http://schemas.microsoft.com/office/drawing/2014/main" id="{7595D037-330E-0345-9A9D-2FA59DFCCE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98224" y="288599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0" name="Line 134">
            <a:extLst>
              <a:ext uri="{FF2B5EF4-FFF2-40B4-BE49-F238E27FC236}">
                <a16:creationId xmlns:a16="http://schemas.microsoft.com/office/drawing/2014/main" id="{37F01C34-EDF5-0341-B32B-4401B18510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80886" y="2101770"/>
            <a:ext cx="288925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1" name="Text Box 135">
            <a:extLst>
              <a:ext uri="{FF2B5EF4-FFF2-40B4-BE49-F238E27FC236}">
                <a16:creationId xmlns:a16="http://schemas.microsoft.com/office/drawing/2014/main" id="{91BA9149-2BF1-3445-A54D-F77657BC6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436" y="2959020"/>
            <a:ext cx="1865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ر       ≥   ١</a:t>
            </a:r>
          </a:p>
        </p:txBody>
      </p:sp>
      <p:sp>
        <p:nvSpPr>
          <p:cNvPr id="133" name="AutoShape 13">
            <a:extLst>
              <a:ext uri="{FF2B5EF4-FFF2-40B4-BE49-F238E27FC236}">
                <a16:creationId xmlns:a16="http://schemas.microsoft.com/office/drawing/2014/main" id="{D00F5D11-0BD8-EA4D-A738-1723538CD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0162" y="1088762"/>
            <a:ext cx="7556712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</a:t>
            </a:r>
            <a:r>
              <a:rPr lang="en-US" altLang="ar-SA" sz="2400" b="1"/>
              <a:t>│</a:t>
            </a:r>
            <a:r>
              <a:rPr lang="ar-SA" altLang="ar-SA" sz="2400" b="1"/>
              <a:t>ر ــ ٦</a:t>
            </a:r>
            <a:r>
              <a:rPr lang="en-US" altLang="ar-SA" sz="2400" b="1"/>
              <a:t>│</a:t>
            </a:r>
            <a:r>
              <a:rPr lang="ar-SA" altLang="ar-SA" sz="2400" b="1"/>
              <a:t> ≥  ــ ٥  ثم مثل مجموعة الحل بيانيا .</a:t>
            </a:r>
            <a:endParaRPr lang="en-US" altLang="ar-SA" sz="2400" b="1"/>
          </a:p>
        </p:txBody>
      </p:sp>
      <p:sp>
        <p:nvSpPr>
          <p:cNvPr id="134" name="Oval 127">
            <a:extLst>
              <a:ext uri="{FF2B5EF4-FFF2-40B4-BE49-F238E27FC236}">
                <a16:creationId xmlns:a16="http://schemas.microsoft.com/office/drawing/2014/main" id="{350365FA-95EF-F44E-B756-CF26BF0CA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1767" y="5066678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grpSp>
        <p:nvGrpSpPr>
          <p:cNvPr id="135" name="Group 146">
            <a:extLst>
              <a:ext uri="{FF2B5EF4-FFF2-40B4-BE49-F238E27FC236}">
                <a16:creationId xmlns:a16="http://schemas.microsoft.com/office/drawing/2014/main" id="{E86A38ED-0B67-4A4E-8E5B-F045A936C145}"/>
              </a:ext>
            </a:extLst>
          </p:cNvPr>
          <p:cNvGrpSpPr>
            <a:grpSpLocks/>
          </p:cNvGrpSpPr>
          <p:nvPr/>
        </p:nvGrpSpPr>
        <p:grpSpPr bwMode="auto">
          <a:xfrm>
            <a:off x="1869830" y="4547566"/>
            <a:ext cx="8389937" cy="1260475"/>
            <a:chOff x="389" y="2931"/>
            <a:chExt cx="5285" cy="794"/>
          </a:xfrm>
        </p:grpSpPr>
        <p:sp>
          <p:nvSpPr>
            <p:cNvPr id="136" name="AutoShape 139">
              <a:extLst>
                <a:ext uri="{FF2B5EF4-FFF2-40B4-BE49-F238E27FC236}">
                  <a16:creationId xmlns:a16="http://schemas.microsoft.com/office/drawing/2014/main" id="{ED62AE36-D5C1-924B-B476-6F8B338BB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" y="2931"/>
              <a:ext cx="4972" cy="780"/>
            </a:xfrm>
            <a:prstGeom prst="leftArrow">
              <a:avLst>
                <a:gd name="adj1" fmla="val 25639"/>
                <a:gd name="adj2" fmla="val 55392"/>
              </a:avLst>
            </a:pr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37" name="AutoShape 140">
              <a:extLst>
                <a:ext uri="{FF2B5EF4-FFF2-40B4-BE49-F238E27FC236}">
                  <a16:creationId xmlns:a16="http://schemas.microsoft.com/office/drawing/2014/main" id="{B81C0D0F-DD3E-B74D-B045-BA670BF720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1" y="2945"/>
              <a:ext cx="4973" cy="780"/>
            </a:xfrm>
            <a:prstGeom prst="leftArrow">
              <a:avLst>
                <a:gd name="adj1" fmla="val 33333"/>
                <a:gd name="adj2" fmla="val 49441"/>
              </a:avLst>
            </a:pr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</p:grpSp>
      <p:sp>
        <p:nvSpPr>
          <p:cNvPr id="138" name="Text Box 58">
            <a:extLst>
              <a:ext uri="{FF2B5EF4-FFF2-40B4-BE49-F238E27FC236}">
                <a16:creationId xmlns:a16="http://schemas.microsoft.com/office/drawing/2014/main" id="{536A0E6E-99BD-044F-AA57-3FDA939134D3}"/>
              </a:ext>
            </a:extLst>
          </p:cNvPr>
          <p:cNvSpPr txBox="1">
            <a:spLocks noChangeArrowheads="1"/>
          </p:cNvSpPr>
          <p:nvPr/>
        </p:nvSpPr>
        <p:spPr bwMode="auto">
          <a:xfrm rot="666148">
            <a:off x="9360365" y="2223714"/>
            <a:ext cx="300516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FF0000"/>
                </a:solidFill>
              </a:rPr>
              <a:t>حل </a:t>
            </a:r>
            <a:r>
              <a:rPr lang="ar-SA" altLang="ar-SA" sz="2000" b="1" dirty="0" err="1">
                <a:solidFill>
                  <a:srgbClr val="FF0000"/>
                </a:solidFill>
              </a:rPr>
              <a:t>مباينات</a:t>
            </a:r>
            <a:r>
              <a:rPr lang="ar-SA" altLang="ar-SA" sz="2000" b="1" dirty="0">
                <a:solidFill>
                  <a:srgbClr val="FF0000"/>
                </a:solidFill>
              </a:rPr>
              <a:t> القيمة المطلقة ( &gt; )</a:t>
            </a:r>
            <a:endParaRPr lang="en-US" altLang="ar-SA" sz="2000" b="1" dirty="0">
              <a:solidFill>
                <a:srgbClr val="FF0000"/>
              </a:solidFill>
            </a:endParaRPr>
          </a:p>
        </p:txBody>
      </p:sp>
      <p:sp>
        <p:nvSpPr>
          <p:cNvPr id="139" name="مربع نص 31">
            <a:extLst>
              <a:ext uri="{FF2B5EF4-FFF2-40B4-BE49-F238E27FC236}">
                <a16:creationId xmlns:a16="http://schemas.microsoft.com/office/drawing/2014/main" id="{F4CC39A9-97C0-604F-A66C-7CF535BC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899" y="222170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٣أ/صـ ١٤٩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AEC40EB-EB23-7645-922A-1FFD77876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995" y="6388874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494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95789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/>
      <p:bldP spid="114" grpId="0"/>
      <p:bldP spid="115" grpId="0"/>
      <p:bldP spid="118" grpId="0"/>
      <p:bldP spid="123" grpId="0" animBg="1"/>
      <p:bldP spid="124" grpId="0" animBg="1"/>
      <p:bldP spid="125" grpId="0" animBg="1"/>
      <p:bldP spid="126" grpId="0"/>
      <p:bldP spid="127" grpId="0"/>
      <p:bldP spid="128" grpId="0"/>
      <p:bldP spid="131" grpId="0"/>
      <p:bldP spid="133" grpId="0" animBg="1"/>
      <p:bldP spid="1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10" name="Rectangle 117">
            <a:extLst>
              <a:ext uri="{FF2B5EF4-FFF2-40B4-BE49-F238E27FC236}">
                <a16:creationId xmlns:a16="http://schemas.microsoft.com/office/drawing/2014/main" id="{832C2C78-3DC3-4846-B6B6-6602F1F3B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994" y="1924664"/>
            <a:ext cx="3025775" cy="2118088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1" name="Text Box 118">
            <a:extLst>
              <a:ext uri="{FF2B5EF4-FFF2-40B4-BE49-F238E27FC236}">
                <a16:creationId xmlns:a16="http://schemas.microsoft.com/office/drawing/2014/main" id="{383FE609-9B11-C747-814A-56485679F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175" y="5697732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مجموعة الحل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12" name="Text Box 119">
            <a:extLst>
              <a:ext uri="{FF2B5EF4-FFF2-40B4-BE49-F238E27FC236}">
                <a16:creationId xmlns:a16="http://schemas.microsoft.com/office/drawing/2014/main" id="{614157BE-C5AE-8441-96D0-D51307741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312" y="5697732"/>
            <a:ext cx="396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{ جـ </a:t>
            </a:r>
            <a:r>
              <a:rPr lang="en-US" altLang="ar-SA" sz="2400" b="1"/>
              <a:t>│</a:t>
            </a:r>
            <a:r>
              <a:rPr lang="ar-SA" altLang="ar-SA" sz="2400" b="1"/>
              <a:t> جـ عدد حقيقي  }</a:t>
            </a:r>
          </a:p>
        </p:txBody>
      </p:sp>
      <p:sp>
        <p:nvSpPr>
          <p:cNvPr id="113" name="Rectangle 120">
            <a:extLst>
              <a:ext uri="{FF2B5EF4-FFF2-40B4-BE49-F238E27FC236}">
                <a16:creationId xmlns:a16="http://schemas.microsoft.com/office/drawing/2014/main" id="{AAE104E4-7E4E-564F-8D81-BF7A36E70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6082" y="1924664"/>
            <a:ext cx="3025775" cy="212726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4" name="Text Box 121">
            <a:extLst>
              <a:ext uri="{FF2B5EF4-FFF2-40B4-BE49-F238E27FC236}">
                <a16:creationId xmlns:a16="http://schemas.microsoft.com/office/drawing/2014/main" id="{E70DA47E-3A85-6B42-8602-C38FD5754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782" y="2177076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جـ + ٢ &lt;  ٢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15" name="Text Box 122">
            <a:extLst>
              <a:ext uri="{FF2B5EF4-FFF2-40B4-BE49-F238E27FC236}">
                <a16:creationId xmlns:a16="http://schemas.microsoft.com/office/drawing/2014/main" id="{64C32492-760A-334E-A7CB-DF76D44EE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044" y="2619989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٢</a:t>
            </a:r>
            <a:endParaRPr lang="en-US" altLang="ar-SA" sz="2400" b="1"/>
          </a:p>
        </p:txBody>
      </p:sp>
      <p:sp>
        <p:nvSpPr>
          <p:cNvPr id="116" name="Text Box 123">
            <a:extLst>
              <a:ext uri="{FF2B5EF4-FFF2-40B4-BE49-F238E27FC236}">
                <a16:creationId xmlns:a16="http://schemas.microsoft.com/office/drawing/2014/main" id="{C13D3ED5-EBB1-2243-8FA3-AF3E19EBB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832" y="2619989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٢</a:t>
            </a:r>
            <a:endParaRPr lang="en-US" altLang="ar-SA" sz="2400" b="1"/>
          </a:p>
        </p:txBody>
      </p:sp>
      <p:sp>
        <p:nvSpPr>
          <p:cNvPr id="117" name="Line 124">
            <a:extLst>
              <a:ext uri="{FF2B5EF4-FFF2-40B4-BE49-F238E27FC236}">
                <a16:creationId xmlns:a16="http://schemas.microsoft.com/office/drawing/2014/main" id="{BC804B43-02EC-B94F-B690-F6B71ABBF2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8244" y="3112114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Line 125">
            <a:extLst>
              <a:ext uri="{FF2B5EF4-FFF2-40B4-BE49-F238E27FC236}">
                <a16:creationId xmlns:a16="http://schemas.microsoft.com/office/drawing/2014/main" id="{50C0319C-6E48-F540-B448-34B460902A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99619" y="2261214"/>
            <a:ext cx="250825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126">
            <a:extLst>
              <a:ext uri="{FF2B5EF4-FFF2-40B4-BE49-F238E27FC236}">
                <a16:creationId xmlns:a16="http://schemas.microsoft.com/office/drawing/2014/main" id="{EAA77FD0-3B66-3747-A4A1-201B7DB35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782" y="3185139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جـ      &lt;  ٠</a:t>
            </a:r>
          </a:p>
        </p:txBody>
      </p:sp>
      <p:grpSp>
        <p:nvGrpSpPr>
          <p:cNvPr id="120" name="Group 127">
            <a:extLst>
              <a:ext uri="{FF2B5EF4-FFF2-40B4-BE49-F238E27FC236}">
                <a16:creationId xmlns:a16="http://schemas.microsoft.com/office/drawing/2014/main" id="{DB78E4A7-AC92-304E-BADB-7172368DFBDB}"/>
              </a:ext>
            </a:extLst>
          </p:cNvPr>
          <p:cNvGrpSpPr>
            <a:grpSpLocks/>
          </p:cNvGrpSpPr>
          <p:nvPr/>
        </p:nvGrpSpPr>
        <p:grpSpPr bwMode="auto">
          <a:xfrm>
            <a:off x="2195325" y="4391220"/>
            <a:ext cx="7883525" cy="1044575"/>
            <a:chOff x="499" y="2772"/>
            <a:chExt cx="4966" cy="658"/>
          </a:xfrm>
        </p:grpSpPr>
        <p:sp>
          <p:nvSpPr>
            <p:cNvPr id="121" name="Rectangle 128">
              <a:extLst>
                <a:ext uri="{FF2B5EF4-FFF2-40B4-BE49-F238E27FC236}">
                  <a16:creationId xmlns:a16="http://schemas.microsoft.com/office/drawing/2014/main" id="{65ADD691-6420-494C-B4FE-FC5C2CE71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2" name="Line 129">
              <a:extLst>
                <a:ext uri="{FF2B5EF4-FFF2-40B4-BE49-F238E27FC236}">
                  <a16:creationId xmlns:a16="http://schemas.microsoft.com/office/drawing/2014/main" id="{59777F18-591A-1447-8972-1C1B347883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3" name="Text Box 130">
              <a:extLst>
                <a:ext uri="{FF2B5EF4-FFF2-40B4-BE49-F238E27FC236}">
                  <a16:creationId xmlns:a16="http://schemas.microsoft.com/office/drawing/2014/main" id="{5C1C904C-D9AF-104E-B81C-6D11FEF18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٢         ١          ٠         ــ ١       ــ ٢        ــ ٣       ــ ٤        ــ ٥       ــ ٦</a:t>
              </a:r>
              <a:endParaRPr lang="he-IL" altLang="ar-SA" sz="2000" b="1"/>
            </a:p>
          </p:txBody>
        </p:sp>
      </p:grpSp>
      <p:sp>
        <p:nvSpPr>
          <p:cNvPr id="124" name="AutoShape 131">
            <a:extLst>
              <a:ext uri="{FF2B5EF4-FFF2-40B4-BE49-F238E27FC236}">
                <a16:creationId xmlns:a16="http://schemas.microsoft.com/office/drawing/2014/main" id="{50554624-6FB5-EA48-B5AE-8D76A3488FA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28962" y="4643632"/>
            <a:ext cx="5883275" cy="466725"/>
          </a:xfrm>
          <a:prstGeom prst="leftArrow">
            <a:avLst>
              <a:gd name="adj1" fmla="val 26537"/>
              <a:gd name="adj2" fmla="val 12021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5" name="AutoShape 132">
            <a:extLst>
              <a:ext uri="{FF2B5EF4-FFF2-40B4-BE49-F238E27FC236}">
                <a16:creationId xmlns:a16="http://schemas.microsoft.com/office/drawing/2014/main" id="{7D9C59F4-5FFD-EE46-A5D2-C5D617CE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250" y="4500757"/>
            <a:ext cx="5327650" cy="466725"/>
          </a:xfrm>
          <a:prstGeom prst="leftArrow">
            <a:avLst>
              <a:gd name="adj1" fmla="val 21037"/>
              <a:gd name="adj2" fmla="val 75254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6" name="Oval 133">
            <a:extLst>
              <a:ext uri="{FF2B5EF4-FFF2-40B4-BE49-F238E27FC236}">
                <a16:creationId xmlns:a16="http://schemas.microsoft.com/office/drawing/2014/main" id="{A8E03DF8-822F-CF41-9BA9-78FF78EBF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612" y="4680145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7" name="Text Box 134">
            <a:extLst>
              <a:ext uri="{FF2B5EF4-FFF2-40B4-BE49-F238E27FC236}">
                <a16:creationId xmlns:a16="http://schemas.microsoft.com/office/drawing/2014/main" id="{F8CB263D-1B16-974A-90CB-2222F4063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819" y="2177076"/>
            <a:ext cx="2014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جـ  + ٢ &gt;  ــ ٢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28" name="Text Box 135">
            <a:extLst>
              <a:ext uri="{FF2B5EF4-FFF2-40B4-BE49-F238E27FC236}">
                <a16:creationId xmlns:a16="http://schemas.microsoft.com/office/drawing/2014/main" id="{1D11AD5C-AAFA-C045-85DB-3A0FA45DC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744" y="2619989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٢</a:t>
            </a:r>
            <a:endParaRPr lang="en-US" altLang="ar-SA" sz="2400" b="1"/>
          </a:p>
        </p:txBody>
      </p:sp>
      <p:sp>
        <p:nvSpPr>
          <p:cNvPr id="129" name="Text Box 136">
            <a:extLst>
              <a:ext uri="{FF2B5EF4-FFF2-40B4-BE49-F238E27FC236}">
                <a16:creationId xmlns:a16="http://schemas.microsoft.com/office/drawing/2014/main" id="{42E1A56C-23C6-AA43-862D-AC8533C90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5919" y="2619989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٢</a:t>
            </a:r>
            <a:endParaRPr lang="en-US" altLang="ar-SA" sz="2400" b="1"/>
          </a:p>
        </p:txBody>
      </p:sp>
      <p:sp>
        <p:nvSpPr>
          <p:cNvPr id="130" name="Line 137">
            <a:extLst>
              <a:ext uri="{FF2B5EF4-FFF2-40B4-BE49-F238E27FC236}">
                <a16:creationId xmlns:a16="http://schemas.microsoft.com/office/drawing/2014/main" id="{83540567-BA18-3E45-A8AD-655A5E8586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9157" y="3112114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1" name="Line 138">
            <a:extLst>
              <a:ext uri="{FF2B5EF4-FFF2-40B4-BE49-F238E27FC236}">
                <a16:creationId xmlns:a16="http://schemas.microsoft.com/office/drawing/2014/main" id="{23A78E61-9FB0-6A4C-AFE6-B4305BD638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50857" y="2248514"/>
            <a:ext cx="288925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2" name="Text Box 139">
            <a:extLst>
              <a:ext uri="{FF2B5EF4-FFF2-40B4-BE49-F238E27FC236}">
                <a16:creationId xmlns:a16="http://schemas.microsoft.com/office/drawing/2014/main" id="{CE93570D-225D-B840-8EB2-F91175F5F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82" y="3185139"/>
            <a:ext cx="1865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جـ       &gt;   ــ ٤</a:t>
            </a:r>
          </a:p>
        </p:txBody>
      </p:sp>
      <p:sp>
        <p:nvSpPr>
          <p:cNvPr id="133" name="AutoShape 13">
            <a:extLst>
              <a:ext uri="{FF2B5EF4-FFF2-40B4-BE49-F238E27FC236}">
                <a16:creationId xmlns:a16="http://schemas.microsoft.com/office/drawing/2014/main" id="{8EB9CC72-28A3-5D4D-8116-9BDEFD3F8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044" y="1061064"/>
            <a:ext cx="8640763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</a:t>
            </a:r>
            <a:r>
              <a:rPr lang="en-US" altLang="ar-SA" sz="2400" b="1"/>
              <a:t>│</a:t>
            </a:r>
            <a:r>
              <a:rPr lang="ar-SA" altLang="ar-SA" sz="2400" b="1"/>
              <a:t>جـ + ٢</a:t>
            </a:r>
            <a:r>
              <a:rPr lang="en-US" altLang="ar-SA" sz="2400" b="1"/>
              <a:t>│</a:t>
            </a:r>
            <a:r>
              <a:rPr lang="ar-SA" altLang="ar-SA" sz="2400" b="1"/>
              <a:t> &gt;  ــ ٢  ثم مثل مجموعة الحل بيانيا .</a:t>
            </a:r>
            <a:endParaRPr lang="en-US" altLang="ar-SA" sz="2400" b="1"/>
          </a:p>
        </p:txBody>
      </p:sp>
      <p:sp>
        <p:nvSpPr>
          <p:cNvPr id="134" name="Oval 141">
            <a:extLst>
              <a:ext uri="{FF2B5EF4-FFF2-40B4-BE49-F238E27FC236}">
                <a16:creationId xmlns:a16="http://schemas.microsoft.com/office/drawing/2014/main" id="{37DE2531-D5F3-C14E-8666-8AF007F10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062" y="4694432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grpSp>
        <p:nvGrpSpPr>
          <p:cNvPr id="135" name="Group 142">
            <a:extLst>
              <a:ext uri="{FF2B5EF4-FFF2-40B4-BE49-F238E27FC236}">
                <a16:creationId xmlns:a16="http://schemas.microsoft.com/office/drawing/2014/main" id="{E61F789C-207D-654D-8F27-E02055F9BE95}"/>
              </a:ext>
            </a:extLst>
          </p:cNvPr>
          <p:cNvGrpSpPr>
            <a:grpSpLocks/>
          </p:cNvGrpSpPr>
          <p:nvPr/>
        </p:nvGrpSpPr>
        <p:grpSpPr bwMode="auto">
          <a:xfrm>
            <a:off x="2184212" y="4246757"/>
            <a:ext cx="8389938" cy="1260475"/>
            <a:chOff x="389" y="2931"/>
            <a:chExt cx="5285" cy="794"/>
          </a:xfrm>
        </p:grpSpPr>
        <p:sp>
          <p:nvSpPr>
            <p:cNvPr id="136" name="AutoShape 143">
              <a:extLst>
                <a:ext uri="{FF2B5EF4-FFF2-40B4-BE49-F238E27FC236}">
                  <a16:creationId xmlns:a16="http://schemas.microsoft.com/office/drawing/2014/main" id="{DC3A5EAD-3426-DC4A-9FA7-4EF2AFA8A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" y="2931"/>
              <a:ext cx="4972" cy="780"/>
            </a:xfrm>
            <a:prstGeom prst="leftArrow">
              <a:avLst>
                <a:gd name="adj1" fmla="val 25639"/>
                <a:gd name="adj2" fmla="val 55392"/>
              </a:avLst>
            </a:pr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37" name="AutoShape 144">
              <a:extLst>
                <a:ext uri="{FF2B5EF4-FFF2-40B4-BE49-F238E27FC236}">
                  <a16:creationId xmlns:a16="http://schemas.microsoft.com/office/drawing/2014/main" id="{132981A6-2737-3645-B81E-69E72C3A9C7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1" y="2945"/>
              <a:ext cx="4973" cy="780"/>
            </a:xfrm>
            <a:prstGeom prst="leftArrow">
              <a:avLst>
                <a:gd name="adj1" fmla="val 33333"/>
                <a:gd name="adj2" fmla="val 49441"/>
              </a:avLst>
            </a:prstGeom>
            <a:solidFill>
              <a:srgbClr val="9900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</p:grpSp>
      <p:sp>
        <p:nvSpPr>
          <p:cNvPr id="138" name="مربع نص 30">
            <a:extLst>
              <a:ext uri="{FF2B5EF4-FFF2-40B4-BE49-F238E27FC236}">
                <a16:creationId xmlns:a16="http://schemas.microsoft.com/office/drawing/2014/main" id="{1B62D41E-5C2E-4446-A359-13F0281DD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32" y="1888630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٣/صـ ١٥٠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3AFC736-2890-2F46-9209-61C2777C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4787" y="6106357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495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47475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/>
      <p:bldP spid="115" grpId="0"/>
      <p:bldP spid="116" grpId="0"/>
      <p:bldP spid="119" grpId="0"/>
      <p:bldP spid="124" grpId="0" animBg="1"/>
      <p:bldP spid="125" grpId="0" animBg="1"/>
      <p:bldP spid="126" grpId="0" animBg="1"/>
      <p:bldP spid="127" grpId="0"/>
      <p:bldP spid="128" grpId="0"/>
      <p:bldP spid="129" grpId="0"/>
      <p:bldP spid="132" grpId="0"/>
      <p:bldP spid="133" grpId="0" animBg="1"/>
      <p:bldP spid="1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115752" y="136525"/>
            <a:ext cx="11960495" cy="6979958"/>
            <a:chOff x="91939" y="0"/>
            <a:chExt cx="11960495" cy="6979958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10046555" cy="550456"/>
              </a:xfrm>
              <a:prstGeom prst="roundRect">
                <a:avLst/>
              </a:prstGeom>
              <a:pattFill prst="pct50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9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928" y="740524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91939" y="3254900"/>
              <a:ext cx="3717608" cy="37250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2" name="صورة 101">
            <a:extLst>
              <a:ext uri="{FF2B5EF4-FFF2-40B4-BE49-F238E27FC236}">
                <a16:creationId xmlns:a16="http://schemas.microsoft.com/office/drawing/2014/main" id="{467683AB-BD19-B14C-B6D7-7E7D4CF8A0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731937" y="1220977"/>
            <a:ext cx="2050160" cy="1850330"/>
          </a:xfrm>
          <a:prstGeom prst="rect">
            <a:avLst/>
          </a:prstGeom>
        </p:spPr>
      </p:pic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8C8B6F87-8E5F-0245-B9AB-65E13C4F1D93}"/>
              </a:ext>
            </a:extLst>
          </p:cNvPr>
          <p:cNvSpPr/>
          <p:nvPr/>
        </p:nvSpPr>
        <p:spPr>
          <a:xfrm>
            <a:off x="3935903" y="2399280"/>
            <a:ext cx="4367406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dirty="0">
                <a:solidFill>
                  <a:srgbClr val="00B0F0"/>
                </a:solidFill>
                <a:latin typeface="Baghdad" pitchFamily="2" charset="-78"/>
                <a:cs typeface="Baghdad" pitchFamily="2" charset="-78"/>
              </a:rPr>
              <a:t>٤-٥</a:t>
            </a:r>
            <a:endParaRPr lang="ar-SA" sz="4000" dirty="0">
              <a:solidFill>
                <a:srgbClr val="00B0F0"/>
              </a:solidFill>
              <a:latin typeface="Baghdad" pitchFamily="2" charset="-78"/>
              <a:cs typeface="Baghdad" pitchFamily="2" charset="-78"/>
            </a:endParaRPr>
          </a:p>
          <a:p>
            <a:pPr algn="ctr">
              <a:defRPr/>
            </a:pPr>
            <a:r>
              <a:rPr lang="ar-SA" sz="4400" dirty="0">
                <a:solidFill>
                  <a:srgbClr val="00B050"/>
                </a:solidFill>
                <a:latin typeface="Beirut" pitchFamily="2" charset="-78"/>
                <a:cs typeface="Beirut" pitchFamily="2" charset="-78"/>
              </a:rPr>
              <a:t>حل المتباينات التي تتضمن القيمة المطلقة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5018A7E-0A9C-6447-A487-3AC873AB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5355" y="6338181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478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5819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9" name="Rectangle 63">
            <a:extLst>
              <a:ext uri="{FF2B5EF4-FFF2-40B4-BE49-F238E27FC236}">
                <a16:creationId xmlns:a16="http://schemas.microsoft.com/office/drawing/2014/main" id="{BF13DC89-6C58-DA4B-8F65-600E16A01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201" y="1849832"/>
            <a:ext cx="3025775" cy="23145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Text Box 64">
            <a:extLst>
              <a:ext uri="{FF2B5EF4-FFF2-40B4-BE49-F238E27FC236}">
                <a16:creationId xmlns:a16="http://schemas.microsoft.com/office/drawing/2014/main" id="{EB8DE22A-6E6B-A14A-B0F6-D3FB64416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2479" y="5755262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مجموعة الحل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11" name="Text Box 65">
            <a:extLst>
              <a:ext uri="{FF2B5EF4-FFF2-40B4-BE49-F238E27FC236}">
                <a16:creationId xmlns:a16="http://schemas.microsoft.com/office/drawing/2014/main" id="{1F20A899-0E78-7B43-9161-EE5D19F4F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404" y="5755262"/>
            <a:ext cx="439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{ ب </a:t>
            </a:r>
            <a:r>
              <a:rPr lang="en-US" altLang="ar-SA" sz="2400" b="1"/>
              <a:t>│</a:t>
            </a:r>
            <a:r>
              <a:rPr lang="ar-SA" altLang="ar-SA" sz="2400" b="1"/>
              <a:t> ب ≥  ١٠  أو  ب  ≤  ــ ٦  }</a:t>
            </a:r>
          </a:p>
        </p:txBody>
      </p:sp>
      <p:sp>
        <p:nvSpPr>
          <p:cNvPr id="112" name="Rectangle 67">
            <a:extLst>
              <a:ext uri="{FF2B5EF4-FFF2-40B4-BE49-F238E27FC236}">
                <a16:creationId xmlns:a16="http://schemas.microsoft.com/office/drawing/2014/main" id="{25D74163-20ED-D643-A19C-AC4072117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289" y="1849832"/>
            <a:ext cx="3025775" cy="23145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3" name="Text Box 68">
            <a:extLst>
              <a:ext uri="{FF2B5EF4-FFF2-40B4-BE49-F238E27FC236}">
                <a16:creationId xmlns:a16="http://schemas.microsoft.com/office/drawing/2014/main" id="{0C539D4B-929F-7E4F-8E78-6B26BED38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989" y="2102244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ب ــ ٢ ≤  ــ ٨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14" name="Text Box 69">
            <a:extLst>
              <a:ext uri="{FF2B5EF4-FFF2-40B4-BE49-F238E27FC236}">
                <a16:creationId xmlns:a16="http://schemas.microsoft.com/office/drawing/2014/main" id="{E81EACC9-1EB0-6C46-A42D-82A787BB2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201" y="2545157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٢</a:t>
            </a:r>
            <a:endParaRPr lang="en-US" altLang="ar-SA" sz="2400" b="1"/>
          </a:p>
        </p:txBody>
      </p:sp>
      <p:sp>
        <p:nvSpPr>
          <p:cNvPr id="115" name="Text Box 70">
            <a:extLst>
              <a:ext uri="{FF2B5EF4-FFF2-40B4-BE49-F238E27FC236}">
                <a16:creationId xmlns:a16="http://schemas.microsoft.com/office/drawing/2014/main" id="{A5D81929-DFC9-C24D-8637-D4EDAE295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601" y="2545157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٢</a:t>
            </a:r>
            <a:endParaRPr lang="en-US" altLang="ar-SA" sz="2400" b="1"/>
          </a:p>
        </p:txBody>
      </p:sp>
      <p:sp>
        <p:nvSpPr>
          <p:cNvPr id="116" name="Line 71">
            <a:extLst>
              <a:ext uri="{FF2B5EF4-FFF2-40B4-BE49-F238E27FC236}">
                <a16:creationId xmlns:a16="http://schemas.microsoft.com/office/drawing/2014/main" id="{EEB67A64-95AC-684A-AEC0-20A77B5684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72451" y="3037282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Line 72">
            <a:extLst>
              <a:ext uri="{FF2B5EF4-FFF2-40B4-BE49-F238E27FC236}">
                <a16:creationId xmlns:a16="http://schemas.microsoft.com/office/drawing/2014/main" id="{8EDA41DD-418B-8541-BFBC-3DEFC863DB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78926" y="2138757"/>
            <a:ext cx="288925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73">
            <a:extLst>
              <a:ext uri="{FF2B5EF4-FFF2-40B4-BE49-F238E27FC236}">
                <a16:creationId xmlns:a16="http://schemas.microsoft.com/office/drawing/2014/main" id="{AB09B6C1-2B8F-D04E-9AE5-F63BBE244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601" y="3110307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ب      ≤   ــ ٦</a:t>
            </a:r>
          </a:p>
        </p:txBody>
      </p:sp>
      <p:grpSp>
        <p:nvGrpSpPr>
          <p:cNvPr id="119" name="Group 74">
            <a:extLst>
              <a:ext uri="{FF2B5EF4-FFF2-40B4-BE49-F238E27FC236}">
                <a16:creationId xmlns:a16="http://schemas.microsoft.com/office/drawing/2014/main" id="{FBC15AAA-2ECC-8D4E-B5AF-51819A103CB0}"/>
              </a:ext>
            </a:extLst>
          </p:cNvPr>
          <p:cNvGrpSpPr>
            <a:grpSpLocks/>
          </p:cNvGrpSpPr>
          <p:nvPr/>
        </p:nvGrpSpPr>
        <p:grpSpPr bwMode="auto">
          <a:xfrm>
            <a:off x="2407604" y="4448750"/>
            <a:ext cx="7883525" cy="1044575"/>
            <a:chOff x="499" y="2772"/>
            <a:chExt cx="4966" cy="658"/>
          </a:xfrm>
        </p:grpSpPr>
        <p:sp>
          <p:nvSpPr>
            <p:cNvPr id="120" name="Rectangle 75">
              <a:extLst>
                <a:ext uri="{FF2B5EF4-FFF2-40B4-BE49-F238E27FC236}">
                  <a16:creationId xmlns:a16="http://schemas.microsoft.com/office/drawing/2014/main" id="{86092BBF-D685-284A-BCFA-90B21304E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1" name="Line 76">
              <a:extLst>
                <a:ext uri="{FF2B5EF4-FFF2-40B4-BE49-F238E27FC236}">
                  <a16:creationId xmlns:a16="http://schemas.microsoft.com/office/drawing/2014/main" id="{6DD06A0A-C888-4949-A0C5-0C4A83EDB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2" name="Text Box 77">
              <a:extLst>
                <a:ext uri="{FF2B5EF4-FFF2-40B4-BE49-F238E27FC236}">
                  <a16:creationId xmlns:a16="http://schemas.microsoft.com/office/drawing/2014/main" id="{D2C495A1-4811-0B4F-A803-06F9860FE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١٠         ٨          ٦          ٤          ٢          ٠        ــ ٢        ــ ٤        ــ ٦</a:t>
              </a:r>
              <a:endParaRPr lang="he-IL" altLang="ar-SA" sz="2000" b="1"/>
            </a:p>
          </p:txBody>
        </p:sp>
      </p:grpSp>
      <p:sp>
        <p:nvSpPr>
          <p:cNvPr id="123" name="AutoShape 78">
            <a:extLst>
              <a:ext uri="{FF2B5EF4-FFF2-40B4-BE49-F238E27FC236}">
                <a16:creationId xmlns:a16="http://schemas.microsoft.com/office/drawing/2014/main" id="{00C8D1B5-A392-8E4C-A57E-1888FC13AAB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751379" y="4615437"/>
            <a:ext cx="935037" cy="466725"/>
          </a:xfrm>
          <a:prstGeom prst="leftArrow">
            <a:avLst>
              <a:gd name="adj1" fmla="val 45454"/>
              <a:gd name="adj2" fmla="val 33835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4" name="Oval 79">
            <a:extLst>
              <a:ext uri="{FF2B5EF4-FFF2-40B4-BE49-F238E27FC236}">
                <a16:creationId xmlns:a16="http://schemas.microsoft.com/office/drawing/2014/main" id="{7EDF61C0-2C28-9044-A2EB-E5BE081F6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8504" y="4751962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5" name="AutoShape 80">
            <a:extLst>
              <a:ext uri="{FF2B5EF4-FFF2-40B4-BE49-F238E27FC236}">
                <a16:creationId xmlns:a16="http://schemas.microsoft.com/office/drawing/2014/main" id="{C070ADB9-0CB5-FA42-B714-FF5E0BB84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879" y="4629725"/>
            <a:ext cx="1295400" cy="430212"/>
          </a:xfrm>
          <a:prstGeom prst="leftArrow">
            <a:avLst>
              <a:gd name="adj1" fmla="val 48343"/>
              <a:gd name="adj2" fmla="val 79236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6" name="Oval 81">
            <a:extLst>
              <a:ext uri="{FF2B5EF4-FFF2-40B4-BE49-F238E27FC236}">
                <a16:creationId xmlns:a16="http://schemas.microsoft.com/office/drawing/2014/main" id="{9D8F768C-9881-D34A-92E4-BAA097DEF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354" y="4737675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7" name="Text Box 82">
            <a:extLst>
              <a:ext uri="{FF2B5EF4-FFF2-40B4-BE49-F238E27FC236}">
                <a16:creationId xmlns:a16="http://schemas.microsoft.com/office/drawing/2014/main" id="{5947CC72-970A-0548-B1A8-C1E4535C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6276" y="2102244"/>
            <a:ext cx="255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70C0"/>
                </a:solidFill>
              </a:rPr>
              <a:t>ب ــ ٢ ≥  ٨</a:t>
            </a:r>
            <a:endParaRPr lang="en-US" altLang="ar-SA" sz="2400" b="1" dirty="0">
              <a:solidFill>
                <a:srgbClr val="0070C0"/>
              </a:solidFill>
            </a:endParaRPr>
          </a:p>
        </p:txBody>
      </p:sp>
      <p:sp>
        <p:nvSpPr>
          <p:cNvPr id="128" name="Text Box 83">
            <a:extLst>
              <a:ext uri="{FF2B5EF4-FFF2-40B4-BE49-F238E27FC236}">
                <a16:creationId xmlns:a16="http://schemas.microsoft.com/office/drawing/2014/main" id="{AA12A3AC-5E43-ED40-8A55-E85896C0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6139" y="2545157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٢</a:t>
            </a:r>
            <a:endParaRPr lang="en-US" altLang="ar-SA" sz="2400" b="1"/>
          </a:p>
        </p:txBody>
      </p:sp>
      <p:sp>
        <p:nvSpPr>
          <p:cNvPr id="129" name="Text Box 84">
            <a:extLst>
              <a:ext uri="{FF2B5EF4-FFF2-40B4-BE49-F238E27FC236}">
                <a16:creationId xmlns:a16="http://schemas.microsoft.com/office/drawing/2014/main" id="{271487ED-FC8B-B040-88C7-49AA44B40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514" y="2545157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٢</a:t>
            </a:r>
            <a:endParaRPr lang="en-US" altLang="ar-SA" sz="2400" b="1"/>
          </a:p>
        </p:txBody>
      </p:sp>
      <p:sp>
        <p:nvSpPr>
          <p:cNvPr id="130" name="Line 85">
            <a:extLst>
              <a:ext uri="{FF2B5EF4-FFF2-40B4-BE49-F238E27FC236}">
                <a16:creationId xmlns:a16="http://schemas.microsoft.com/office/drawing/2014/main" id="{D7480A1E-90F1-E74C-9DB2-45F095967E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3364" y="3037282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1" name="Line 86">
            <a:extLst>
              <a:ext uri="{FF2B5EF4-FFF2-40B4-BE49-F238E27FC236}">
                <a16:creationId xmlns:a16="http://schemas.microsoft.com/office/drawing/2014/main" id="{E598C312-3C62-8C43-A583-5077F1B671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71426" y="2173682"/>
            <a:ext cx="396875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2" name="Text Box 87">
            <a:extLst>
              <a:ext uri="{FF2B5EF4-FFF2-40B4-BE49-F238E27FC236}">
                <a16:creationId xmlns:a16="http://schemas.microsoft.com/office/drawing/2014/main" id="{2BF9A677-208E-574E-8D04-2FE79E0BA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9864" y="3110307"/>
            <a:ext cx="1865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ب       ≥  ١٠</a:t>
            </a:r>
          </a:p>
        </p:txBody>
      </p:sp>
      <p:sp>
        <p:nvSpPr>
          <p:cNvPr id="133" name="AutoShape 13">
            <a:extLst>
              <a:ext uri="{FF2B5EF4-FFF2-40B4-BE49-F238E27FC236}">
                <a16:creationId xmlns:a16="http://schemas.microsoft.com/office/drawing/2014/main" id="{BE8F3244-1C9D-E84F-8B0D-E813568F6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217" y="986232"/>
            <a:ext cx="7473797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</a:t>
            </a:r>
            <a:r>
              <a:rPr lang="en-US" altLang="ar-SA" sz="2400" b="1"/>
              <a:t>│</a:t>
            </a:r>
            <a:r>
              <a:rPr lang="ar-SA" altLang="ar-SA" sz="2400" b="1"/>
              <a:t>ب ــ ٢</a:t>
            </a:r>
            <a:r>
              <a:rPr lang="en-US" altLang="ar-SA" sz="2400" b="1"/>
              <a:t>│</a:t>
            </a:r>
            <a:r>
              <a:rPr lang="ar-SA" altLang="ar-SA" sz="2400" b="1"/>
              <a:t> ≥  ٨  ثم مثل مجموعة الحل بيانيا .</a:t>
            </a:r>
            <a:endParaRPr lang="en-US" altLang="ar-SA" sz="2400" b="1"/>
          </a:p>
        </p:txBody>
      </p:sp>
      <p:sp>
        <p:nvSpPr>
          <p:cNvPr id="135" name="مربع نص 27">
            <a:extLst>
              <a:ext uri="{FF2B5EF4-FFF2-40B4-BE49-F238E27FC236}">
                <a16:creationId xmlns:a16="http://schemas.microsoft.com/office/drawing/2014/main" id="{7B5FEF02-10EC-1344-998F-5BF12DC43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68" y="2012772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٤/صـ ١٥٠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09B26FB-9941-4E4B-972D-4BE27126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5017" y="6182314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496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62690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/>
      <p:bldP spid="114" grpId="0"/>
      <p:bldP spid="115" grpId="0"/>
      <p:bldP spid="118" grpId="0"/>
      <p:bldP spid="123" grpId="0" animBg="1"/>
      <p:bldP spid="124" grpId="0" animBg="1"/>
      <p:bldP spid="125" grpId="0" animBg="1"/>
      <p:bldP spid="126" grpId="0" animBg="1"/>
      <p:bldP spid="127" grpId="0"/>
      <p:bldP spid="128" grpId="0"/>
      <p:bldP spid="129" grpId="0"/>
      <p:bldP spid="132" grpId="0"/>
      <p:bldP spid="1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09" name="Rectangle 2">
            <a:extLst>
              <a:ext uri="{FF2B5EF4-FFF2-40B4-BE49-F238E27FC236}">
                <a16:creationId xmlns:a16="http://schemas.microsoft.com/office/drawing/2014/main" id="{D2A647F2-ACE3-8D46-8549-BA9B7782E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242" y="1892181"/>
            <a:ext cx="3025775" cy="2475748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Text Box 3">
            <a:extLst>
              <a:ext uri="{FF2B5EF4-FFF2-40B4-BE49-F238E27FC236}">
                <a16:creationId xmlns:a16="http://schemas.microsoft.com/office/drawing/2014/main" id="{89FF75D6-4AD6-364D-9374-5993C9656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124" y="5891031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مجموعة الحل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11" name="Text Box 4">
            <a:extLst>
              <a:ext uri="{FF2B5EF4-FFF2-40B4-BE49-F238E27FC236}">
                <a16:creationId xmlns:a16="http://schemas.microsoft.com/office/drawing/2014/main" id="{7A83F460-78F8-7C4F-BA43-6A30001A4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049" y="5891031"/>
            <a:ext cx="439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{ ن </a:t>
            </a:r>
            <a:r>
              <a:rPr lang="en-US" altLang="ar-SA" sz="2400" b="1"/>
              <a:t>│</a:t>
            </a:r>
            <a:r>
              <a:rPr lang="ar-SA" altLang="ar-SA" sz="2400" b="1"/>
              <a:t> ن ≥  ــ ٢  أو  ن  ≤  ــ ٨  }</a:t>
            </a:r>
          </a:p>
        </p:txBody>
      </p:sp>
      <p:sp>
        <p:nvSpPr>
          <p:cNvPr id="112" name="Rectangle 5">
            <a:extLst>
              <a:ext uri="{FF2B5EF4-FFF2-40B4-BE49-F238E27FC236}">
                <a16:creationId xmlns:a16="http://schemas.microsoft.com/office/drawing/2014/main" id="{7CF6CA98-617E-1948-ADCD-8F31C66FE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330" y="1892181"/>
            <a:ext cx="3025775" cy="2475748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3" name="Text Box 6">
            <a:extLst>
              <a:ext uri="{FF2B5EF4-FFF2-40B4-BE49-F238E27FC236}">
                <a16:creationId xmlns:a16="http://schemas.microsoft.com/office/drawing/2014/main" id="{4AE1C81A-AA27-0848-96C9-E6A0091B7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0030" y="2144593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ن + ٥ ≤  ــ ٣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14" name="Text Box 7">
            <a:extLst>
              <a:ext uri="{FF2B5EF4-FFF2-40B4-BE49-F238E27FC236}">
                <a16:creationId xmlns:a16="http://schemas.microsoft.com/office/drawing/2014/main" id="{718819D8-94CB-5341-BD6D-ACAE07035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092" y="2587506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٥</a:t>
            </a:r>
            <a:endParaRPr lang="en-US" altLang="ar-SA" sz="2400" b="1"/>
          </a:p>
        </p:txBody>
      </p:sp>
      <p:sp>
        <p:nvSpPr>
          <p:cNvPr id="115" name="Text Box 8">
            <a:extLst>
              <a:ext uri="{FF2B5EF4-FFF2-40B4-BE49-F238E27FC236}">
                <a16:creationId xmlns:a16="http://schemas.microsoft.com/office/drawing/2014/main" id="{878D80C1-D5F3-484A-97EB-AA2E53ABB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267" y="2587506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٥</a:t>
            </a:r>
            <a:endParaRPr lang="en-US" altLang="ar-SA" sz="2400" b="1"/>
          </a:p>
        </p:txBody>
      </p:sp>
      <p:sp>
        <p:nvSpPr>
          <p:cNvPr id="116" name="Line 9">
            <a:extLst>
              <a:ext uri="{FF2B5EF4-FFF2-40B4-BE49-F238E27FC236}">
                <a16:creationId xmlns:a16="http://schemas.microsoft.com/office/drawing/2014/main" id="{65E50847-4307-304A-AE5E-1FBC091F6D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4492" y="3079631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Line 10">
            <a:extLst>
              <a:ext uri="{FF2B5EF4-FFF2-40B4-BE49-F238E27FC236}">
                <a16:creationId xmlns:a16="http://schemas.microsoft.com/office/drawing/2014/main" id="{9DDFB107-AA40-8D4B-BC1F-F87CE07EDA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0967" y="2181106"/>
            <a:ext cx="288925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11">
            <a:extLst>
              <a:ext uri="{FF2B5EF4-FFF2-40B4-BE49-F238E27FC236}">
                <a16:creationId xmlns:a16="http://schemas.microsoft.com/office/drawing/2014/main" id="{1F9D775C-A149-9047-9950-D80F645D8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905" y="3152656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ن      ≤   ــ ٨</a:t>
            </a:r>
          </a:p>
        </p:txBody>
      </p:sp>
      <p:grpSp>
        <p:nvGrpSpPr>
          <p:cNvPr id="119" name="Group 12">
            <a:extLst>
              <a:ext uri="{FF2B5EF4-FFF2-40B4-BE49-F238E27FC236}">
                <a16:creationId xmlns:a16="http://schemas.microsoft.com/office/drawing/2014/main" id="{CE0700B8-5D10-8D42-B11E-0832F054B728}"/>
              </a:ext>
            </a:extLst>
          </p:cNvPr>
          <p:cNvGrpSpPr>
            <a:grpSpLocks/>
          </p:cNvGrpSpPr>
          <p:nvPr/>
        </p:nvGrpSpPr>
        <p:grpSpPr bwMode="auto">
          <a:xfrm>
            <a:off x="2390249" y="4584519"/>
            <a:ext cx="7883525" cy="1044575"/>
            <a:chOff x="499" y="2772"/>
            <a:chExt cx="4966" cy="658"/>
          </a:xfrm>
        </p:grpSpPr>
        <p:sp>
          <p:nvSpPr>
            <p:cNvPr id="120" name="Rectangle 13">
              <a:extLst>
                <a:ext uri="{FF2B5EF4-FFF2-40B4-BE49-F238E27FC236}">
                  <a16:creationId xmlns:a16="http://schemas.microsoft.com/office/drawing/2014/main" id="{2DA0DD3D-0AD0-DE4E-94F5-B215917EC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1" name="Line 14">
              <a:extLst>
                <a:ext uri="{FF2B5EF4-FFF2-40B4-BE49-F238E27FC236}">
                  <a16:creationId xmlns:a16="http://schemas.microsoft.com/office/drawing/2014/main" id="{30261676-759B-1D40-BA41-72133B1A48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2" name="Text Box 15">
              <a:extLst>
                <a:ext uri="{FF2B5EF4-FFF2-40B4-BE49-F238E27FC236}">
                  <a16:creationId xmlns:a16="http://schemas.microsoft.com/office/drawing/2014/main" id="{2D1E6F10-E2D8-2B44-B514-F97BABD1E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ــ ١      ــ ٢        ــ ٣       ــ ٤        ــ ٥        ــ ٦       ــ ٧       ــ ٨        ــ ٩</a:t>
              </a:r>
              <a:endParaRPr lang="he-IL" altLang="ar-SA" sz="2000" b="1"/>
            </a:p>
          </p:txBody>
        </p:sp>
      </p:grpSp>
      <p:sp>
        <p:nvSpPr>
          <p:cNvPr id="123" name="AutoShape 16">
            <a:extLst>
              <a:ext uri="{FF2B5EF4-FFF2-40B4-BE49-F238E27FC236}">
                <a16:creationId xmlns:a16="http://schemas.microsoft.com/office/drawing/2014/main" id="{7BE1060A-F662-5C4D-ADB9-3666AAE1441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941861" y="4751206"/>
            <a:ext cx="1549400" cy="466725"/>
          </a:xfrm>
          <a:prstGeom prst="leftArrow">
            <a:avLst>
              <a:gd name="adj1" fmla="val 45454"/>
              <a:gd name="adj2" fmla="val 5606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4" name="Oval 17">
            <a:extLst>
              <a:ext uri="{FF2B5EF4-FFF2-40B4-BE49-F238E27FC236}">
                <a16:creationId xmlns:a16="http://schemas.microsoft.com/office/drawing/2014/main" id="{261F695F-BDF7-3141-B8D1-1FFABAD17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6936" y="4887731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5" name="AutoShape 18">
            <a:extLst>
              <a:ext uri="{FF2B5EF4-FFF2-40B4-BE49-F238E27FC236}">
                <a16:creationId xmlns:a16="http://schemas.microsoft.com/office/drawing/2014/main" id="{58408DB8-9F57-B344-9A51-A1DC26783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324" y="4765494"/>
            <a:ext cx="1728787" cy="430212"/>
          </a:xfrm>
          <a:prstGeom prst="leftArrow">
            <a:avLst>
              <a:gd name="adj1" fmla="val 47602"/>
              <a:gd name="adj2" fmla="val 74900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6" name="Oval 19">
            <a:extLst>
              <a:ext uri="{FF2B5EF4-FFF2-40B4-BE49-F238E27FC236}">
                <a16:creationId xmlns:a16="http://schemas.microsoft.com/office/drawing/2014/main" id="{72E55183-15D6-E84F-9792-FF19E11BB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674" y="4873444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7" name="Text Box 20">
            <a:extLst>
              <a:ext uri="{FF2B5EF4-FFF2-40B4-BE49-F238E27FC236}">
                <a16:creationId xmlns:a16="http://schemas.microsoft.com/office/drawing/2014/main" id="{0D376528-7F7B-C047-984E-00D38F9F4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317" y="2144593"/>
            <a:ext cx="255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ن + ٥ ≥  ٣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28" name="Text Box 21">
            <a:extLst>
              <a:ext uri="{FF2B5EF4-FFF2-40B4-BE49-F238E27FC236}">
                <a16:creationId xmlns:a16="http://schemas.microsoft.com/office/drawing/2014/main" id="{E43C3EA5-0B1A-4A4E-915E-9FD3B4C01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230" y="2587506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٥</a:t>
            </a:r>
            <a:endParaRPr lang="en-US" altLang="ar-SA" sz="2400" b="1"/>
          </a:p>
        </p:txBody>
      </p:sp>
      <p:sp>
        <p:nvSpPr>
          <p:cNvPr id="129" name="Text Box 22">
            <a:extLst>
              <a:ext uri="{FF2B5EF4-FFF2-40B4-BE49-F238E27FC236}">
                <a16:creationId xmlns:a16="http://schemas.microsoft.com/office/drawing/2014/main" id="{4F0F6921-F6AF-5B4D-9266-5749895E3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242" y="2587506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٥</a:t>
            </a:r>
            <a:endParaRPr lang="en-US" altLang="ar-SA" sz="2400" b="1"/>
          </a:p>
        </p:txBody>
      </p:sp>
      <p:sp>
        <p:nvSpPr>
          <p:cNvPr id="130" name="Line 23">
            <a:extLst>
              <a:ext uri="{FF2B5EF4-FFF2-40B4-BE49-F238E27FC236}">
                <a16:creationId xmlns:a16="http://schemas.microsoft.com/office/drawing/2014/main" id="{DFA60C66-B9CD-7B4E-8B1F-69DD752DC3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15405" y="3079631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1" name="Line 24">
            <a:extLst>
              <a:ext uri="{FF2B5EF4-FFF2-40B4-BE49-F238E27FC236}">
                <a16:creationId xmlns:a16="http://schemas.microsoft.com/office/drawing/2014/main" id="{8397D9EC-08BA-EB44-9E55-8E15DC7E6F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2030" y="2216031"/>
            <a:ext cx="396875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2" name="Text Box 25">
            <a:extLst>
              <a:ext uri="{FF2B5EF4-FFF2-40B4-BE49-F238E27FC236}">
                <a16:creationId xmlns:a16="http://schemas.microsoft.com/office/drawing/2014/main" id="{A90C7275-D8B2-3A4C-A722-51BD18542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817" y="3152656"/>
            <a:ext cx="1865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ن       ≥  ــ ٢</a:t>
            </a:r>
          </a:p>
        </p:txBody>
      </p:sp>
      <p:sp>
        <p:nvSpPr>
          <p:cNvPr id="133" name="AutoShape 13">
            <a:extLst>
              <a:ext uri="{FF2B5EF4-FFF2-40B4-BE49-F238E27FC236}">
                <a16:creationId xmlns:a16="http://schemas.microsoft.com/office/drawing/2014/main" id="{9830CC7D-7A22-194D-965F-01BF1EC1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292" y="1028581"/>
            <a:ext cx="8640763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</a:t>
            </a:r>
            <a:r>
              <a:rPr lang="en-US" altLang="ar-SA" sz="2400" b="1"/>
              <a:t>│</a:t>
            </a:r>
            <a:r>
              <a:rPr lang="ar-SA" altLang="ar-SA" sz="2400" b="1"/>
              <a:t>ن + ٥</a:t>
            </a:r>
            <a:r>
              <a:rPr lang="en-US" altLang="ar-SA" sz="2400" b="1"/>
              <a:t>│</a:t>
            </a:r>
            <a:r>
              <a:rPr lang="ar-SA" altLang="ar-SA" sz="2400" b="1"/>
              <a:t> ≥  ٣  ثم مثل مجموعة الحل بيانيا .</a:t>
            </a:r>
            <a:endParaRPr lang="en-US" altLang="ar-SA" sz="2400" b="1"/>
          </a:p>
        </p:txBody>
      </p:sp>
      <p:sp>
        <p:nvSpPr>
          <p:cNvPr id="135" name="مربع نص 27">
            <a:extLst>
              <a:ext uri="{FF2B5EF4-FFF2-40B4-BE49-F238E27FC236}">
                <a16:creationId xmlns:a16="http://schemas.microsoft.com/office/drawing/2014/main" id="{18D3372A-76F6-724C-BB7A-3D5F28B09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595" y="1911099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٥/صـ ١٥٠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4E27B6E-F3F9-994E-9BAD-86862141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204" y="6092208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497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4823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/>
      <p:bldP spid="114" grpId="0"/>
      <p:bldP spid="115" grpId="0"/>
      <p:bldP spid="118" grpId="0"/>
      <p:bldP spid="123" grpId="0" animBg="1"/>
      <p:bldP spid="124" grpId="0" animBg="1"/>
      <p:bldP spid="125" grpId="0" animBg="1"/>
      <p:bldP spid="126" grpId="0" animBg="1"/>
      <p:bldP spid="127" grpId="0"/>
      <p:bldP spid="128" grpId="0"/>
      <p:bldP spid="129" grpId="0"/>
      <p:bldP spid="132" grpId="0"/>
      <p:bldP spid="1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F79EBA43-1291-C242-9107-BF0A60490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2178" y="1135149"/>
            <a:ext cx="7380287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اكتب متباينة تتضمن قيمة مطلقة لكل من التمثيلات الآتية : </a:t>
            </a:r>
          </a:p>
        </p:txBody>
      </p:sp>
      <p:sp>
        <p:nvSpPr>
          <p:cNvPr id="111" name="Text Box 126">
            <a:extLst>
              <a:ext uri="{FF2B5EF4-FFF2-40B4-BE49-F238E27FC236}">
                <a16:creationId xmlns:a16="http://schemas.microsoft.com/office/drawing/2014/main" id="{5664EB09-4789-3848-B438-6071F3995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719" y="2118118"/>
            <a:ext cx="1865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 dirty="0">
                <a:solidFill>
                  <a:srgbClr val="0070C0"/>
                </a:solidFill>
              </a:rPr>
              <a:t>│</a:t>
            </a:r>
            <a:r>
              <a:rPr lang="ar-SA" altLang="ar-SA" sz="2400" b="1" dirty="0" err="1">
                <a:solidFill>
                  <a:srgbClr val="0070C0"/>
                </a:solidFill>
              </a:rPr>
              <a:t>س</a:t>
            </a:r>
            <a:r>
              <a:rPr lang="en-US" altLang="ar-SA" sz="2400" b="1" dirty="0">
                <a:solidFill>
                  <a:srgbClr val="0070C0"/>
                </a:solidFill>
              </a:rPr>
              <a:t>│</a:t>
            </a:r>
            <a:r>
              <a:rPr lang="ar-SA" altLang="ar-SA" sz="2400" b="1" dirty="0">
                <a:solidFill>
                  <a:srgbClr val="0070C0"/>
                </a:solidFill>
              </a:rPr>
              <a:t> &lt;  ٢</a:t>
            </a:r>
          </a:p>
        </p:txBody>
      </p:sp>
      <p:pic>
        <p:nvPicPr>
          <p:cNvPr id="112" name="Picture 130">
            <a:extLst>
              <a:ext uri="{FF2B5EF4-FFF2-40B4-BE49-F238E27FC236}">
                <a16:creationId xmlns:a16="http://schemas.microsoft.com/office/drawing/2014/main" id="{1BB62D89-356A-044F-8EAA-24C893A6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606" y="2010168"/>
            <a:ext cx="42291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31">
            <a:extLst>
              <a:ext uri="{FF2B5EF4-FFF2-40B4-BE49-F238E27FC236}">
                <a16:creationId xmlns:a16="http://schemas.microsoft.com/office/drawing/2014/main" id="{D698E6DB-C0B1-A24C-AFC8-463FA511D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694" y="3702443"/>
            <a:ext cx="435610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32">
            <a:extLst>
              <a:ext uri="{FF2B5EF4-FFF2-40B4-BE49-F238E27FC236}">
                <a16:creationId xmlns:a16="http://schemas.microsoft.com/office/drawing/2014/main" id="{F21AF6FD-7627-D548-BA5F-1082880DE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44" y="5289943"/>
            <a:ext cx="467836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Line 134">
            <a:extLst>
              <a:ext uri="{FF2B5EF4-FFF2-40B4-BE49-F238E27FC236}">
                <a16:creationId xmlns:a16="http://schemas.microsoft.com/office/drawing/2014/main" id="{5D8609B4-3ACA-9741-8667-7022EAED7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8281" y="4018355"/>
            <a:ext cx="7207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6" name="Text Box 135">
            <a:extLst>
              <a:ext uri="{FF2B5EF4-FFF2-40B4-BE49-F238E27FC236}">
                <a16:creationId xmlns:a16="http://schemas.microsoft.com/office/drawing/2014/main" id="{276134B9-C1F1-7740-B7F7-475566F36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769" y="3605605"/>
            <a:ext cx="496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٢</a:t>
            </a:r>
          </a:p>
        </p:txBody>
      </p:sp>
      <p:sp>
        <p:nvSpPr>
          <p:cNvPr id="117" name="Line 136">
            <a:extLst>
              <a:ext uri="{FF2B5EF4-FFF2-40B4-BE49-F238E27FC236}">
                <a16:creationId xmlns:a16="http://schemas.microsoft.com/office/drawing/2014/main" id="{801D1B7B-47A3-B940-8576-F671117A0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556" y="4026293"/>
            <a:ext cx="7207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137">
            <a:extLst>
              <a:ext uri="{FF2B5EF4-FFF2-40B4-BE49-F238E27FC236}">
                <a16:creationId xmlns:a16="http://schemas.microsoft.com/office/drawing/2014/main" id="{BF92AB22-61DE-4A43-85FF-0F49C3AF2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906" y="3640530"/>
            <a:ext cx="49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٢</a:t>
            </a:r>
          </a:p>
        </p:txBody>
      </p:sp>
      <p:sp>
        <p:nvSpPr>
          <p:cNvPr id="119" name="Text Box 138">
            <a:extLst>
              <a:ext uri="{FF2B5EF4-FFF2-40B4-BE49-F238E27FC236}">
                <a16:creationId xmlns:a16="http://schemas.microsoft.com/office/drawing/2014/main" id="{413B86C1-B9F6-254A-A4AD-BEBB1EE07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706" y="1913330"/>
            <a:ext cx="49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٢</a:t>
            </a:r>
          </a:p>
        </p:txBody>
      </p:sp>
      <p:sp>
        <p:nvSpPr>
          <p:cNvPr id="120" name="Text Box 139">
            <a:extLst>
              <a:ext uri="{FF2B5EF4-FFF2-40B4-BE49-F238E27FC236}">
                <a16:creationId xmlns:a16="http://schemas.microsoft.com/office/drawing/2014/main" id="{459EB823-A434-D24A-905D-E0BFEB417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881" y="1933968"/>
            <a:ext cx="49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٢</a:t>
            </a:r>
          </a:p>
        </p:txBody>
      </p:sp>
      <p:sp>
        <p:nvSpPr>
          <p:cNvPr id="121" name="Line 140">
            <a:extLst>
              <a:ext uri="{FF2B5EF4-FFF2-40B4-BE49-F238E27FC236}">
                <a16:creationId xmlns:a16="http://schemas.microsoft.com/office/drawing/2014/main" id="{083C3347-472A-5642-804B-B84C0C1D3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3356" y="2348305"/>
            <a:ext cx="7207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2" name="Line 141">
            <a:extLst>
              <a:ext uri="{FF2B5EF4-FFF2-40B4-BE49-F238E27FC236}">
                <a16:creationId xmlns:a16="http://schemas.microsoft.com/office/drawing/2014/main" id="{715CD99C-9AFD-D048-B185-B4236C0EC19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42631" y="2356243"/>
            <a:ext cx="7207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3" name="Text Box 142">
            <a:extLst>
              <a:ext uri="{FF2B5EF4-FFF2-40B4-BE49-F238E27FC236}">
                <a16:creationId xmlns:a16="http://schemas.microsoft.com/office/drawing/2014/main" id="{0D79FC42-4402-D948-A77F-0A3A35171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256" y="3748480"/>
            <a:ext cx="208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 dirty="0">
                <a:solidFill>
                  <a:srgbClr val="0070C0"/>
                </a:solidFill>
              </a:rPr>
              <a:t>│</a:t>
            </a:r>
            <a:r>
              <a:rPr lang="ar-SA" altLang="ar-SA" sz="2400" b="1" dirty="0" err="1">
                <a:solidFill>
                  <a:srgbClr val="0070C0"/>
                </a:solidFill>
              </a:rPr>
              <a:t>س</a:t>
            </a:r>
            <a:r>
              <a:rPr lang="ar-SA" altLang="ar-SA" sz="2400" b="1" dirty="0">
                <a:solidFill>
                  <a:srgbClr val="0070C0"/>
                </a:solidFill>
              </a:rPr>
              <a:t>+ ١</a:t>
            </a:r>
            <a:r>
              <a:rPr lang="en-US" altLang="ar-SA" sz="2400" b="1" dirty="0">
                <a:solidFill>
                  <a:srgbClr val="0070C0"/>
                </a:solidFill>
              </a:rPr>
              <a:t>│</a:t>
            </a:r>
            <a:r>
              <a:rPr lang="ar-SA" altLang="ar-SA" sz="2400" b="1" dirty="0">
                <a:solidFill>
                  <a:srgbClr val="0070C0"/>
                </a:solidFill>
              </a:rPr>
              <a:t> ≥  ٢</a:t>
            </a:r>
          </a:p>
        </p:txBody>
      </p:sp>
      <p:sp>
        <p:nvSpPr>
          <p:cNvPr id="124" name="Text Box 143">
            <a:extLst>
              <a:ext uri="{FF2B5EF4-FFF2-40B4-BE49-F238E27FC236}">
                <a16:creationId xmlns:a16="http://schemas.microsoft.com/office/drawing/2014/main" id="{7EE23F6B-AB69-3848-BCF0-B5A9C8D40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944" y="5405830"/>
            <a:ext cx="265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 dirty="0">
                <a:solidFill>
                  <a:srgbClr val="0070C0"/>
                </a:solidFill>
              </a:rPr>
              <a:t>│</a:t>
            </a:r>
            <a:r>
              <a:rPr lang="ar-SA" altLang="ar-SA" sz="2400" b="1" dirty="0" err="1">
                <a:solidFill>
                  <a:srgbClr val="0070C0"/>
                </a:solidFill>
              </a:rPr>
              <a:t>س</a:t>
            </a:r>
            <a:r>
              <a:rPr lang="ar-SA" altLang="ar-SA" sz="2400" b="1" dirty="0">
                <a:solidFill>
                  <a:srgbClr val="0070C0"/>
                </a:solidFill>
              </a:rPr>
              <a:t> ــ ٥.٥</a:t>
            </a:r>
            <a:r>
              <a:rPr lang="en-US" altLang="ar-SA" sz="2400" b="1" dirty="0">
                <a:solidFill>
                  <a:srgbClr val="0070C0"/>
                </a:solidFill>
              </a:rPr>
              <a:t>│</a:t>
            </a:r>
            <a:r>
              <a:rPr lang="ar-SA" altLang="ar-SA" sz="2400" b="1" dirty="0">
                <a:solidFill>
                  <a:srgbClr val="0070C0"/>
                </a:solidFill>
              </a:rPr>
              <a:t> &gt;  ٤.٥</a:t>
            </a:r>
          </a:p>
        </p:txBody>
      </p:sp>
      <p:sp>
        <p:nvSpPr>
          <p:cNvPr id="125" name="Line 144">
            <a:extLst>
              <a:ext uri="{FF2B5EF4-FFF2-40B4-BE49-F238E27FC236}">
                <a16:creationId xmlns:a16="http://schemas.microsoft.com/office/drawing/2014/main" id="{EBC65369-00C4-C449-B950-D8B35A277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8894" y="5639193"/>
            <a:ext cx="1582737" cy="79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Line 145">
            <a:extLst>
              <a:ext uri="{FF2B5EF4-FFF2-40B4-BE49-F238E27FC236}">
                <a16:creationId xmlns:a16="http://schemas.microsoft.com/office/drawing/2014/main" id="{6D6870CD-039C-CB40-BDE7-E49348ADA90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4569" y="5647130"/>
            <a:ext cx="158432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7" name="Text Box 146">
            <a:extLst>
              <a:ext uri="{FF2B5EF4-FFF2-40B4-BE49-F238E27FC236}">
                <a16:creationId xmlns:a16="http://schemas.microsoft.com/office/drawing/2014/main" id="{CA56AC49-1B6C-B54F-AD51-860E2137F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2744" y="5153418"/>
            <a:ext cx="649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٤.٥</a:t>
            </a:r>
          </a:p>
        </p:txBody>
      </p:sp>
      <p:sp>
        <p:nvSpPr>
          <p:cNvPr id="128" name="Text Box 147">
            <a:extLst>
              <a:ext uri="{FF2B5EF4-FFF2-40B4-BE49-F238E27FC236}">
                <a16:creationId xmlns:a16="http://schemas.microsoft.com/office/drawing/2014/main" id="{4276D288-0F8F-F245-BB27-4F560C7D1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806" y="5189930"/>
            <a:ext cx="649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٤.٥</a:t>
            </a:r>
          </a:p>
        </p:txBody>
      </p:sp>
      <p:grpSp>
        <p:nvGrpSpPr>
          <p:cNvPr id="129" name="Group 149">
            <a:extLst>
              <a:ext uri="{FF2B5EF4-FFF2-40B4-BE49-F238E27FC236}">
                <a16:creationId xmlns:a16="http://schemas.microsoft.com/office/drawing/2014/main" id="{3C9F0C73-5375-D445-8142-1A185CE2C6BF}"/>
              </a:ext>
            </a:extLst>
          </p:cNvPr>
          <p:cNvGrpSpPr>
            <a:grpSpLocks/>
          </p:cNvGrpSpPr>
          <p:nvPr/>
        </p:nvGrpSpPr>
        <p:grpSpPr bwMode="auto">
          <a:xfrm>
            <a:off x="7252206" y="338530"/>
            <a:ext cx="1547813" cy="2257425"/>
            <a:chOff x="272" y="981"/>
            <a:chExt cx="975" cy="1422"/>
          </a:xfrm>
        </p:grpSpPr>
        <p:sp>
          <p:nvSpPr>
            <p:cNvPr id="130" name="AutoShape 133">
              <a:extLst>
                <a:ext uri="{FF2B5EF4-FFF2-40B4-BE49-F238E27FC236}">
                  <a16:creationId xmlns:a16="http://schemas.microsoft.com/office/drawing/2014/main" id="{6DB3717D-A0EC-9942-918F-207A937D6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" y="981"/>
              <a:ext cx="930" cy="567"/>
            </a:xfrm>
            <a:prstGeom prst="wedgeRoundRectCallout">
              <a:avLst>
                <a:gd name="adj1" fmla="val -32579"/>
                <a:gd name="adj2" fmla="val 178394"/>
                <a:gd name="adj3" fmla="val 1666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400" b="1"/>
                <a:t>نقطة المنتصف</a:t>
              </a:r>
              <a:endParaRPr lang="en-US" altLang="ar-SA" sz="2400" b="1"/>
            </a:p>
          </p:txBody>
        </p:sp>
        <p:sp>
          <p:nvSpPr>
            <p:cNvPr id="131" name="Text Box 148">
              <a:extLst>
                <a:ext uri="{FF2B5EF4-FFF2-40B4-BE49-F238E27FC236}">
                  <a16:creationId xmlns:a16="http://schemas.microsoft.com/office/drawing/2014/main" id="{2DDC2B01-DD85-054D-ACAB-62C637953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2115"/>
              <a:ext cx="40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1" hangingPunct="1">
                <a:spcBef>
                  <a:spcPct val="50000"/>
                </a:spcBef>
                <a:buFontTx/>
                <a:buNone/>
              </a:pPr>
              <a:r>
                <a:rPr lang="en-US" altLang="ar-SA" sz="24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</p:grpSp>
      <p:grpSp>
        <p:nvGrpSpPr>
          <p:cNvPr id="132" name="Group 150">
            <a:extLst>
              <a:ext uri="{FF2B5EF4-FFF2-40B4-BE49-F238E27FC236}">
                <a16:creationId xmlns:a16="http://schemas.microsoft.com/office/drawing/2014/main" id="{8D357EA5-2711-8E40-8B4F-4883F24EDAA0}"/>
              </a:ext>
            </a:extLst>
          </p:cNvPr>
          <p:cNvGrpSpPr>
            <a:grpSpLocks/>
          </p:cNvGrpSpPr>
          <p:nvPr/>
        </p:nvGrpSpPr>
        <p:grpSpPr bwMode="auto">
          <a:xfrm>
            <a:off x="7293481" y="1921268"/>
            <a:ext cx="1547813" cy="2257425"/>
            <a:chOff x="272" y="981"/>
            <a:chExt cx="975" cy="1422"/>
          </a:xfrm>
        </p:grpSpPr>
        <p:sp>
          <p:nvSpPr>
            <p:cNvPr id="133" name="AutoShape 151">
              <a:extLst>
                <a:ext uri="{FF2B5EF4-FFF2-40B4-BE49-F238E27FC236}">
                  <a16:creationId xmlns:a16="http://schemas.microsoft.com/office/drawing/2014/main" id="{C1793075-2BDE-BC48-AF50-76FECB9DE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" y="981"/>
              <a:ext cx="930" cy="567"/>
            </a:xfrm>
            <a:prstGeom prst="wedgeRoundRectCallout">
              <a:avLst>
                <a:gd name="adj1" fmla="val -32579"/>
                <a:gd name="adj2" fmla="val 178394"/>
                <a:gd name="adj3" fmla="val 1666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400" b="1"/>
                <a:t>نقطة المنتصف</a:t>
              </a:r>
              <a:endParaRPr lang="en-US" altLang="ar-SA" sz="2400" b="1"/>
            </a:p>
          </p:txBody>
        </p:sp>
        <p:sp>
          <p:nvSpPr>
            <p:cNvPr id="134" name="Text Box 152">
              <a:extLst>
                <a:ext uri="{FF2B5EF4-FFF2-40B4-BE49-F238E27FC236}">
                  <a16:creationId xmlns:a16="http://schemas.microsoft.com/office/drawing/2014/main" id="{99FEFE75-17C4-9D4D-8D98-C237598C98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2115"/>
              <a:ext cx="40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ar-SA" sz="24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</p:grpSp>
      <p:grpSp>
        <p:nvGrpSpPr>
          <p:cNvPr id="135" name="Group 153">
            <a:extLst>
              <a:ext uri="{FF2B5EF4-FFF2-40B4-BE49-F238E27FC236}">
                <a16:creationId xmlns:a16="http://schemas.microsoft.com/office/drawing/2014/main" id="{938F0C64-9A2F-4746-9936-7E7C5B6CAAE9}"/>
              </a:ext>
            </a:extLst>
          </p:cNvPr>
          <p:cNvGrpSpPr>
            <a:grpSpLocks/>
          </p:cNvGrpSpPr>
          <p:nvPr/>
        </p:nvGrpSpPr>
        <p:grpSpPr bwMode="auto">
          <a:xfrm>
            <a:off x="7149019" y="3596080"/>
            <a:ext cx="1546225" cy="2257425"/>
            <a:chOff x="272" y="981"/>
            <a:chExt cx="975" cy="1422"/>
          </a:xfrm>
        </p:grpSpPr>
        <p:sp>
          <p:nvSpPr>
            <p:cNvPr id="136" name="AutoShape 154">
              <a:extLst>
                <a:ext uri="{FF2B5EF4-FFF2-40B4-BE49-F238E27FC236}">
                  <a16:creationId xmlns:a16="http://schemas.microsoft.com/office/drawing/2014/main" id="{FF7BBE89-4C36-CB4C-AA7E-2C83AD91D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" y="981"/>
              <a:ext cx="930" cy="567"/>
            </a:xfrm>
            <a:prstGeom prst="wedgeRoundRectCallout">
              <a:avLst>
                <a:gd name="adj1" fmla="val -32579"/>
                <a:gd name="adj2" fmla="val 178394"/>
                <a:gd name="adj3" fmla="val 1666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ar-SA" altLang="ar-SA" sz="2400" b="1"/>
                <a:t>نقطة المنتصف</a:t>
              </a:r>
              <a:endParaRPr lang="en-US" altLang="ar-SA" sz="2400" b="1"/>
            </a:p>
          </p:txBody>
        </p:sp>
        <p:sp>
          <p:nvSpPr>
            <p:cNvPr id="137" name="Text Box 155">
              <a:extLst>
                <a:ext uri="{FF2B5EF4-FFF2-40B4-BE49-F238E27FC236}">
                  <a16:creationId xmlns:a16="http://schemas.microsoft.com/office/drawing/2014/main" id="{578FF05C-BAD2-C94A-9ACD-70D2798CCB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" y="2115"/>
              <a:ext cx="40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ar-SA" sz="2400" b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●</a:t>
              </a:r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ACE8E92-874F-3743-AE19-60EF1C8D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9431" y="6145194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498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3016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1" grpId="0"/>
      <p:bldP spid="116" grpId="0"/>
      <p:bldP spid="116" grpId="1"/>
      <p:bldP spid="118" grpId="0"/>
      <p:bldP spid="118" grpId="1"/>
      <p:bldP spid="119" grpId="0"/>
      <p:bldP spid="119" grpId="1"/>
      <p:bldP spid="120" grpId="0"/>
      <p:bldP spid="120" grpId="1"/>
      <p:bldP spid="123" grpId="0"/>
      <p:bldP spid="124" grpId="0"/>
      <p:bldP spid="127" grpId="0"/>
      <p:bldP spid="127" grpId="1"/>
      <p:bldP spid="128" grpId="0"/>
      <p:bldP spid="1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Text Box 8">
            <a:extLst>
              <a:ext uri="{FF2B5EF4-FFF2-40B4-BE49-F238E27FC236}">
                <a16:creationId xmlns:a16="http://schemas.microsoft.com/office/drawing/2014/main" id="{3DB1AAD7-66F9-3C49-989F-1D2C1E373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117" y="5969679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  <a:endParaRPr lang="en-US" altLang="ar-SA" sz="2400" b="1"/>
          </a:p>
        </p:txBody>
      </p:sp>
      <p:sp>
        <p:nvSpPr>
          <p:cNvPr id="110" name="Text Box 9">
            <a:extLst>
              <a:ext uri="{FF2B5EF4-FFF2-40B4-BE49-F238E27FC236}">
                <a16:creationId xmlns:a16="http://schemas.microsoft.com/office/drawing/2014/main" id="{A65D96F5-340D-404F-BBA1-FC1EC1C9D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254" y="5969679"/>
            <a:ext cx="396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70C0"/>
                </a:solidFill>
              </a:rPr>
              <a:t>{ هـ </a:t>
            </a:r>
            <a:r>
              <a:rPr lang="en-US" altLang="ar-SA" sz="2400" b="1" dirty="0">
                <a:solidFill>
                  <a:srgbClr val="0070C0"/>
                </a:solidFill>
              </a:rPr>
              <a:t>│</a:t>
            </a:r>
            <a:r>
              <a:rPr lang="ar-SA" altLang="ar-SA" sz="2400" b="1" dirty="0">
                <a:solidFill>
                  <a:srgbClr val="0070C0"/>
                </a:solidFill>
              </a:rPr>
              <a:t> هـ ≤ ــ ٣  أو  هـ  ≥  ٦  }</a:t>
            </a:r>
          </a:p>
        </p:txBody>
      </p:sp>
      <p:sp>
        <p:nvSpPr>
          <p:cNvPr id="111" name="AutoShape 13">
            <a:extLst>
              <a:ext uri="{FF2B5EF4-FFF2-40B4-BE49-F238E27FC236}">
                <a16:creationId xmlns:a16="http://schemas.microsoft.com/office/drawing/2014/main" id="{7C6B9727-0110-244D-B891-AD8D1549D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484" y="1003978"/>
            <a:ext cx="699905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</a:t>
            </a:r>
            <a:r>
              <a:rPr lang="en-US" altLang="ar-SA" sz="2400" b="1"/>
              <a:t>│</a:t>
            </a:r>
            <a:r>
              <a:rPr lang="ar-SA" altLang="ar-SA" sz="2400" b="1"/>
              <a:t>٢هـ ــ ٣</a:t>
            </a:r>
            <a:r>
              <a:rPr lang="en-US" altLang="ar-SA" sz="2400" b="1"/>
              <a:t>│</a:t>
            </a:r>
            <a:r>
              <a:rPr lang="ar-SA" altLang="ar-SA" sz="2400" b="1"/>
              <a:t> ≥  ٩  ثم مثل مجموعة الحل بيانيا .</a:t>
            </a:r>
            <a:endParaRPr lang="en-US" altLang="ar-SA" sz="2400" b="1"/>
          </a:p>
        </p:txBody>
      </p:sp>
      <p:grpSp>
        <p:nvGrpSpPr>
          <p:cNvPr id="112" name="Group 11">
            <a:extLst>
              <a:ext uri="{FF2B5EF4-FFF2-40B4-BE49-F238E27FC236}">
                <a16:creationId xmlns:a16="http://schemas.microsoft.com/office/drawing/2014/main" id="{63B6BBFB-FDB3-7F4D-9BB9-A1241771FD79}"/>
              </a:ext>
            </a:extLst>
          </p:cNvPr>
          <p:cNvGrpSpPr>
            <a:grpSpLocks/>
          </p:cNvGrpSpPr>
          <p:nvPr/>
        </p:nvGrpSpPr>
        <p:grpSpPr bwMode="auto">
          <a:xfrm>
            <a:off x="2376242" y="4663167"/>
            <a:ext cx="7883525" cy="1044575"/>
            <a:chOff x="499" y="2772"/>
            <a:chExt cx="4966" cy="658"/>
          </a:xfrm>
        </p:grpSpPr>
        <p:sp>
          <p:nvSpPr>
            <p:cNvPr id="113" name="Rectangle 12">
              <a:extLst>
                <a:ext uri="{FF2B5EF4-FFF2-40B4-BE49-F238E27FC236}">
                  <a16:creationId xmlns:a16="http://schemas.microsoft.com/office/drawing/2014/main" id="{AFE29F85-8767-8C41-AC11-E59063A5B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14" name="Line 13">
              <a:extLst>
                <a:ext uri="{FF2B5EF4-FFF2-40B4-BE49-F238E27FC236}">
                  <a16:creationId xmlns:a16="http://schemas.microsoft.com/office/drawing/2014/main" id="{97D9F691-D843-7745-924C-8E751D10B7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5" name="Text Box 14">
              <a:extLst>
                <a:ext uri="{FF2B5EF4-FFF2-40B4-BE49-F238E27FC236}">
                  <a16:creationId xmlns:a16="http://schemas.microsoft.com/office/drawing/2014/main" id="{2AFB32FF-02AA-E049-9A12-A1C8FA30C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١٠        ٨          ٦          ٤          ٢          ٠         ــ ٢       ــ ٤        ــ ٦</a:t>
              </a:r>
              <a:endParaRPr lang="he-IL" altLang="ar-SA" sz="2000" b="1"/>
            </a:p>
          </p:txBody>
        </p:sp>
      </p:grpSp>
      <p:sp>
        <p:nvSpPr>
          <p:cNvPr id="116" name="AutoShape 15">
            <a:extLst>
              <a:ext uri="{FF2B5EF4-FFF2-40B4-BE49-F238E27FC236}">
                <a16:creationId xmlns:a16="http://schemas.microsoft.com/office/drawing/2014/main" id="{38D1B846-ABAB-2949-A327-DCED1A62EE7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35692" y="4829854"/>
            <a:ext cx="2001837" cy="466725"/>
          </a:xfrm>
          <a:prstGeom prst="leftArrow">
            <a:avLst>
              <a:gd name="adj1" fmla="val 45454"/>
              <a:gd name="adj2" fmla="val 7243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7" name="Oval 16">
            <a:extLst>
              <a:ext uri="{FF2B5EF4-FFF2-40B4-BE49-F238E27FC236}">
                <a16:creationId xmlns:a16="http://schemas.microsoft.com/office/drawing/2014/main" id="{5B538305-A910-1742-9BC0-C442736A1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304" y="4966379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" name="AutoShape 17">
            <a:extLst>
              <a:ext uri="{FF2B5EF4-FFF2-40B4-BE49-F238E27FC236}">
                <a16:creationId xmlns:a16="http://schemas.microsoft.com/office/drawing/2014/main" id="{48E07F22-2354-D443-ADD3-73FB99CD4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317" y="4844142"/>
            <a:ext cx="2124075" cy="430212"/>
          </a:xfrm>
          <a:prstGeom prst="leftArrow">
            <a:avLst>
              <a:gd name="adj1" fmla="val 48343"/>
              <a:gd name="adj2" fmla="val 129923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" name="Oval 18">
            <a:extLst>
              <a:ext uri="{FF2B5EF4-FFF2-40B4-BE49-F238E27FC236}">
                <a16:creationId xmlns:a16="http://schemas.microsoft.com/office/drawing/2014/main" id="{1FE2AC92-52B3-4D4D-A538-52F4C3D36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467" y="4952092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0" name="Rectangle 19">
            <a:extLst>
              <a:ext uri="{FF2B5EF4-FFF2-40B4-BE49-F238E27FC236}">
                <a16:creationId xmlns:a16="http://schemas.microsoft.com/office/drawing/2014/main" id="{2ABE82EA-AC80-6A42-B6D5-3858766D5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8186" y="1834241"/>
            <a:ext cx="3025775" cy="2661039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21" name="Text Box 20">
            <a:extLst>
              <a:ext uri="{FF2B5EF4-FFF2-40B4-BE49-F238E27FC236}">
                <a16:creationId xmlns:a16="http://schemas.microsoft.com/office/drawing/2014/main" id="{7B79D35B-DB7C-4F49-893E-14D81E053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261" y="2086653"/>
            <a:ext cx="255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70C0"/>
                </a:solidFill>
              </a:rPr>
              <a:t>٢هـ ــ ٣ ≥  ٩</a:t>
            </a:r>
          </a:p>
        </p:txBody>
      </p:sp>
      <p:sp>
        <p:nvSpPr>
          <p:cNvPr id="122" name="Text Box 21">
            <a:extLst>
              <a:ext uri="{FF2B5EF4-FFF2-40B4-BE49-F238E27FC236}">
                <a16:creationId xmlns:a16="http://schemas.microsoft.com/office/drawing/2014/main" id="{65837AF3-1202-FE4D-9A00-10A6D4C13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3736" y="2529566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٣</a:t>
            </a:r>
            <a:endParaRPr lang="en-US" altLang="ar-SA" sz="2400" b="1"/>
          </a:p>
        </p:txBody>
      </p:sp>
      <p:sp>
        <p:nvSpPr>
          <p:cNvPr id="123" name="Text Box 22">
            <a:extLst>
              <a:ext uri="{FF2B5EF4-FFF2-40B4-BE49-F238E27FC236}">
                <a16:creationId xmlns:a16="http://schemas.microsoft.com/office/drawing/2014/main" id="{323D0B28-4308-5642-AD88-34EAA6C3B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3811" y="2529566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٣</a:t>
            </a:r>
            <a:endParaRPr lang="en-US" altLang="ar-SA" sz="2400" b="1"/>
          </a:p>
        </p:txBody>
      </p:sp>
      <p:sp>
        <p:nvSpPr>
          <p:cNvPr id="124" name="Line 23">
            <a:extLst>
              <a:ext uri="{FF2B5EF4-FFF2-40B4-BE49-F238E27FC236}">
                <a16:creationId xmlns:a16="http://schemas.microsoft.com/office/drawing/2014/main" id="{80701913-636D-A943-878A-86A3D637F2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0499" y="3021691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Line 24">
            <a:extLst>
              <a:ext uri="{FF2B5EF4-FFF2-40B4-BE49-F238E27FC236}">
                <a16:creationId xmlns:a16="http://schemas.microsoft.com/office/drawing/2014/main" id="{9856EAD2-3092-7E4B-940A-E525621191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2049" y="2158091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Text Box 25">
            <a:extLst>
              <a:ext uri="{FF2B5EF4-FFF2-40B4-BE49-F238E27FC236}">
                <a16:creationId xmlns:a16="http://schemas.microsoft.com/office/drawing/2014/main" id="{285F9FD7-1206-E848-9A70-D59C7F530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086" y="3094716"/>
            <a:ext cx="178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٢هـ  ≥ </a:t>
            </a:r>
            <a:r>
              <a:rPr lang="ar-SA" altLang="ar-SA" sz="1800">
                <a:solidFill>
                  <a:srgbClr val="FF0000"/>
                </a:solidFill>
              </a:rPr>
              <a:t>  </a:t>
            </a:r>
            <a:r>
              <a:rPr lang="ar-SA" altLang="ar-SA" sz="2400" b="1">
                <a:solidFill>
                  <a:srgbClr val="FF0000"/>
                </a:solidFill>
              </a:rPr>
              <a:t>١٢</a:t>
            </a:r>
          </a:p>
        </p:txBody>
      </p:sp>
      <p:sp>
        <p:nvSpPr>
          <p:cNvPr id="127" name="Rectangle 26">
            <a:extLst>
              <a:ext uri="{FF2B5EF4-FFF2-40B4-BE49-F238E27FC236}">
                <a16:creationId xmlns:a16="http://schemas.microsoft.com/office/drawing/2014/main" id="{2EB764D0-E8A8-1745-B9EF-0CCDBFEB4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274" y="1834241"/>
            <a:ext cx="3025775" cy="2733677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28" name="Text Box 27">
            <a:extLst>
              <a:ext uri="{FF2B5EF4-FFF2-40B4-BE49-F238E27FC236}">
                <a16:creationId xmlns:a16="http://schemas.microsoft.com/office/drawing/2014/main" id="{A6BD849F-81E5-9F4B-A5B5-ABF39CBE7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561" y="2086653"/>
            <a:ext cx="230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٢ هـ  ــ ٣  ≤  ــ ٩</a:t>
            </a:r>
          </a:p>
        </p:txBody>
      </p:sp>
      <p:sp>
        <p:nvSpPr>
          <p:cNvPr id="129" name="Text Box 28">
            <a:extLst>
              <a:ext uri="{FF2B5EF4-FFF2-40B4-BE49-F238E27FC236}">
                <a16:creationId xmlns:a16="http://schemas.microsoft.com/office/drawing/2014/main" id="{FE44A3D4-628B-8140-A4AF-A1BF0F0DC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236" y="2529566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٣</a:t>
            </a:r>
            <a:endParaRPr lang="en-US" altLang="ar-SA" sz="2400" b="1"/>
          </a:p>
        </p:txBody>
      </p:sp>
      <p:sp>
        <p:nvSpPr>
          <p:cNvPr id="130" name="Text Box 29">
            <a:extLst>
              <a:ext uri="{FF2B5EF4-FFF2-40B4-BE49-F238E27FC236}">
                <a16:creationId xmlns:a16="http://schemas.microsoft.com/office/drawing/2014/main" id="{F1C5F6AA-09BD-C441-8A2F-AC70DDE6D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686" y="2529566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٣</a:t>
            </a:r>
            <a:endParaRPr lang="en-US" altLang="ar-SA" sz="2400" b="1"/>
          </a:p>
        </p:txBody>
      </p:sp>
      <p:sp>
        <p:nvSpPr>
          <p:cNvPr id="131" name="Line 30">
            <a:extLst>
              <a:ext uri="{FF2B5EF4-FFF2-40B4-BE49-F238E27FC236}">
                <a16:creationId xmlns:a16="http://schemas.microsoft.com/office/drawing/2014/main" id="{CD300204-5F16-6E4B-BC8D-BDC554B92E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1486" y="3021691"/>
            <a:ext cx="18716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2" name="Line 31">
            <a:extLst>
              <a:ext uri="{FF2B5EF4-FFF2-40B4-BE49-F238E27FC236}">
                <a16:creationId xmlns:a16="http://schemas.microsoft.com/office/drawing/2014/main" id="{83B44F81-4C98-4A43-9FA6-E0FD4EA572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23036" y="2158091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3" name="Text Box 32">
            <a:extLst>
              <a:ext uri="{FF2B5EF4-FFF2-40B4-BE49-F238E27FC236}">
                <a16:creationId xmlns:a16="http://schemas.microsoft.com/office/drawing/2014/main" id="{7DD041D8-1B4C-164E-A923-EA974586F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611" y="3094716"/>
            <a:ext cx="184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٢ هـ  ≤ </a:t>
            </a:r>
            <a:r>
              <a:rPr lang="ar-SA" altLang="ar-SA" sz="1800">
                <a:solidFill>
                  <a:srgbClr val="3333FF"/>
                </a:solidFill>
              </a:rPr>
              <a:t> </a:t>
            </a:r>
            <a:r>
              <a:rPr lang="ar-SA" altLang="ar-SA" sz="2400" b="1">
                <a:solidFill>
                  <a:srgbClr val="3333FF"/>
                </a:solidFill>
              </a:rPr>
              <a:t>ــ ٦</a:t>
            </a:r>
          </a:p>
        </p:txBody>
      </p:sp>
      <p:sp>
        <p:nvSpPr>
          <p:cNvPr id="134" name="Text Box 33">
            <a:extLst>
              <a:ext uri="{FF2B5EF4-FFF2-40B4-BE49-F238E27FC236}">
                <a16:creationId xmlns:a16="http://schemas.microsoft.com/office/drawing/2014/main" id="{96306910-8F8B-5C47-ACF9-3C8873776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474" y="3494766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35" name="Text Box 34">
            <a:extLst>
              <a:ext uri="{FF2B5EF4-FFF2-40B4-BE49-F238E27FC236}">
                <a16:creationId xmlns:a16="http://schemas.microsoft.com/office/drawing/2014/main" id="{F1D76FA4-275F-F04E-B8EF-097B3539B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611" y="3521753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36" name="Line 35">
            <a:extLst>
              <a:ext uri="{FF2B5EF4-FFF2-40B4-BE49-F238E27FC236}">
                <a16:creationId xmlns:a16="http://schemas.microsoft.com/office/drawing/2014/main" id="{77D20CC4-9A6A-D541-99B7-31F7628922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01274" y="3588428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7" name="Line 36">
            <a:extLst>
              <a:ext uri="{FF2B5EF4-FFF2-40B4-BE49-F238E27FC236}">
                <a16:creationId xmlns:a16="http://schemas.microsoft.com/office/drawing/2014/main" id="{E0EC6F2F-9067-7E41-8E7F-3485B7DB52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01249" y="3502703"/>
            <a:ext cx="50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8" name="Line 37">
            <a:extLst>
              <a:ext uri="{FF2B5EF4-FFF2-40B4-BE49-F238E27FC236}">
                <a16:creationId xmlns:a16="http://schemas.microsoft.com/office/drawing/2014/main" id="{7DA5AD09-9992-034A-9CF0-660C5AEF45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1936" y="3516991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9" name="Line 38">
            <a:extLst>
              <a:ext uri="{FF2B5EF4-FFF2-40B4-BE49-F238E27FC236}">
                <a16:creationId xmlns:a16="http://schemas.microsoft.com/office/drawing/2014/main" id="{7C1821D1-661D-2A46-B212-92F152A33C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80661" y="3202666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0" name="Text Box 39">
            <a:extLst>
              <a:ext uri="{FF2B5EF4-FFF2-40B4-BE49-F238E27FC236}">
                <a16:creationId xmlns:a16="http://schemas.microsoft.com/office/drawing/2014/main" id="{8FBFF8E2-6472-F246-9BCD-F5C03CC4E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024" y="3501116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41" name="Text Box 40">
            <a:extLst>
              <a:ext uri="{FF2B5EF4-FFF2-40B4-BE49-F238E27FC236}">
                <a16:creationId xmlns:a16="http://schemas.microsoft.com/office/drawing/2014/main" id="{56CB5343-D411-E248-A2A4-7D4539255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186" y="3491591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٢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42" name="Line 41">
            <a:extLst>
              <a:ext uri="{FF2B5EF4-FFF2-40B4-BE49-F238E27FC236}">
                <a16:creationId xmlns:a16="http://schemas.microsoft.com/office/drawing/2014/main" id="{5A434B8E-A962-B641-9425-0DDD23BB1C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42099" y="3585253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3" name="Line 42">
            <a:extLst>
              <a:ext uri="{FF2B5EF4-FFF2-40B4-BE49-F238E27FC236}">
                <a16:creationId xmlns:a16="http://schemas.microsoft.com/office/drawing/2014/main" id="{2EA02841-387B-534D-A75D-55C974356E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8574" y="3513816"/>
            <a:ext cx="50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4" name="Line 43">
            <a:extLst>
              <a:ext uri="{FF2B5EF4-FFF2-40B4-BE49-F238E27FC236}">
                <a16:creationId xmlns:a16="http://schemas.microsoft.com/office/drawing/2014/main" id="{3F0278DF-483C-5749-8F9A-29507261FD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5774" y="3526516"/>
            <a:ext cx="4683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5" name="Line 44">
            <a:extLst>
              <a:ext uri="{FF2B5EF4-FFF2-40B4-BE49-F238E27FC236}">
                <a16:creationId xmlns:a16="http://schemas.microsoft.com/office/drawing/2014/main" id="{6552F597-4B17-FF4C-8412-92A23E9990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78624" y="3202666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6" name="Text Box 45">
            <a:extLst>
              <a:ext uri="{FF2B5EF4-FFF2-40B4-BE49-F238E27FC236}">
                <a16:creationId xmlns:a16="http://schemas.microsoft.com/office/drawing/2014/main" id="{CF5F0298-BF5F-CC4D-A18D-155E5233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419" y="4096410"/>
            <a:ext cx="1785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هـ  ≥ </a:t>
            </a:r>
            <a:r>
              <a:rPr lang="ar-SA" altLang="ar-SA" sz="1800" dirty="0">
                <a:solidFill>
                  <a:srgbClr val="FF0000"/>
                </a:solidFill>
              </a:rPr>
              <a:t>  </a:t>
            </a:r>
            <a:r>
              <a:rPr lang="ar-SA" altLang="ar-SA" sz="2400" b="1" dirty="0">
                <a:solidFill>
                  <a:srgbClr val="FF0000"/>
                </a:solidFill>
              </a:rPr>
              <a:t>٦</a:t>
            </a:r>
          </a:p>
        </p:txBody>
      </p:sp>
      <p:sp>
        <p:nvSpPr>
          <p:cNvPr id="147" name="Text Box 46">
            <a:extLst>
              <a:ext uri="{FF2B5EF4-FFF2-40B4-BE49-F238E27FC236}">
                <a16:creationId xmlns:a16="http://schemas.microsoft.com/office/drawing/2014/main" id="{87B1CFD5-4FFA-E245-BBAF-BEC99165B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711" y="3980249"/>
            <a:ext cx="1604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3333FF"/>
                </a:solidFill>
              </a:rPr>
              <a:t>هـ  ≤ </a:t>
            </a:r>
            <a:r>
              <a:rPr lang="ar-SA" altLang="ar-SA" sz="1800" dirty="0">
                <a:solidFill>
                  <a:srgbClr val="3333FF"/>
                </a:solidFill>
              </a:rPr>
              <a:t> </a:t>
            </a:r>
            <a:r>
              <a:rPr lang="ar-SA" altLang="ar-SA" sz="2400" b="1" dirty="0">
                <a:solidFill>
                  <a:srgbClr val="3333FF"/>
                </a:solidFill>
              </a:rPr>
              <a:t>ــ ٣</a:t>
            </a:r>
          </a:p>
        </p:txBody>
      </p:sp>
      <p:sp>
        <p:nvSpPr>
          <p:cNvPr id="149" name="مربع نص 41">
            <a:extLst>
              <a:ext uri="{FF2B5EF4-FFF2-40B4-BE49-F238E27FC236}">
                <a16:creationId xmlns:a16="http://schemas.microsoft.com/office/drawing/2014/main" id="{8DE26DBD-0EA1-0C4B-AB20-BD260A543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300" y="1972338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١٢/صـ ١٥٠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832EF3A-A8BA-5A4F-A178-EA3F60D8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0775" y="6159029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499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83939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800" decel="100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800" decel="10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/>
      <p:bldP spid="122" grpId="0"/>
      <p:bldP spid="123" grpId="0"/>
      <p:bldP spid="126" grpId="0"/>
      <p:bldP spid="127" grpId="0" animBg="1"/>
      <p:bldP spid="128" grpId="0"/>
      <p:bldP spid="129" grpId="0"/>
      <p:bldP spid="130" grpId="0"/>
      <p:bldP spid="133" grpId="0"/>
      <p:bldP spid="134" grpId="0"/>
      <p:bldP spid="135" grpId="0"/>
      <p:bldP spid="140" grpId="0"/>
      <p:bldP spid="141" grpId="0"/>
      <p:bldP spid="146" grpId="0"/>
      <p:bldP spid="1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9" name="Rectangle 2">
            <a:extLst>
              <a:ext uri="{FF2B5EF4-FFF2-40B4-BE49-F238E27FC236}">
                <a16:creationId xmlns:a16="http://schemas.microsoft.com/office/drawing/2014/main" id="{455DE0CD-3BE5-6A41-9AD7-72C2F0A9D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000" y="2179613"/>
            <a:ext cx="2859087" cy="244792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0" name="AutoShape 13">
            <a:extLst>
              <a:ext uri="{FF2B5EF4-FFF2-40B4-BE49-F238E27FC236}">
                <a16:creationId xmlns:a16="http://schemas.microsoft.com/office/drawing/2014/main" id="{F7D71E00-E744-4241-BDCE-902BD64B6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750" y="1036343"/>
            <a:ext cx="7883525" cy="890858"/>
          </a:xfrm>
          <a:prstGeom prst="octagon">
            <a:avLst>
              <a:gd name="adj" fmla="val 29287"/>
            </a:avLst>
          </a:prstGeom>
          <a:noFill/>
          <a:ln w="38100" cmpd="dbl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/>
          </a:p>
        </p:txBody>
      </p:sp>
      <p:sp>
        <p:nvSpPr>
          <p:cNvPr id="111" name="Rectangle 4">
            <a:extLst>
              <a:ext uri="{FF2B5EF4-FFF2-40B4-BE49-F238E27FC236}">
                <a16:creationId xmlns:a16="http://schemas.microsoft.com/office/drawing/2014/main" id="{B35BCE8F-0924-EF46-85C4-BD65F233F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125" y="2179613"/>
            <a:ext cx="2859087" cy="244792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2" name="Rectangle 9">
            <a:extLst>
              <a:ext uri="{FF2B5EF4-FFF2-40B4-BE49-F238E27FC236}">
                <a16:creationId xmlns:a16="http://schemas.microsoft.com/office/drawing/2014/main" id="{657C5FD9-E288-014B-A4B0-70BC584EE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0112" y="2179613"/>
            <a:ext cx="3060700" cy="244792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3" name="Text Box 10">
            <a:extLst>
              <a:ext uri="{FF2B5EF4-FFF2-40B4-BE49-F238E27FC236}">
                <a16:creationId xmlns:a16="http://schemas.microsoft.com/office/drawing/2014/main" id="{0D5FAE40-4F12-9348-A547-4DD0AD22F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550" y="2324076"/>
            <a:ext cx="2881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نقطة المنتصف =  ٧٠.٨٥</a:t>
            </a:r>
            <a:endParaRPr lang="en-US" altLang="ar-SA" sz="2400" b="1"/>
          </a:p>
        </p:txBody>
      </p:sp>
      <p:sp>
        <p:nvSpPr>
          <p:cNvPr id="114" name="Text Box 11">
            <a:extLst>
              <a:ext uri="{FF2B5EF4-FFF2-40B4-BE49-F238E27FC236}">
                <a16:creationId xmlns:a16="http://schemas.microsoft.com/office/drawing/2014/main" id="{2026D206-23A1-AA4D-A267-9E9F4A4A5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862" y="2911451"/>
            <a:ext cx="241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التذبذب =  ٠.٧٥</a:t>
            </a:r>
            <a:endParaRPr lang="en-US" altLang="ar-SA" sz="2400" b="1"/>
          </a:p>
        </p:txBody>
      </p:sp>
      <p:sp>
        <p:nvSpPr>
          <p:cNvPr id="115" name="Text Box 12">
            <a:extLst>
              <a:ext uri="{FF2B5EF4-FFF2-40B4-BE49-F238E27FC236}">
                <a16:creationId xmlns:a16="http://schemas.microsoft.com/office/drawing/2014/main" id="{C71EC408-7796-254E-B66B-AA7308CD3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8537" y="3487713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المتباينة هي :</a:t>
            </a:r>
            <a:endParaRPr lang="en-US" altLang="ar-SA" sz="2400" b="1"/>
          </a:p>
        </p:txBody>
      </p:sp>
      <p:sp>
        <p:nvSpPr>
          <p:cNvPr id="116" name="Text Box 13">
            <a:extLst>
              <a:ext uri="{FF2B5EF4-FFF2-40B4-BE49-F238E27FC236}">
                <a16:creationId xmlns:a16="http://schemas.microsoft.com/office/drawing/2014/main" id="{44F59762-B63D-6E48-983F-5DE3AE2F3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2162" y="4052863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/>
              <a:t>│</a:t>
            </a:r>
            <a:r>
              <a:rPr lang="ar-SA" altLang="ar-SA" sz="2400" b="1"/>
              <a:t>س ــ ٧٠.٨٥</a:t>
            </a:r>
            <a:r>
              <a:rPr lang="en-US" altLang="ar-SA" sz="2400" b="1"/>
              <a:t>│</a:t>
            </a:r>
            <a:r>
              <a:rPr lang="ar-SA" altLang="ar-SA" sz="2400" b="1"/>
              <a:t> ≤  ٠.٧٥</a:t>
            </a:r>
          </a:p>
        </p:txBody>
      </p:sp>
      <p:sp>
        <p:nvSpPr>
          <p:cNvPr id="117" name="Text Box 14">
            <a:extLst>
              <a:ext uri="{FF2B5EF4-FFF2-40B4-BE49-F238E27FC236}">
                <a16:creationId xmlns:a16="http://schemas.microsoft.com/office/drawing/2014/main" id="{DC2EEDC7-39CB-6D4E-8705-A0E6613F9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793" y="5769946"/>
            <a:ext cx="3636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مدى سعر التداول لهذا السهم هو :</a:t>
            </a:r>
            <a:endParaRPr lang="en-US" altLang="ar-SA" sz="2400" b="1" dirty="0"/>
          </a:p>
        </p:txBody>
      </p:sp>
      <p:sp>
        <p:nvSpPr>
          <p:cNvPr id="118" name="Text Box 15">
            <a:extLst>
              <a:ext uri="{FF2B5EF4-FFF2-40B4-BE49-F238E27FC236}">
                <a16:creationId xmlns:a16="http://schemas.microsoft.com/office/drawing/2014/main" id="{DEC93F0F-BE48-F341-8C4C-4EA9AFBFA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1217" y="5769946"/>
            <a:ext cx="3894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{ س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٧٠.١ ≤   س  ≤  ٧١.٦  }</a:t>
            </a:r>
          </a:p>
        </p:txBody>
      </p:sp>
      <p:grpSp>
        <p:nvGrpSpPr>
          <p:cNvPr id="119" name="Group 16">
            <a:extLst>
              <a:ext uri="{FF2B5EF4-FFF2-40B4-BE49-F238E27FC236}">
                <a16:creationId xmlns:a16="http://schemas.microsoft.com/office/drawing/2014/main" id="{DE4FE1DE-DB5E-3F43-8847-359902A8D166}"/>
              </a:ext>
            </a:extLst>
          </p:cNvPr>
          <p:cNvGrpSpPr>
            <a:grpSpLocks/>
          </p:cNvGrpSpPr>
          <p:nvPr/>
        </p:nvGrpSpPr>
        <p:grpSpPr bwMode="auto">
          <a:xfrm>
            <a:off x="2465583" y="4676573"/>
            <a:ext cx="7883525" cy="944563"/>
            <a:chOff x="499" y="2835"/>
            <a:chExt cx="4966" cy="595"/>
          </a:xfrm>
        </p:grpSpPr>
        <p:sp>
          <p:nvSpPr>
            <p:cNvPr id="120" name="Rectangle 17">
              <a:extLst>
                <a:ext uri="{FF2B5EF4-FFF2-40B4-BE49-F238E27FC236}">
                  <a16:creationId xmlns:a16="http://schemas.microsoft.com/office/drawing/2014/main" id="{BAB0604C-42D6-484B-8E46-40A0F3129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835"/>
              <a:ext cx="4876" cy="595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1" name="Line 18">
              <a:extLst>
                <a:ext uri="{FF2B5EF4-FFF2-40B4-BE49-F238E27FC236}">
                  <a16:creationId xmlns:a16="http://schemas.microsoft.com/office/drawing/2014/main" id="{F310C9DE-FADD-A24D-8456-02D5DA9035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2" name="Text Box 19">
              <a:extLst>
                <a:ext uri="{FF2B5EF4-FFF2-40B4-BE49-F238E27FC236}">
                  <a16:creationId xmlns:a16="http://schemas.microsoft.com/office/drawing/2014/main" id="{86B9E6D8-A094-214A-B7A2-E6DBA1BD48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٧١.٦    ٧١.٤     ٧١.٢      ٧١      ٧٠.٨      ٧٠.٦     ٧٠.٤     ٧٠.٢      ٧٠</a:t>
              </a:r>
              <a:endParaRPr lang="he-IL" altLang="ar-SA" sz="2000" b="1"/>
            </a:p>
          </p:txBody>
        </p:sp>
      </p:grpSp>
      <p:sp>
        <p:nvSpPr>
          <p:cNvPr id="123" name="Rectangle 20">
            <a:extLst>
              <a:ext uri="{FF2B5EF4-FFF2-40B4-BE49-F238E27FC236}">
                <a16:creationId xmlns:a16="http://schemas.microsoft.com/office/drawing/2014/main" id="{43781A13-28EF-F245-A98A-61A583DFC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746" y="4844846"/>
            <a:ext cx="6049962" cy="236537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4" name="Oval 21">
            <a:extLst>
              <a:ext uri="{FF2B5EF4-FFF2-40B4-BE49-F238E27FC236}">
                <a16:creationId xmlns:a16="http://schemas.microsoft.com/office/drawing/2014/main" id="{6047F8C9-EF3C-344D-B96C-7E740FE6A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7133" y="4865483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5" name="Oval 22">
            <a:extLst>
              <a:ext uri="{FF2B5EF4-FFF2-40B4-BE49-F238E27FC236}">
                <a16:creationId xmlns:a16="http://schemas.microsoft.com/office/drawing/2014/main" id="{5DB01C17-CC00-D94E-B498-9DF23F4E2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6483" y="4865483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pic>
        <p:nvPicPr>
          <p:cNvPr id="127" name="Picture 24">
            <a:extLst>
              <a:ext uri="{FF2B5EF4-FFF2-40B4-BE49-F238E27FC236}">
                <a16:creationId xmlns:a16="http://schemas.microsoft.com/office/drawing/2014/main" id="{DD80474C-9238-9840-B294-8E90B955B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42" y="1127102"/>
            <a:ext cx="73501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Text Box 31">
            <a:extLst>
              <a:ext uri="{FF2B5EF4-FFF2-40B4-BE49-F238E27FC236}">
                <a16:creationId xmlns:a16="http://schemas.microsoft.com/office/drawing/2014/main" id="{0BB2F984-ACAD-9344-8C40-08C52C049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925" y="2335188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0070C0"/>
                </a:solidFill>
              </a:rPr>
              <a:t>س</a:t>
            </a:r>
            <a:r>
              <a:rPr lang="ar-SA" altLang="ar-SA" sz="2400" b="1" dirty="0">
                <a:solidFill>
                  <a:srgbClr val="0070C0"/>
                </a:solidFill>
              </a:rPr>
              <a:t> ــ ٧٠.٨٥ ≤  ٠.٧٥</a:t>
            </a:r>
            <a:endParaRPr lang="en-US" altLang="ar-SA" sz="2400" b="1" dirty="0">
              <a:solidFill>
                <a:srgbClr val="0070C0"/>
              </a:solidFill>
            </a:endParaRPr>
          </a:p>
        </p:txBody>
      </p:sp>
      <p:sp>
        <p:nvSpPr>
          <p:cNvPr id="129" name="Text Box 32">
            <a:extLst>
              <a:ext uri="{FF2B5EF4-FFF2-40B4-BE49-F238E27FC236}">
                <a16:creationId xmlns:a16="http://schemas.microsoft.com/office/drawing/2014/main" id="{E8207C69-FED6-B04B-A321-6D69B1333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837" y="2778101"/>
            <a:ext cx="1423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٧٠.٨٥</a:t>
            </a:r>
            <a:endParaRPr lang="en-US" altLang="ar-SA" sz="2400" b="1"/>
          </a:p>
        </p:txBody>
      </p:sp>
      <p:sp>
        <p:nvSpPr>
          <p:cNvPr id="130" name="Text Box 33">
            <a:extLst>
              <a:ext uri="{FF2B5EF4-FFF2-40B4-BE49-F238E27FC236}">
                <a16:creationId xmlns:a16="http://schemas.microsoft.com/office/drawing/2014/main" id="{5AA054A9-DD0A-3541-82D8-7D83B3349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850" y="2778101"/>
            <a:ext cx="1296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٧٠.٨٥</a:t>
            </a:r>
            <a:endParaRPr lang="en-US" altLang="ar-SA" sz="2400" b="1"/>
          </a:p>
        </p:txBody>
      </p:sp>
      <p:sp>
        <p:nvSpPr>
          <p:cNvPr id="131" name="Line 34">
            <a:extLst>
              <a:ext uri="{FF2B5EF4-FFF2-40B4-BE49-F238E27FC236}">
                <a16:creationId xmlns:a16="http://schemas.microsoft.com/office/drawing/2014/main" id="{1598DCE7-FC01-B440-B559-239AE2B567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8800" y="3270226"/>
            <a:ext cx="2698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2" name="Line 35">
            <a:extLst>
              <a:ext uri="{FF2B5EF4-FFF2-40B4-BE49-F238E27FC236}">
                <a16:creationId xmlns:a16="http://schemas.microsoft.com/office/drawing/2014/main" id="{685FCF75-9561-7A4A-9478-A9F9B89656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5487" y="2373288"/>
            <a:ext cx="557213" cy="995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3" name="Text Box 36">
            <a:extLst>
              <a:ext uri="{FF2B5EF4-FFF2-40B4-BE49-F238E27FC236}">
                <a16:creationId xmlns:a16="http://schemas.microsoft.com/office/drawing/2014/main" id="{1355D28E-6E96-7E45-89D4-162FCA7A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237" y="3343251"/>
            <a:ext cx="255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س             ≤  ٧١.٦</a:t>
            </a:r>
          </a:p>
        </p:txBody>
      </p:sp>
      <p:sp>
        <p:nvSpPr>
          <p:cNvPr id="134" name="Text Box 37">
            <a:extLst>
              <a:ext uri="{FF2B5EF4-FFF2-40B4-BE49-F238E27FC236}">
                <a16:creationId xmlns:a16="http://schemas.microsoft.com/office/drawing/2014/main" id="{FB5B131B-1279-654D-95B7-D9B6302AE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687" y="2338363"/>
            <a:ext cx="2881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 err="1">
                <a:solidFill>
                  <a:srgbClr val="0070C0"/>
                </a:solidFill>
              </a:rPr>
              <a:t>س</a:t>
            </a:r>
            <a:r>
              <a:rPr lang="ar-SA" altLang="ar-SA" sz="2400" b="1" dirty="0">
                <a:solidFill>
                  <a:srgbClr val="0070C0"/>
                </a:solidFill>
              </a:rPr>
              <a:t> ــ ٧٠.٨٥ ≥ ــ ٠.٧٠</a:t>
            </a:r>
            <a:endParaRPr lang="en-US" altLang="ar-SA" sz="2400" b="1" dirty="0">
              <a:solidFill>
                <a:srgbClr val="0070C0"/>
              </a:solidFill>
            </a:endParaRPr>
          </a:p>
        </p:txBody>
      </p:sp>
      <p:sp>
        <p:nvSpPr>
          <p:cNvPr id="135" name="Text Box 38">
            <a:extLst>
              <a:ext uri="{FF2B5EF4-FFF2-40B4-BE49-F238E27FC236}">
                <a16:creationId xmlns:a16="http://schemas.microsoft.com/office/drawing/2014/main" id="{89F81BED-B0F0-FE4E-8338-0995BC86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625" y="2781276"/>
            <a:ext cx="1423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٧٠.٨٥</a:t>
            </a:r>
            <a:endParaRPr lang="en-US" altLang="ar-SA" sz="2400" b="1"/>
          </a:p>
        </p:txBody>
      </p:sp>
      <p:sp>
        <p:nvSpPr>
          <p:cNvPr id="136" name="Text Box 39">
            <a:extLst>
              <a:ext uri="{FF2B5EF4-FFF2-40B4-BE49-F238E27FC236}">
                <a16:creationId xmlns:a16="http://schemas.microsoft.com/office/drawing/2014/main" id="{D1E1A632-B0FA-5D43-BEB7-E843601D9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637" y="2781276"/>
            <a:ext cx="129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٧٠.٨٥</a:t>
            </a:r>
            <a:endParaRPr lang="en-US" altLang="ar-SA" sz="2400" b="1"/>
          </a:p>
        </p:txBody>
      </p:sp>
      <p:sp>
        <p:nvSpPr>
          <p:cNvPr id="137" name="Line 40">
            <a:extLst>
              <a:ext uri="{FF2B5EF4-FFF2-40B4-BE49-F238E27FC236}">
                <a16:creationId xmlns:a16="http://schemas.microsoft.com/office/drawing/2014/main" id="{574CF424-B4D1-C94F-A3CF-212D55DEFC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05587" y="3273401"/>
            <a:ext cx="2698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8" name="Line 41">
            <a:extLst>
              <a:ext uri="{FF2B5EF4-FFF2-40B4-BE49-F238E27FC236}">
                <a16:creationId xmlns:a16="http://schemas.microsoft.com/office/drawing/2014/main" id="{95602F53-BE2D-624B-BA33-49F8C7AE60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42275" y="2379638"/>
            <a:ext cx="427037" cy="1114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9" name="Text Box 42">
            <a:extLst>
              <a:ext uri="{FF2B5EF4-FFF2-40B4-BE49-F238E27FC236}">
                <a16:creationId xmlns:a16="http://schemas.microsoft.com/office/drawing/2014/main" id="{64EDB284-3AAC-154F-83FC-969F692D2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025" y="3346426"/>
            <a:ext cx="2555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chemeClr val="accent2"/>
                </a:solidFill>
              </a:rPr>
              <a:t>س             ≥  ٧٠.١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F798405-B2BD-2546-87EB-33B9CBD4B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1644" y="6090646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500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09403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 animBg="1"/>
      <p:bldP spid="113" grpId="0"/>
      <p:bldP spid="114" grpId="0"/>
      <p:bldP spid="115" grpId="0"/>
      <p:bldP spid="116" grpId="0"/>
      <p:bldP spid="117" grpId="0"/>
      <p:bldP spid="118" grpId="0"/>
      <p:bldP spid="123" grpId="0" animBg="1"/>
      <p:bldP spid="124" grpId="0" animBg="1"/>
      <p:bldP spid="125" grpId="0" animBg="1"/>
      <p:bldP spid="128" grpId="0"/>
      <p:bldP spid="129" grpId="0"/>
      <p:bldP spid="130" grpId="0"/>
      <p:bldP spid="133" grpId="0"/>
      <p:bldP spid="134" grpId="0"/>
      <p:bldP spid="135" grpId="0"/>
      <p:bldP spid="136" grpId="0"/>
      <p:bldP spid="1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83806" y="136525"/>
            <a:ext cx="11960495" cy="6979958"/>
            <a:chOff x="91939" y="0"/>
            <a:chExt cx="11960495" cy="6979958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10046555" cy="550456"/>
              </a:xfrm>
              <a:prstGeom prst="roundRect">
                <a:avLst/>
              </a:prstGeom>
              <a:pattFill prst="pct50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9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928" y="740524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91939" y="3254900"/>
              <a:ext cx="3717608" cy="37250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2" name="صورة 101">
            <a:extLst>
              <a:ext uri="{FF2B5EF4-FFF2-40B4-BE49-F238E27FC236}">
                <a16:creationId xmlns:a16="http://schemas.microsoft.com/office/drawing/2014/main" id="{E6EA1072-E974-5345-B62D-1825509825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588302" y="1098059"/>
            <a:ext cx="2050160" cy="1850330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B8DB847-AB12-524B-A82D-2A8454CD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9701" y="6363847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501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2889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تمهيد</a:t>
            </a:r>
          </a:p>
        </p:txBody>
      </p:sp>
      <p:sp>
        <p:nvSpPr>
          <p:cNvPr id="109" name="Text Box 87">
            <a:extLst>
              <a:ext uri="{FF2B5EF4-FFF2-40B4-BE49-F238E27FC236}">
                <a16:creationId xmlns:a16="http://schemas.microsoft.com/office/drawing/2014/main" id="{107434C6-3515-BB4E-B43C-97300B887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218" y="1014929"/>
            <a:ext cx="248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لاحظ الشكل التالي :</a:t>
            </a:r>
            <a:endParaRPr lang="en-US" altLang="ar-SA" sz="2400" b="1" dirty="0"/>
          </a:p>
        </p:txBody>
      </p:sp>
      <p:grpSp>
        <p:nvGrpSpPr>
          <p:cNvPr id="110" name="Group 128">
            <a:extLst>
              <a:ext uri="{FF2B5EF4-FFF2-40B4-BE49-F238E27FC236}">
                <a16:creationId xmlns:a16="http://schemas.microsoft.com/office/drawing/2014/main" id="{3F0C3747-C683-C24A-89CC-D09D0083E126}"/>
              </a:ext>
            </a:extLst>
          </p:cNvPr>
          <p:cNvGrpSpPr>
            <a:grpSpLocks/>
          </p:cNvGrpSpPr>
          <p:nvPr/>
        </p:nvGrpSpPr>
        <p:grpSpPr bwMode="auto">
          <a:xfrm>
            <a:off x="3916562" y="2000767"/>
            <a:ext cx="504825" cy="1116013"/>
            <a:chOff x="3651" y="1480"/>
            <a:chExt cx="318" cy="703"/>
          </a:xfrm>
        </p:grpSpPr>
        <p:sp>
          <p:nvSpPr>
            <p:cNvPr id="111" name="Oval 121">
              <a:extLst>
                <a:ext uri="{FF2B5EF4-FFF2-40B4-BE49-F238E27FC236}">
                  <a16:creationId xmlns:a16="http://schemas.microsoft.com/office/drawing/2014/main" id="{AD23B397-905F-7343-BAAE-AD9C902A2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" y="1480"/>
              <a:ext cx="68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12" name="Rectangle 122">
              <a:extLst>
                <a:ext uri="{FF2B5EF4-FFF2-40B4-BE49-F238E27FC236}">
                  <a16:creationId xmlns:a16="http://schemas.microsoft.com/office/drawing/2014/main" id="{66FD9F02-02ED-4C42-A77B-DAD945E9B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666"/>
              <a:ext cx="46" cy="2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13" name="Line 123">
              <a:extLst>
                <a:ext uri="{FF2B5EF4-FFF2-40B4-BE49-F238E27FC236}">
                  <a16:creationId xmlns:a16="http://schemas.microsoft.com/office/drawing/2014/main" id="{B2C28333-4DAD-E34B-90AB-14EB2A9065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1" y="1575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4" name="Line 124">
              <a:extLst>
                <a:ext uri="{FF2B5EF4-FFF2-40B4-BE49-F238E27FC236}">
                  <a16:creationId xmlns:a16="http://schemas.microsoft.com/office/drawing/2014/main" id="{7FC3665D-3F30-094D-ACDD-F05EFEEE4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3" y="1956"/>
              <a:ext cx="9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5" name="Line 125">
              <a:extLst>
                <a:ext uri="{FF2B5EF4-FFF2-40B4-BE49-F238E27FC236}">
                  <a16:creationId xmlns:a16="http://schemas.microsoft.com/office/drawing/2014/main" id="{DE40320A-13DC-3C4A-A041-22076217D8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1956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6" name="Line 126">
              <a:extLst>
                <a:ext uri="{FF2B5EF4-FFF2-40B4-BE49-F238E27FC236}">
                  <a16:creationId xmlns:a16="http://schemas.microsoft.com/office/drawing/2014/main" id="{53449DC0-B21E-F840-9447-A8AAA8F4AA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0" y="1684"/>
              <a:ext cx="159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7" name="Line 127">
              <a:extLst>
                <a:ext uri="{FF2B5EF4-FFF2-40B4-BE49-F238E27FC236}">
                  <a16:creationId xmlns:a16="http://schemas.microsoft.com/office/drawing/2014/main" id="{303883B0-A671-6848-80BE-10A92D8D13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1" y="1684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18" name="Group 140">
            <a:extLst>
              <a:ext uri="{FF2B5EF4-FFF2-40B4-BE49-F238E27FC236}">
                <a16:creationId xmlns:a16="http://schemas.microsoft.com/office/drawing/2014/main" id="{DD6F4D9F-0760-0A44-AB32-151B15CC51DC}"/>
              </a:ext>
            </a:extLst>
          </p:cNvPr>
          <p:cNvGrpSpPr>
            <a:grpSpLocks/>
          </p:cNvGrpSpPr>
          <p:nvPr/>
        </p:nvGrpSpPr>
        <p:grpSpPr bwMode="auto">
          <a:xfrm>
            <a:off x="5118299" y="2000767"/>
            <a:ext cx="252413" cy="1150938"/>
            <a:chOff x="2948" y="1548"/>
            <a:chExt cx="159" cy="725"/>
          </a:xfrm>
        </p:grpSpPr>
        <p:sp>
          <p:nvSpPr>
            <p:cNvPr id="119" name="Oval 131">
              <a:extLst>
                <a:ext uri="{FF2B5EF4-FFF2-40B4-BE49-F238E27FC236}">
                  <a16:creationId xmlns:a16="http://schemas.microsoft.com/office/drawing/2014/main" id="{B81239EE-01EA-1C4A-BF60-EE1A0AAFE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1548"/>
              <a:ext cx="68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20" name="Rectangle 132">
              <a:extLst>
                <a:ext uri="{FF2B5EF4-FFF2-40B4-BE49-F238E27FC236}">
                  <a16:creationId xmlns:a16="http://schemas.microsoft.com/office/drawing/2014/main" id="{D6868634-B1A3-E944-9CE5-73ECB7E57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3" y="1734"/>
              <a:ext cx="46" cy="2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21" name="Line 133">
              <a:extLst>
                <a:ext uri="{FF2B5EF4-FFF2-40B4-BE49-F238E27FC236}">
                  <a16:creationId xmlns:a16="http://schemas.microsoft.com/office/drawing/2014/main" id="{CBB0F95E-ACD1-7549-8159-F380DB9ED4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164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2" name="Line 134">
              <a:extLst>
                <a:ext uri="{FF2B5EF4-FFF2-40B4-BE49-F238E27FC236}">
                  <a16:creationId xmlns:a16="http://schemas.microsoft.com/office/drawing/2014/main" id="{C69C58B1-59BA-1E4F-BE71-9AA0D1D52B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" y="2024"/>
              <a:ext cx="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3" name="Line 135">
              <a:extLst>
                <a:ext uri="{FF2B5EF4-FFF2-40B4-BE49-F238E27FC236}">
                  <a16:creationId xmlns:a16="http://schemas.microsoft.com/office/drawing/2014/main" id="{1C8F5308-C80A-7847-AA5F-A51F373006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93" y="2024"/>
              <a:ext cx="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4" name="Line 136">
              <a:extLst>
                <a:ext uri="{FF2B5EF4-FFF2-40B4-BE49-F238E27FC236}">
                  <a16:creationId xmlns:a16="http://schemas.microsoft.com/office/drawing/2014/main" id="{5420C5F2-B91F-6F4C-9831-BF1A9A6D8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1752"/>
              <a:ext cx="91" cy="2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5" name="Line 137">
              <a:extLst>
                <a:ext uri="{FF2B5EF4-FFF2-40B4-BE49-F238E27FC236}">
                  <a16:creationId xmlns:a16="http://schemas.microsoft.com/office/drawing/2014/main" id="{98F054D3-DCA6-9D4D-B7F7-5B080E58A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48" y="1752"/>
              <a:ext cx="4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26" name="Group 141">
            <a:extLst>
              <a:ext uri="{FF2B5EF4-FFF2-40B4-BE49-F238E27FC236}">
                <a16:creationId xmlns:a16="http://schemas.microsoft.com/office/drawing/2014/main" id="{F1C4295A-F485-7247-86AD-365A7E0F5CED}"/>
              </a:ext>
            </a:extLst>
          </p:cNvPr>
          <p:cNvGrpSpPr>
            <a:grpSpLocks/>
          </p:cNvGrpSpPr>
          <p:nvPr/>
        </p:nvGrpSpPr>
        <p:grpSpPr bwMode="auto">
          <a:xfrm>
            <a:off x="3808612" y="2000767"/>
            <a:ext cx="252412" cy="1150938"/>
            <a:chOff x="2948" y="1548"/>
            <a:chExt cx="159" cy="725"/>
          </a:xfrm>
        </p:grpSpPr>
        <p:sp>
          <p:nvSpPr>
            <p:cNvPr id="127" name="Oval 142">
              <a:extLst>
                <a:ext uri="{FF2B5EF4-FFF2-40B4-BE49-F238E27FC236}">
                  <a16:creationId xmlns:a16="http://schemas.microsoft.com/office/drawing/2014/main" id="{FF39B445-C2B0-5D46-832F-4909B88F3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1548"/>
              <a:ext cx="68" cy="90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28" name="Rectangle 143">
              <a:extLst>
                <a:ext uri="{FF2B5EF4-FFF2-40B4-BE49-F238E27FC236}">
                  <a16:creationId xmlns:a16="http://schemas.microsoft.com/office/drawing/2014/main" id="{DE3F7630-B7F5-674E-86EC-00145CC3D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3" y="1734"/>
              <a:ext cx="46" cy="29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29" name="Line 144">
              <a:extLst>
                <a:ext uri="{FF2B5EF4-FFF2-40B4-BE49-F238E27FC236}">
                  <a16:creationId xmlns:a16="http://schemas.microsoft.com/office/drawing/2014/main" id="{A837BFDF-DCE3-B041-B4CC-75E6DE3CD0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1643"/>
              <a:ext cx="0" cy="91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0" name="Line 145">
              <a:extLst>
                <a:ext uri="{FF2B5EF4-FFF2-40B4-BE49-F238E27FC236}">
                  <a16:creationId xmlns:a16="http://schemas.microsoft.com/office/drawing/2014/main" id="{EFE6FD94-E7D5-2548-A331-DCADA154C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" y="2024"/>
              <a:ext cx="0" cy="249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1" name="Line 146">
              <a:extLst>
                <a:ext uri="{FF2B5EF4-FFF2-40B4-BE49-F238E27FC236}">
                  <a16:creationId xmlns:a16="http://schemas.microsoft.com/office/drawing/2014/main" id="{5389BB3E-0EEA-9B48-84BC-8DDF04E006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93" y="2024"/>
              <a:ext cx="0" cy="249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2" name="Line 147">
              <a:extLst>
                <a:ext uri="{FF2B5EF4-FFF2-40B4-BE49-F238E27FC236}">
                  <a16:creationId xmlns:a16="http://schemas.microsoft.com/office/drawing/2014/main" id="{0E46588D-8592-D34A-B9FE-18E9132532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1752"/>
              <a:ext cx="91" cy="204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3" name="Line 148">
              <a:extLst>
                <a:ext uri="{FF2B5EF4-FFF2-40B4-BE49-F238E27FC236}">
                  <a16:creationId xmlns:a16="http://schemas.microsoft.com/office/drawing/2014/main" id="{A2C0DD88-1256-0C4B-AFC9-159F84B03E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48" y="1752"/>
              <a:ext cx="45" cy="227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34" name="Group 149">
            <a:extLst>
              <a:ext uri="{FF2B5EF4-FFF2-40B4-BE49-F238E27FC236}">
                <a16:creationId xmlns:a16="http://schemas.microsoft.com/office/drawing/2014/main" id="{EAB909B2-BF3F-1743-A8DD-17BFB57A1A75}"/>
              </a:ext>
            </a:extLst>
          </p:cNvPr>
          <p:cNvGrpSpPr>
            <a:grpSpLocks/>
          </p:cNvGrpSpPr>
          <p:nvPr/>
        </p:nvGrpSpPr>
        <p:grpSpPr bwMode="auto">
          <a:xfrm>
            <a:off x="4311849" y="2000767"/>
            <a:ext cx="504825" cy="1116013"/>
            <a:chOff x="3651" y="1480"/>
            <a:chExt cx="318" cy="703"/>
          </a:xfrm>
        </p:grpSpPr>
        <p:sp>
          <p:nvSpPr>
            <p:cNvPr id="135" name="Oval 150">
              <a:extLst>
                <a:ext uri="{FF2B5EF4-FFF2-40B4-BE49-F238E27FC236}">
                  <a16:creationId xmlns:a16="http://schemas.microsoft.com/office/drawing/2014/main" id="{31F3EA70-FE12-9949-A642-9FFAAD187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" y="1480"/>
              <a:ext cx="68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36" name="Rectangle 151">
              <a:extLst>
                <a:ext uri="{FF2B5EF4-FFF2-40B4-BE49-F238E27FC236}">
                  <a16:creationId xmlns:a16="http://schemas.microsoft.com/office/drawing/2014/main" id="{F166B073-75CF-774F-930B-C1DF6B7E8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666"/>
              <a:ext cx="46" cy="2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37" name="Line 152">
              <a:extLst>
                <a:ext uri="{FF2B5EF4-FFF2-40B4-BE49-F238E27FC236}">
                  <a16:creationId xmlns:a16="http://schemas.microsoft.com/office/drawing/2014/main" id="{115DF9B8-C5DB-554A-822B-51DF9CFE4B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1" y="1575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8" name="Line 153">
              <a:extLst>
                <a:ext uri="{FF2B5EF4-FFF2-40B4-BE49-F238E27FC236}">
                  <a16:creationId xmlns:a16="http://schemas.microsoft.com/office/drawing/2014/main" id="{B0EBC45F-820A-0F46-BDDA-FBADDB125F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3" y="1956"/>
              <a:ext cx="9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9" name="Line 154">
              <a:extLst>
                <a:ext uri="{FF2B5EF4-FFF2-40B4-BE49-F238E27FC236}">
                  <a16:creationId xmlns:a16="http://schemas.microsoft.com/office/drawing/2014/main" id="{36525A26-1421-194D-BDEF-928672B749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1956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40" name="Line 155">
              <a:extLst>
                <a:ext uri="{FF2B5EF4-FFF2-40B4-BE49-F238E27FC236}">
                  <a16:creationId xmlns:a16="http://schemas.microsoft.com/office/drawing/2014/main" id="{995295C2-7571-0A4B-B544-BC97FFED98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0" y="1684"/>
              <a:ext cx="159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41" name="Line 156">
              <a:extLst>
                <a:ext uri="{FF2B5EF4-FFF2-40B4-BE49-F238E27FC236}">
                  <a16:creationId xmlns:a16="http://schemas.microsoft.com/office/drawing/2014/main" id="{B506995B-28C5-3049-AF5C-10FE31592E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1" y="1684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42" name="Group 167">
            <a:extLst>
              <a:ext uri="{FF2B5EF4-FFF2-40B4-BE49-F238E27FC236}">
                <a16:creationId xmlns:a16="http://schemas.microsoft.com/office/drawing/2014/main" id="{15D6D57D-B421-9F46-B38B-68237979AE95}"/>
              </a:ext>
            </a:extLst>
          </p:cNvPr>
          <p:cNvGrpSpPr>
            <a:grpSpLocks/>
          </p:cNvGrpSpPr>
          <p:nvPr/>
        </p:nvGrpSpPr>
        <p:grpSpPr bwMode="auto">
          <a:xfrm>
            <a:off x="4729362" y="2000767"/>
            <a:ext cx="504825" cy="1116013"/>
            <a:chOff x="3651" y="1480"/>
            <a:chExt cx="318" cy="703"/>
          </a:xfrm>
        </p:grpSpPr>
        <p:sp>
          <p:nvSpPr>
            <p:cNvPr id="143" name="Oval 168">
              <a:extLst>
                <a:ext uri="{FF2B5EF4-FFF2-40B4-BE49-F238E27FC236}">
                  <a16:creationId xmlns:a16="http://schemas.microsoft.com/office/drawing/2014/main" id="{F7397DE9-C8CD-D54A-A9D0-0B9B8E8BF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" y="1480"/>
              <a:ext cx="68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44" name="Rectangle 169">
              <a:extLst>
                <a:ext uri="{FF2B5EF4-FFF2-40B4-BE49-F238E27FC236}">
                  <a16:creationId xmlns:a16="http://schemas.microsoft.com/office/drawing/2014/main" id="{A4CFA5B8-79B0-1242-B473-1B31AE5C4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666"/>
              <a:ext cx="46" cy="29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45" name="Line 170">
              <a:extLst>
                <a:ext uri="{FF2B5EF4-FFF2-40B4-BE49-F238E27FC236}">
                  <a16:creationId xmlns:a16="http://schemas.microsoft.com/office/drawing/2014/main" id="{77CA7FE1-C4FE-B744-8312-1D3AC0716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1" y="1575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46" name="Line 171">
              <a:extLst>
                <a:ext uri="{FF2B5EF4-FFF2-40B4-BE49-F238E27FC236}">
                  <a16:creationId xmlns:a16="http://schemas.microsoft.com/office/drawing/2014/main" id="{E5D9469B-7320-534E-9B1B-4FC40D697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3" y="1956"/>
              <a:ext cx="9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47" name="Line 172">
              <a:extLst>
                <a:ext uri="{FF2B5EF4-FFF2-40B4-BE49-F238E27FC236}">
                  <a16:creationId xmlns:a16="http://schemas.microsoft.com/office/drawing/2014/main" id="{AB7AA313-472A-7F46-9821-B2C60DEE93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1956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48" name="Line 173">
              <a:extLst>
                <a:ext uri="{FF2B5EF4-FFF2-40B4-BE49-F238E27FC236}">
                  <a16:creationId xmlns:a16="http://schemas.microsoft.com/office/drawing/2014/main" id="{67122B7C-03FA-1047-8553-8C2902B01E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0" y="1684"/>
              <a:ext cx="159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49" name="Line 174">
              <a:extLst>
                <a:ext uri="{FF2B5EF4-FFF2-40B4-BE49-F238E27FC236}">
                  <a16:creationId xmlns:a16="http://schemas.microsoft.com/office/drawing/2014/main" id="{266F1A10-C286-E84C-BF32-A9FFCC6C5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1" y="1684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50" name="Group 175">
            <a:extLst>
              <a:ext uri="{FF2B5EF4-FFF2-40B4-BE49-F238E27FC236}">
                <a16:creationId xmlns:a16="http://schemas.microsoft.com/office/drawing/2014/main" id="{3574103C-7EAA-3A47-97E9-F556D6AD4BF8}"/>
              </a:ext>
            </a:extLst>
          </p:cNvPr>
          <p:cNvGrpSpPr>
            <a:grpSpLocks/>
          </p:cNvGrpSpPr>
          <p:nvPr/>
        </p:nvGrpSpPr>
        <p:grpSpPr bwMode="auto">
          <a:xfrm>
            <a:off x="2606874" y="2037280"/>
            <a:ext cx="504825" cy="1116012"/>
            <a:chOff x="3651" y="1480"/>
            <a:chExt cx="318" cy="703"/>
          </a:xfrm>
        </p:grpSpPr>
        <p:sp>
          <p:nvSpPr>
            <p:cNvPr id="151" name="Oval 176">
              <a:extLst>
                <a:ext uri="{FF2B5EF4-FFF2-40B4-BE49-F238E27FC236}">
                  <a16:creationId xmlns:a16="http://schemas.microsoft.com/office/drawing/2014/main" id="{95432F7D-DB59-494A-8441-73B6EADDE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" y="1480"/>
              <a:ext cx="68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52" name="Rectangle 177">
              <a:extLst>
                <a:ext uri="{FF2B5EF4-FFF2-40B4-BE49-F238E27FC236}">
                  <a16:creationId xmlns:a16="http://schemas.microsoft.com/office/drawing/2014/main" id="{E27427BF-BA33-8240-8C66-BA8CDA668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666"/>
              <a:ext cx="46" cy="29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53" name="Line 178">
              <a:extLst>
                <a:ext uri="{FF2B5EF4-FFF2-40B4-BE49-F238E27FC236}">
                  <a16:creationId xmlns:a16="http://schemas.microsoft.com/office/drawing/2014/main" id="{587B4B0D-14B4-7E40-ACD6-17A8BEAA76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1" y="1575"/>
              <a:ext cx="0" cy="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54" name="Line 179">
              <a:extLst>
                <a:ext uri="{FF2B5EF4-FFF2-40B4-BE49-F238E27FC236}">
                  <a16:creationId xmlns:a16="http://schemas.microsoft.com/office/drawing/2014/main" id="{7722EABC-8752-8948-B000-5B2B956CA7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3" y="1956"/>
              <a:ext cx="90" cy="2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55" name="Line 180">
              <a:extLst>
                <a:ext uri="{FF2B5EF4-FFF2-40B4-BE49-F238E27FC236}">
                  <a16:creationId xmlns:a16="http://schemas.microsoft.com/office/drawing/2014/main" id="{BDF8AC64-420C-8A47-A25B-FAE62C9F29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1956"/>
              <a:ext cx="91" cy="2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56" name="Line 181">
              <a:extLst>
                <a:ext uri="{FF2B5EF4-FFF2-40B4-BE49-F238E27FC236}">
                  <a16:creationId xmlns:a16="http://schemas.microsoft.com/office/drawing/2014/main" id="{47255FCC-D2FA-134E-B2CA-5AFDCA6821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0" y="1684"/>
              <a:ext cx="159" cy="1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57" name="Line 182">
              <a:extLst>
                <a:ext uri="{FF2B5EF4-FFF2-40B4-BE49-F238E27FC236}">
                  <a16:creationId xmlns:a16="http://schemas.microsoft.com/office/drawing/2014/main" id="{EAC197FA-ADBF-A540-845D-9BF57D4E60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1" y="1684"/>
              <a:ext cx="136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58" name="Group 183">
            <a:extLst>
              <a:ext uri="{FF2B5EF4-FFF2-40B4-BE49-F238E27FC236}">
                <a16:creationId xmlns:a16="http://schemas.microsoft.com/office/drawing/2014/main" id="{4F7DDA18-B403-5D46-9DD4-8C953C3F3AAE}"/>
              </a:ext>
            </a:extLst>
          </p:cNvPr>
          <p:cNvGrpSpPr>
            <a:grpSpLocks/>
          </p:cNvGrpSpPr>
          <p:nvPr/>
        </p:nvGrpSpPr>
        <p:grpSpPr bwMode="auto">
          <a:xfrm>
            <a:off x="2483049" y="2022992"/>
            <a:ext cx="252413" cy="1150938"/>
            <a:chOff x="2948" y="1548"/>
            <a:chExt cx="159" cy="725"/>
          </a:xfrm>
        </p:grpSpPr>
        <p:sp>
          <p:nvSpPr>
            <p:cNvPr id="159" name="Oval 184">
              <a:extLst>
                <a:ext uri="{FF2B5EF4-FFF2-40B4-BE49-F238E27FC236}">
                  <a16:creationId xmlns:a16="http://schemas.microsoft.com/office/drawing/2014/main" id="{BC6D2437-C6E7-4547-A19B-71E023422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1548"/>
              <a:ext cx="68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60" name="Rectangle 185">
              <a:extLst>
                <a:ext uri="{FF2B5EF4-FFF2-40B4-BE49-F238E27FC236}">
                  <a16:creationId xmlns:a16="http://schemas.microsoft.com/office/drawing/2014/main" id="{6CD5D2B0-BC8D-B540-9ED5-73E261049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3" y="1734"/>
              <a:ext cx="46" cy="29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61" name="Line 186">
              <a:extLst>
                <a:ext uri="{FF2B5EF4-FFF2-40B4-BE49-F238E27FC236}">
                  <a16:creationId xmlns:a16="http://schemas.microsoft.com/office/drawing/2014/main" id="{BF540E47-22F9-FF4B-AF09-492419E8E5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1643"/>
              <a:ext cx="0" cy="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62" name="Line 187">
              <a:extLst>
                <a:ext uri="{FF2B5EF4-FFF2-40B4-BE49-F238E27FC236}">
                  <a16:creationId xmlns:a16="http://schemas.microsoft.com/office/drawing/2014/main" id="{DF03A44B-06AE-884B-BFF3-1FD2AF38DE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9" y="2024"/>
              <a:ext cx="0" cy="24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63" name="Line 188">
              <a:extLst>
                <a:ext uri="{FF2B5EF4-FFF2-40B4-BE49-F238E27FC236}">
                  <a16:creationId xmlns:a16="http://schemas.microsoft.com/office/drawing/2014/main" id="{56805279-2730-3E45-A7EA-26CA4DA36B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93" y="2024"/>
              <a:ext cx="0" cy="24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64" name="Line 189">
              <a:extLst>
                <a:ext uri="{FF2B5EF4-FFF2-40B4-BE49-F238E27FC236}">
                  <a16:creationId xmlns:a16="http://schemas.microsoft.com/office/drawing/2014/main" id="{200CC260-9061-6B4D-A57C-7F9ACD955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6" y="1752"/>
              <a:ext cx="91" cy="20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65" name="Line 190">
              <a:extLst>
                <a:ext uri="{FF2B5EF4-FFF2-40B4-BE49-F238E27FC236}">
                  <a16:creationId xmlns:a16="http://schemas.microsoft.com/office/drawing/2014/main" id="{747EF4F9-C46A-FA48-9F13-CA9AAF5FCF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48" y="1752"/>
              <a:ext cx="45" cy="2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66" name="Group 191">
            <a:extLst>
              <a:ext uri="{FF2B5EF4-FFF2-40B4-BE49-F238E27FC236}">
                <a16:creationId xmlns:a16="http://schemas.microsoft.com/office/drawing/2014/main" id="{0E3C9A78-E5CA-354E-B9E9-71865A033C79}"/>
              </a:ext>
            </a:extLst>
          </p:cNvPr>
          <p:cNvGrpSpPr>
            <a:grpSpLocks/>
          </p:cNvGrpSpPr>
          <p:nvPr/>
        </p:nvGrpSpPr>
        <p:grpSpPr bwMode="auto">
          <a:xfrm>
            <a:off x="3002162" y="2037280"/>
            <a:ext cx="504825" cy="1116012"/>
            <a:chOff x="3651" y="1480"/>
            <a:chExt cx="318" cy="703"/>
          </a:xfrm>
        </p:grpSpPr>
        <p:sp>
          <p:nvSpPr>
            <p:cNvPr id="167" name="Oval 192">
              <a:extLst>
                <a:ext uri="{FF2B5EF4-FFF2-40B4-BE49-F238E27FC236}">
                  <a16:creationId xmlns:a16="http://schemas.microsoft.com/office/drawing/2014/main" id="{BE8DC6B2-5DA2-3D42-9CBB-DE77198EE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" y="1480"/>
              <a:ext cx="68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68" name="Rectangle 193">
              <a:extLst>
                <a:ext uri="{FF2B5EF4-FFF2-40B4-BE49-F238E27FC236}">
                  <a16:creationId xmlns:a16="http://schemas.microsoft.com/office/drawing/2014/main" id="{803542E3-0FCA-2C41-88AE-4B48383DE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666"/>
              <a:ext cx="46" cy="29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69" name="Line 194">
              <a:extLst>
                <a:ext uri="{FF2B5EF4-FFF2-40B4-BE49-F238E27FC236}">
                  <a16:creationId xmlns:a16="http://schemas.microsoft.com/office/drawing/2014/main" id="{71E9BEFA-011A-B348-85EC-D5A1B54997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1" y="1575"/>
              <a:ext cx="0" cy="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70" name="Line 195">
              <a:extLst>
                <a:ext uri="{FF2B5EF4-FFF2-40B4-BE49-F238E27FC236}">
                  <a16:creationId xmlns:a16="http://schemas.microsoft.com/office/drawing/2014/main" id="{C8796D49-0C1C-C043-B1D7-0A756B0AC0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3" y="1956"/>
              <a:ext cx="90" cy="2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71" name="Line 196">
              <a:extLst>
                <a:ext uri="{FF2B5EF4-FFF2-40B4-BE49-F238E27FC236}">
                  <a16:creationId xmlns:a16="http://schemas.microsoft.com/office/drawing/2014/main" id="{EF510163-4129-7A4A-88B5-8082CDEF19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1956"/>
              <a:ext cx="91" cy="2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72" name="Line 197">
              <a:extLst>
                <a:ext uri="{FF2B5EF4-FFF2-40B4-BE49-F238E27FC236}">
                  <a16:creationId xmlns:a16="http://schemas.microsoft.com/office/drawing/2014/main" id="{AEE9BBE4-69BE-E84B-9B74-CB68BFEF9A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0" y="1684"/>
              <a:ext cx="159" cy="1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73" name="Line 198">
              <a:extLst>
                <a:ext uri="{FF2B5EF4-FFF2-40B4-BE49-F238E27FC236}">
                  <a16:creationId xmlns:a16="http://schemas.microsoft.com/office/drawing/2014/main" id="{430808C9-A319-EF4F-B834-9ED4020DBC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1" y="1684"/>
              <a:ext cx="136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174" name="Group 199">
            <a:extLst>
              <a:ext uri="{FF2B5EF4-FFF2-40B4-BE49-F238E27FC236}">
                <a16:creationId xmlns:a16="http://schemas.microsoft.com/office/drawing/2014/main" id="{289937A7-3082-B04A-81AF-6AC2E19C4212}"/>
              </a:ext>
            </a:extLst>
          </p:cNvPr>
          <p:cNvGrpSpPr>
            <a:grpSpLocks/>
          </p:cNvGrpSpPr>
          <p:nvPr/>
        </p:nvGrpSpPr>
        <p:grpSpPr bwMode="auto">
          <a:xfrm>
            <a:off x="3419674" y="2037280"/>
            <a:ext cx="504825" cy="1116012"/>
            <a:chOff x="3651" y="1480"/>
            <a:chExt cx="318" cy="703"/>
          </a:xfrm>
        </p:grpSpPr>
        <p:sp>
          <p:nvSpPr>
            <p:cNvPr id="175" name="Oval 200">
              <a:extLst>
                <a:ext uri="{FF2B5EF4-FFF2-40B4-BE49-F238E27FC236}">
                  <a16:creationId xmlns:a16="http://schemas.microsoft.com/office/drawing/2014/main" id="{012B47B6-EED3-734E-8947-696149FEB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4" y="1480"/>
              <a:ext cx="68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76" name="Rectangle 201">
              <a:extLst>
                <a:ext uri="{FF2B5EF4-FFF2-40B4-BE49-F238E27FC236}">
                  <a16:creationId xmlns:a16="http://schemas.microsoft.com/office/drawing/2014/main" id="{5536DB1E-13B0-5B44-9E57-008715C06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1666"/>
              <a:ext cx="46" cy="29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77" name="Line 202">
              <a:extLst>
                <a:ext uri="{FF2B5EF4-FFF2-40B4-BE49-F238E27FC236}">
                  <a16:creationId xmlns:a16="http://schemas.microsoft.com/office/drawing/2014/main" id="{614303C7-D283-7E4C-B89E-26E8ABE30B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1" y="1575"/>
              <a:ext cx="0" cy="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78" name="Line 203">
              <a:extLst>
                <a:ext uri="{FF2B5EF4-FFF2-40B4-BE49-F238E27FC236}">
                  <a16:creationId xmlns:a16="http://schemas.microsoft.com/office/drawing/2014/main" id="{BFBEEDE1-995E-3549-A022-E5E2893F70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3" y="1956"/>
              <a:ext cx="90" cy="2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79" name="Line 204">
              <a:extLst>
                <a:ext uri="{FF2B5EF4-FFF2-40B4-BE49-F238E27FC236}">
                  <a16:creationId xmlns:a16="http://schemas.microsoft.com/office/drawing/2014/main" id="{D5685828-53F0-3B4A-982C-1F64F2300B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1956"/>
              <a:ext cx="91" cy="2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80" name="Line 205">
              <a:extLst>
                <a:ext uri="{FF2B5EF4-FFF2-40B4-BE49-F238E27FC236}">
                  <a16:creationId xmlns:a16="http://schemas.microsoft.com/office/drawing/2014/main" id="{75637CED-A516-2A48-B0C1-5DA3A4776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0" y="1684"/>
              <a:ext cx="159" cy="1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81" name="Line 206">
              <a:extLst>
                <a:ext uri="{FF2B5EF4-FFF2-40B4-BE49-F238E27FC236}">
                  <a16:creationId xmlns:a16="http://schemas.microsoft.com/office/drawing/2014/main" id="{F752BFFF-CD51-2740-BBF1-F1DC1DC806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51" y="1684"/>
              <a:ext cx="136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82" name="Text Box 87">
            <a:extLst>
              <a:ext uri="{FF2B5EF4-FFF2-40B4-BE49-F238E27FC236}">
                <a16:creationId xmlns:a16="http://schemas.microsoft.com/office/drawing/2014/main" id="{2C183101-3805-104C-A1FF-87F7FC73A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754" y="1384361"/>
            <a:ext cx="248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75000"/>
                  </a:schemeClr>
                </a:solidFill>
              </a:rPr>
              <a:t>نقطة المنتصف = </a:t>
            </a:r>
            <a:r>
              <a:rPr lang="ar-SA" altLang="ar-SA" sz="2400" b="1" dirty="0">
                <a:solidFill>
                  <a:srgbClr val="C00000"/>
                </a:solidFill>
              </a:rPr>
              <a:t>٠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83" name="Text Box 87">
            <a:extLst>
              <a:ext uri="{FF2B5EF4-FFF2-40B4-BE49-F238E27FC236}">
                <a16:creationId xmlns:a16="http://schemas.microsoft.com/office/drawing/2014/main" id="{AC5650FE-E36D-D041-8A59-1912F3213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8937" y="1862522"/>
            <a:ext cx="248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75000"/>
                  </a:schemeClr>
                </a:solidFill>
              </a:rPr>
              <a:t>المسافة المقطوعة = </a:t>
            </a:r>
            <a:r>
              <a:rPr lang="ar-SA" altLang="ar-SA" sz="2400" b="1" dirty="0">
                <a:solidFill>
                  <a:srgbClr val="C00000"/>
                </a:solidFill>
              </a:rPr>
              <a:t>٣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84" name="Text Box 87">
            <a:extLst>
              <a:ext uri="{FF2B5EF4-FFF2-40B4-BE49-F238E27FC236}">
                <a16:creationId xmlns:a16="http://schemas.microsoft.com/office/drawing/2014/main" id="{3EA60EB2-DA6F-4044-8355-124129E65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874" y="2473709"/>
            <a:ext cx="3490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accent5">
                    <a:lumMod val="75000"/>
                  </a:schemeClr>
                </a:solidFill>
              </a:rPr>
              <a:t>النقطة التي وصل إليها = </a:t>
            </a:r>
            <a:r>
              <a:rPr lang="ar-SA" altLang="ar-SA" sz="2400" b="1" dirty="0">
                <a:solidFill>
                  <a:srgbClr val="C00000"/>
                </a:solidFill>
              </a:rPr>
              <a:t>+ ٣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85" name="Text Box 87">
            <a:extLst>
              <a:ext uri="{FF2B5EF4-FFF2-40B4-BE49-F238E27FC236}">
                <a16:creationId xmlns:a16="http://schemas.microsoft.com/office/drawing/2014/main" id="{1471D86B-A516-7342-AB73-B644AE4FE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8937" y="2978534"/>
            <a:ext cx="248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نقطة </a:t>
            </a:r>
            <a:r>
              <a:rPr lang="ar-SA" altLang="ar-SA" sz="2400" b="1" dirty="0" err="1">
                <a:solidFill>
                  <a:srgbClr val="002060"/>
                </a:solidFill>
              </a:rPr>
              <a:t>الإنطلاق</a:t>
            </a:r>
            <a:r>
              <a:rPr lang="ar-SA" altLang="ar-SA" sz="2400" b="1" dirty="0">
                <a:solidFill>
                  <a:srgbClr val="002060"/>
                </a:solidFill>
              </a:rPr>
              <a:t> </a:t>
            </a:r>
            <a:r>
              <a:rPr lang="ar-SA" altLang="ar-SA" sz="2400" b="1" dirty="0">
                <a:solidFill>
                  <a:srgbClr val="C00000"/>
                </a:solidFill>
              </a:rPr>
              <a:t>= </a:t>
            </a:r>
            <a:r>
              <a:rPr lang="ar-SA" altLang="ar-SA" sz="2400" b="1" dirty="0">
                <a:solidFill>
                  <a:srgbClr val="FF0000"/>
                </a:solidFill>
              </a:rPr>
              <a:t>٠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86" name="Text Box 87">
            <a:extLst>
              <a:ext uri="{FF2B5EF4-FFF2-40B4-BE49-F238E27FC236}">
                <a16:creationId xmlns:a16="http://schemas.microsoft.com/office/drawing/2014/main" id="{A3C35404-5251-244E-B9C3-CD5CED27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962" y="3591309"/>
            <a:ext cx="2663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المسافة المقطوعة = </a:t>
            </a:r>
            <a:r>
              <a:rPr lang="ar-SA" altLang="ar-SA" sz="2400" b="1" dirty="0">
                <a:solidFill>
                  <a:srgbClr val="FF0000"/>
                </a:solidFill>
              </a:rPr>
              <a:t>٣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87" name="Text Box 87">
            <a:extLst>
              <a:ext uri="{FF2B5EF4-FFF2-40B4-BE49-F238E27FC236}">
                <a16:creationId xmlns:a16="http://schemas.microsoft.com/office/drawing/2014/main" id="{CC7384AB-3F9A-9043-BBE8-486119A38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874" y="4202497"/>
            <a:ext cx="3490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النقطة التي وصل إليها = </a:t>
            </a:r>
            <a:r>
              <a:rPr lang="ar-SA" altLang="ar-SA" sz="2400" b="1" dirty="0">
                <a:solidFill>
                  <a:srgbClr val="FF0000"/>
                </a:solidFill>
              </a:rPr>
              <a:t>ــ ٣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grpSp>
        <p:nvGrpSpPr>
          <p:cNvPr id="188" name="Group 228">
            <a:extLst>
              <a:ext uri="{FF2B5EF4-FFF2-40B4-BE49-F238E27FC236}">
                <a16:creationId xmlns:a16="http://schemas.microsoft.com/office/drawing/2014/main" id="{2A28A249-A9B5-E341-8096-C7D335452E95}"/>
              </a:ext>
            </a:extLst>
          </p:cNvPr>
          <p:cNvGrpSpPr>
            <a:grpSpLocks/>
          </p:cNvGrpSpPr>
          <p:nvPr/>
        </p:nvGrpSpPr>
        <p:grpSpPr bwMode="auto">
          <a:xfrm>
            <a:off x="1830587" y="3081855"/>
            <a:ext cx="4246562" cy="684212"/>
            <a:chOff x="113" y="2183"/>
            <a:chExt cx="2675" cy="431"/>
          </a:xfrm>
        </p:grpSpPr>
        <p:grpSp>
          <p:nvGrpSpPr>
            <p:cNvPr id="189" name="Group 207">
              <a:extLst>
                <a:ext uri="{FF2B5EF4-FFF2-40B4-BE49-F238E27FC236}">
                  <a16:creationId xmlns:a16="http://schemas.microsoft.com/office/drawing/2014/main" id="{59DC3425-97FF-8147-9F79-E19628E3DD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" y="2183"/>
              <a:ext cx="2675" cy="231"/>
              <a:chOff x="591" y="2183"/>
              <a:chExt cx="2675" cy="231"/>
            </a:xfrm>
          </p:grpSpPr>
          <p:sp>
            <p:nvSpPr>
              <p:cNvPr id="193" name="Line 129">
                <a:extLst>
                  <a:ext uri="{FF2B5EF4-FFF2-40B4-BE49-F238E27FC236}">
                    <a16:creationId xmlns:a16="http://schemas.microsoft.com/office/drawing/2014/main" id="{3E621E80-405F-CA48-93E1-E257F57D9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" y="2228"/>
                <a:ext cx="26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94" name="Text Box 165">
                <a:extLst>
                  <a:ext uri="{FF2B5EF4-FFF2-40B4-BE49-F238E27FC236}">
                    <a16:creationId xmlns:a16="http://schemas.microsoft.com/office/drawing/2014/main" id="{C1E4D824-E3A5-4D47-9440-17FD26D398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" y="2183"/>
                <a:ext cx="238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1800"/>
                  <a:t>|      |      |      |      |      |      |      |     |</a:t>
                </a:r>
              </a:p>
            </p:txBody>
          </p:sp>
        </p:grpSp>
        <p:sp>
          <p:nvSpPr>
            <p:cNvPr id="190" name="Text Box 87">
              <a:extLst>
                <a:ext uri="{FF2B5EF4-FFF2-40B4-BE49-F238E27FC236}">
                  <a16:creationId xmlns:a16="http://schemas.microsoft.com/office/drawing/2014/main" id="{01F5436E-06D9-154D-A368-682F78E970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296"/>
              <a:ext cx="24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9933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٠</a:t>
              </a:r>
              <a:endParaRPr lang="en-US" altLang="ar-SA" sz="2400" b="1"/>
            </a:p>
          </p:txBody>
        </p:sp>
        <p:sp>
          <p:nvSpPr>
            <p:cNvPr id="191" name="Text Box 87">
              <a:extLst>
                <a:ext uri="{FF2B5EF4-FFF2-40B4-BE49-F238E27FC236}">
                  <a16:creationId xmlns:a16="http://schemas.microsoft.com/office/drawing/2014/main" id="{F78B8799-4F42-3441-8E84-845278D2ED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1" y="2326"/>
              <a:ext cx="45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9933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+٣</a:t>
              </a:r>
              <a:endParaRPr lang="en-US" altLang="ar-SA" sz="2400" b="1"/>
            </a:p>
          </p:txBody>
        </p:sp>
        <p:sp>
          <p:nvSpPr>
            <p:cNvPr id="192" name="Text Box 87">
              <a:extLst>
                <a:ext uri="{FF2B5EF4-FFF2-40B4-BE49-F238E27FC236}">
                  <a16:creationId xmlns:a16="http://schemas.microsoft.com/office/drawing/2014/main" id="{A91B9F85-3E28-9D40-9A76-CB73823D9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2326"/>
              <a:ext cx="45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9933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ــ٣</a:t>
              </a:r>
              <a:endParaRPr lang="en-US" altLang="ar-SA" sz="2400" b="1"/>
            </a:p>
          </p:txBody>
        </p:sp>
      </p:grpSp>
      <p:sp>
        <p:nvSpPr>
          <p:cNvPr id="195" name="Rectangle 218">
            <a:extLst>
              <a:ext uri="{FF2B5EF4-FFF2-40B4-BE49-F238E27FC236}">
                <a16:creationId xmlns:a16="http://schemas.microsoft.com/office/drawing/2014/main" id="{71CC1F8A-DCC9-8342-8BAB-91D6D202A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537" y="4629667"/>
            <a:ext cx="8677275" cy="16557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96" name="Text Box 87">
            <a:extLst>
              <a:ext uri="{FF2B5EF4-FFF2-40B4-BE49-F238E27FC236}">
                <a16:creationId xmlns:a16="http://schemas.microsoft.com/office/drawing/2014/main" id="{E525772F-2884-854B-8DEB-79FA1C298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712" y="4783655"/>
            <a:ext cx="428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008000"/>
                </a:solidFill>
              </a:rPr>
              <a:t>المسافة المقطوعة تسمى القيمة المطلقة</a:t>
            </a:r>
            <a:endParaRPr lang="en-US" altLang="ar-SA" sz="2400" b="1">
              <a:solidFill>
                <a:srgbClr val="008000"/>
              </a:solidFill>
            </a:endParaRPr>
          </a:p>
        </p:txBody>
      </p:sp>
      <p:sp>
        <p:nvSpPr>
          <p:cNvPr id="197" name="Text Box 87">
            <a:extLst>
              <a:ext uri="{FF2B5EF4-FFF2-40B4-BE49-F238E27FC236}">
                <a16:creationId xmlns:a16="http://schemas.microsoft.com/office/drawing/2014/main" id="{1977465E-3774-C746-AD4A-CEEA71197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8874" y="4774130"/>
            <a:ext cx="179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2060"/>
                </a:solidFill>
              </a:rPr>
              <a:t>نرمز لها بالرمز </a:t>
            </a:r>
            <a:endParaRPr lang="en-US" altLang="ar-SA" sz="2400" b="1" dirty="0">
              <a:solidFill>
                <a:srgbClr val="002060"/>
              </a:solidFill>
            </a:endParaRPr>
          </a:p>
        </p:txBody>
      </p:sp>
      <p:sp>
        <p:nvSpPr>
          <p:cNvPr id="198" name="Text Box 87">
            <a:extLst>
              <a:ext uri="{FF2B5EF4-FFF2-40B4-BE49-F238E27FC236}">
                <a16:creationId xmlns:a16="http://schemas.microsoft.com/office/drawing/2014/main" id="{0AEEC68D-1371-9345-98C9-069A34844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662" y="4774130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 dirty="0">
                <a:solidFill>
                  <a:schemeClr val="accent2"/>
                </a:solidFill>
              </a:rPr>
              <a:t>|</a:t>
            </a:r>
            <a:r>
              <a:rPr lang="ar-SA" altLang="ar-SA" sz="2400" b="1" dirty="0">
                <a:solidFill>
                  <a:schemeClr val="accent2"/>
                </a:solidFill>
              </a:rPr>
              <a:t>    </a:t>
            </a:r>
            <a:r>
              <a:rPr lang="en-US" altLang="ar-SA" sz="2400" b="1" dirty="0">
                <a:solidFill>
                  <a:schemeClr val="accent2"/>
                </a:solidFill>
              </a:rPr>
              <a:t>|</a:t>
            </a:r>
          </a:p>
        </p:txBody>
      </p:sp>
      <p:sp>
        <p:nvSpPr>
          <p:cNvPr id="199" name="Text Box 87">
            <a:extLst>
              <a:ext uri="{FF2B5EF4-FFF2-40B4-BE49-F238E27FC236}">
                <a16:creationId xmlns:a16="http://schemas.microsoft.com/office/drawing/2014/main" id="{BB596112-94AB-2440-AF3B-BD0454564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2924" y="5359917"/>
            <a:ext cx="143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/>
              <a:t>|</a:t>
            </a:r>
            <a:r>
              <a:rPr lang="ar-SA" altLang="ar-SA" sz="2400" b="1"/>
              <a:t>+٣</a:t>
            </a:r>
            <a:r>
              <a:rPr lang="en-US" altLang="ar-SA" sz="2400" b="1"/>
              <a:t>|</a:t>
            </a:r>
            <a:r>
              <a:rPr lang="ar-SA" altLang="ar-SA" sz="2400" b="1"/>
              <a:t> تعني :</a:t>
            </a:r>
            <a:endParaRPr lang="en-US" altLang="ar-SA" sz="2400" b="1"/>
          </a:p>
        </p:txBody>
      </p:sp>
      <p:sp>
        <p:nvSpPr>
          <p:cNvPr id="200" name="Text Box 87">
            <a:extLst>
              <a:ext uri="{FF2B5EF4-FFF2-40B4-BE49-F238E27FC236}">
                <a16:creationId xmlns:a16="http://schemas.microsoft.com/office/drawing/2014/main" id="{4F1507A9-5996-8548-AC0A-1F2783497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562" y="5350392"/>
            <a:ext cx="2627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المسافة بين صفر و +٣ </a:t>
            </a:r>
            <a:endParaRPr lang="en-US" altLang="ar-SA" sz="2400" b="1"/>
          </a:p>
        </p:txBody>
      </p:sp>
      <p:sp>
        <p:nvSpPr>
          <p:cNvPr id="201" name="Text Box 87">
            <a:extLst>
              <a:ext uri="{FF2B5EF4-FFF2-40B4-BE49-F238E27FC236}">
                <a16:creationId xmlns:a16="http://schemas.microsoft.com/office/drawing/2014/main" id="{5C3B5A1D-1436-2145-85F4-DD05AB4AD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087" y="5350392"/>
            <a:ext cx="143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وتساوي ٣</a:t>
            </a:r>
            <a:endParaRPr lang="en-US" altLang="ar-SA" sz="2400" b="1"/>
          </a:p>
        </p:txBody>
      </p:sp>
      <p:sp>
        <p:nvSpPr>
          <p:cNvPr id="202" name="Text Box 87">
            <a:extLst>
              <a:ext uri="{FF2B5EF4-FFF2-40B4-BE49-F238E27FC236}">
                <a16:creationId xmlns:a16="http://schemas.microsoft.com/office/drawing/2014/main" id="{CBD3C794-109D-E844-B296-50A3D609C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2924" y="5791717"/>
            <a:ext cx="143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/>
              <a:t>|</a:t>
            </a:r>
            <a:r>
              <a:rPr lang="ar-SA" altLang="ar-SA" sz="2400" b="1"/>
              <a:t>ــ٣</a:t>
            </a:r>
            <a:r>
              <a:rPr lang="en-US" altLang="ar-SA" sz="2400" b="1"/>
              <a:t>|</a:t>
            </a:r>
            <a:r>
              <a:rPr lang="ar-SA" altLang="ar-SA" sz="2400" b="1"/>
              <a:t> تعني :</a:t>
            </a:r>
            <a:endParaRPr lang="en-US" altLang="ar-SA" sz="2400" b="1"/>
          </a:p>
        </p:txBody>
      </p:sp>
      <p:sp>
        <p:nvSpPr>
          <p:cNvPr id="203" name="Text Box 87">
            <a:extLst>
              <a:ext uri="{FF2B5EF4-FFF2-40B4-BE49-F238E27FC236}">
                <a16:creationId xmlns:a16="http://schemas.microsoft.com/office/drawing/2014/main" id="{90FE1850-EB3C-9541-BE60-F916B188E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562" y="5782192"/>
            <a:ext cx="2627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المسافة بين صفر و ــ٣ </a:t>
            </a:r>
            <a:endParaRPr lang="en-US" altLang="ar-SA" sz="2400" b="1"/>
          </a:p>
        </p:txBody>
      </p:sp>
      <p:sp>
        <p:nvSpPr>
          <p:cNvPr id="204" name="Text Box 87">
            <a:extLst>
              <a:ext uri="{FF2B5EF4-FFF2-40B4-BE49-F238E27FC236}">
                <a16:creationId xmlns:a16="http://schemas.microsoft.com/office/drawing/2014/main" id="{24542501-771E-734A-AF61-47640E337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087" y="5782192"/>
            <a:ext cx="143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وتساوي ٣</a:t>
            </a:r>
            <a:endParaRPr lang="en-US" altLang="ar-SA" sz="2400" b="1"/>
          </a:p>
        </p:txBody>
      </p:sp>
      <p:sp>
        <p:nvSpPr>
          <p:cNvPr id="206" name="AutoShape 229">
            <a:extLst>
              <a:ext uri="{FF2B5EF4-FFF2-40B4-BE49-F238E27FC236}">
                <a16:creationId xmlns:a16="http://schemas.microsoft.com/office/drawing/2014/main" id="{324946CF-2008-D34E-8DA2-FFED45843C6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19737" y="5421830"/>
            <a:ext cx="1584325" cy="8001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DFDA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207" name="Text Box 87">
            <a:extLst>
              <a:ext uri="{FF2B5EF4-FFF2-40B4-BE49-F238E27FC236}">
                <a16:creationId xmlns:a16="http://schemas.microsoft.com/office/drawing/2014/main" id="{9ECEEA2C-D11D-4346-BD0A-A797C4728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049" y="5529780"/>
            <a:ext cx="1906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ar-SA" sz="2400" b="1"/>
              <a:t>|</a:t>
            </a:r>
            <a:r>
              <a:rPr lang="ar-SA" altLang="ar-SA" sz="2400" b="1"/>
              <a:t>+٣</a:t>
            </a:r>
            <a:r>
              <a:rPr lang="en-US" altLang="ar-SA" sz="2400" b="1"/>
              <a:t>|</a:t>
            </a:r>
            <a:r>
              <a:rPr lang="ar-SA" altLang="ar-SA" sz="2400" b="1"/>
              <a:t> = </a:t>
            </a:r>
            <a:r>
              <a:rPr lang="en-US" altLang="ar-SA" sz="2400" b="1"/>
              <a:t>|</a:t>
            </a:r>
            <a:r>
              <a:rPr lang="ar-SA" altLang="ar-SA" sz="2400" b="1"/>
              <a:t>ــ٣</a:t>
            </a:r>
            <a:r>
              <a:rPr lang="en-US" altLang="ar-SA" sz="2400" b="1"/>
              <a:t>|</a:t>
            </a:r>
          </a:p>
        </p:txBody>
      </p:sp>
      <p:cxnSp>
        <p:nvCxnSpPr>
          <p:cNvPr id="208" name="رابط كسهم مستقيم 207">
            <a:extLst>
              <a:ext uri="{FF2B5EF4-FFF2-40B4-BE49-F238E27FC236}">
                <a16:creationId xmlns:a16="http://schemas.microsoft.com/office/drawing/2014/main" id="{DCCE158B-606A-1E4A-A490-7E33C1599C06}"/>
              </a:ext>
            </a:extLst>
          </p:cNvPr>
          <p:cNvCxnSpPr/>
          <p:nvPr/>
        </p:nvCxnSpPr>
        <p:spPr>
          <a:xfrm>
            <a:off x="3981649" y="1688030"/>
            <a:ext cx="1522413" cy="0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رابط كسهم مستقيم 208">
            <a:extLst>
              <a:ext uri="{FF2B5EF4-FFF2-40B4-BE49-F238E27FC236}">
                <a16:creationId xmlns:a16="http://schemas.microsoft.com/office/drawing/2014/main" id="{E9E46603-2ABE-4D4E-B1E2-5F0FDE472CC2}"/>
              </a:ext>
            </a:extLst>
          </p:cNvPr>
          <p:cNvCxnSpPr>
            <a:cxnSpLocks/>
          </p:cNvCxnSpPr>
          <p:nvPr/>
        </p:nvCxnSpPr>
        <p:spPr>
          <a:xfrm flipH="1" flipV="1">
            <a:off x="2235399" y="1683267"/>
            <a:ext cx="1563688" cy="3175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شكل بيضاوي 209">
            <a:extLst>
              <a:ext uri="{FF2B5EF4-FFF2-40B4-BE49-F238E27FC236}">
                <a16:creationId xmlns:a16="http://schemas.microsoft.com/office/drawing/2014/main" id="{775707F0-ECEC-3747-AD6C-491D9C393516}"/>
              </a:ext>
            </a:extLst>
          </p:cNvPr>
          <p:cNvSpPr/>
          <p:nvPr/>
        </p:nvSpPr>
        <p:spPr>
          <a:xfrm>
            <a:off x="2354462" y="5263080"/>
            <a:ext cx="1570037" cy="8985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94EC335-C416-824A-94DE-618A3D962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479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48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0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1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3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82" grpId="0"/>
      <p:bldP spid="183" grpId="0"/>
      <p:bldP spid="184" grpId="0"/>
      <p:bldP spid="185" grpId="0"/>
      <p:bldP spid="186" grpId="0"/>
      <p:bldP spid="187" grpId="0"/>
      <p:bldP spid="196" grpId="0"/>
      <p:bldP spid="197" grpId="0"/>
      <p:bldP spid="199" grpId="0"/>
      <p:bldP spid="200" grpId="0"/>
      <p:bldP spid="201" grpId="0"/>
      <p:bldP spid="202" grpId="0"/>
      <p:bldP spid="203" grpId="0"/>
      <p:bldP spid="204" grpId="0"/>
      <p:bldP spid="207" grpId="0"/>
      <p:bldP spid="2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89" y="72749"/>
            <a:ext cx="11506297" cy="666085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2"/>
            <a:ext cx="11420963" cy="6423382"/>
            <a:chOff x="760246" y="392652"/>
            <a:chExt cx="11420963" cy="6423382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2"/>
              <a:ext cx="11096787" cy="6302651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71800" y="1095136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09" name="Text Box 42">
            <a:extLst>
              <a:ext uri="{FF2B5EF4-FFF2-40B4-BE49-F238E27FC236}">
                <a16:creationId xmlns:a16="http://schemas.microsoft.com/office/drawing/2014/main" id="{A5269940-B23D-3746-A590-A7DD612FF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425" y="5667731"/>
            <a:ext cx="4276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1800" b="1" dirty="0"/>
              <a:t>مثل طول الجزرة باستعمال متباينة القيمة المطلقة</a:t>
            </a:r>
            <a:endParaRPr lang="en-US" altLang="ar-SA" sz="1800" b="1" dirty="0"/>
          </a:p>
        </p:txBody>
      </p:sp>
      <p:sp>
        <p:nvSpPr>
          <p:cNvPr id="110" name="Text Box 53">
            <a:extLst>
              <a:ext uri="{FF2B5EF4-FFF2-40B4-BE49-F238E27FC236}">
                <a16:creationId xmlns:a16="http://schemas.microsoft.com/office/drawing/2014/main" id="{7DCF48CF-9B67-D140-923C-BF12BF2BE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232" y="3827935"/>
            <a:ext cx="3771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ما التمثيل البياني لطول الجزرة ؟</a:t>
            </a:r>
          </a:p>
        </p:txBody>
      </p:sp>
      <p:sp>
        <p:nvSpPr>
          <p:cNvPr id="111" name="Text Box 57">
            <a:extLst>
              <a:ext uri="{FF2B5EF4-FFF2-40B4-BE49-F238E27FC236}">
                <a16:creationId xmlns:a16="http://schemas.microsoft.com/office/drawing/2014/main" id="{F9862704-E542-6444-9816-31716DC31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6002" y="6174734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002060"/>
                </a:solidFill>
              </a:rPr>
              <a:t>أكبر</a:t>
            </a:r>
            <a:endParaRPr lang="en-US" altLang="ar-SA" sz="2000" b="1" dirty="0">
              <a:solidFill>
                <a:srgbClr val="002060"/>
              </a:solidFill>
            </a:endParaRPr>
          </a:p>
        </p:txBody>
      </p:sp>
      <p:pic>
        <p:nvPicPr>
          <p:cNvPr id="112" name="Picture 61">
            <a:extLst>
              <a:ext uri="{FF2B5EF4-FFF2-40B4-BE49-F238E27FC236}">
                <a16:creationId xmlns:a16="http://schemas.microsoft.com/office/drawing/2014/main" id="{5E4B59D6-39DB-D14D-863F-3532D7214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45" y="948210"/>
            <a:ext cx="51641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62">
            <a:extLst>
              <a:ext uri="{FF2B5EF4-FFF2-40B4-BE49-F238E27FC236}">
                <a16:creationId xmlns:a16="http://schemas.microsoft.com/office/drawing/2014/main" id="{E4370950-C94F-C749-A207-1C6C728C1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195" y="1487960"/>
            <a:ext cx="4786312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63">
            <a:extLst>
              <a:ext uri="{FF2B5EF4-FFF2-40B4-BE49-F238E27FC236}">
                <a16:creationId xmlns:a16="http://schemas.microsoft.com/office/drawing/2014/main" id="{77DE64C7-815A-2B40-8075-85E347DC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07" y="1380010"/>
            <a:ext cx="2689225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" name="Group 131">
            <a:extLst>
              <a:ext uri="{FF2B5EF4-FFF2-40B4-BE49-F238E27FC236}">
                <a16:creationId xmlns:a16="http://schemas.microsoft.com/office/drawing/2014/main" id="{E73924B8-520E-F349-96F4-27BF2515C0B4}"/>
              </a:ext>
            </a:extLst>
          </p:cNvPr>
          <p:cNvGrpSpPr>
            <a:grpSpLocks/>
          </p:cNvGrpSpPr>
          <p:nvPr/>
        </p:nvGrpSpPr>
        <p:grpSpPr bwMode="auto">
          <a:xfrm>
            <a:off x="8410288" y="6067782"/>
            <a:ext cx="1763712" cy="663575"/>
            <a:chOff x="2109" y="3239"/>
            <a:chExt cx="1111" cy="418"/>
          </a:xfrm>
        </p:grpSpPr>
        <p:sp>
          <p:nvSpPr>
            <p:cNvPr id="116" name="Text Box 45">
              <a:extLst>
                <a:ext uri="{FF2B5EF4-FFF2-40B4-BE49-F238E27FC236}">
                  <a16:creationId xmlns:a16="http://schemas.microsoft.com/office/drawing/2014/main" id="{24111E2D-D785-8248-A468-9A4FAC1085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3" y="3317"/>
              <a:ext cx="94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ar-SA" sz="2000" b="1" dirty="0">
                  <a:solidFill>
                    <a:srgbClr val="002060"/>
                  </a:solidFill>
                </a:rPr>
                <a:t>│</a:t>
              </a:r>
              <a:r>
                <a:rPr lang="ar-SA" altLang="ar-SA" sz="2000" b="1" dirty="0">
                  <a:solidFill>
                    <a:srgbClr val="002060"/>
                  </a:solidFill>
                </a:rPr>
                <a:t>س ــ ٣</a:t>
              </a:r>
              <a:r>
                <a:rPr lang="en-US" altLang="ar-SA" sz="2000" b="1" dirty="0">
                  <a:solidFill>
                    <a:srgbClr val="002060"/>
                  </a:solidFill>
                </a:rPr>
                <a:t>│</a:t>
              </a:r>
              <a:r>
                <a:rPr lang="ar-SA" altLang="ar-SA" sz="2000" b="1" dirty="0">
                  <a:solidFill>
                    <a:srgbClr val="002060"/>
                  </a:solidFill>
                </a:rPr>
                <a:t> ≤</a:t>
              </a:r>
            </a:p>
          </p:txBody>
        </p:sp>
        <p:grpSp>
          <p:nvGrpSpPr>
            <p:cNvPr id="117" name="Group 66">
              <a:extLst>
                <a:ext uri="{FF2B5EF4-FFF2-40B4-BE49-F238E27FC236}">
                  <a16:creationId xmlns:a16="http://schemas.microsoft.com/office/drawing/2014/main" id="{8C172289-4977-D349-B5EF-1BCB6996F6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9" y="3239"/>
              <a:ext cx="226" cy="418"/>
              <a:chOff x="3470" y="2523"/>
              <a:chExt cx="226" cy="418"/>
            </a:xfrm>
          </p:grpSpPr>
          <p:sp>
            <p:nvSpPr>
              <p:cNvPr id="118" name="Text Box 43">
                <a:extLst>
                  <a:ext uri="{FF2B5EF4-FFF2-40B4-BE49-F238E27FC236}">
                    <a16:creationId xmlns:a16="http://schemas.microsoft.com/office/drawing/2014/main" id="{0519BC20-1C90-ED42-9A1F-90AB3EC8D3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0" y="2523"/>
                <a:ext cx="22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>
                    <a:solidFill>
                      <a:srgbClr val="FF0000"/>
                    </a:solidFill>
                  </a:rPr>
                  <a:t>١</a:t>
                </a:r>
              </a:p>
            </p:txBody>
          </p:sp>
          <p:sp>
            <p:nvSpPr>
              <p:cNvPr id="119" name="Line 64">
                <a:extLst>
                  <a:ext uri="{FF2B5EF4-FFF2-40B4-BE49-F238E27FC236}">
                    <a16:creationId xmlns:a16="http://schemas.microsoft.com/office/drawing/2014/main" id="{E21CF78D-7769-7446-A64E-F92858F88E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24" y="2727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0" name="Text Box 65">
                <a:extLst>
                  <a:ext uri="{FF2B5EF4-FFF2-40B4-BE49-F238E27FC236}">
                    <a16:creationId xmlns:a16="http://schemas.microsoft.com/office/drawing/2014/main" id="{5D942DC8-E27A-B84C-85E3-224EC264D4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70" y="2691"/>
                <a:ext cx="22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>
                    <a:solidFill>
                      <a:srgbClr val="FF0000"/>
                    </a:solidFill>
                  </a:rPr>
                  <a:t>٨</a:t>
                </a:r>
              </a:p>
            </p:txBody>
          </p:sp>
        </p:grpSp>
      </p:grpSp>
      <p:grpSp>
        <p:nvGrpSpPr>
          <p:cNvPr id="121" name="Group 121">
            <a:extLst>
              <a:ext uri="{FF2B5EF4-FFF2-40B4-BE49-F238E27FC236}">
                <a16:creationId xmlns:a16="http://schemas.microsoft.com/office/drawing/2014/main" id="{47AA7EE1-F45B-324C-BCED-AFB09282F013}"/>
              </a:ext>
            </a:extLst>
          </p:cNvPr>
          <p:cNvGrpSpPr>
            <a:grpSpLocks/>
          </p:cNvGrpSpPr>
          <p:nvPr/>
        </p:nvGrpSpPr>
        <p:grpSpPr bwMode="auto">
          <a:xfrm>
            <a:off x="2457670" y="4496272"/>
            <a:ext cx="7883525" cy="1131888"/>
            <a:chOff x="499" y="2772"/>
            <a:chExt cx="4966" cy="713"/>
          </a:xfrm>
        </p:grpSpPr>
        <p:grpSp>
          <p:nvGrpSpPr>
            <p:cNvPr id="122" name="Group 68">
              <a:extLst>
                <a:ext uri="{FF2B5EF4-FFF2-40B4-BE49-F238E27FC236}">
                  <a16:creationId xmlns:a16="http://schemas.microsoft.com/office/drawing/2014/main" id="{5B005DC3-0FE0-1942-9E64-F68E5EAC7D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9" y="2772"/>
              <a:ext cx="4966" cy="658"/>
              <a:chOff x="499" y="2772"/>
              <a:chExt cx="4966" cy="658"/>
            </a:xfrm>
          </p:grpSpPr>
          <p:sp>
            <p:nvSpPr>
              <p:cNvPr id="171" name="Rectangle 69">
                <a:extLst>
                  <a:ext uri="{FF2B5EF4-FFF2-40B4-BE49-F238E27FC236}">
                    <a16:creationId xmlns:a16="http://schemas.microsoft.com/office/drawing/2014/main" id="{1B7571C6-D062-0847-BF46-1F980FEFA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" y="2772"/>
                <a:ext cx="4876" cy="658"/>
              </a:xfrm>
              <a:prstGeom prst="rect">
                <a:avLst/>
              </a:prstGeom>
              <a:solidFill>
                <a:srgbClr val="CC9900">
                  <a:alpha val="3882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ar-SA" sz="2000" b="1"/>
              </a:p>
            </p:txBody>
          </p:sp>
          <p:sp>
            <p:nvSpPr>
              <p:cNvPr id="172" name="Line 70">
                <a:extLst>
                  <a:ext uri="{FF2B5EF4-FFF2-40B4-BE49-F238E27FC236}">
                    <a16:creationId xmlns:a16="http://schemas.microsoft.com/office/drawing/2014/main" id="{729B9F59-28B8-774F-9702-EEB22B4D1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03" y="3030"/>
                <a:ext cx="464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73" name="Text Box 71">
                <a:extLst>
                  <a:ext uri="{FF2B5EF4-FFF2-40B4-BE49-F238E27FC236}">
                    <a16:creationId xmlns:a16="http://schemas.microsoft.com/office/drawing/2014/main" id="{47A5C6CE-EA1F-1F41-92A5-365A46B795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" y="2883"/>
                <a:ext cx="4876" cy="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    </a:t>
                </a:r>
                <a:r>
                  <a:rPr lang="he-IL" altLang="ar-SA" sz="2000" b="1"/>
                  <a:t>׀</a:t>
                </a:r>
                <a:r>
                  <a:rPr lang="ar-SA" altLang="ar-SA" sz="2000" b="1"/>
                  <a:t>          </a:t>
                </a:r>
                <a:r>
                  <a:rPr lang="he-IL" altLang="ar-SA" sz="2000" b="1"/>
                  <a:t>׀</a:t>
                </a:r>
                <a:r>
                  <a:rPr lang="ar-SA" altLang="ar-SA" sz="2000" b="1"/>
                  <a:t>           </a:t>
                </a:r>
                <a:r>
                  <a:rPr lang="he-IL" altLang="ar-SA" sz="2000" b="1"/>
                  <a:t>׀</a:t>
                </a:r>
                <a:r>
                  <a:rPr lang="ar-SA" altLang="ar-SA" sz="2000" b="1"/>
                  <a:t>           </a:t>
                </a:r>
                <a:r>
                  <a:rPr lang="he-IL" altLang="ar-SA" sz="2000" b="1"/>
                  <a:t>׀</a:t>
                </a:r>
                <a:r>
                  <a:rPr lang="ar-SA" altLang="ar-SA" sz="2000" b="1"/>
                  <a:t>           </a:t>
                </a:r>
                <a:r>
                  <a:rPr lang="he-IL" altLang="ar-SA" sz="2000" b="1"/>
                  <a:t>׀</a:t>
                </a:r>
                <a:r>
                  <a:rPr lang="ar-SA" altLang="ar-SA" sz="2000" b="1"/>
                  <a:t>           |           |           |           |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/>
                  <a:t>                                                   </a:t>
                </a:r>
                <a:r>
                  <a:rPr lang="ar-SA" altLang="ar-SA" sz="2000" b="1">
                    <a:solidFill>
                      <a:srgbClr val="FF0000"/>
                    </a:solidFill>
                  </a:rPr>
                  <a:t>٣</a:t>
                </a:r>
                <a:endParaRPr lang="he-IL" altLang="ar-SA" sz="2000" b="1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23" name="Group 77">
              <a:extLst>
                <a:ext uri="{FF2B5EF4-FFF2-40B4-BE49-F238E27FC236}">
                  <a16:creationId xmlns:a16="http://schemas.microsoft.com/office/drawing/2014/main" id="{CEA79B60-BE21-994C-BB7F-2ACFBA741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8" y="3067"/>
              <a:ext cx="362" cy="418"/>
              <a:chOff x="884" y="2273"/>
              <a:chExt cx="362" cy="418"/>
            </a:xfrm>
          </p:grpSpPr>
          <p:grpSp>
            <p:nvGrpSpPr>
              <p:cNvPr id="166" name="Group 72">
                <a:extLst>
                  <a:ext uri="{FF2B5EF4-FFF2-40B4-BE49-F238E27FC236}">
                    <a16:creationId xmlns:a16="http://schemas.microsoft.com/office/drawing/2014/main" id="{878CE1DA-8C86-7D45-9C5A-3825DDA880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0" y="2273"/>
                <a:ext cx="226" cy="418"/>
                <a:chOff x="3470" y="2523"/>
                <a:chExt cx="226" cy="418"/>
              </a:xfrm>
            </p:grpSpPr>
            <p:sp>
              <p:nvSpPr>
                <p:cNvPr id="168" name="Text Box 73">
                  <a:extLst>
                    <a:ext uri="{FF2B5EF4-FFF2-40B4-BE49-F238E27FC236}">
                      <a16:creationId xmlns:a16="http://schemas.microsoft.com/office/drawing/2014/main" id="{80B67459-5D4D-C546-9A81-FF499063C6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523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١</a:t>
                  </a:r>
                </a:p>
              </p:txBody>
            </p:sp>
            <p:sp>
              <p:nvSpPr>
                <p:cNvPr id="169" name="Line 74">
                  <a:extLst>
                    <a:ext uri="{FF2B5EF4-FFF2-40B4-BE49-F238E27FC236}">
                      <a16:creationId xmlns:a16="http://schemas.microsoft.com/office/drawing/2014/main" id="{99113C11-FABC-DB4A-A1F2-451C0EA389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4" y="272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70" name="Text Box 75">
                  <a:extLst>
                    <a:ext uri="{FF2B5EF4-FFF2-40B4-BE49-F238E27FC236}">
                      <a16:creationId xmlns:a16="http://schemas.microsoft.com/office/drawing/2014/main" id="{EBC5ECCB-13A9-634B-9F35-A02A5ADAA3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691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٨</a:t>
                  </a:r>
                </a:p>
              </p:txBody>
            </p:sp>
          </p:grpSp>
          <p:sp>
            <p:nvSpPr>
              <p:cNvPr id="167" name="Text Box 76">
                <a:extLst>
                  <a:ext uri="{FF2B5EF4-FFF2-40B4-BE49-F238E27FC236}">
                    <a16:creationId xmlns:a16="http://schemas.microsoft.com/office/drawing/2014/main" id="{36AA997B-251F-3F45-971E-AAFD167513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" y="2364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</p:grpSp>
        <p:grpSp>
          <p:nvGrpSpPr>
            <p:cNvPr id="124" name="Group 79">
              <a:extLst>
                <a:ext uri="{FF2B5EF4-FFF2-40B4-BE49-F238E27FC236}">
                  <a16:creationId xmlns:a16="http://schemas.microsoft.com/office/drawing/2014/main" id="{BBDA4B1D-8144-2E4B-A199-25B4DC096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9" y="3067"/>
              <a:ext cx="362" cy="418"/>
              <a:chOff x="884" y="2273"/>
              <a:chExt cx="362" cy="418"/>
            </a:xfrm>
          </p:grpSpPr>
          <p:grpSp>
            <p:nvGrpSpPr>
              <p:cNvPr id="161" name="Group 80">
                <a:extLst>
                  <a:ext uri="{FF2B5EF4-FFF2-40B4-BE49-F238E27FC236}">
                    <a16:creationId xmlns:a16="http://schemas.microsoft.com/office/drawing/2014/main" id="{0318653E-515C-B44D-A24E-DEE56C6515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0" y="2273"/>
                <a:ext cx="226" cy="418"/>
                <a:chOff x="3470" y="2523"/>
                <a:chExt cx="226" cy="418"/>
              </a:xfrm>
            </p:grpSpPr>
            <p:sp>
              <p:nvSpPr>
                <p:cNvPr id="163" name="Text Box 81">
                  <a:extLst>
                    <a:ext uri="{FF2B5EF4-FFF2-40B4-BE49-F238E27FC236}">
                      <a16:creationId xmlns:a16="http://schemas.microsoft.com/office/drawing/2014/main" id="{A78D0D8C-2347-5E4F-B686-78AAB8083E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523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٢</a:t>
                  </a:r>
                </a:p>
              </p:txBody>
            </p:sp>
            <p:sp>
              <p:nvSpPr>
                <p:cNvPr id="164" name="Line 82">
                  <a:extLst>
                    <a:ext uri="{FF2B5EF4-FFF2-40B4-BE49-F238E27FC236}">
                      <a16:creationId xmlns:a16="http://schemas.microsoft.com/office/drawing/2014/main" id="{678EDFBA-702E-4D46-9D7C-877BD975C6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4" y="272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65" name="Text Box 83">
                  <a:extLst>
                    <a:ext uri="{FF2B5EF4-FFF2-40B4-BE49-F238E27FC236}">
                      <a16:creationId xmlns:a16="http://schemas.microsoft.com/office/drawing/2014/main" id="{F8E03C38-5E5C-994A-A353-56D29ACDAC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691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٨</a:t>
                  </a:r>
                </a:p>
              </p:txBody>
            </p:sp>
          </p:grpSp>
          <p:sp>
            <p:nvSpPr>
              <p:cNvPr id="162" name="Text Box 84">
                <a:extLst>
                  <a:ext uri="{FF2B5EF4-FFF2-40B4-BE49-F238E27FC236}">
                    <a16:creationId xmlns:a16="http://schemas.microsoft.com/office/drawing/2014/main" id="{015F80B7-E327-514C-9D01-B12597F3E8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" y="2364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</p:grpSp>
        <p:grpSp>
          <p:nvGrpSpPr>
            <p:cNvPr id="125" name="Group 85">
              <a:extLst>
                <a:ext uri="{FF2B5EF4-FFF2-40B4-BE49-F238E27FC236}">
                  <a16:creationId xmlns:a16="http://schemas.microsoft.com/office/drawing/2014/main" id="{9335995B-BA86-8147-81C3-4E8F3E6523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23" y="3067"/>
              <a:ext cx="362" cy="418"/>
              <a:chOff x="884" y="2273"/>
              <a:chExt cx="362" cy="418"/>
            </a:xfrm>
          </p:grpSpPr>
          <p:grpSp>
            <p:nvGrpSpPr>
              <p:cNvPr id="156" name="Group 86">
                <a:extLst>
                  <a:ext uri="{FF2B5EF4-FFF2-40B4-BE49-F238E27FC236}">
                    <a16:creationId xmlns:a16="http://schemas.microsoft.com/office/drawing/2014/main" id="{1DCBE90B-4CA9-A24C-A362-1838E973BF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0" y="2273"/>
                <a:ext cx="226" cy="418"/>
                <a:chOff x="3470" y="2523"/>
                <a:chExt cx="226" cy="418"/>
              </a:xfrm>
            </p:grpSpPr>
            <p:sp>
              <p:nvSpPr>
                <p:cNvPr id="158" name="Text Box 87">
                  <a:extLst>
                    <a:ext uri="{FF2B5EF4-FFF2-40B4-BE49-F238E27FC236}">
                      <a16:creationId xmlns:a16="http://schemas.microsoft.com/office/drawing/2014/main" id="{1E0FF445-FCD7-2247-90AE-43FFCC8DA1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523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٣</a:t>
                  </a:r>
                </a:p>
              </p:txBody>
            </p:sp>
            <p:sp>
              <p:nvSpPr>
                <p:cNvPr id="159" name="Line 88">
                  <a:extLst>
                    <a:ext uri="{FF2B5EF4-FFF2-40B4-BE49-F238E27FC236}">
                      <a16:creationId xmlns:a16="http://schemas.microsoft.com/office/drawing/2014/main" id="{8F46F691-C2E0-6546-9C35-C5FB01EFD6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4" y="272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60" name="Text Box 89">
                  <a:extLst>
                    <a:ext uri="{FF2B5EF4-FFF2-40B4-BE49-F238E27FC236}">
                      <a16:creationId xmlns:a16="http://schemas.microsoft.com/office/drawing/2014/main" id="{9AC5B266-0783-C74C-9605-7F8BE755E6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691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٨</a:t>
                  </a:r>
                </a:p>
              </p:txBody>
            </p:sp>
          </p:grpSp>
          <p:sp>
            <p:nvSpPr>
              <p:cNvPr id="157" name="Text Box 90">
                <a:extLst>
                  <a:ext uri="{FF2B5EF4-FFF2-40B4-BE49-F238E27FC236}">
                    <a16:creationId xmlns:a16="http://schemas.microsoft.com/office/drawing/2014/main" id="{52C1A036-85B7-4048-9253-FC5BC250D8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" y="2364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</p:grpSp>
        <p:grpSp>
          <p:nvGrpSpPr>
            <p:cNvPr id="126" name="Group 91">
              <a:extLst>
                <a:ext uri="{FF2B5EF4-FFF2-40B4-BE49-F238E27FC236}">
                  <a16:creationId xmlns:a16="http://schemas.microsoft.com/office/drawing/2014/main" id="{7455F0B8-D1BB-6A4F-B7C3-002291B5F3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8" y="3067"/>
              <a:ext cx="362" cy="418"/>
              <a:chOff x="884" y="2273"/>
              <a:chExt cx="362" cy="418"/>
            </a:xfrm>
          </p:grpSpPr>
          <p:grpSp>
            <p:nvGrpSpPr>
              <p:cNvPr id="151" name="Group 92">
                <a:extLst>
                  <a:ext uri="{FF2B5EF4-FFF2-40B4-BE49-F238E27FC236}">
                    <a16:creationId xmlns:a16="http://schemas.microsoft.com/office/drawing/2014/main" id="{445A25B2-A152-2B4B-AC95-37DB4CC0F4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0" y="2273"/>
                <a:ext cx="226" cy="418"/>
                <a:chOff x="3470" y="2523"/>
                <a:chExt cx="226" cy="418"/>
              </a:xfrm>
            </p:grpSpPr>
            <p:sp>
              <p:nvSpPr>
                <p:cNvPr id="153" name="Text Box 93">
                  <a:extLst>
                    <a:ext uri="{FF2B5EF4-FFF2-40B4-BE49-F238E27FC236}">
                      <a16:creationId xmlns:a16="http://schemas.microsoft.com/office/drawing/2014/main" id="{AA1FF73F-97A2-904A-B9E3-DCBDD7FE2D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523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٤</a:t>
                  </a:r>
                </a:p>
              </p:txBody>
            </p:sp>
            <p:sp>
              <p:nvSpPr>
                <p:cNvPr id="154" name="Line 94">
                  <a:extLst>
                    <a:ext uri="{FF2B5EF4-FFF2-40B4-BE49-F238E27FC236}">
                      <a16:creationId xmlns:a16="http://schemas.microsoft.com/office/drawing/2014/main" id="{AB6B9A0B-ED46-D746-A10C-68F37A4220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4" y="272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55" name="Text Box 95">
                  <a:extLst>
                    <a:ext uri="{FF2B5EF4-FFF2-40B4-BE49-F238E27FC236}">
                      <a16:creationId xmlns:a16="http://schemas.microsoft.com/office/drawing/2014/main" id="{36FC1649-6481-B744-92C1-B6D94A0D0AD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691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٨</a:t>
                  </a:r>
                </a:p>
              </p:txBody>
            </p:sp>
          </p:grpSp>
          <p:sp>
            <p:nvSpPr>
              <p:cNvPr id="152" name="Text Box 96">
                <a:extLst>
                  <a:ext uri="{FF2B5EF4-FFF2-40B4-BE49-F238E27FC236}">
                    <a16:creationId xmlns:a16="http://schemas.microsoft.com/office/drawing/2014/main" id="{8807B398-8460-534E-9D4C-2CE5BA5ED3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" y="2364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>
                    <a:solidFill>
                      <a:srgbClr val="FF0000"/>
                    </a:solidFill>
                  </a:rPr>
                  <a:t>٣</a:t>
                </a:r>
              </a:p>
            </p:txBody>
          </p:sp>
        </p:grpSp>
        <p:grpSp>
          <p:nvGrpSpPr>
            <p:cNvPr id="127" name="Group 97">
              <a:extLst>
                <a:ext uri="{FF2B5EF4-FFF2-40B4-BE49-F238E27FC236}">
                  <a16:creationId xmlns:a16="http://schemas.microsoft.com/office/drawing/2014/main" id="{3AAC9C94-7C21-8448-BC82-CA0221A184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0" y="3067"/>
              <a:ext cx="362" cy="418"/>
              <a:chOff x="884" y="2273"/>
              <a:chExt cx="362" cy="418"/>
            </a:xfrm>
          </p:grpSpPr>
          <p:grpSp>
            <p:nvGrpSpPr>
              <p:cNvPr id="146" name="Group 98">
                <a:extLst>
                  <a:ext uri="{FF2B5EF4-FFF2-40B4-BE49-F238E27FC236}">
                    <a16:creationId xmlns:a16="http://schemas.microsoft.com/office/drawing/2014/main" id="{398FD0DD-142F-064B-907D-85BA2DDC94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0" y="2273"/>
                <a:ext cx="226" cy="418"/>
                <a:chOff x="3470" y="2523"/>
                <a:chExt cx="226" cy="418"/>
              </a:xfrm>
            </p:grpSpPr>
            <p:sp>
              <p:nvSpPr>
                <p:cNvPr id="148" name="Text Box 99">
                  <a:extLst>
                    <a:ext uri="{FF2B5EF4-FFF2-40B4-BE49-F238E27FC236}">
                      <a16:creationId xmlns:a16="http://schemas.microsoft.com/office/drawing/2014/main" id="{3FF857E4-78EA-AE49-AA9E-AF72303B433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523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٤</a:t>
                  </a:r>
                </a:p>
              </p:txBody>
            </p:sp>
            <p:sp>
              <p:nvSpPr>
                <p:cNvPr id="149" name="Line 100">
                  <a:extLst>
                    <a:ext uri="{FF2B5EF4-FFF2-40B4-BE49-F238E27FC236}">
                      <a16:creationId xmlns:a16="http://schemas.microsoft.com/office/drawing/2014/main" id="{0264092D-DFB0-E34C-A9AF-1117B077C3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4" y="272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50" name="Text Box 101">
                  <a:extLst>
                    <a:ext uri="{FF2B5EF4-FFF2-40B4-BE49-F238E27FC236}">
                      <a16:creationId xmlns:a16="http://schemas.microsoft.com/office/drawing/2014/main" id="{1C12AC4F-43D2-AC4F-B997-6B57257700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691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٨</a:t>
                  </a:r>
                </a:p>
              </p:txBody>
            </p:sp>
          </p:grpSp>
          <p:sp>
            <p:nvSpPr>
              <p:cNvPr id="147" name="Text Box 102">
                <a:extLst>
                  <a:ext uri="{FF2B5EF4-FFF2-40B4-BE49-F238E27FC236}">
                    <a16:creationId xmlns:a16="http://schemas.microsoft.com/office/drawing/2014/main" id="{00D9F457-07B9-3045-9361-9CF8DADB1E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" y="2364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>
                    <a:solidFill>
                      <a:srgbClr val="FF0000"/>
                    </a:solidFill>
                  </a:rPr>
                  <a:t>٢</a:t>
                </a:r>
              </a:p>
            </p:txBody>
          </p:sp>
        </p:grpSp>
        <p:grpSp>
          <p:nvGrpSpPr>
            <p:cNvPr id="128" name="Group 103">
              <a:extLst>
                <a:ext uri="{FF2B5EF4-FFF2-40B4-BE49-F238E27FC236}">
                  <a16:creationId xmlns:a16="http://schemas.microsoft.com/office/drawing/2014/main" id="{9CADF098-F579-5A46-A7F2-1EFE2EC053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4" y="3067"/>
              <a:ext cx="362" cy="418"/>
              <a:chOff x="884" y="2273"/>
              <a:chExt cx="362" cy="418"/>
            </a:xfrm>
          </p:grpSpPr>
          <p:grpSp>
            <p:nvGrpSpPr>
              <p:cNvPr id="141" name="Group 104">
                <a:extLst>
                  <a:ext uri="{FF2B5EF4-FFF2-40B4-BE49-F238E27FC236}">
                    <a16:creationId xmlns:a16="http://schemas.microsoft.com/office/drawing/2014/main" id="{D2A83FCE-DF7F-444E-ABDD-775F35D08C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0" y="2273"/>
                <a:ext cx="226" cy="418"/>
                <a:chOff x="3470" y="2523"/>
                <a:chExt cx="226" cy="418"/>
              </a:xfrm>
            </p:grpSpPr>
            <p:sp>
              <p:nvSpPr>
                <p:cNvPr id="143" name="Text Box 105">
                  <a:extLst>
                    <a:ext uri="{FF2B5EF4-FFF2-40B4-BE49-F238E27FC236}">
                      <a16:creationId xmlns:a16="http://schemas.microsoft.com/office/drawing/2014/main" id="{BD325A21-9506-B249-9DBA-E1BDA58F6B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523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٥</a:t>
                  </a:r>
                </a:p>
              </p:txBody>
            </p:sp>
            <p:sp>
              <p:nvSpPr>
                <p:cNvPr id="144" name="Line 106">
                  <a:extLst>
                    <a:ext uri="{FF2B5EF4-FFF2-40B4-BE49-F238E27FC236}">
                      <a16:creationId xmlns:a16="http://schemas.microsoft.com/office/drawing/2014/main" id="{65548CF7-5281-B948-8E00-8C5AA5A5B3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4" y="272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45" name="Text Box 107">
                  <a:extLst>
                    <a:ext uri="{FF2B5EF4-FFF2-40B4-BE49-F238E27FC236}">
                      <a16:creationId xmlns:a16="http://schemas.microsoft.com/office/drawing/2014/main" id="{81B6E035-E71A-6842-89C9-911CA7911B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691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٨</a:t>
                  </a:r>
                </a:p>
              </p:txBody>
            </p:sp>
          </p:grpSp>
          <p:sp>
            <p:nvSpPr>
              <p:cNvPr id="142" name="Text Box 108">
                <a:extLst>
                  <a:ext uri="{FF2B5EF4-FFF2-40B4-BE49-F238E27FC236}">
                    <a16:creationId xmlns:a16="http://schemas.microsoft.com/office/drawing/2014/main" id="{9F6591B0-D6CF-1646-BB1B-3C3777E991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" y="2364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>
                    <a:solidFill>
                      <a:srgbClr val="FF0000"/>
                    </a:solidFill>
                  </a:rPr>
                  <a:t>٢</a:t>
                </a:r>
              </a:p>
            </p:txBody>
          </p:sp>
        </p:grpSp>
        <p:grpSp>
          <p:nvGrpSpPr>
            <p:cNvPr id="129" name="Group 109">
              <a:extLst>
                <a:ext uri="{FF2B5EF4-FFF2-40B4-BE49-F238E27FC236}">
                  <a16:creationId xmlns:a16="http://schemas.microsoft.com/office/drawing/2014/main" id="{983B910D-6CC4-A448-890F-722D9FA69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69" y="3067"/>
              <a:ext cx="362" cy="418"/>
              <a:chOff x="884" y="2273"/>
              <a:chExt cx="362" cy="418"/>
            </a:xfrm>
          </p:grpSpPr>
          <p:grpSp>
            <p:nvGrpSpPr>
              <p:cNvPr id="136" name="Group 110">
                <a:extLst>
                  <a:ext uri="{FF2B5EF4-FFF2-40B4-BE49-F238E27FC236}">
                    <a16:creationId xmlns:a16="http://schemas.microsoft.com/office/drawing/2014/main" id="{CD0B0F1E-5A29-F14E-856A-B27F2BE206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0" y="2273"/>
                <a:ext cx="226" cy="418"/>
                <a:chOff x="3470" y="2523"/>
                <a:chExt cx="226" cy="418"/>
              </a:xfrm>
            </p:grpSpPr>
            <p:sp>
              <p:nvSpPr>
                <p:cNvPr id="138" name="Text Box 111">
                  <a:extLst>
                    <a:ext uri="{FF2B5EF4-FFF2-40B4-BE49-F238E27FC236}">
                      <a16:creationId xmlns:a16="http://schemas.microsoft.com/office/drawing/2014/main" id="{64A0293B-38F3-9E43-B59F-8EADFBF212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523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٦</a:t>
                  </a:r>
                </a:p>
              </p:txBody>
            </p:sp>
            <p:sp>
              <p:nvSpPr>
                <p:cNvPr id="139" name="Line 112">
                  <a:extLst>
                    <a:ext uri="{FF2B5EF4-FFF2-40B4-BE49-F238E27FC236}">
                      <a16:creationId xmlns:a16="http://schemas.microsoft.com/office/drawing/2014/main" id="{28C4A8C8-0B54-B043-9F89-8CBF68C191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4" y="272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40" name="Text Box 113">
                  <a:extLst>
                    <a:ext uri="{FF2B5EF4-FFF2-40B4-BE49-F238E27FC236}">
                      <a16:creationId xmlns:a16="http://schemas.microsoft.com/office/drawing/2014/main" id="{2B67BD76-A474-204E-9082-014885A33A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691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٨</a:t>
                  </a:r>
                </a:p>
              </p:txBody>
            </p:sp>
          </p:grpSp>
          <p:sp>
            <p:nvSpPr>
              <p:cNvPr id="137" name="Text Box 114">
                <a:extLst>
                  <a:ext uri="{FF2B5EF4-FFF2-40B4-BE49-F238E27FC236}">
                    <a16:creationId xmlns:a16="http://schemas.microsoft.com/office/drawing/2014/main" id="{5C160533-0A08-344E-AF76-076EDB8A6B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" y="2364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>
                    <a:solidFill>
                      <a:srgbClr val="FF0000"/>
                    </a:solidFill>
                  </a:rPr>
                  <a:t>٢</a:t>
                </a:r>
              </a:p>
            </p:txBody>
          </p:sp>
        </p:grpSp>
        <p:grpSp>
          <p:nvGrpSpPr>
            <p:cNvPr id="130" name="Group 115">
              <a:extLst>
                <a:ext uri="{FF2B5EF4-FFF2-40B4-BE49-F238E27FC236}">
                  <a16:creationId xmlns:a16="http://schemas.microsoft.com/office/drawing/2014/main" id="{9CEA25C6-2DF5-B04C-BACC-C076B51F85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3" y="3067"/>
              <a:ext cx="362" cy="418"/>
              <a:chOff x="884" y="2273"/>
              <a:chExt cx="362" cy="418"/>
            </a:xfrm>
          </p:grpSpPr>
          <p:grpSp>
            <p:nvGrpSpPr>
              <p:cNvPr id="131" name="Group 116">
                <a:extLst>
                  <a:ext uri="{FF2B5EF4-FFF2-40B4-BE49-F238E27FC236}">
                    <a16:creationId xmlns:a16="http://schemas.microsoft.com/office/drawing/2014/main" id="{F7BCCD62-606D-8F45-A5AF-9406C98BC7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20" y="2273"/>
                <a:ext cx="226" cy="418"/>
                <a:chOff x="3470" y="2523"/>
                <a:chExt cx="226" cy="418"/>
              </a:xfrm>
            </p:grpSpPr>
            <p:sp>
              <p:nvSpPr>
                <p:cNvPr id="133" name="Text Box 117">
                  <a:extLst>
                    <a:ext uri="{FF2B5EF4-FFF2-40B4-BE49-F238E27FC236}">
                      <a16:creationId xmlns:a16="http://schemas.microsoft.com/office/drawing/2014/main" id="{6B87BF69-F192-F443-B235-F8318EFBAD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523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٧</a:t>
                  </a:r>
                </a:p>
              </p:txBody>
            </p:sp>
            <p:sp>
              <p:nvSpPr>
                <p:cNvPr id="134" name="Line 118">
                  <a:extLst>
                    <a:ext uri="{FF2B5EF4-FFF2-40B4-BE49-F238E27FC236}">
                      <a16:creationId xmlns:a16="http://schemas.microsoft.com/office/drawing/2014/main" id="{6ACE8CF5-D4BA-654E-8443-8CF1CB1486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4" y="272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ar-SA"/>
                </a:p>
              </p:txBody>
            </p:sp>
            <p:sp>
              <p:nvSpPr>
                <p:cNvPr id="135" name="Text Box 119">
                  <a:extLst>
                    <a:ext uri="{FF2B5EF4-FFF2-40B4-BE49-F238E27FC236}">
                      <a16:creationId xmlns:a16="http://schemas.microsoft.com/office/drawing/2014/main" id="{E2E9B01B-F187-0543-92D1-8FE4756B0A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70" y="2691"/>
                  <a:ext cx="22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ar-SA" altLang="ar-SA" sz="2000" b="1">
                      <a:solidFill>
                        <a:srgbClr val="FF0000"/>
                      </a:solidFill>
                    </a:rPr>
                    <a:t>٨</a:t>
                  </a:r>
                </a:p>
              </p:txBody>
            </p:sp>
          </p:grpSp>
          <p:sp>
            <p:nvSpPr>
              <p:cNvPr id="132" name="Text Box 120">
                <a:extLst>
                  <a:ext uri="{FF2B5EF4-FFF2-40B4-BE49-F238E27FC236}">
                    <a16:creationId xmlns:a16="http://schemas.microsoft.com/office/drawing/2014/main" id="{E2684261-9843-EA4F-AD8D-8DAE55FDD2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" y="2364"/>
                <a:ext cx="1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>
                    <a:solidFill>
                      <a:srgbClr val="FF0000"/>
                    </a:solidFill>
                  </a:rPr>
                  <a:t>٢</a:t>
                </a:r>
              </a:p>
            </p:txBody>
          </p:sp>
        </p:grpSp>
      </p:grpSp>
      <p:grpSp>
        <p:nvGrpSpPr>
          <p:cNvPr id="174" name="Group 126">
            <a:extLst>
              <a:ext uri="{FF2B5EF4-FFF2-40B4-BE49-F238E27FC236}">
                <a16:creationId xmlns:a16="http://schemas.microsoft.com/office/drawing/2014/main" id="{F361CD4F-8E74-7042-BEEB-A7719033046E}"/>
              </a:ext>
            </a:extLst>
          </p:cNvPr>
          <p:cNvGrpSpPr>
            <a:grpSpLocks/>
          </p:cNvGrpSpPr>
          <p:nvPr/>
        </p:nvGrpSpPr>
        <p:grpSpPr bwMode="auto">
          <a:xfrm>
            <a:off x="863752" y="5653389"/>
            <a:ext cx="5508625" cy="728663"/>
            <a:chOff x="2245" y="3765"/>
            <a:chExt cx="3470" cy="459"/>
          </a:xfrm>
        </p:grpSpPr>
        <p:sp>
          <p:nvSpPr>
            <p:cNvPr id="175" name="Text Box 55">
              <a:extLst>
                <a:ext uri="{FF2B5EF4-FFF2-40B4-BE49-F238E27FC236}">
                  <a16:creationId xmlns:a16="http://schemas.microsoft.com/office/drawing/2014/main" id="{1B718D00-B81F-F54D-AFD3-10798E1310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5" y="3839"/>
              <a:ext cx="347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1800" b="1" dirty="0"/>
                <a:t>إذا كانت دقة الآلة      فهل سيكون هامش الخطأ أكبر أم أصغر ؟</a:t>
              </a:r>
            </a:p>
          </p:txBody>
        </p:sp>
        <p:grpSp>
          <p:nvGrpSpPr>
            <p:cNvPr id="176" name="Group 122">
              <a:extLst>
                <a:ext uri="{FF2B5EF4-FFF2-40B4-BE49-F238E27FC236}">
                  <a16:creationId xmlns:a16="http://schemas.microsoft.com/office/drawing/2014/main" id="{F87EE5CC-9777-144F-B57C-7224FE5CC5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8" y="3765"/>
              <a:ext cx="230" cy="459"/>
              <a:chOff x="3555" y="2523"/>
              <a:chExt cx="230" cy="459"/>
            </a:xfrm>
          </p:grpSpPr>
          <p:sp>
            <p:nvSpPr>
              <p:cNvPr id="177" name="Text Box 123">
                <a:extLst>
                  <a:ext uri="{FF2B5EF4-FFF2-40B4-BE49-F238E27FC236}">
                    <a16:creationId xmlns:a16="http://schemas.microsoft.com/office/drawing/2014/main" id="{90806B05-9077-4449-91FC-C27813B005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9" y="2523"/>
                <a:ext cx="22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>
                    <a:solidFill>
                      <a:srgbClr val="FF0000"/>
                    </a:solidFill>
                  </a:rPr>
                  <a:t>١</a:t>
                </a:r>
              </a:p>
            </p:txBody>
          </p:sp>
          <p:sp>
            <p:nvSpPr>
              <p:cNvPr id="178" name="Line 124">
                <a:extLst>
                  <a:ext uri="{FF2B5EF4-FFF2-40B4-BE49-F238E27FC236}">
                    <a16:creationId xmlns:a16="http://schemas.microsoft.com/office/drawing/2014/main" id="{2F88115C-F4C3-024E-89B7-525119AE8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12" y="27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79" name="Text Box 125">
                <a:extLst>
                  <a:ext uri="{FF2B5EF4-FFF2-40B4-BE49-F238E27FC236}">
                    <a16:creationId xmlns:a16="http://schemas.microsoft.com/office/drawing/2014/main" id="{E908E571-35B4-6942-B513-66FCC5E716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5" y="2732"/>
                <a:ext cx="22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ar-SA" altLang="ar-SA" sz="2000" b="1" dirty="0">
                    <a:solidFill>
                      <a:srgbClr val="FF0000"/>
                    </a:solidFill>
                  </a:rPr>
                  <a:t>٤</a:t>
                </a:r>
              </a:p>
            </p:txBody>
          </p:sp>
        </p:grpSp>
      </p:grpSp>
      <p:grpSp>
        <p:nvGrpSpPr>
          <p:cNvPr id="180" name="Group 130">
            <a:extLst>
              <a:ext uri="{FF2B5EF4-FFF2-40B4-BE49-F238E27FC236}">
                <a16:creationId xmlns:a16="http://schemas.microsoft.com/office/drawing/2014/main" id="{2B4B4D99-6932-E548-9E34-0E90C502ED4F}"/>
              </a:ext>
            </a:extLst>
          </p:cNvPr>
          <p:cNvGrpSpPr>
            <a:grpSpLocks/>
          </p:cNvGrpSpPr>
          <p:nvPr/>
        </p:nvGrpSpPr>
        <p:grpSpPr bwMode="auto">
          <a:xfrm>
            <a:off x="5516782" y="4786785"/>
            <a:ext cx="1908175" cy="215900"/>
            <a:chOff x="2426" y="3036"/>
            <a:chExt cx="1202" cy="136"/>
          </a:xfrm>
        </p:grpSpPr>
        <p:sp>
          <p:nvSpPr>
            <p:cNvPr id="181" name="Line 127">
              <a:extLst>
                <a:ext uri="{FF2B5EF4-FFF2-40B4-BE49-F238E27FC236}">
                  <a16:creationId xmlns:a16="http://schemas.microsoft.com/office/drawing/2014/main" id="{06BC177E-EEA2-EE4D-8B6D-3AD7889DC5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62" y="3113"/>
              <a:ext cx="929" cy="0"/>
            </a:xfrm>
            <a:prstGeom prst="line">
              <a:avLst/>
            </a:prstGeom>
            <a:noFill/>
            <a:ln w="762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82" name="Oval 128">
              <a:extLst>
                <a:ext uri="{FF2B5EF4-FFF2-40B4-BE49-F238E27FC236}">
                  <a16:creationId xmlns:a16="http://schemas.microsoft.com/office/drawing/2014/main" id="{47FAE8A4-7493-1141-AD3E-859C0F361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" y="3036"/>
              <a:ext cx="136" cy="136"/>
            </a:xfrm>
            <a:prstGeom prst="ellipse">
              <a:avLst/>
            </a:prstGeom>
            <a:solidFill>
              <a:srgbClr val="3333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ar-SA" sz="1800">
                <a:solidFill>
                  <a:srgbClr val="3333FF"/>
                </a:solidFill>
              </a:endParaRPr>
            </a:p>
          </p:txBody>
        </p:sp>
        <p:sp>
          <p:nvSpPr>
            <p:cNvPr id="183" name="Oval 129">
              <a:extLst>
                <a:ext uri="{FF2B5EF4-FFF2-40B4-BE49-F238E27FC236}">
                  <a16:creationId xmlns:a16="http://schemas.microsoft.com/office/drawing/2014/main" id="{9E2AFE1D-0C01-C64B-9290-005EA5CE8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6" y="3036"/>
              <a:ext cx="136" cy="136"/>
            </a:xfrm>
            <a:prstGeom prst="ellipse">
              <a:avLst/>
            </a:prstGeom>
            <a:solidFill>
              <a:srgbClr val="3333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ar-SA" sz="1800">
                <a:solidFill>
                  <a:srgbClr val="3333FF"/>
                </a:solidFill>
              </a:endParaRPr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A6B4F90-F261-9B4E-AE30-9B911AB8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165" y="6356739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480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55808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2175" y="-30334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109" name="Diagram 3">
            <a:extLst>
              <a:ext uri="{FF2B5EF4-FFF2-40B4-BE49-F238E27FC236}">
                <a16:creationId xmlns:a16="http://schemas.microsoft.com/office/drawing/2014/main" id="{D90ECEAC-B614-6B40-BADF-5E015F3C5F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9784158"/>
              </p:ext>
            </p:extLst>
          </p:nvPr>
        </p:nvGraphicFramePr>
        <p:xfrm>
          <a:off x="3105130" y="1805548"/>
          <a:ext cx="6172200" cy="1316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D567F205-DD62-E144-A480-A29A6D6EAA18}"/>
              </a:ext>
            </a:extLst>
          </p:cNvPr>
          <p:cNvSpPr txBox="1">
            <a:spLocks/>
          </p:cNvSpPr>
          <p:nvPr/>
        </p:nvSpPr>
        <p:spPr>
          <a:xfrm>
            <a:off x="2571730" y="3558148"/>
            <a:ext cx="7696200" cy="1905000"/>
          </a:xfrm>
          <a:prstGeom prst="rect">
            <a:avLst/>
          </a:prstGeom>
          <a:solidFill>
            <a:srgbClr val="FFFF00">
              <a:alpha val="55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11480" indent="-342900" algn="ctr" rtl="1" eaLnBrk="1" hangingPunct="1"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lang="ar-SA" sz="4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أحل متباينات القيمة المطلقة (&lt; و&gt; ) وأمثلها بيانيا 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3311F47-22C0-8B4C-A4AA-E1937F99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481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788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تمهيد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A6FF051D-59DA-094F-9AF7-A0FD0D94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5570" y="1618407"/>
            <a:ext cx="7380287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اكتب متباينة مركبة تعبرعن كل تمثيل بياني فيما يلي : </a:t>
            </a:r>
          </a:p>
        </p:txBody>
      </p:sp>
      <p:grpSp>
        <p:nvGrpSpPr>
          <p:cNvPr id="110" name="Group 94">
            <a:extLst>
              <a:ext uri="{FF2B5EF4-FFF2-40B4-BE49-F238E27FC236}">
                <a16:creationId xmlns:a16="http://schemas.microsoft.com/office/drawing/2014/main" id="{FF26DE55-DFAF-A64C-A7AC-91C9DADD81C5}"/>
              </a:ext>
            </a:extLst>
          </p:cNvPr>
          <p:cNvGrpSpPr>
            <a:grpSpLocks/>
          </p:cNvGrpSpPr>
          <p:nvPr/>
        </p:nvGrpSpPr>
        <p:grpSpPr bwMode="auto">
          <a:xfrm>
            <a:off x="2489085" y="3198802"/>
            <a:ext cx="7883525" cy="1044575"/>
            <a:chOff x="499" y="2772"/>
            <a:chExt cx="4966" cy="658"/>
          </a:xfrm>
        </p:grpSpPr>
        <p:sp>
          <p:nvSpPr>
            <p:cNvPr id="111" name="Rectangle 95">
              <a:extLst>
                <a:ext uri="{FF2B5EF4-FFF2-40B4-BE49-F238E27FC236}">
                  <a16:creationId xmlns:a16="http://schemas.microsoft.com/office/drawing/2014/main" id="{40FF5DFA-5531-4849-9500-8049464E9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12" name="Line 96">
              <a:extLst>
                <a:ext uri="{FF2B5EF4-FFF2-40B4-BE49-F238E27FC236}">
                  <a16:creationId xmlns:a16="http://schemas.microsoft.com/office/drawing/2014/main" id="{06A1A0D8-1C58-3F4E-9413-308297951B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3" name="Text Box 97">
              <a:extLst>
                <a:ext uri="{FF2B5EF4-FFF2-40B4-BE49-F238E27FC236}">
                  <a16:creationId xmlns:a16="http://schemas.microsoft.com/office/drawing/2014/main" id="{AB333239-A7D6-C44C-A683-3886CEC936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٤          ٣          ٢          ١          ٠         ــ ١       ــ ٢        ــ ٣        ــ ٤</a:t>
              </a:r>
              <a:endParaRPr lang="he-IL" altLang="ar-SA" sz="2000" b="1"/>
            </a:p>
          </p:txBody>
        </p:sp>
      </p:grpSp>
      <p:sp>
        <p:nvSpPr>
          <p:cNvPr id="114" name="Oval 100">
            <a:extLst>
              <a:ext uri="{FF2B5EF4-FFF2-40B4-BE49-F238E27FC236}">
                <a16:creationId xmlns:a16="http://schemas.microsoft.com/office/drawing/2014/main" id="{C8D0F7B7-21C6-4D48-AF9C-2EE86146F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685" y="3486139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15" name="Oval 101">
            <a:extLst>
              <a:ext uri="{FF2B5EF4-FFF2-40B4-BE49-F238E27FC236}">
                <a16:creationId xmlns:a16="http://schemas.microsoft.com/office/drawing/2014/main" id="{2D5C178A-3C62-ED4C-8A49-BBA44941D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210" y="3486139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16" name="Rectangle 103">
            <a:extLst>
              <a:ext uri="{FF2B5EF4-FFF2-40B4-BE49-F238E27FC236}">
                <a16:creationId xmlns:a16="http://schemas.microsoft.com/office/drawing/2014/main" id="{883CFE8F-6731-A341-A539-6A4C0D5E1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587" y="5154681"/>
            <a:ext cx="7740650" cy="1044575"/>
          </a:xfrm>
          <a:prstGeom prst="rect">
            <a:avLst/>
          </a:prstGeom>
          <a:solidFill>
            <a:srgbClr val="CC9900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7" name="Line 104">
            <a:extLst>
              <a:ext uri="{FF2B5EF4-FFF2-40B4-BE49-F238E27FC236}">
                <a16:creationId xmlns:a16="http://schemas.microsoft.com/office/drawing/2014/main" id="{E06A2C97-0B10-E44C-8EB7-7923E18EE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06562" y="5564256"/>
            <a:ext cx="73771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105">
            <a:extLst>
              <a:ext uri="{FF2B5EF4-FFF2-40B4-BE49-F238E27FC236}">
                <a16:creationId xmlns:a16="http://schemas.microsoft.com/office/drawing/2014/main" id="{1A23B318-A080-C34D-8FF5-68966A2F4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2712" y="5330893"/>
            <a:ext cx="77406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    </a:t>
            </a:r>
            <a:r>
              <a:rPr lang="he-IL" altLang="ar-SA" sz="2000" b="1"/>
              <a:t>׀</a:t>
            </a:r>
            <a:r>
              <a:rPr lang="ar-SA" altLang="ar-SA" sz="2000" b="1"/>
              <a:t>          </a:t>
            </a:r>
            <a:r>
              <a:rPr lang="he-IL" altLang="ar-SA" sz="2000" b="1"/>
              <a:t>׀</a:t>
            </a:r>
            <a:r>
              <a:rPr lang="ar-SA" altLang="ar-SA" sz="2000" b="1"/>
              <a:t>           </a:t>
            </a:r>
            <a:r>
              <a:rPr lang="he-IL" altLang="ar-SA" sz="2000" b="1"/>
              <a:t>׀</a:t>
            </a:r>
            <a:r>
              <a:rPr lang="ar-SA" altLang="ar-SA" sz="2000" b="1"/>
              <a:t>           </a:t>
            </a:r>
            <a:r>
              <a:rPr lang="he-IL" altLang="ar-SA" sz="2000" b="1"/>
              <a:t>׀</a:t>
            </a:r>
            <a:r>
              <a:rPr lang="ar-SA" altLang="ar-SA" sz="2000" b="1"/>
              <a:t>           </a:t>
            </a:r>
            <a:r>
              <a:rPr lang="he-IL" altLang="ar-SA" sz="2000" b="1"/>
              <a:t>׀</a:t>
            </a:r>
            <a:r>
              <a:rPr lang="ar-SA" altLang="ar-SA" sz="2000" b="1"/>
              <a:t>           |           |           |           |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   ٤          ٣          ٢          ١          ٠         ــ ١       ــ ٢        ــ ٣        ــ ٤</a:t>
            </a:r>
            <a:endParaRPr lang="he-IL" altLang="ar-SA" sz="2000" b="1"/>
          </a:p>
        </p:txBody>
      </p:sp>
      <p:sp>
        <p:nvSpPr>
          <p:cNvPr id="119" name="Oval 106">
            <a:extLst>
              <a:ext uri="{FF2B5EF4-FFF2-40B4-BE49-F238E27FC236}">
                <a16:creationId xmlns:a16="http://schemas.microsoft.com/office/drawing/2014/main" id="{8611BB49-C24B-EF47-AB71-A9E895B70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4312" y="5443606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0" name="Oval 107">
            <a:extLst>
              <a:ext uri="{FF2B5EF4-FFF2-40B4-BE49-F238E27FC236}">
                <a16:creationId xmlns:a16="http://schemas.microsoft.com/office/drawing/2014/main" id="{F138E98B-E908-F04F-98FC-08DB75F9A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062" y="5443606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1" name="Text Box 115">
            <a:extLst>
              <a:ext uri="{FF2B5EF4-FFF2-40B4-BE49-F238E27FC236}">
                <a16:creationId xmlns:a16="http://schemas.microsoft.com/office/drawing/2014/main" id="{E56BC960-E915-B645-A4A8-A4BACCD25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335" y="2379652"/>
            <a:ext cx="2700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٣ &lt; س &lt; ٣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22" name="Text Box 116">
            <a:extLst>
              <a:ext uri="{FF2B5EF4-FFF2-40B4-BE49-F238E27FC236}">
                <a16:creationId xmlns:a16="http://schemas.microsoft.com/office/drawing/2014/main" id="{FE14C687-372F-6F44-9E59-16B8697C5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949" y="4588720"/>
            <a:ext cx="2700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س &lt; ــ ٣  </a:t>
            </a:r>
            <a:r>
              <a:rPr lang="ar-SA" altLang="ar-SA" sz="2400" b="1" dirty="0"/>
              <a:t>أو</a:t>
            </a:r>
            <a:r>
              <a:rPr lang="ar-SA" altLang="ar-SA" sz="2400" b="1" dirty="0">
                <a:solidFill>
                  <a:srgbClr val="FF0000"/>
                </a:solidFill>
              </a:rPr>
              <a:t>  س &gt; ٣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pic>
        <p:nvPicPr>
          <p:cNvPr id="124" name="Picture 118">
            <a:extLst>
              <a:ext uri="{FF2B5EF4-FFF2-40B4-BE49-F238E27FC236}">
                <a16:creationId xmlns:a16="http://schemas.microsoft.com/office/drawing/2014/main" id="{AF9B31C7-3AD0-EB44-9DB8-4A3EA2689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64" y="1017363"/>
            <a:ext cx="516413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" name="Rectangle 85">
            <a:extLst>
              <a:ext uri="{FF2B5EF4-FFF2-40B4-BE49-F238E27FC236}">
                <a16:creationId xmlns:a16="http://schemas.microsoft.com/office/drawing/2014/main" id="{85A2AF13-5666-034C-8EAF-4401F3987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160" y="3602027"/>
            <a:ext cx="5060950" cy="1063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6" name="AutoShape 83">
            <a:extLst>
              <a:ext uri="{FF2B5EF4-FFF2-40B4-BE49-F238E27FC236}">
                <a16:creationId xmlns:a16="http://schemas.microsoft.com/office/drawing/2014/main" id="{F0D59149-9E8E-5D4C-8E0D-992E93CAB7A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39110" y="3482964"/>
            <a:ext cx="1811337" cy="242888"/>
          </a:xfrm>
          <a:prstGeom prst="leftArrow">
            <a:avLst>
              <a:gd name="adj1" fmla="val 40713"/>
              <a:gd name="adj2" fmla="val 12601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" name="Rectangle 84">
            <a:extLst>
              <a:ext uri="{FF2B5EF4-FFF2-40B4-BE49-F238E27FC236}">
                <a16:creationId xmlns:a16="http://schemas.microsoft.com/office/drawing/2014/main" id="{2A51FF65-3025-524C-A16B-CF5B64DD4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797" y="3486139"/>
            <a:ext cx="5049838" cy="109538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8" name="AutoShape 82">
            <a:extLst>
              <a:ext uri="{FF2B5EF4-FFF2-40B4-BE49-F238E27FC236}">
                <a16:creationId xmlns:a16="http://schemas.microsoft.com/office/drawing/2014/main" id="{BA33640B-AA20-CE44-8E84-24BE986A5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1785" y="3367077"/>
            <a:ext cx="1476375" cy="358775"/>
          </a:xfrm>
          <a:prstGeom prst="leftArrow">
            <a:avLst>
              <a:gd name="adj1" fmla="val 39824"/>
              <a:gd name="adj2" fmla="val 69022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9" name="AutoShape 83">
            <a:extLst>
              <a:ext uri="{FF2B5EF4-FFF2-40B4-BE49-F238E27FC236}">
                <a16:creationId xmlns:a16="http://schemas.microsoft.com/office/drawing/2014/main" id="{15C60A71-0A1E-0946-9514-D09C5CD82CF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42262" y="5372168"/>
            <a:ext cx="1225550" cy="358775"/>
          </a:xfrm>
          <a:prstGeom prst="leftArrow">
            <a:avLst>
              <a:gd name="adj1" fmla="val 40713"/>
              <a:gd name="adj2" fmla="val 12528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0" name="AutoShape 82">
            <a:extLst>
              <a:ext uri="{FF2B5EF4-FFF2-40B4-BE49-F238E27FC236}">
                <a16:creationId xmlns:a16="http://schemas.microsoft.com/office/drawing/2014/main" id="{41B1CFB4-7149-324E-9F4F-B85E034AC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937" y="5384868"/>
            <a:ext cx="1476375" cy="358775"/>
          </a:xfrm>
          <a:prstGeom prst="leftArrow">
            <a:avLst>
              <a:gd name="adj1" fmla="val 39824"/>
              <a:gd name="adj2" fmla="val 69022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8B5E947-8990-F44E-8E5E-535AECF6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482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1188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4" grpId="0" animBg="1"/>
      <p:bldP spid="115" grpId="0" animBg="1"/>
      <p:bldP spid="119" grpId="0" animBg="1"/>
      <p:bldP spid="120" grpId="0" animBg="1"/>
      <p:bldP spid="121" grpId="0"/>
      <p:bldP spid="122" grpId="0"/>
      <p:bldP spid="125" grpId="0" animBg="1"/>
      <p:bldP spid="126" grpId="0" animBg="1"/>
      <p:bldP spid="126" grpId="1" animBg="1"/>
      <p:bldP spid="127" grpId="0" animBg="1"/>
      <p:bldP spid="128" grpId="0" animBg="1"/>
      <p:bldP spid="128" grpId="1" animBg="1"/>
      <p:bldP spid="129" grpId="0" animBg="1"/>
      <p:bldP spid="1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pic>
        <p:nvPicPr>
          <p:cNvPr id="109" name="Picture 148">
            <a:extLst>
              <a:ext uri="{FF2B5EF4-FFF2-40B4-BE49-F238E27FC236}">
                <a16:creationId xmlns:a16="http://schemas.microsoft.com/office/drawing/2014/main" id="{B7CA8828-47A7-7D48-AD0B-63DB4117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647" y="1140401"/>
            <a:ext cx="235743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AutoShape 152">
            <a:extLst>
              <a:ext uri="{FF2B5EF4-FFF2-40B4-BE49-F238E27FC236}">
                <a16:creationId xmlns:a16="http://schemas.microsoft.com/office/drawing/2014/main" id="{629E7787-94B2-8F43-AE49-F348F3BDF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31" y="3314481"/>
            <a:ext cx="1620837" cy="477838"/>
          </a:xfrm>
          <a:prstGeom prst="wedgeRoundRectCallout">
            <a:avLst>
              <a:gd name="adj1" fmla="val 22773"/>
              <a:gd name="adj2" fmla="val -162349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solidFill>
                  <a:srgbClr val="FF0000"/>
                </a:solidFill>
              </a:rPr>
              <a:t>س &lt;  ٣</a:t>
            </a:r>
            <a:endParaRPr lang="en-US" altLang="ar-SA" sz="2000" b="1">
              <a:solidFill>
                <a:srgbClr val="FF0000"/>
              </a:solidFill>
            </a:endParaRPr>
          </a:p>
        </p:txBody>
      </p:sp>
      <p:sp>
        <p:nvSpPr>
          <p:cNvPr id="111" name="AutoShape 156">
            <a:extLst>
              <a:ext uri="{FF2B5EF4-FFF2-40B4-BE49-F238E27FC236}">
                <a16:creationId xmlns:a16="http://schemas.microsoft.com/office/drawing/2014/main" id="{892F3195-5E39-C940-ABBB-D02F4A4F6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3634" y="3108317"/>
            <a:ext cx="1620837" cy="477838"/>
          </a:xfrm>
          <a:prstGeom prst="wedgeRoundRectCallout">
            <a:avLst>
              <a:gd name="adj1" fmla="val 24982"/>
              <a:gd name="adj2" fmla="val -168556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solidFill>
                  <a:schemeClr val="hlink"/>
                </a:solidFill>
              </a:rPr>
              <a:t>س &gt;  ــ ٣</a:t>
            </a:r>
            <a:endParaRPr lang="en-US" altLang="ar-SA" sz="2000" b="1">
              <a:solidFill>
                <a:schemeClr val="hlink"/>
              </a:solidFill>
            </a:endParaRPr>
          </a:p>
        </p:txBody>
      </p:sp>
      <p:sp>
        <p:nvSpPr>
          <p:cNvPr id="112" name="Text Box 150">
            <a:extLst>
              <a:ext uri="{FF2B5EF4-FFF2-40B4-BE49-F238E27FC236}">
                <a16:creationId xmlns:a16="http://schemas.microsoft.com/office/drawing/2014/main" id="{B8D354F1-5E14-B040-A40E-132432102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872" y="1645226"/>
            <a:ext cx="18716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002060"/>
                </a:solidFill>
              </a:rPr>
              <a:t>المسافة بين </a:t>
            </a:r>
            <a:r>
              <a:rPr lang="ar-SA" altLang="ar-SA" sz="2000" b="1" dirty="0" err="1">
                <a:solidFill>
                  <a:srgbClr val="002060"/>
                </a:solidFill>
              </a:rPr>
              <a:t>س</a:t>
            </a:r>
            <a:r>
              <a:rPr lang="ar-SA" altLang="ar-SA" sz="2000" b="1" dirty="0">
                <a:solidFill>
                  <a:srgbClr val="002060"/>
                </a:solidFill>
              </a:rPr>
              <a:t> و ٠ أقل من ٣</a:t>
            </a:r>
            <a:endParaRPr lang="en-US" altLang="ar-SA" sz="2000" b="1" dirty="0">
              <a:solidFill>
                <a:srgbClr val="002060"/>
              </a:solidFill>
            </a:endParaRPr>
          </a:p>
        </p:txBody>
      </p:sp>
      <p:sp>
        <p:nvSpPr>
          <p:cNvPr id="113" name="Text Box 151">
            <a:extLst>
              <a:ext uri="{FF2B5EF4-FFF2-40B4-BE49-F238E27FC236}">
                <a16:creationId xmlns:a16="http://schemas.microsoft.com/office/drawing/2014/main" id="{A8AAF9DA-FFDD-E74A-9C09-51CA0BE33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185" y="1664276"/>
            <a:ext cx="18716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>
                <a:solidFill>
                  <a:srgbClr val="3333FF"/>
                </a:solidFill>
              </a:rPr>
              <a:t>المسافة بين س ، ٠ أقل من ٣</a:t>
            </a:r>
            <a:endParaRPr lang="en-US" altLang="ar-SA" sz="2000" b="1">
              <a:solidFill>
                <a:srgbClr val="3333FF"/>
              </a:solidFill>
            </a:endParaRPr>
          </a:p>
        </p:txBody>
      </p:sp>
      <p:sp>
        <p:nvSpPr>
          <p:cNvPr id="114" name="Text Box 161">
            <a:extLst>
              <a:ext uri="{FF2B5EF4-FFF2-40B4-BE49-F238E27FC236}">
                <a16:creationId xmlns:a16="http://schemas.microsoft.com/office/drawing/2014/main" id="{ECFB63C8-0496-8E44-BB71-34B2BB171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608" y="4060579"/>
            <a:ext cx="287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المتباينة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س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&gt;  ٣</a:t>
            </a:r>
            <a:endParaRPr lang="en-US" altLang="ar-SA" sz="2400" b="1" dirty="0"/>
          </a:p>
        </p:txBody>
      </p:sp>
      <p:sp>
        <p:nvSpPr>
          <p:cNvPr id="115" name="Text Box 162">
            <a:extLst>
              <a:ext uri="{FF2B5EF4-FFF2-40B4-BE49-F238E27FC236}">
                <a16:creationId xmlns:a16="http://schemas.microsoft.com/office/drawing/2014/main" id="{EBF66183-84C7-3748-8966-0C4BB1B68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669" y="4637628"/>
            <a:ext cx="2840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3333FF"/>
                </a:solidFill>
              </a:rPr>
              <a:t>المسافة بين س ، ٠ أكبر من ٣</a:t>
            </a:r>
            <a:endParaRPr lang="en-US" altLang="ar-SA" sz="2000" b="1" dirty="0">
              <a:solidFill>
                <a:srgbClr val="3333FF"/>
              </a:solidFill>
            </a:endParaRPr>
          </a:p>
        </p:txBody>
      </p:sp>
      <p:sp>
        <p:nvSpPr>
          <p:cNvPr id="116" name="AutoShape 163">
            <a:extLst>
              <a:ext uri="{FF2B5EF4-FFF2-40B4-BE49-F238E27FC236}">
                <a16:creationId xmlns:a16="http://schemas.microsoft.com/office/drawing/2014/main" id="{F8FC321B-BD42-7C47-9F5A-EDC6406A2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0808" y="5704168"/>
            <a:ext cx="1620837" cy="468312"/>
          </a:xfrm>
          <a:prstGeom prst="wedgeRoundRectCallout">
            <a:avLst>
              <a:gd name="adj1" fmla="val 24623"/>
              <a:gd name="adj2" fmla="val -190239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>
                <a:solidFill>
                  <a:srgbClr val="FF0000"/>
                </a:solidFill>
              </a:rPr>
              <a:t>س &gt;  ٣</a:t>
            </a:r>
            <a:endParaRPr lang="en-US" altLang="ar-SA" sz="2000" b="1">
              <a:solidFill>
                <a:srgbClr val="FF0000"/>
              </a:solidFill>
            </a:endParaRPr>
          </a:p>
        </p:txBody>
      </p:sp>
      <p:sp>
        <p:nvSpPr>
          <p:cNvPr id="117" name="AutoShape 164">
            <a:extLst>
              <a:ext uri="{FF2B5EF4-FFF2-40B4-BE49-F238E27FC236}">
                <a16:creationId xmlns:a16="http://schemas.microsoft.com/office/drawing/2014/main" id="{13610E32-8AE6-4245-9ABB-2A06ECD08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999" y="5747649"/>
            <a:ext cx="1620838" cy="468312"/>
          </a:xfrm>
          <a:prstGeom prst="wedgeRoundRectCallout">
            <a:avLst>
              <a:gd name="adj1" fmla="val 26776"/>
              <a:gd name="adj2" fmla="val -199842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000" b="1" dirty="0">
                <a:solidFill>
                  <a:srgbClr val="3333FF"/>
                </a:solidFill>
              </a:rPr>
              <a:t>س &lt;  ــ ٣</a:t>
            </a:r>
            <a:endParaRPr lang="en-US" altLang="ar-SA" sz="2000" b="1" dirty="0">
              <a:solidFill>
                <a:srgbClr val="3333FF"/>
              </a:solidFill>
            </a:endParaRPr>
          </a:p>
        </p:txBody>
      </p:sp>
      <p:sp>
        <p:nvSpPr>
          <p:cNvPr id="118" name="Text Box 166">
            <a:extLst>
              <a:ext uri="{FF2B5EF4-FFF2-40B4-BE49-F238E27FC236}">
                <a16:creationId xmlns:a16="http://schemas.microsoft.com/office/drawing/2014/main" id="{1BC964B5-B93D-7A4C-8573-448888DD6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2897" y="1140401"/>
            <a:ext cx="287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المتباينة </a:t>
            </a:r>
            <a:r>
              <a:rPr lang="en-US" altLang="ar-SA" sz="2400" b="1"/>
              <a:t>│</a:t>
            </a:r>
            <a:r>
              <a:rPr lang="ar-SA" altLang="ar-SA" sz="2400" b="1"/>
              <a:t>س</a:t>
            </a:r>
            <a:r>
              <a:rPr lang="en-US" altLang="ar-SA" sz="2400" b="1"/>
              <a:t>│</a:t>
            </a:r>
            <a:r>
              <a:rPr lang="ar-SA" altLang="ar-SA" sz="2400" b="1"/>
              <a:t> &lt;  ٣</a:t>
            </a:r>
            <a:endParaRPr lang="en-US" altLang="ar-SA" sz="2400" b="1"/>
          </a:p>
        </p:txBody>
      </p:sp>
      <p:sp>
        <p:nvSpPr>
          <p:cNvPr id="119" name="AutoShape 167">
            <a:extLst>
              <a:ext uri="{FF2B5EF4-FFF2-40B4-BE49-F238E27FC236}">
                <a16:creationId xmlns:a16="http://schemas.microsoft.com/office/drawing/2014/main" id="{2331D162-58D7-5940-BB14-8FD0691D5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787" y="1092213"/>
            <a:ext cx="2808287" cy="2376487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</a:t>
            </a:r>
            <a:r>
              <a:rPr lang="en-US" altLang="ar-SA" sz="2400" b="1"/>
              <a:t>│</a:t>
            </a:r>
            <a:r>
              <a:rPr lang="ar-SA" altLang="ar-SA" sz="2400" b="1"/>
              <a:t>س</a:t>
            </a:r>
            <a:r>
              <a:rPr lang="en-US" altLang="ar-SA" sz="2400" b="1"/>
              <a:t>│</a:t>
            </a:r>
            <a:r>
              <a:rPr lang="ar-SA" altLang="ar-SA" sz="2400" b="1"/>
              <a:t> &lt; ٣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هو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س &lt; ٣</a:t>
            </a:r>
            <a:r>
              <a:rPr lang="ar-SA" altLang="ar-SA" sz="2400" b="1"/>
              <a:t>  و  </a:t>
            </a:r>
            <a:r>
              <a:rPr lang="ar-SA" altLang="ar-SA" sz="2400" b="1">
                <a:solidFill>
                  <a:srgbClr val="FF0000"/>
                </a:solidFill>
              </a:rPr>
              <a:t>س &gt; ــ ٣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20" name="AutoShape 168">
            <a:extLst>
              <a:ext uri="{FF2B5EF4-FFF2-40B4-BE49-F238E27FC236}">
                <a16:creationId xmlns:a16="http://schemas.microsoft.com/office/drawing/2014/main" id="{DA5EA1BB-6D47-8542-80C5-673BBBA3E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299" y="3937013"/>
            <a:ext cx="2808288" cy="2376487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</a:t>
            </a:r>
            <a:r>
              <a:rPr lang="en-US" altLang="ar-SA" sz="2400" b="1"/>
              <a:t>│</a:t>
            </a:r>
            <a:r>
              <a:rPr lang="ar-SA" altLang="ar-SA" sz="2400" b="1"/>
              <a:t>س</a:t>
            </a:r>
            <a:r>
              <a:rPr lang="en-US" altLang="ar-SA" sz="2400" b="1"/>
              <a:t>│</a:t>
            </a:r>
            <a:r>
              <a:rPr lang="ar-SA" altLang="ar-SA" sz="2400" b="1"/>
              <a:t> &gt; ٣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هو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r-SA" altLang="ar-SA" sz="24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س &gt; ٣</a:t>
            </a:r>
            <a:r>
              <a:rPr lang="ar-SA" altLang="ar-SA" sz="2400" b="1"/>
              <a:t>  أو  </a:t>
            </a:r>
            <a:r>
              <a:rPr lang="ar-SA" altLang="ar-SA" sz="2400" b="1">
                <a:solidFill>
                  <a:srgbClr val="FF0000"/>
                </a:solidFill>
              </a:rPr>
              <a:t>س &lt; ــ ٣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21" name="Text Box 169">
            <a:extLst>
              <a:ext uri="{FF2B5EF4-FFF2-40B4-BE49-F238E27FC236}">
                <a16:creationId xmlns:a16="http://schemas.microsoft.com/office/drawing/2014/main" id="{57B724CC-1838-7F4B-A07E-5051D1AAF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847" y="4673891"/>
            <a:ext cx="32035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002060"/>
                </a:solidFill>
              </a:rPr>
              <a:t>المسافة بين س ، ٠  أكبر من ٣</a:t>
            </a:r>
            <a:endParaRPr lang="en-US" altLang="ar-SA" sz="2000" b="1" dirty="0">
              <a:solidFill>
                <a:srgbClr val="002060"/>
              </a:solidFill>
            </a:endParaRPr>
          </a:p>
        </p:txBody>
      </p:sp>
      <p:sp>
        <p:nvSpPr>
          <p:cNvPr id="122" name="Line 170">
            <a:extLst>
              <a:ext uri="{FF2B5EF4-FFF2-40B4-BE49-F238E27FC236}">
                <a16:creationId xmlns:a16="http://schemas.microsoft.com/office/drawing/2014/main" id="{30D55021-214A-7243-96F9-95C333CCF2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41572" y="2567563"/>
            <a:ext cx="320357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3" name="Line 153">
            <a:extLst>
              <a:ext uri="{FF2B5EF4-FFF2-40B4-BE49-F238E27FC236}">
                <a16:creationId xmlns:a16="http://schemas.microsoft.com/office/drawing/2014/main" id="{4CC3DD12-CC03-9846-8A1C-5E6F3DB6AD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41572" y="2724726"/>
            <a:ext cx="32035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0735803-3B9D-F248-B743-1D31AB94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483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029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/>
      <p:bldP spid="113" grpId="0"/>
      <p:bldP spid="114" grpId="0"/>
      <p:bldP spid="115" grpId="0"/>
      <p:bldP spid="116" grpId="0" animBg="1"/>
      <p:bldP spid="117" grpId="0" animBg="1"/>
      <p:bldP spid="118" grpId="0"/>
      <p:bldP spid="119" grpId="0" animBg="1"/>
      <p:bldP spid="120" grpId="0" animBg="1"/>
      <p:bldP spid="1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pic>
        <p:nvPicPr>
          <p:cNvPr id="109" name="صورة 2">
            <a:extLst>
              <a:ext uri="{FF2B5EF4-FFF2-40B4-BE49-F238E27FC236}">
                <a16:creationId xmlns:a16="http://schemas.microsoft.com/office/drawing/2014/main" id="{C13EEF9B-15F1-6444-9AFC-FB5DC21C3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36" y="1240786"/>
            <a:ext cx="6962344" cy="49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BD9B354-138C-9544-A0DC-AB6803D33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484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275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0" name="Rectangle 122">
            <a:extLst>
              <a:ext uri="{FF2B5EF4-FFF2-40B4-BE49-F238E27FC236}">
                <a16:creationId xmlns:a16="http://schemas.microsoft.com/office/drawing/2014/main" id="{7F07C85C-D3D0-4845-9AF4-923738BCA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146" y="1927476"/>
            <a:ext cx="3025775" cy="21240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11" name="Text Box 123">
            <a:extLst>
              <a:ext uri="{FF2B5EF4-FFF2-40B4-BE49-F238E27FC236}">
                <a16:creationId xmlns:a16="http://schemas.microsoft.com/office/drawing/2014/main" id="{6672D144-A302-1345-A66B-2BE8DDA34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346" y="5851776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C00000"/>
                </a:solidFill>
              </a:rPr>
              <a:t>مجموعة الحل :</a:t>
            </a:r>
            <a:endParaRPr lang="en-US" altLang="ar-SA" sz="2400" b="1" dirty="0">
              <a:solidFill>
                <a:srgbClr val="C00000"/>
              </a:solidFill>
            </a:endParaRPr>
          </a:p>
        </p:txBody>
      </p:sp>
      <p:sp>
        <p:nvSpPr>
          <p:cNvPr id="112" name="Text Box 124">
            <a:extLst>
              <a:ext uri="{FF2B5EF4-FFF2-40B4-BE49-F238E27FC236}">
                <a16:creationId xmlns:a16="http://schemas.microsoft.com/office/drawing/2014/main" id="{C57F8734-6FAF-A347-B905-19E851ECD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571" y="5851776"/>
            <a:ext cx="313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{  ن </a:t>
            </a:r>
            <a:r>
              <a:rPr lang="en-US" altLang="ar-SA" sz="2400" b="1"/>
              <a:t>│</a:t>
            </a:r>
            <a:r>
              <a:rPr lang="ar-SA" altLang="ar-SA" sz="2400" b="1"/>
              <a:t> ٦ ≤  ن ≤  ١٠  }</a:t>
            </a:r>
          </a:p>
        </p:txBody>
      </p:sp>
      <p:sp>
        <p:nvSpPr>
          <p:cNvPr id="113" name="AutoShape 13">
            <a:extLst>
              <a:ext uri="{FF2B5EF4-FFF2-40B4-BE49-F238E27FC236}">
                <a16:creationId xmlns:a16="http://schemas.microsoft.com/office/drawing/2014/main" id="{FD5FB101-A70E-B245-8BE7-EC85701FE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302" y="1146643"/>
            <a:ext cx="7488237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</a:t>
            </a:r>
            <a:r>
              <a:rPr lang="en-US" altLang="ar-SA" sz="2400" b="1"/>
              <a:t>│</a:t>
            </a:r>
            <a:r>
              <a:rPr lang="ar-SA" altLang="ar-SA" sz="2400" b="1"/>
              <a:t>ن ــ ٨</a:t>
            </a:r>
            <a:r>
              <a:rPr lang="en-US" altLang="ar-SA" sz="2400" b="1"/>
              <a:t>│</a:t>
            </a:r>
            <a:r>
              <a:rPr lang="ar-SA" altLang="ar-SA" sz="2400" b="1"/>
              <a:t> ≤  ٢  ثم مثل مجموعة الحل بيانيا .</a:t>
            </a:r>
            <a:endParaRPr lang="en-US" altLang="ar-SA" sz="2400" b="1"/>
          </a:p>
        </p:txBody>
      </p:sp>
      <p:sp>
        <p:nvSpPr>
          <p:cNvPr id="114" name="Text Box 126">
            <a:extLst>
              <a:ext uri="{FF2B5EF4-FFF2-40B4-BE49-F238E27FC236}">
                <a16:creationId xmlns:a16="http://schemas.microsoft.com/office/drawing/2014/main" id="{7690987A-4765-4A47-A018-0C36077D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484" y="2179888"/>
            <a:ext cx="172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0070C0"/>
                </a:solidFill>
              </a:rPr>
              <a:t>ن ــ ٨ ≤  ٢</a:t>
            </a:r>
            <a:endParaRPr lang="en-US" altLang="ar-SA" sz="2400" b="1" dirty="0">
              <a:solidFill>
                <a:srgbClr val="0070C0"/>
              </a:solidFill>
            </a:endParaRPr>
          </a:p>
        </p:txBody>
      </p:sp>
      <p:sp>
        <p:nvSpPr>
          <p:cNvPr id="115" name="Text Box 127">
            <a:extLst>
              <a:ext uri="{FF2B5EF4-FFF2-40B4-BE49-F238E27FC236}">
                <a16:creationId xmlns:a16="http://schemas.microsoft.com/office/drawing/2014/main" id="{6AE83717-948B-E640-8F6A-7D05AAC9C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1259" y="2622801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٨</a:t>
            </a:r>
            <a:endParaRPr lang="en-US" altLang="ar-SA" sz="2400" b="1"/>
          </a:p>
        </p:txBody>
      </p:sp>
      <p:sp>
        <p:nvSpPr>
          <p:cNvPr id="116" name="Text Box 128">
            <a:extLst>
              <a:ext uri="{FF2B5EF4-FFF2-40B4-BE49-F238E27FC236}">
                <a16:creationId xmlns:a16="http://schemas.microsoft.com/office/drawing/2014/main" id="{5D42FEF1-62F4-0645-A9F5-2F6A97813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559" y="2622801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٨</a:t>
            </a:r>
            <a:endParaRPr lang="en-US" altLang="ar-SA" sz="2400" b="1"/>
          </a:p>
        </p:txBody>
      </p:sp>
      <p:sp>
        <p:nvSpPr>
          <p:cNvPr id="117" name="Line 129">
            <a:extLst>
              <a:ext uri="{FF2B5EF4-FFF2-40B4-BE49-F238E27FC236}">
                <a16:creationId xmlns:a16="http://schemas.microsoft.com/office/drawing/2014/main" id="{C9313B9B-BAF6-1847-BA3D-1F8824A210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49921" y="3114926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Line 130">
            <a:extLst>
              <a:ext uri="{FF2B5EF4-FFF2-40B4-BE49-F238E27FC236}">
                <a16:creationId xmlns:a16="http://schemas.microsoft.com/office/drawing/2014/main" id="{2F27062F-4588-CE40-9FE7-670E08C621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59571" y="2251326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131">
            <a:extLst>
              <a:ext uri="{FF2B5EF4-FFF2-40B4-BE49-F238E27FC236}">
                <a16:creationId xmlns:a16="http://schemas.microsoft.com/office/drawing/2014/main" id="{01373B48-A0E4-6942-B8EF-FDA501183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646" y="3187951"/>
            <a:ext cx="1592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ن       ≤ ١٠</a:t>
            </a:r>
          </a:p>
        </p:txBody>
      </p:sp>
      <p:sp>
        <p:nvSpPr>
          <p:cNvPr id="120" name="Rectangle 132">
            <a:extLst>
              <a:ext uri="{FF2B5EF4-FFF2-40B4-BE49-F238E27FC236}">
                <a16:creationId xmlns:a16="http://schemas.microsoft.com/office/drawing/2014/main" id="{4CA10F47-8C14-7841-B461-4525B7EFF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234" y="1927476"/>
            <a:ext cx="3025775" cy="21240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000" b="1"/>
          </a:p>
        </p:txBody>
      </p:sp>
      <p:sp>
        <p:nvSpPr>
          <p:cNvPr id="121" name="Text Box 133">
            <a:extLst>
              <a:ext uri="{FF2B5EF4-FFF2-40B4-BE49-F238E27FC236}">
                <a16:creationId xmlns:a16="http://schemas.microsoft.com/office/drawing/2014/main" id="{95A9EDB1-0E2A-EC4F-BEE9-EA4ACE1A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5984" y="2179888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ن ــ ٨ ≥  ــ ٢</a:t>
            </a:r>
          </a:p>
        </p:txBody>
      </p:sp>
      <p:sp>
        <p:nvSpPr>
          <p:cNvPr id="122" name="Text Box 134">
            <a:extLst>
              <a:ext uri="{FF2B5EF4-FFF2-40B4-BE49-F238E27FC236}">
                <a16:creationId xmlns:a16="http://schemas.microsoft.com/office/drawing/2014/main" id="{13D5A8AD-7A32-6F4A-8292-DA1F425F5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21" y="2622801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٨</a:t>
            </a:r>
            <a:endParaRPr lang="en-US" altLang="ar-SA" sz="2400" b="1"/>
          </a:p>
        </p:txBody>
      </p:sp>
      <p:sp>
        <p:nvSpPr>
          <p:cNvPr id="123" name="Text Box 135">
            <a:extLst>
              <a:ext uri="{FF2B5EF4-FFF2-40B4-BE49-F238E27FC236}">
                <a16:creationId xmlns:a16="http://schemas.microsoft.com/office/drawing/2014/main" id="{A0A3BCE4-1900-BE4B-876B-DA092F54F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259" y="2622801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٨</a:t>
            </a:r>
            <a:endParaRPr lang="en-US" altLang="ar-SA" sz="2400" b="1"/>
          </a:p>
        </p:txBody>
      </p:sp>
      <p:sp>
        <p:nvSpPr>
          <p:cNvPr id="124" name="Line 136">
            <a:extLst>
              <a:ext uri="{FF2B5EF4-FFF2-40B4-BE49-F238E27FC236}">
                <a16:creationId xmlns:a16="http://schemas.microsoft.com/office/drawing/2014/main" id="{5E854171-20E0-6640-BCC9-A8A32D8322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9009" y="3114926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Line 137">
            <a:extLst>
              <a:ext uri="{FF2B5EF4-FFF2-40B4-BE49-F238E27FC236}">
                <a16:creationId xmlns:a16="http://schemas.microsoft.com/office/drawing/2014/main" id="{4767AAA6-4843-6D49-8C78-ABB47910FD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1521" y="2262438"/>
            <a:ext cx="214313" cy="78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Text Box 138">
            <a:extLst>
              <a:ext uri="{FF2B5EF4-FFF2-40B4-BE49-F238E27FC236}">
                <a16:creationId xmlns:a16="http://schemas.microsoft.com/office/drawing/2014/main" id="{488E1021-728C-9D48-AD7A-2C1A8F934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784" y="3187951"/>
            <a:ext cx="1785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ن      ≥  ٦</a:t>
            </a:r>
          </a:p>
        </p:txBody>
      </p:sp>
      <p:grpSp>
        <p:nvGrpSpPr>
          <p:cNvPr id="127" name="Group 139">
            <a:extLst>
              <a:ext uri="{FF2B5EF4-FFF2-40B4-BE49-F238E27FC236}">
                <a16:creationId xmlns:a16="http://schemas.microsoft.com/office/drawing/2014/main" id="{E06F4ED1-D154-0949-9C33-2DDB1A7E4BE4}"/>
              </a:ext>
            </a:extLst>
          </p:cNvPr>
          <p:cNvGrpSpPr>
            <a:grpSpLocks/>
          </p:cNvGrpSpPr>
          <p:nvPr/>
        </p:nvGrpSpPr>
        <p:grpSpPr bwMode="auto">
          <a:xfrm>
            <a:off x="2398534" y="4446838"/>
            <a:ext cx="7883525" cy="1044575"/>
            <a:chOff x="499" y="2772"/>
            <a:chExt cx="4966" cy="658"/>
          </a:xfrm>
        </p:grpSpPr>
        <p:sp>
          <p:nvSpPr>
            <p:cNvPr id="128" name="Rectangle 140">
              <a:extLst>
                <a:ext uri="{FF2B5EF4-FFF2-40B4-BE49-F238E27FC236}">
                  <a16:creationId xmlns:a16="http://schemas.microsoft.com/office/drawing/2014/main" id="{F50DA88E-0697-244A-AE75-458CD3AF1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9" name="Line 141">
              <a:extLst>
                <a:ext uri="{FF2B5EF4-FFF2-40B4-BE49-F238E27FC236}">
                  <a16:creationId xmlns:a16="http://schemas.microsoft.com/office/drawing/2014/main" id="{0C970562-0180-124E-BACD-1365909AB1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0" name="Text Box 142">
              <a:extLst>
                <a:ext uri="{FF2B5EF4-FFF2-40B4-BE49-F238E27FC236}">
                  <a16:creationId xmlns:a16="http://schemas.microsoft.com/office/drawing/2014/main" id="{F2B544A9-4790-A547-BA78-26A076CA1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١٢       ١١        ١٠         ٩          ٨          ٧          ٦          ٥          ٤</a:t>
              </a:r>
              <a:endParaRPr lang="he-IL" altLang="ar-SA" sz="2000" b="1"/>
            </a:p>
          </p:txBody>
        </p:sp>
      </p:grpSp>
      <p:sp>
        <p:nvSpPr>
          <p:cNvPr id="131" name="Rectangle 143">
            <a:extLst>
              <a:ext uri="{FF2B5EF4-FFF2-40B4-BE49-F238E27FC236}">
                <a16:creationId xmlns:a16="http://schemas.microsoft.com/office/drawing/2014/main" id="{5BC2C83A-E175-C84A-B9E6-F6EDC27FE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234" y="4743701"/>
            <a:ext cx="3168650" cy="193675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2" name="Oval 144">
            <a:extLst>
              <a:ext uri="{FF2B5EF4-FFF2-40B4-BE49-F238E27FC236}">
                <a16:creationId xmlns:a16="http://schemas.microsoft.com/office/drawing/2014/main" id="{3483436D-B127-B544-8791-667B19B75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271" y="4735763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33" name="Oval 145">
            <a:extLst>
              <a:ext uri="{FF2B5EF4-FFF2-40B4-BE49-F238E27FC236}">
                <a16:creationId xmlns:a16="http://schemas.microsoft.com/office/drawing/2014/main" id="{DC772BC3-8465-604D-B898-B6C469B37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2884" y="4735763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4" name="Text Box 58">
            <a:extLst>
              <a:ext uri="{FF2B5EF4-FFF2-40B4-BE49-F238E27FC236}">
                <a16:creationId xmlns:a16="http://schemas.microsoft.com/office/drawing/2014/main" id="{8C0C6E3F-EDC1-F249-97E5-A4FC0F50B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321" y="418274"/>
            <a:ext cx="3767629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حل </a:t>
            </a:r>
            <a:r>
              <a:rPr lang="ar-SA" altLang="ar-SA" sz="2400" b="1" dirty="0" err="1">
                <a:solidFill>
                  <a:srgbClr val="FF0000"/>
                </a:solidFill>
              </a:rPr>
              <a:t>مباينات</a:t>
            </a:r>
            <a:r>
              <a:rPr lang="ar-SA" altLang="ar-SA" sz="2400" b="1" dirty="0">
                <a:solidFill>
                  <a:srgbClr val="FF0000"/>
                </a:solidFill>
              </a:rPr>
              <a:t> القيمة المطلقة ( &lt; )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35" name="مربع نص 2">
            <a:extLst>
              <a:ext uri="{FF2B5EF4-FFF2-40B4-BE49-F238E27FC236}">
                <a16:creationId xmlns:a16="http://schemas.microsoft.com/office/drawing/2014/main" id="{DFA954D8-FE15-4141-9078-C4449DDBE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374" y="1677337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١أ/صـ ١٤٨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50245BA-6CEE-6344-A2C6-6A8721E97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485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7689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/>
      <p:bldP spid="115" grpId="0"/>
      <p:bldP spid="116" grpId="0"/>
      <p:bldP spid="119" grpId="0"/>
      <p:bldP spid="120" grpId="0" animBg="1"/>
      <p:bldP spid="121" grpId="0"/>
      <p:bldP spid="122" grpId="0"/>
      <p:bldP spid="123" grpId="0"/>
      <p:bldP spid="126" grpId="0"/>
      <p:bldP spid="131" grpId="0" animBg="1"/>
      <p:bldP spid="132" grpId="0" animBg="1"/>
      <p:bldP spid="13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1578</Words>
  <Application>Microsoft Macintosh PowerPoint</Application>
  <PresentationFormat>شاشة عريضة</PresentationFormat>
  <Paragraphs>348</Paragraphs>
  <Slides>25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4" baseType="lpstr">
      <vt:lpstr>Arial Unicode MS</vt:lpstr>
      <vt:lpstr>Aldhabi</vt:lpstr>
      <vt:lpstr>Arial</vt:lpstr>
      <vt:lpstr>Baghdad</vt:lpstr>
      <vt:lpstr>Beirut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abeer saleh</dc:creator>
  <cp:lastModifiedBy>بتول فاضل</cp:lastModifiedBy>
  <cp:revision>29</cp:revision>
  <dcterms:created xsi:type="dcterms:W3CDTF">2021-03-26T03:03:36Z</dcterms:created>
  <dcterms:modified xsi:type="dcterms:W3CDTF">2021-11-27T12:53:35Z</dcterms:modified>
</cp:coreProperties>
</file>