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04" rtl="1" saveSubsetFonts="1">
  <p:sldMasterIdLst>
    <p:sldMasterId id="2147483648" r:id="rId1"/>
  </p:sldMasterIdLst>
  <p:notesMasterIdLst>
    <p:notesMasterId r:id="rId30"/>
  </p:notesMasterIdLst>
  <p:sldIdLst>
    <p:sldId id="443" r:id="rId2"/>
    <p:sldId id="280" r:id="rId3"/>
    <p:sldId id="465" r:id="rId4"/>
    <p:sldId id="288" r:id="rId5"/>
    <p:sldId id="466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2" r:id="rId21"/>
    <p:sldId id="481" r:id="rId22"/>
    <p:sldId id="483" r:id="rId23"/>
    <p:sldId id="484" r:id="rId24"/>
    <p:sldId id="485" r:id="rId25"/>
    <p:sldId id="486" r:id="rId26"/>
    <p:sldId id="487" r:id="rId27"/>
    <p:sldId id="488" r:id="rId28"/>
    <p:sldId id="464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FF66FF"/>
    <a:srgbClr val="D9A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7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5T22:12:57.201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11947 7063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994B51-A712-6C48-A655-B055E484FF7D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E29EA6-AD4B-A94E-978D-9A3157EDA2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156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94436ce1f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94436ce1f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035C05-9316-4F19-81BE-FDE87CAB1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B2D10D-0497-4F92-9BDD-C7183605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C96E19-C6B1-4E9F-B868-5E1FF278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CC8979-2EB2-4D21-B5A2-D8B24A23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756455-4EE9-4B50-8AF6-F69CB905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18C2DA-9549-48F5-A20D-E70AE1E8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32CF381-AC57-4944-AF02-61D17C5BA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3053DC-C50D-4183-B9E4-B0AF1B4D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8728BE-23DA-4501-881C-814140BF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9B6BBB-B697-4A71-8337-54E1BFC0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23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5CF8CDA-ECF1-44F3-8100-E76682FBA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797844-48D7-448A-9D61-B88D21B6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797BE3-6025-4A3B-BFF8-41830ED6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85EA89-6FCD-4DB0-BB90-27049FB3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8FA21A-2A13-4D15-AD90-0A0F5A6E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930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364A0B-C6F1-4BAC-8851-B03CB56A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183FB8-1A90-411B-B46B-56559080B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4C38FD-7C87-4D75-B1C3-9421B78D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EE1B00-DE26-42B1-AEA2-FD37D678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FDEB34-40B1-4614-8B66-68746FDF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9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1D28D0-5A6C-4984-8DD2-DAAE13D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32A859-F80D-43E0-9D49-F9F2CB57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9432E0-C080-4C35-ABE2-91793B2A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3C8D1B-9AE1-4148-9DE1-1A6E81E7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F3B0DD-BEE2-4053-827D-59777915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4B563E-AC9B-4F49-9330-DF3DEF59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623EC3-664E-4217-A1A6-204716503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EA3DB1-4523-4C0B-B6AA-EF294DAA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AB622B-C684-45C7-ABC5-23024F61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7BD8CE-8C23-4DF8-AD3D-B3720D95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581AEB1-8FC1-4EFB-889D-95FC313D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035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C2EF5C-9CEC-4D08-8155-88127D43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88BDAB-CF13-423E-B122-DA60EB1A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285939-7FD8-4C97-9B1D-BA638F70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E0F4C9-CE40-4B79-8B56-06A634461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72516B1-1418-4976-ADAD-C26963E6C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0CDE2-68A7-4F4E-93B2-AE5445E3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23CC885-B9C4-49B3-878C-10DBFBFD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27603A6-9267-4F98-A272-24BDD5FD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28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5915F-3E86-4C70-A1A8-3320A0FB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53F3531-F8FE-403E-BD13-FD53996D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605B803-A431-4464-AE17-DDADA86C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A5F24E3-131A-47C2-9A37-91F83B02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0229DE-70A0-4E2F-B710-138304E7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6C76008-3D51-42CC-9A21-EFEBCCFD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D0CD05F-F309-4AFD-80E6-7E3899D3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24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696750-7CCE-44D7-8542-869A3327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2A01B1-7D14-49C1-BCAB-E91FABC0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0BC7AC1-AB24-4159-9BD5-088C71791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D294D8-B6FF-4818-9296-CB1DA209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0783C4-43AF-460F-814E-E40B8714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B2D825-1749-4D0F-AB00-CAB1F2A7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E0D737-D054-4412-8E2E-6FC98B2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279C8AF-A876-47EC-AF53-67457CC90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3DA1808-A2B1-458B-802C-7C33AC6B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BD1E48-FDE3-4ECF-8F7A-6AAEF549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CEB92B-4456-485F-8FA2-51DD6D4D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C04EED-F5CD-4803-970B-C0709EF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54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F66C888-597A-4684-95FD-0E5AA16D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9B6BB4-5435-45D4-ACA8-2BE218858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46926B-B211-4749-9A8D-2DC9C214A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E3920-BA65-4906-96CA-645E98CB3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66CF6-1BDF-46FA-80A4-8FABDEF69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50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hyperlink" Target="https://www.meta-calculator.com/graph-paper-maker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Relationship Id="rId9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Relationship Id="rId9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Relationship Id="rId9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863" y="1931193"/>
            <a:ext cx="1825736" cy="250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5113" y="188672"/>
            <a:ext cx="3872811" cy="6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90937" y="2710191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334976" y="2679717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818341" y="2719143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9930" y="195506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5085" y="188491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39861" y="3463475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443" y="3522964"/>
            <a:ext cx="612000" cy="42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14674" y="3393256"/>
            <a:ext cx="544433" cy="61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1"/>
          <p:cNvPicPr preferRelativeResize="0"/>
          <p:nvPr/>
        </p:nvPicPr>
        <p:blipFill rotWithShape="1">
          <a:blip r:embed="rId10">
            <a:alphaModFix/>
          </a:blip>
          <a:srcRect l="8340" b="53840"/>
          <a:stretch/>
        </p:blipFill>
        <p:spPr>
          <a:xfrm flipH="1">
            <a:off x="-682211" y="5503563"/>
            <a:ext cx="9596078" cy="13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618;p85">
            <a:extLst>
              <a:ext uri="{FF2B5EF4-FFF2-40B4-BE49-F238E27FC236}">
                <a16:creationId xmlns:a16="http://schemas.microsoft.com/office/drawing/2014/main" id="{E84C967B-50BB-5546-B94E-76F98B2D589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92117" y="3471553"/>
            <a:ext cx="1965667" cy="322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19;p85">
            <a:extLst>
              <a:ext uri="{FF2B5EF4-FFF2-40B4-BE49-F238E27FC236}">
                <a16:creationId xmlns:a16="http://schemas.microsoft.com/office/drawing/2014/main" id="{A1861B07-DDF9-F54D-8F7D-1CD05E4FF1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9666" b="-1376"/>
          <a:stretch/>
        </p:blipFill>
        <p:spPr>
          <a:xfrm>
            <a:off x="7504807" y="4881262"/>
            <a:ext cx="4316035" cy="234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760541" y="4577388"/>
            <a:ext cx="1177636" cy="8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59107" y="4798951"/>
            <a:ext cx="1171584" cy="59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64717" y="4874998"/>
            <a:ext cx="544432" cy="54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D5FD021-2C2E-2B48-A461-3E4B4C14B23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10005807" y="1934893"/>
            <a:ext cx="1614258" cy="1582502"/>
          </a:xfrm>
          <a:prstGeom prst="rect">
            <a:avLst/>
          </a:prstGeom>
        </p:spPr>
      </p:pic>
      <p:grpSp>
        <p:nvGrpSpPr>
          <p:cNvPr id="30" name="مجموعة 71">
            <a:extLst>
              <a:ext uri="{FF2B5EF4-FFF2-40B4-BE49-F238E27FC236}">
                <a16:creationId xmlns:a16="http://schemas.microsoft.com/office/drawing/2014/main" id="{A412163C-A4A3-244F-B331-8FC8F0E27C07}"/>
              </a:ext>
            </a:extLst>
          </p:cNvPr>
          <p:cNvGrpSpPr>
            <a:grpSpLocks/>
          </p:cNvGrpSpPr>
          <p:nvPr/>
        </p:nvGrpSpPr>
        <p:grpSpPr bwMode="auto">
          <a:xfrm>
            <a:off x="10183292" y="812074"/>
            <a:ext cx="1214438" cy="1136650"/>
            <a:chOff x="3326307" y="697407"/>
            <a:chExt cx="5463186" cy="5463186"/>
          </a:xfrm>
        </p:grpSpPr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F5E016A0-4A88-8549-AE33-EA095765866E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32" name="مجموعة 74">
              <a:extLst>
                <a:ext uri="{FF2B5EF4-FFF2-40B4-BE49-F238E27FC236}">
                  <a16:creationId xmlns:a16="http://schemas.microsoft.com/office/drawing/2014/main" id="{5266DDC0-F73F-5440-BAAE-C05A82C83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33" name="مربع نص 75">
                <a:extLst>
                  <a:ext uri="{FF2B5EF4-FFF2-40B4-BE49-F238E27FC236}">
                    <a16:creationId xmlns:a16="http://schemas.microsoft.com/office/drawing/2014/main" id="{5D23826B-DF2D-1248-AF9B-F4D9A35B6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4" name="مربع نص 76">
                <a:extLst>
                  <a:ext uri="{FF2B5EF4-FFF2-40B4-BE49-F238E27FC236}">
                    <a16:creationId xmlns:a16="http://schemas.microsoft.com/office/drawing/2014/main" id="{D513FEC8-82EF-8445-B0B6-0A76984B0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5" name="مربع نص 77">
                <a:extLst>
                  <a:ext uri="{FF2B5EF4-FFF2-40B4-BE49-F238E27FC236}">
                    <a16:creationId xmlns:a16="http://schemas.microsoft.com/office/drawing/2014/main" id="{D104AD1C-30DC-4F4B-A049-F158D990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6" name="مربع نص 78">
                <a:extLst>
                  <a:ext uri="{FF2B5EF4-FFF2-40B4-BE49-F238E27FC236}">
                    <a16:creationId xmlns:a16="http://schemas.microsoft.com/office/drawing/2014/main" id="{3AB5E945-217A-484B-B316-DA1302E0F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9" name="مربع نص 79">
                <a:extLst>
                  <a:ext uri="{FF2B5EF4-FFF2-40B4-BE49-F238E27FC236}">
                    <a16:creationId xmlns:a16="http://schemas.microsoft.com/office/drawing/2014/main" id="{C266DC4D-61E8-344A-B2AB-585F2412D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0" name="مربع نص 80">
                <a:extLst>
                  <a:ext uri="{FF2B5EF4-FFF2-40B4-BE49-F238E27FC236}">
                    <a16:creationId xmlns:a16="http://schemas.microsoft.com/office/drawing/2014/main" id="{3EBFAA4B-19CF-5D49-8DB0-E774F084A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1" name="مربع نص 81">
                <a:extLst>
                  <a:ext uri="{FF2B5EF4-FFF2-40B4-BE49-F238E27FC236}">
                    <a16:creationId xmlns:a16="http://schemas.microsoft.com/office/drawing/2014/main" id="{0087902A-4426-F842-AC7F-5263E2680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2" name="مربع نص 82">
                <a:extLst>
                  <a:ext uri="{FF2B5EF4-FFF2-40B4-BE49-F238E27FC236}">
                    <a16:creationId xmlns:a16="http://schemas.microsoft.com/office/drawing/2014/main" id="{044DF58F-E9FF-2D42-ADD7-C424B1001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3" name="مربع نص 83">
                <a:extLst>
                  <a:ext uri="{FF2B5EF4-FFF2-40B4-BE49-F238E27FC236}">
                    <a16:creationId xmlns:a16="http://schemas.microsoft.com/office/drawing/2014/main" id="{A1866810-987A-9640-B7DE-2D56BA2A6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4" name="مربع نص 84">
                <a:extLst>
                  <a:ext uri="{FF2B5EF4-FFF2-40B4-BE49-F238E27FC236}">
                    <a16:creationId xmlns:a16="http://schemas.microsoft.com/office/drawing/2014/main" id="{602C803C-196F-1243-AA7D-219012F4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5" name="مربع نص 85">
                <a:extLst>
                  <a:ext uri="{FF2B5EF4-FFF2-40B4-BE49-F238E27FC236}">
                    <a16:creationId xmlns:a16="http://schemas.microsoft.com/office/drawing/2014/main" id="{2A1110CC-A8F4-4848-9AE6-3212DF453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6" name="مربع نص 86">
                <a:extLst>
                  <a:ext uri="{FF2B5EF4-FFF2-40B4-BE49-F238E27FC236}">
                    <a16:creationId xmlns:a16="http://schemas.microsoft.com/office/drawing/2014/main" id="{0371540A-0BC4-6140-8E08-1841FE4FB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DB5C460-705C-3046-9B7C-EB30396F61A1}"/>
              </a:ext>
            </a:extLst>
          </p:cNvPr>
          <p:cNvGrpSpPr>
            <a:grpSpLocks/>
          </p:cNvGrpSpPr>
          <p:nvPr/>
        </p:nvGrpSpPr>
        <p:grpSpPr bwMode="auto">
          <a:xfrm>
            <a:off x="10764318" y="920024"/>
            <a:ext cx="66675" cy="1009650"/>
            <a:chOff x="5944770" y="1379001"/>
            <a:chExt cx="226260" cy="3927154"/>
          </a:xfrm>
        </p:grpSpPr>
        <p:sp>
          <p:nvSpPr>
            <p:cNvPr id="48" name="مثلث متساوي الساقين 49">
              <a:extLst>
                <a:ext uri="{FF2B5EF4-FFF2-40B4-BE49-F238E27FC236}">
                  <a16:creationId xmlns:a16="http://schemas.microsoft.com/office/drawing/2014/main" id="{EDAE48D5-A7DB-C14E-AC95-9D7A469074B5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49" name="مثلث متساوي الساقين 50">
              <a:extLst>
                <a:ext uri="{FF2B5EF4-FFF2-40B4-BE49-F238E27FC236}">
                  <a16:creationId xmlns:a16="http://schemas.microsoft.com/office/drawing/2014/main" id="{27856675-1F64-5846-9E89-1D522BF8E4E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F30F32CD-C122-BA42-AC8D-3FD31922D832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07167" y="1024799"/>
            <a:ext cx="63500" cy="787400"/>
            <a:chOff x="5944770" y="1379001"/>
            <a:chExt cx="226260" cy="3927154"/>
          </a:xfrm>
        </p:grpSpPr>
        <p:sp>
          <p:nvSpPr>
            <p:cNvPr id="51" name="مثلث متساوي الساقين 52">
              <a:extLst>
                <a:ext uri="{FF2B5EF4-FFF2-40B4-BE49-F238E27FC236}">
                  <a16:creationId xmlns:a16="http://schemas.microsoft.com/office/drawing/2014/main" id="{AAEBF8BE-0132-7242-98C6-D40A0702B35F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52" name="مثلث متساوي الساقين 53">
              <a:extLst>
                <a:ext uri="{FF2B5EF4-FFF2-40B4-BE49-F238E27FC236}">
                  <a16:creationId xmlns:a16="http://schemas.microsoft.com/office/drawing/2014/main" id="{7DD8634A-0E3B-7446-9715-5AA8B3520A8C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25A0CF2F-2A3E-D247-9A7B-65F1B8954BED}"/>
              </a:ext>
            </a:extLst>
          </p:cNvPr>
          <p:cNvSpPr/>
          <p:nvPr/>
        </p:nvSpPr>
        <p:spPr>
          <a:xfrm>
            <a:off x="10741866" y="1364522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54" name="صورة 53">
            <a:hlinkClick r:id="rId17"/>
            <a:extLst>
              <a:ext uri="{FF2B5EF4-FFF2-40B4-BE49-F238E27FC236}">
                <a16:creationId xmlns:a16="http://schemas.microsoft.com/office/drawing/2014/main" id="{ACE0BB48-EB3C-1045-80A6-B6AC26E297B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120" t="7380" r="8167" b="3206"/>
          <a:stretch/>
        </p:blipFill>
        <p:spPr>
          <a:xfrm rot="5400000">
            <a:off x="10326753" y="2213719"/>
            <a:ext cx="970651" cy="1480247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9121897B-6672-DC48-877D-1AB60286CDDE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0"/>
          </a:blip>
          <a:stretch>
            <a:fillRect/>
          </a:stretch>
        </p:blipFill>
        <p:spPr>
          <a:xfrm>
            <a:off x="8866" y="3429000"/>
            <a:ext cx="1366526" cy="1369951"/>
          </a:xfrm>
          <a:prstGeom prst="rect">
            <a:avLst/>
          </a:prstGeom>
          <a:ln>
            <a:noFill/>
          </a:ln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F76215D-A699-3F4D-AEF5-003B4BF6C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/>
          <a:stretch>
            <a:fillRect/>
          </a:stretch>
        </p:blipFill>
        <p:spPr bwMode="auto">
          <a:xfrm>
            <a:off x="0" y="58419"/>
            <a:ext cx="7140731" cy="48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B783ECCA-AD1C-5646-A7CB-132E810F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/>
          <a:stretch>
            <a:fillRect/>
          </a:stretch>
        </p:blipFill>
        <p:spPr bwMode="auto">
          <a:xfrm>
            <a:off x="2656848" y="796046"/>
            <a:ext cx="4021720" cy="9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صورة 7">
            <a:extLst>
              <a:ext uri="{FF2B5EF4-FFF2-40B4-BE49-F238E27FC236}">
                <a16:creationId xmlns:a16="http://schemas.microsoft.com/office/drawing/2014/main" id="{AFAACB94-88DC-3B4A-A985-3BA01154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1628" r="76077" b="2499"/>
          <a:stretch>
            <a:fillRect/>
          </a:stretch>
        </p:blipFill>
        <p:spPr bwMode="auto">
          <a:xfrm>
            <a:off x="3323806" y="3327526"/>
            <a:ext cx="273526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صورة 8">
            <a:extLst>
              <a:ext uri="{FF2B5EF4-FFF2-40B4-BE49-F238E27FC236}">
                <a16:creationId xmlns:a16="http://schemas.microsoft.com/office/drawing/2014/main" id="{45079558-8A24-9340-B942-C17A48B2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0" t="48318" r="404" b="1257"/>
          <a:stretch>
            <a:fillRect/>
          </a:stretch>
        </p:blipFill>
        <p:spPr bwMode="auto">
          <a:xfrm>
            <a:off x="1947879" y="2563299"/>
            <a:ext cx="1366526" cy="165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مستطيل 58">
            <a:extLst>
              <a:ext uri="{FF2B5EF4-FFF2-40B4-BE49-F238E27FC236}">
                <a16:creationId xmlns:a16="http://schemas.microsoft.com/office/drawing/2014/main" id="{088358BC-5DD5-C140-96BA-66A6DD46DB02}"/>
              </a:ext>
            </a:extLst>
          </p:cNvPr>
          <p:cNvSpPr/>
          <p:nvPr/>
        </p:nvSpPr>
        <p:spPr>
          <a:xfrm>
            <a:off x="5230975" y="429790"/>
            <a:ext cx="135165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التاريخ  </a:t>
            </a:r>
            <a:r>
              <a:rPr lang="ar-SA" sz="1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/  </a:t>
            </a:r>
            <a:r>
              <a:rPr lang="ar-SA" sz="14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/ ١٤٤هـ</a:t>
            </a:r>
            <a:endParaRPr lang="ar-SA" sz="1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0" name="صورة 11" descr="صورة تحتوي على لقطة شاشة, داخلي, شاشة عرض, كمبيوتر&#10;&#10;تم إنشاء الوصف تلقائياً">
            <a:extLst>
              <a:ext uri="{FF2B5EF4-FFF2-40B4-BE49-F238E27FC236}">
                <a16:creationId xmlns:a16="http://schemas.microsoft.com/office/drawing/2014/main" id="{AAEFDCBD-D94A-2949-9B70-D3559D2B9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15863" r="75983" b="52582"/>
          <a:stretch>
            <a:fillRect/>
          </a:stretch>
        </p:blipFill>
        <p:spPr bwMode="auto">
          <a:xfrm rot="21271604">
            <a:off x="605718" y="2708265"/>
            <a:ext cx="1104838" cy="13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صورة 7">
            <a:extLst>
              <a:ext uri="{FF2B5EF4-FFF2-40B4-BE49-F238E27FC236}">
                <a16:creationId xmlns:a16="http://schemas.microsoft.com/office/drawing/2014/main" id="{F9E1E065-906F-0D4A-983C-3227791D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3743" r="76077" b="26144"/>
          <a:stretch>
            <a:fillRect/>
          </a:stretch>
        </p:blipFill>
        <p:spPr bwMode="auto">
          <a:xfrm>
            <a:off x="4593264" y="1905617"/>
            <a:ext cx="2126373" cy="133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مربع نص 1">
            <a:extLst>
              <a:ext uri="{FF2B5EF4-FFF2-40B4-BE49-F238E27FC236}">
                <a16:creationId xmlns:a16="http://schemas.microsoft.com/office/drawing/2014/main" id="{0386FDBE-23A8-EC4E-994C-6E4E4EA99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669" y="3023368"/>
            <a:ext cx="154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sz="1800" dirty="0"/>
              <a:t>٢س =  ١٠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24F6E8A-3C2A-5443-9CCB-63077130E11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71158" y="6175607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rgbClr val="002060"/>
                </a:solidFill>
              </a:rPr>
              <a:pPr/>
              <a:t>404</a:t>
            </a:fld>
            <a:endParaRPr lang="en-GB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895090" y="111033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Rectangle 25">
            <a:extLst>
              <a:ext uri="{FF2B5EF4-FFF2-40B4-BE49-F238E27FC236}">
                <a16:creationId xmlns:a16="http://schemas.microsoft.com/office/drawing/2014/main" id="{14A2E44F-DD95-994B-A7BE-C9D71765B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685" y="2271707"/>
            <a:ext cx="6229350" cy="39954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1" name="Text Box 26">
            <a:extLst>
              <a:ext uri="{FF2B5EF4-FFF2-40B4-BE49-F238E27FC236}">
                <a16:creationId xmlns:a16="http://schemas.microsoft.com/office/drawing/2014/main" id="{C4B2BA05-D113-514A-9933-009938492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281" y="3703699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  &lt;  ٧٠٥</a:t>
            </a:r>
          </a:p>
        </p:txBody>
      </p:sp>
      <p:sp>
        <p:nvSpPr>
          <p:cNvPr id="112" name="Text Box 27">
            <a:extLst>
              <a:ext uri="{FF2B5EF4-FFF2-40B4-BE49-F238E27FC236}">
                <a16:creationId xmlns:a16="http://schemas.microsoft.com/office/drawing/2014/main" id="{6A4A60DD-957A-D948-93AF-0F53E2D6B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518" y="4557774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3" name="Text Box 28">
            <a:extLst>
              <a:ext uri="{FF2B5EF4-FFF2-40B4-BE49-F238E27FC236}">
                <a16:creationId xmlns:a16="http://schemas.microsoft.com/office/drawing/2014/main" id="{2EF03D27-1157-C24A-B408-A1AC89C8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218" y="4522849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ف │ ف  &lt;  ٧.٥ }</a:t>
            </a:r>
          </a:p>
        </p:txBody>
      </p:sp>
      <p:grpSp>
        <p:nvGrpSpPr>
          <p:cNvPr id="114" name="Group 29">
            <a:extLst>
              <a:ext uri="{FF2B5EF4-FFF2-40B4-BE49-F238E27FC236}">
                <a16:creationId xmlns:a16="http://schemas.microsoft.com/office/drawing/2014/main" id="{8A6D1B96-992F-C646-AA8A-A0364C487334}"/>
              </a:ext>
            </a:extLst>
          </p:cNvPr>
          <p:cNvGrpSpPr>
            <a:grpSpLocks/>
          </p:cNvGrpSpPr>
          <p:nvPr/>
        </p:nvGrpSpPr>
        <p:grpSpPr bwMode="auto">
          <a:xfrm>
            <a:off x="4966006" y="1244661"/>
            <a:ext cx="5364162" cy="769938"/>
            <a:chOff x="2177" y="482"/>
            <a:chExt cx="3379" cy="485"/>
          </a:xfrm>
        </p:grpSpPr>
        <p:sp>
          <p:nvSpPr>
            <p:cNvPr id="115" name="AutoShape 13">
              <a:extLst>
                <a:ext uri="{FF2B5EF4-FFF2-40B4-BE49-F238E27FC236}">
                  <a16:creationId xmlns:a16="http://schemas.microsoft.com/office/drawing/2014/main" id="{88FAEFAA-9572-8747-994A-722A463F2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504"/>
              <a:ext cx="3379" cy="385"/>
            </a:xfrm>
            <a:prstGeom prst="octagon">
              <a:avLst>
                <a:gd name="adj" fmla="val 29287"/>
              </a:avLst>
            </a:prstGeom>
            <a:solidFill>
              <a:srgbClr val="FF99CC">
                <a:alpha val="3098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/>
                <a:t>حل المتباينة  ــ        ف &gt;  ــ ١٠  وتحقق من صحة الحل :</a:t>
              </a:r>
              <a:endParaRPr lang="en-US" altLang="ar-SA" sz="2000" b="1"/>
            </a:p>
          </p:txBody>
        </p:sp>
        <p:grpSp>
          <p:nvGrpSpPr>
            <p:cNvPr id="116" name="Group 31">
              <a:extLst>
                <a:ext uri="{FF2B5EF4-FFF2-40B4-BE49-F238E27FC236}">
                  <a16:creationId xmlns:a16="http://schemas.microsoft.com/office/drawing/2014/main" id="{12373441-879E-7A43-96F2-B1DA8442C6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482"/>
              <a:ext cx="236" cy="485"/>
              <a:chOff x="1229" y="1940"/>
              <a:chExt cx="236" cy="485"/>
            </a:xfrm>
          </p:grpSpPr>
          <p:sp>
            <p:nvSpPr>
              <p:cNvPr id="117" name="Text Box 32">
                <a:extLst>
                  <a:ext uri="{FF2B5EF4-FFF2-40B4-BE49-F238E27FC236}">
                    <a16:creationId xmlns:a16="http://schemas.microsoft.com/office/drawing/2014/main" id="{3EB0F055-BC96-7B43-A8E5-9687F55AE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٤</a:t>
                </a:r>
              </a:p>
            </p:txBody>
          </p:sp>
          <p:sp>
            <p:nvSpPr>
              <p:cNvPr id="118" name="Line 33">
                <a:extLst>
                  <a:ext uri="{FF2B5EF4-FFF2-40B4-BE49-F238E27FC236}">
                    <a16:creationId xmlns:a16="http://schemas.microsoft.com/office/drawing/2014/main" id="{FA715CDA-DCE5-6A4D-98FE-CE72768E1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9" name="Text Box 34">
                <a:extLst>
                  <a:ext uri="{FF2B5EF4-FFF2-40B4-BE49-F238E27FC236}">
                    <a16:creationId xmlns:a16="http://schemas.microsoft.com/office/drawing/2014/main" id="{B5C9C7D7-4FAC-2341-89C4-DA89E0B83C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٣</a:t>
                </a:r>
              </a:p>
            </p:txBody>
          </p:sp>
        </p:grpSp>
      </p:grpSp>
      <p:sp>
        <p:nvSpPr>
          <p:cNvPr id="120" name="Text Box 35">
            <a:extLst>
              <a:ext uri="{FF2B5EF4-FFF2-40B4-BE49-F238E27FC236}">
                <a16:creationId xmlns:a16="http://schemas.microsoft.com/office/drawing/2014/main" id="{3AAD1D7D-C349-9548-8B52-E9F0B967B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206" y="2770249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      ف      ــ ١٠</a:t>
            </a:r>
          </a:p>
        </p:txBody>
      </p:sp>
      <p:grpSp>
        <p:nvGrpSpPr>
          <p:cNvPr id="121" name="Group 36">
            <a:extLst>
              <a:ext uri="{FF2B5EF4-FFF2-40B4-BE49-F238E27FC236}">
                <a16:creationId xmlns:a16="http://schemas.microsoft.com/office/drawing/2014/main" id="{5AFE122A-2F9A-834F-93A3-21FA20852719}"/>
              </a:ext>
            </a:extLst>
          </p:cNvPr>
          <p:cNvGrpSpPr>
            <a:grpSpLocks/>
          </p:cNvGrpSpPr>
          <p:nvPr/>
        </p:nvGrpSpPr>
        <p:grpSpPr bwMode="auto">
          <a:xfrm>
            <a:off x="6375706" y="2660711"/>
            <a:ext cx="374650" cy="769938"/>
            <a:chOff x="1229" y="1940"/>
            <a:chExt cx="236" cy="485"/>
          </a:xfrm>
        </p:grpSpPr>
        <p:sp>
          <p:nvSpPr>
            <p:cNvPr id="122" name="Text Box 37">
              <a:extLst>
                <a:ext uri="{FF2B5EF4-FFF2-40B4-BE49-F238E27FC236}">
                  <a16:creationId xmlns:a16="http://schemas.microsoft.com/office/drawing/2014/main" id="{3335C550-C328-8B47-A8A9-0C464A4FE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" y="1940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٤</a:t>
              </a:r>
            </a:p>
          </p:txBody>
        </p:sp>
        <p:sp>
          <p:nvSpPr>
            <p:cNvPr id="123" name="Line 38">
              <a:extLst>
                <a:ext uri="{FF2B5EF4-FFF2-40B4-BE49-F238E27FC236}">
                  <a16:creationId xmlns:a16="http://schemas.microsoft.com/office/drawing/2014/main" id="{56FDC6AF-0DA6-D948-989D-4AEDE88852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0" y="216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Text Box 39">
              <a:extLst>
                <a:ext uri="{FF2B5EF4-FFF2-40B4-BE49-F238E27FC236}">
                  <a16:creationId xmlns:a16="http://schemas.microsoft.com/office/drawing/2014/main" id="{9453E41A-EA1B-6B4E-B74C-F869D5D2D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9" y="2137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٣</a:t>
              </a:r>
            </a:p>
          </p:txBody>
        </p:sp>
      </p:grpSp>
      <p:grpSp>
        <p:nvGrpSpPr>
          <p:cNvPr id="125" name="Group 40">
            <a:extLst>
              <a:ext uri="{FF2B5EF4-FFF2-40B4-BE49-F238E27FC236}">
                <a16:creationId xmlns:a16="http://schemas.microsoft.com/office/drawing/2014/main" id="{4CD9C7D9-9530-E04A-87DD-EF49ADE1D54C}"/>
              </a:ext>
            </a:extLst>
          </p:cNvPr>
          <p:cNvGrpSpPr>
            <a:grpSpLocks/>
          </p:cNvGrpSpPr>
          <p:nvPr/>
        </p:nvGrpSpPr>
        <p:grpSpPr bwMode="auto">
          <a:xfrm>
            <a:off x="7024993" y="2670236"/>
            <a:ext cx="1000125" cy="769938"/>
            <a:chOff x="4831" y="1593"/>
            <a:chExt cx="630" cy="485"/>
          </a:xfrm>
        </p:grpSpPr>
        <p:grpSp>
          <p:nvGrpSpPr>
            <p:cNvPr id="126" name="Group 41">
              <a:extLst>
                <a:ext uri="{FF2B5EF4-FFF2-40B4-BE49-F238E27FC236}">
                  <a16:creationId xmlns:a16="http://schemas.microsoft.com/office/drawing/2014/main" id="{038B9E36-F8AA-A04B-AB8D-C0ACBCB7CD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" y="1593"/>
              <a:ext cx="236" cy="485"/>
              <a:chOff x="1229" y="1940"/>
              <a:chExt cx="236" cy="485"/>
            </a:xfrm>
          </p:grpSpPr>
          <p:sp>
            <p:nvSpPr>
              <p:cNvPr id="129" name="Text Box 42">
                <a:extLst>
                  <a:ext uri="{FF2B5EF4-FFF2-40B4-BE49-F238E27FC236}">
                    <a16:creationId xmlns:a16="http://schemas.microsoft.com/office/drawing/2014/main" id="{93C8502B-67D0-AF49-B89D-9A47AF3B00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  <p:sp>
            <p:nvSpPr>
              <p:cNvPr id="130" name="Line 43">
                <a:extLst>
                  <a:ext uri="{FF2B5EF4-FFF2-40B4-BE49-F238E27FC236}">
                    <a16:creationId xmlns:a16="http://schemas.microsoft.com/office/drawing/2014/main" id="{67FE9E08-0D60-A743-AD7F-825EB10B2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1" name="Text Box 44">
                <a:extLst>
                  <a:ext uri="{FF2B5EF4-FFF2-40B4-BE49-F238E27FC236}">
                    <a16:creationId xmlns:a16="http://schemas.microsoft.com/office/drawing/2014/main" id="{E97D5C50-5093-7E46-A3DE-69697DB0E0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٤</a:t>
                </a:r>
              </a:p>
            </p:txBody>
          </p:sp>
        </p:grpSp>
        <p:sp>
          <p:nvSpPr>
            <p:cNvPr id="127" name="Text Box 45">
              <a:extLst>
                <a:ext uri="{FF2B5EF4-FFF2-40B4-BE49-F238E27FC236}">
                  <a16:creationId xmlns:a16="http://schemas.microsoft.com/office/drawing/2014/main" id="{D566989E-726E-674A-B73F-E0CFC70BD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" y="1647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ــ</a:t>
              </a:r>
            </a:p>
          </p:txBody>
        </p:sp>
        <p:sp>
          <p:nvSpPr>
            <p:cNvPr id="128" name="Text Box 46">
              <a:extLst>
                <a:ext uri="{FF2B5EF4-FFF2-40B4-BE49-F238E27FC236}">
                  <a16:creationId xmlns:a16="http://schemas.microsoft.com/office/drawing/2014/main" id="{AF601FF2-4142-8148-984C-B8B00C7EA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1" y="1668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132" name="Group 47">
            <a:extLst>
              <a:ext uri="{FF2B5EF4-FFF2-40B4-BE49-F238E27FC236}">
                <a16:creationId xmlns:a16="http://schemas.microsoft.com/office/drawing/2014/main" id="{BBAEE752-BC9C-E743-9CDE-2BF35D7F80AE}"/>
              </a:ext>
            </a:extLst>
          </p:cNvPr>
          <p:cNvGrpSpPr>
            <a:grpSpLocks/>
          </p:cNvGrpSpPr>
          <p:nvPr/>
        </p:nvGrpSpPr>
        <p:grpSpPr bwMode="auto">
          <a:xfrm>
            <a:off x="4051606" y="2655949"/>
            <a:ext cx="1008062" cy="769937"/>
            <a:chOff x="1247" y="2137"/>
            <a:chExt cx="635" cy="485"/>
          </a:xfrm>
        </p:grpSpPr>
        <p:grpSp>
          <p:nvGrpSpPr>
            <p:cNvPr id="133" name="Group 48">
              <a:extLst>
                <a:ext uri="{FF2B5EF4-FFF2-40B4-BE49-F238E27FC236}">
                  <a16:creationId xmlns:a16="http://schemas.microsoft.com/office/drawing/2014/main" id="{95D013FD-BD3F-E24C-8276-9485C3570A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137"/>
              <a:ext cx="236" cy="485"/>
              <a:chOff x="1229" y="1940"/>
              <a:chExt cx="236" cy="485"/>
            </a:xfrm>
          </p:grpSpPr>
          <p:sp>
            <p:nvSpPr>
              <p:cNvPr id="136" name="Text Box 49">
                <a:extLst>
                  <a:ext uri="{FF2B5EF4-FFF2-40B4-BE49-F238E27FC236}">
                    <a16:creationId xmlns:a16="http://schemas.microsoft.com/office/drawing/2014/main" id="{CEA27E73-98C7-4749-8C2D-0DF7418F1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  <p:sp>
            <p:nvSpPr>
              <p:cNvPr id="137" name="Line 50">
                <a:extLst>
                  <a:ext uri="{FF2B5EF4-FFF2-40B4-BE49-F238E27FC236}">
                    <a16:creationId xmlns:a16="http://schemas.microsoft.com/office/drawing/2014/main" id="{A59E5341-9AD7-4040-B31D-21A8F3881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8" name="Text Box 51">
                <a:extLst>
                  <a:ext uri="{FF2B5EF4-FFF2-40B4-BE49-F238E27FC236}">
                    <a16:creationId xmlns:a16="http://schemas.microsoft.com/office/drawing/2014/main" id="{18E70903-0AE8-B840-B9D8-C2D183794C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٤</a:t>
                </a:r>
              </a:p>
            </p:txBody>
          </p:sp>
        </p:grpSp>
        <p:sp>
          <p:nvSpPr>
            <p:cNvPr id="134" name="Text Box 52">
              <a:extLst>
                <a:ext uri="{FF2B5EF4-FFF2-40B4-BE49-F238E27FC236}">
                  <a16:creationId xmlns:a16="http://schemas.microsoft.com/office/drawing/2014/main" id="{F4E84FB5-EDC3-F24E-8C20-40859F50E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9" y="2191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ــ</a:t>
              </a:r>
            </a:p>
          </p:txBody>
        </p:sp>
        <p:sp>
          <p:nvSpPr>
            <p:cNvPr id="135" name="Text Box 53">
              <a:extLst>
                <a:ext uri="{FF2B5EF4-FFF2-40B4-BE49-F238E27FC236}">
                  <a16:creationId xmlns:a16="http://schemas.microsoft.com/office/drawing/2014/main" id="{1DB65979-E9DC-5E4D-BF69-CE8161E09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" y="2212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sp>
        <p:nvSpPr>
          <p:cNvPr id="139" name="Line 54">
            <a:extLst>
              <a:ext uri="{FF2B5EF4-FFF2-40B4-BE49-F238E27FC236}">
                <a16:creationId xmlns:a16="http://schemas.microsoft.com/office/drawing/2014/main" id="{8DC9FC92-3433-FD4A-A3D2-D72D6004DF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5368" y="2765486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0" name="Line 55">
            <a:extLst>
              <a:ext uri="{FF2B5EF4-FFF2-40B4-BE49-F238E27FC236}">
                <a16:creationId xmlns:a16="http://schemas.microsoft.com/office/drawing/2014/main" id="{243EB66E-496E-274B-857A-37FE84902E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6956" y="3052824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1" name="Line 56">
            <a:extLst>
              <a:ext uri="{FF2B5EF4-FFF2-40B4-BE49-F238E27FC236}">
                <a16:creationId xmlns:a16="http://schemas.microsoft.com/office/drawing/2014/main" id="{67F39A54-0AD5-244E-B75D-790F64CD9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5406" y="2751199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2" name="Line 57">
            <a:extLst>
              <a:ext uri="{FF2B5EF4-FFF2-40B4-BE49-F238E27FC236}">
                <a16:creationId xmlns:a16="http://schemas.microsoft.com/office/drawing/2014/main" id="{3CB41777-03F4-E349-BA24-D23F7D4C95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94768" y="3052824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3" name="Text Box 61">
            <a:extLst>
              <a:ext uri="{FF2B5EF4-FFF2-40B4-BE49-F238E27FC236}">
                <a16:creationId xmlns:a16="http://schemas.microsoft.com/office/drawing/2014/main" id="{03ADBA37-82FB-8D44-8456-B4A01272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206" y="2775011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&gt;</a:t>
            </a:r>
          </a:p>
        </p:txBody>
      </p:sp>
      <p:sp>
        <p:nvSpPr>
          <p:cNvPr id="144" name="Text Box 62">
            <a:extLst>
              <a:ext uri="{FF2B5EF4-FFF2-40B4-BE49-F238E27FC236}">
                <a16:creationId xmlns:a16="http://schemas.microsoft.com/office/drawing/2014/main" id="{A17BCABF-EFB2-5840-983B-E1DAAB73E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793" y="2781361"/>
            <a:ext cx="39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&lt;</a:t>
            </a:r>
          </a:p>
        </p:txBody>
      </p:sp>
      <p:sp>
        <p:nvSpPr>
          <p:cNvPr id="145" name="Oval 146">
            <a:extLst>
              <a:ext uri="{FF2B5EF4-FFF2-40B4-BE49-F238E27FC236}">
                <a16:creationId xmlns:a16="http://schemas.microsoft.com/office/drawing/2014/main" id="{DF96CF91-FD32-DB46-A854-0EA1FF09E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018" y="5667436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grpSp>
        <p:nvGrpSpPr>
          <p:cNvPr id="146" name="Group 143">
            <a:extLst>
              <a:ext uri="{FF2B5EF4-FFF2-40B4-BE49-F238E27FC236}">
                <a16:creationId xmlns:a16="http://schemas.microsoft.com/office/drawing/2014/main" id="{1A6CC18B-0FE2-4641-87AA-0D7F0CC8C716}"/>
              </a:ext>
            </a:extLst>
          </p:cNvPr>
          <p:cNvGrpSpPr>
            <a:grpSpLocks/>
          </p:cNvGrpSpPr>
          <p:nvPr/>
        </p:nvGrpSpPr>
        <p:grpSpPr bwMode="auto">
          <a:xfrm>
            <a:off x="3629331" y="5567424"/>
            <a:ext cx="4210050" cy="708025"/>
            <a:chOff x="227" y="3158"/>
            <a:chExt cx="2652" cy="446"/>
          </a:xfrm>
        </p:grpSpPr>
        <p:sp>
          <p:nvSpPr>
            <p:cNvPr id="147" name="Line 144">
              <a:extLst>
                <a:ext uri="{FF2B5EF4-FFF2-40B4-BE49-F238E27FC236}">
                  <a16:creationId xmlns:a16="http://schemas.microsoft.com/office/drawing/2014/main" id="{48047FA2-6A32-5548-B402-B89B3475DB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8" name="Text Box 145">
              <a:extLst>
                <a:ext uri="{FF2B5EF4-FFF2-40B4-BE49-F238E27FC236}">
                  <a16:creationId xmlns:a16="http://schemas.microsoft.com/office/drawing/2014/main" id="{064CB20B-4591-2D4B-BC91-852C3AE23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3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٩            ٨          ٧          ٦         ٥</a:t>
              </a:r>
              <a:endParaRPr lang="he-IL" altLang="ar-SA" sz="2000" b="1"/>
            </a:p>
          </p:txBody>
        </p:sp>
      </p:grpSp>
      <p:sp>
        <p:nvSpPr>
          <p:cNvPr id="149" name="AutoShape 19">
            <a:extLst>
              <a:ext uri="{FF2B5EF4-FFF2-40B4-BE49-F238E27FC236}">
                <a16:creationId xmlns:a16="http://schemas.microsoft.com/office/drawing/2014/main" id="{C7403062-E03B-2241-860B-DA0E01349AD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856343" y="5643624"/>
            <a:ext cx="2320925" cy="303212"/>
          </a:xfrm>
          <a:prstGeom prst="leftArrow">
            <a:avLst>
              <a:gd name="adj1" fmla="val 50000"/>
              <a:gd name="adj2" fmla="val 16776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50" name="مربع نص 44">
            <a:extLst>
              <a:ext uri="{FF2B5EF4-FFF2-40B4-BE49-F238E27FC236}">
                <a16:creationId xmlns:a16="http://schemas.microsoft.com/office/drawing/2014/main" id="{C603F4F4-5FE3-CB4D-9EB0-4CD48ECD6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163" y="1346901"/>
            <a:ext cx="1404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٢ب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4A90C54-B911-EF42-A699-E3D28785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621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/>
      <p:bldP spid="120" grpId="0"/>
      <p:bldP spid="143" grpId="0"/>
      <p:bldP spid="143" grpId="1"/>
      <p:bldP spid="1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Rectangle 30">
            <a:extLst>
              <a:ext uri="{FF2B5EF4-FFF2-40B4-BE49-F238E27FC236}">
                <a16:creationId xmlns:a16="http://schemas.microsoft.com/office/drawing/2014/main" id="{5DA44318-8DB5-4B44-9EC4-307FC33B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239" y="2256129"/>
            <a:ext cx="6229350" cy="4186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1" name="Text Box 31">
            <a:extLst>
              <a:ext uri="{FF2B5EF4-FFF2-40B4-BE49-F238E27FC236}">
                <a16:creationId xmlns:a16="http://schemas.microsoft.com/office/drawing/2014/main" id="{52D59A52-0747-1D4B-B843-CF2C54279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39" y="3599153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  ≥  ــ ١٥</a:t>
            </a:r>
          </a:p>
        </p:txBody>
      </p:sp>
      <p:sp>
        <p:nvSpPr>
          <p:cNvPr id="112" name="Text Box 32">
            <a:extLst>
              <a:ext uri="{FF2B5EF4-FFF2-40B4-BE49-F238E27FC236}">
                <a16:creationId xmlns:a16="http://schemas.microsoft.com/office/drawing/2014/main" id="{5F83991D-E464-D04C-85B0-A769628A1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914" y="4402428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3" name="Text Box 33">
            <a:extLst>
              <a:ext uri="{FF2B5EF4-FFF2-40B4-BE49-F238E27FC236}">
                <a16:creationId xmlns:a16="http://schemas.microsoft.com/office/drawing/2014/main" id="{3D6837A5-6CC5-E64D-B663-316C197C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277" y="4435765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≥  ــ ١٥ }</a:t>
            </a:r>
          </a:p>
        </p:txBody>
      </p:sp>
      <p:grpSp>
        <p:nvGrpSpPr>
          <p:cNvPr id="114" name="Group 69">
            <a:extLst>
              <a:ext uri="{FF2B5EF4-FFF2-40B4-BE49-F238E27FC236}">
                <a16:creationId xmlns:a16="http://schemas.microsoft.com/office/drawing/2014/main" id="{CF3CF000-25F0-4049-A3C1-C17ED0B42B8E}"/>
              </a:ext>
            </a:extLst>
          </p:cNvPr>
          <p:cNvGrpSpPr>
            <a:grpSpLocks/>
          </p:cNvGrpSpPr>
          <p:nvPr/>
        </p:nvGrpSpPr>
        <p:grpSpPr bwMode="auto">
          <a:xfrm>
            <a:off x="4923852" y="1140115"/>
            <a:ext cx="5364162" cy="769938"/>
            <a:chOff x="2177" y="482"/>
            <a:chExt cx="3379" cy="485"/>
          </a:xfrm>
        </p:grpSpPr>
        <p:sp>
          <p:nvSpPr>
            <p:cNvPr id="115" name="AutoShape 13">
              <a:extLst>
                <a:ext uri="{FF2B5EF4-FFF2-40B4-BE49-F238E27FC236}">
                  <a16:creationId xmlns:a16="http://schemas.microsoft.com/office/drawing/2014/main" id="{27405B5C-5CA1-2C4C-81C0-E0A7B7FE7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504"/>
              <a:ext cx="3379" cy="385"/>
            </a:xfrm>
            <a:prstGeom prst="octagon">
              <a:avLst>
                <a:gd name="adj" fmla="val 29287"/>
              </a:avLst>
            </a:prstGeom>
            <a:solidFill>
              <a:srgbClr val="FF99CC">
                <a:alpha val="3098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/>
                <a:t>حل المتباينة        م  ≥  ــ  ٣  وتحقق من صحة الحل :</a:t>
              </a:r>
              <a:endParaRPr lang="en-US" altLang="ar-SA" sz="2000" b="1"/>
            </a:p>
          </p:txBody>
        </p:sp>
        <p:grpSp>
          <p:nvGrpSpPr>
            <p:cNvPr id="116" name="Group 36">
              <a:extLst>
                <a:ext uri="{FF2B5EF4-FFF2-40B4-BE49-F238E27FC236}">
                  <a16:creationId xmlns:a16="http://schemas.microsoft.com/office/drawing/2014/main" id="{97B5AC09-FB38-0B45-978E-7A22A01D6D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4" y="482"/>
              <a:ext cx="236" cy="485"/>
              <a:chOff x="1229" y="1940"/>
              <a:chExt cx="236" cy="485"/>
            </a:xfrm>
          </p:grpSpPr>
          <p:sp>
            <p:nvSpPr>
              <p:cNvPr id="117" name="Text Box 37">
                <a:extLst>
                  <a:ext uri="{FF2B5EF4-FFF2-40B4-BE49-F238E27FC236}">
                    <a16:creationId xmlns:a16="http://schemas.microsoft.com/office/drawing/2014/main" id="{2FBF865B-AD90-0F44-9D9B-74225B721D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١</a:t>
                </a:r>
              </a:p>
            </p:txBody>
          </p:sp>
          <p:sp>
            <p:nvSpPr>
              <p:cNvPr id="118" name="Line 38">
                <a:extLst>
                  <a:ext uri="{FF2B5EF4-FFF2-40B4-BE49-F238E27FC236}">
                    <a16:creationId xmlns:a16="http://schemas.microsoft.com/office/drawing/2014/main" id="{F757FFEF-DD2C-DE4C-A8A7-DB29472AA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9" name="Text Box 39">
                <a:extLst>
                  <a:ext uri="{FF2B5EF4-FFF2-40B4-BE49-F238E27FC236}">
                    <a16:creationId xmlns:a16="http://schemas.microsoft.com/office/drawing/2014/main" id="{309C7C81-E813-AA40-9407-4A23A32893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٥</a:t>
                </a:r>
              </a:p>
            </p:txBody>
          </p:sp>
        </p:grpSp>
      </p:grpSp>
      <p:grpSp>
        <p:nvGrpSpPr>
          <p:cNvPr id="120" name="Group 72">
            <a:extLst>
              <a:ext uri="{FF2B5EF4-FFF2-40B4-BE49-F238E27FC236}">
                <a16:creationId xmlns:a16="http://schemas.microsoft.com/office/drawing/2014/main" id="{89FDDFE7-5A96-CB40-B1C7-E9F3BC5024CA}"/>
              </a:ext>
            </a:extLst>
          </p:cNvPr>
          <p:cNvGrpSpPr>
            <a:grpSpLocks/>
          </p:cNvGrpSpPr>
          <p:nvPr/>
        </p:nvGrpSpPr>
        <p:grpSpPr bwMode="auto">
          <a:xfrm>
            <a:off x="4873052" y="2556165"/>
            <a:ext cx="2195512" cy="769938"/>
            <a:chOff x="2145" y="1374"/>
            <a:chExt cx="1383" cy="485"/>
          </a:xfrm>
        </p:grpSpPr>
        <p:sp>
          <p:nvSpPr>
            <p:cNvPr id="121" name="Text Box 40">
              <a:extLst>
                <a:ext uri="{FF2B5EF4-FFF2-40B4-BE49-F238E27FC236}">
                  <a16:creationId xmlns:a16="http://schemas.microsoft.com/office/drawing/2014/main" id="{9079A2C6-F2CD-B949-BE17-2D0901B92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" y="1443"/>
              <a:ext cx="1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       م      ــ  ٣</a:t>
              </a:r>
            </a:p>
          </p:txBody>
        </p:sp>
        <p:grpSp>
          <p:nvGrpSpPr>
            <p:cNvPr id="122" name="Group 41">
              <a:extLst>
                <a:ext uri="{FF2B5EF4-FFF2-40B4-BE49-F238E27FC236}">
                  <a16:creationId xmlns:a16="http://schemas.microsoft.com/office/drawing/2014/main" id="{8562D418-5D7D-9F42-9D08-4BB1AF226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" y="1374"/>
              <a:ext cx="236" cy="485"/>
              <a:chOff x="1229" y="1940"/>
              <a:chExt cx="236" cy="485"/>
            </a:xfrm>
          </p:grpSpPr>
          <p:sp>
            <p:nvSpPr>
              <p:cNvPr id="123" name="Text Box 42">
                <a:extLst>
                  <a:ext uri="{FF2B5EF4-FFF2-40B4-BE49-F238E27FC236}">
                    <a16:creationId xmlns:a16="http://schemas.microsoft.com/office/drawing/2014/main" id="{C57EBD6B-F6B1-5042-AC63-A7AB6827EF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١</a:t>
                </a:r>
              </a:p>
            </p:txBody>
          </p:sp>
          <p:sp>
            <p:nvSpPr>
              <p:cNvPr id="124" name="Line 43">
                <a:extLst>
                  <a:ext uri="{FF2B5EF4-FFF2-40B4-BE49-F238E27FC236}">
                    <a16:creationId xmlns:a16="http://schemas.microsoft.com/office/drawing/2014/main" id="{FB58CBFE-D3F6-C640-B8DE-9A01B58D8A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5" name="Text Box 44">
                <a:extLst>
                  <a:ext uri="{FF2B5EF4-FFF2-40B4-BE49-F238E27FC236}">
                    <a16:creationId xmlns:a16="http://schemas.microsoft.com/office/drawing/2014/main" id="{EC480A3E-A2A9-364F-B322-FA4DD0CB7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٥</a:t>
                </a:r>
              </a:p>
            </p:txBody>
          </p:sp>
        </p:grpSp>
      </p:grpSp>
      <p:grpSp>
        <p:nvGrpSpPr>
          <p:cNvPr id="126" name="Group 71">
            <a:extLst>
              <a:ext uri="{FF2B5EF4-FFF2-40B4-BE49-F238E27FC236}">
                <a16:creationId xmlns:a16="http://schemas.microsoft.com/office/drawing/2014/main" id="{789E84EA-10DC-1D41-BD94-0980F8ABD24C}"/>
              </a:ext>
            </a:extLst>
          </p:cNvPr>
          <p:cNvGrpSpPr>
            <a:grpSpLocks/>
          </p:cNvGrpSpPr>
          <p:nvPr/>
        </p:nvGrpSpPr>
        <p:grpSpPr bwMode="auto">
          <a:xfrm>
            <a:off x="6781227" y="2565690"/>
            <a:ext cx="698500" cy="769938"/>
            <a:chOff x="3347" y="1380"/>
            <a:chExt cx="440" cy="485"/>
          </a:xfrm>
        </p:grpSpPr>
        <p:grpSp>
          <p:nvGrpSpPr>
            <p:cNvPr id="127" name="Group 46">
              <a:extLst>
                <a:ext uri="{FF2B5EF4-FFF2-40B4-BE49-F238E27FC236}">
                  <a16:creationId xmlns:a16="http://schemas.microsoft.com/office/drawing/2014/main" id="{87342295-38B8-1F4E-9B42-78CE59FC2D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1" y="1380"/>
              <a:ext cx="236" cy="485"/>
              <a:chOff x="1229" y="1940"/>
              <a:chExt cx="236" cy="485"/>
            </a:xfrm>
          </p:grpSpPr>
          <p:sp>
            <p:nvSpPr>
              <p:cNvPr id="129" name="Text Box 47">
                <a:extLst>
                  <a:ext uri="{FF2B5EF4-FFF2-40B4-BE49-F238E27FC236}">
                    <a16:creationId xmlns:a16="http://schemas.microsoft.com/office/drawing/2014/main" id="{C66628C5-5F51-8A41-8A6D-48317B600D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٥</a:t>
                </a:r>
              </a:p>
            </p:txBody>
          </p:sp>
          <p:sp>
            <p:nvSpPr>
              <p:cNvPr id="130" name="Line 48">
                <a:extLst>
                  <a:ext uri="{FF2B5EF4-FFF2-40B4-BE49-F238E27FC236}">
                    <a16:creationId xmlns:a16="http://schemas.microsoft.com/office/drawing/2014/main" id="{587251A7-0C83-334B-A32F-DDDEEF5E1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1" name="Text Box 49">
                <a:extLst>
                  <a:ext uri="{FF2B5EF4-FFF2-40B4-BE49-F238E27FC236}">
                    <a16:creationId xmlns:a16="http://schemas.microsoft.com/office/drawing/2014/main" id="{62970027-3408-9341-A154-C0E3F517E6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١</a:t>
                </a:r>
              </a:p>
            </p:txBody>
          </p:sp>
        </p:grpSp>
        <p:sp>
          <p:nvSpPr>
            <p:cNvPr id="128" name="Text Box 51">
              <a:extLst>
                <a:ext uri="{FF2B5EF4-FFF2-40B4-BE49-F238E27FC236}">
                  <a16:creationId xmlns:a16="http://schemas.microsoft.com/office/drawing/2014/main" id="{0722A8B3-6BFE-094F-8E21-17ECD6171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1455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132" name="Group 70">
            <a:extLst>
              <a:ext uri="{FF2B5EF4-FFF2-40B4-BE49-F238E27FC236}">
                <a16:creationId xmlns:a16="http://schemas.microsoft.com/office/drawing/2014/main" id="{029D3DC4-C507-164C-AAAB-3D9226DA55CC}"/>
              </a:ext>
            </a:extLst>
          </p:cNvPr>
          <p:cNvGrpSpPr>
            <a:grpSpLocks/>
          </p:cNvGrpSpPr>
          <p:nvPr/>
        </p:nvGrpSpPr>
        <p:grpSpPr bwMode="auto">
          <a:xfrm>
            <a:off x="4561902" y="2551403"/>
            <a:ext cx="757237" cy="769937"/>
            <a:chOff x="1759" y="1371"/>
            <a:chExt cx="477" cy="485"/>
          </a:xfrm>
        </p:grpSpPr>
        <p:grpSp>
          <p:nvGrpSpPr>
            <p:cNvPr id="133" name="Group 53">
              <a:extLst>
                <a:ext uri="{FF2B5EF4-FFF2-40B4-BE49-F238E27FC236}">
                  <a16:creationId xmlns:a16="http://schemas.microsoft.com/office/drawing/2014/main" id="{FC906A1F-9D2D-8846-8170-2D16D8F41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371"/>
              <a:ext cx="236" cy="485"/>
              <a:chOff x="1229" y="1940"/>
              <a:chExt cx="236" cy="485"/>
            </a:xfrm>
          </p:grpSpPr>
          <p:sp>
            <p:nvSpPr>
              <p:cNvPr id="135" name="Text Box 54">
                <a:extLst>
                  <a:ext uri="{FF2B5EF4-FFF2-40B4-BE49-F238E27FC236}">
                    <a16:creationId xmlns:a16="http://schemas.microsoft.com/office/drawing/2014/main" id="{6DBE61BF-03AA-0E43-8107-0DB0DD551B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٥</a:t>
                </a:r>
              </a:p>
            </p:txBody>
          </p:sp>
          <p:sp>
            <p:nvSpPr>
              <p:cNvPr id="136" name="Line 55">
                <a:extLst>
                  <a:ext uri="{FF2B5EF4-FFF2-40B4-BE49-F238E27FC236}">
                    <a16:creationId xmlns:a16="http://schemas.microsoft.com/office/drawing/2014/main" id="{CFC190BF-2F0B-9C40-B1DC-F501E24F0B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7" name="Text Box 56">
                <a:extLst>
                  <a:ext uri="{FF2B5EF4-FFF2-40B4-BE49-F238E27FC236}">
                    <a16:creationId xmlns:a16="http://schemas.microsoft.com/office/drawing/2014/main" id="{52D980B1-A701-5F4C-805B-C6FBA2F1A7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١</a:t>
                </a:r>
              </a:p>
            </p:txBody>
          </p:sp>
        </p:grpSp>
        <p:sp>
          <p:nvSpPr>
            <p:cNvPr id="134" name="Text Box 58">
              <a:extLst>
                <a:ext uri="{FF2B5EF4-FFF2-40B4-BE49-F238E27FC236}">
                  <a16:creationId xmlns:a16="http://schemas.microsoft.com/office/drawing/2014/main" id="{7187A847-7412-CC40-A1A3-D0DBFD9A70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" y="1446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sp>
        <p:nvSpPr>
          <p:cNvPr id="138" name="Line 59">
            <a:extLst>
              <a:ext uri="{FF2B5EF4-FFF2-40B4-BE49-F238E27FC236}">
                <a16:creationId xmlns:a16="http://schemas.microsoft.com/office/drawing/2014/main" id="{80EF91DA-F744-0B4D-8D3A-04616AC89C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1602" y="2660940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9" name="Line 60">
            <a:extLst>
              <a:ext uri="{FF2B5EF4-FFF2-40B4-BE49-F238E27FC236}">
                <a16:creationId xmlns:a16="http://schemas.microsoft.com/office/drawing/2014/main" id="{ED32D99F-ECC3-7E49-AC45-47632BD69A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3189" y="2948278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0" name="Line 61">
            <a:extLst>
              <a:ext uri="{FF2B5EF4-FFF2-40B4-BE49-F238E27FC236}">
                <a16:creationId xmlns:a16="http://schemas.microsoft.com/office/drawing/2014/main" id="{DF7A309C-5587-B347-9D1F-3BE43D7985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8977" y="2646653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1" name="Line 62">
            <a:extLst>
              <a:ext uri="{FF2B5EF4-FFF2-40B4-BE49-F238E27FC236}">
                <a16:creationId xmlns:a16="http://schemas.microsoft.com/office/drawing/2014/main" id="{8632445D-52AF-1E4F-9314-C7C3675B4C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60564" y="2948278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2" name="Text Box 63">
            <a:extLst>
              <a:ext uri="{FF2B5EF4-FFF2-40B4-BE49-F238E27FC236}">
                <a16:creationId xmlns:a16="http://schemas.microsoft.com/office/drawing/2014/main" id="{38DA148A-5120-2E47-8378-8C31DF0C9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377" y="2670465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≥</a:t>
            </a:r>
          </a:p>
        </p:txBody>
      </p:sp>
      <p:grpSp>
        <p:nvGrpSpPr>
          <p:cNvPr id="143" name="Group 143">
            <a:extLst>
              <a:ext uri="{FF2B5EF4-FFF2-40B4-BE49-F238E27FC236}">
                <a16:creationId xmlns:a16="http://schemas.microsoft.com/office/drawing/2014/main" id="{52F0F571-B758-AE48-A332-86DB07D12E47}"/>
              </a:ext>
            </a:extLst>
          </p:cNvPr>
          <p:cNvGrpSpPr>
            <a:grpSpLocks/>
          </p:cNvGrpSpPr>
          <p:nvPr/>
        </p:nvGrpSpPr>
        <p:grpSpPr bwMode="auto">
          <a:xfrm>
            <a:off x="3806252" y="5605753"/>
            <a:ext cx="4210050" cy="708025"/>
            <a:chOff x="227" y="3158"/>
            <a:chExt cx="2652" cy="446"/>
          </a:xfrm>
        </p:grpSpPr>
        <p:sp>
          <p:nvSpPr>
            <p:cNvPr id="144" name="Line 144">
              <a:extLst>
                <a:ext uri="{FF2B5EF4-FFF2-40B4-BE49-F238E27FC236}">
                  <a16:creationId xmlns:a16="http://schemas.microsoft.com/office/drawing/2014/main" id="{1B7F0E55-CFD4-C844-9B2F-C25947C71A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5" name="Text Box 145">
              <a:extLst>
                <a:ext uri="{FF2B5EF4-FFF2-40B4-BE49-F238E27FC236}">
                  <a16:creationId xmlns:a16="http://schemas.microsoft.com/office/drawing/2014/main" id="{6CF0B510-91B4-8840-B69E-595A66842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-١٣        -١٤     -١٥      -١٦      -١٧</a:t>
              </a:r>
              <a:endParaRPr lang="he-IL" altLang="ar-SA" sz="2000" b="1"/>
            </a:p>
          </p:txBody>
        </p:sp>
      </p:grpSp>
      <p:sp>
        <p:nvSpPr>
          <p:cNvPr id="146" name="Oval 146">
            <a:extLst>
              <a:ext uri="{FF2B5EF4-FFF2-40B4-BE49-F238E27FC236}">
                <a16:creationId xmlns:a16="http://schemas.microsoft.com/office/drawing/2014/main" id="{F9A2F88B-3491-194E-AFAD-31B5594F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652" y="5726403"/>
            <a:ext cx="215900" cy="21590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7" name="AutoShape 19">
            <a:extLst>
              <a:ext uri="{FF2B5EF4-FFF2-40B4-BE49-F238E27FC236}">
                <a16:creationId xmlns:a16="http://schemas.microsoft.com/office/drawing/2014/main" id="{F8B5DABF-114A-D34B-8C3B-E1217CCC15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76364" y="5691478"/>
            <a:ext cx="1976438" cy="303212"/>
          </a:xfrm>
          <a:prstGeom prst="leftArrow">
            <a:avLst>
              <a:gd name="adj1" fmla="val 50000"/>
              <a:gd name="adj2" fmla="val 1677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8" name="مستطيل 1">
            <a:extLst>
              <a:ext uri="{FF2B5EF4-FFF2-40B4-BE49-F238E27FC236}">
                <a16:creationId xmlns:a16="http://schemas.microsoft.com/office/drawing/2014/main" id="{3E65A8FD-8C50-D045-9B55-372DE3B15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989" y="5589878"/>
            <a:ext cx="25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he-IL" altLang="ar-SA" sz="1800" b="1"/>
              <a:t>׀</a:t>
            </a:r>
            <a:endParaRPr lang="ar-SA" altLang="ar-SA" sz="1800"/>
          </a:p>
        </p:txBody>
      </p:sp>
      <p:sp>
        <p:nvSpPr>
          <p:cNvPr id="149" name="مربع نص 41">
            <a:extLst>
              <a:ext uri="{FF2B5EF4-FFF2-40B4-BE49-F238E27FC236}">
                <a16:creationId xmlns:a16="http://schemas.microsoft.com/office/drawing/2014/main" id="{673455B4-DCB8-0648-B574-78C4B31DB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438" y="1512975"/>
            <a:ext cx="1404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٢جـ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7C19234-3CB7-6F42-A132-C8EA825E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3604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/>
      <p:bldP spid="1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Rectangle 34">
            <a:extLst>
              <a:ext uri="{FF2B5EF4-FFF2-40B4-BE49-F238E27FC236}">
                <a16:creationId xmlns:a16="http://schemas.microsoft.com/office/drawing/2014/main" id="{B36EA675-958A-F642-BA46-64F6569FD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90" y="1947034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1" name="Text Box 36">
            <a:extLst>
              <a:ext uri="{FF2B5EF4-FFF2-40B4-BE49-F238E27FC236}">
                <a16:creationId xmlns:a16="http://schemas.microsoft.com/office/drawing/2014/main" id="{446FEF84-565D-2D43-B435-90B897AD2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801" y="4660843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grpSp>
        <p:nvGrpSpPr>
          <p:cNvPr id="112" name="Group 38">
            <a:extLst>
              <a:ext uri="{FF2B5EF4-FFF2-40B4-BE49-F238E27FC236}">
                <a16:creationId xmlns:a16="http://schemas.microsoft.com/office/drawing/2014/main" id="{29707CD0-CCEE-344D-8D9D-DF567BF34C2A}"/>
              </a:ext>
            </a:extLst>
          </p:cNvPr>
          <p:cNvGrpSpPr>
            <a:grpSpLocks/>
          </p:cNvGrpSpPr>
          <p:nvPr/>
        </p:nvGrpSpPr>
        <p:grpSpPr bwMode="auto">
          <a:xfrm>
            <a:off x="4968701" y="1169930"/>
            <a:ext cx="5364162" cy="769938"/>
            <a:chOff x="2177" y="482"/>
            <a:chExt cx="3379" cy="485"/>
          </a:xfrm>
        </p:grpSpPr>
        <p:sp>
          <p:nvSpPr>
            <p:cNvPr id="113" name="AutoShape 13">
              <a:extLst>
                <a:ext uri="{FF2B5EF4-FFF2-40B4-BE49-F238E27FC236}">
                  <a16:creationId xmlns:a16="http://schemas.microsoft.com/office/drawing/2014/main" id="{889D13BE-9C05-094C-AAC8-AB6635017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504"/>
              <a:ext cx="3379" cy="385"/>
            </a:xfrm>
            <a:prstGeom prst="octagon">
              <a:avLst>
                <a:gd name="adj" fmla="val 29287"/>
              </a:avLst>
            </a:prstGeom>
            <a:solidFill>
              <a:srgbClr val="FF99CC">
                <a:alpha val="3098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/>
                <a:t>حل المتباينة        ت  &lt;   ٥  وتحقق من صحة الحل :</a:t>
              </a:r>
              <a:endParaRPr lang="en-US" altLang="ar-SA" sz="2000" b="1"/>
            </a:p>
          </p:txBody>
        </p:sp>
        <p:grpSp>
          <p:nvGrpSpPr>
            <p:cNvPr id="114" name="Group 40">
              <a:extLst>
                <a:ext uri="{FF2B5EF4-FFF2-40B4-BE49-F238E27FC236}">
                  <a16:creationId xmlns:a16="http://schemas.microsoft.com/office/drawing/2014/main" id="{18AE2509-E507-6E46-99F8-FD3564B31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4" y="482"/>
              <a:ext cx="236" cy="485"/>
              <a:chOff x="1229" y="1940"/>
              <a:chExt cx="236" cy="485"/>
            </a:xfrm>
          </p:grpSpPr>
          <p:sp>
            <p:nvSpPr>
              <p:cNvPr id="115" name="Text Box 41">
                <a:extLst>
                  <a:ext uri="{FF2B5EF4-FFF2-40B4-BE49-F238E27FC236}">
                    <a16:creationId xmlns:a16="http://schemas.microsoft.com/office/drawing/2014/main" id="{7898969D-6BFC-EC49-8BF9-C73412524E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116" name="Line 42">
                <a:extLst>
                  <a:ext uri="{FF2B5EF4-FFF2-40B4-BE49-F238E27FC236}">
                    <a16:creationId xmlns:a16="http://schemas.microsoft.com/office/drawing/2014/main" id="{C8E3F597-8F06-5447-A5BC-0FE5E3F9B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7" name="Text Box 43">
                <a:extLst>
                  <a:ext uri="{FF2B5EF4-FFF2-40B4-BE49-F238E27FC236}">
                    <a16:creationId xmlns:a16="http://schemas.microsoft.com/office/drawing/2014/main" id="{897307D5-D0C8-5C4E-978F-882C094115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٨</a:t>
                </a:r>
              </a:p>
            </p:txBody>
          </p:sp>
        </p:grpSp>
      </p:grpSp>
      <p:grpSp>
        <p:nvGrpSpPr>
          <p:cNvPr id="118" name="Group 44">
            <a:extLst>
              <a:ext uri="{FF2B5EF4-FFF2-40B4-BE49-F238E27FC236}">
                <a16:creationId xmlns:a16="http://schemas.microsoft.com/office/drawing/2014/main" id="{26389F3E-8A00-2940-A35A-3369F3B79F31}"/>
              </a:ext>
            </a:extLst>
          </p:cNvPr>
          <p:cNvGrpSpPr>
            <a:grpSpLocks/>
          </p:cNvGrpSpPr>
          <p:nvPr/>
        </p:nvGrpSpPr>
        <p:grpSpPr bwMode="auto">
          <a:xfrm>
            <a:off x="4917901" y="2585980"/>
            <a:ext cx="2195512" cy="769938"/>
            <a:chOff x="2145" y="1374"/>
            <a:chExt cx="1383" cy="485"/>
          </a:xfrm>
        </p:grpSpPr>
        <p:sp>
          <p:nvSpPr>
            <p:cNvPr id="119" name="Text Box 45">
              <a:extLst>
                <a:ext uri="{FF2B5EF4-FFF2-40B4-BE49-F238E27FC236}">
                  <a16:creationId xmlns:a16="http://schemas.microsoft.com/office/drawing/2014/main" id="{61681837-5CA9-6E4A-B8F9-176EFC93C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" y="1443"/>
              <a:ext cx="1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       ت      ٥</a:t>
              </a:r>
            </a:p>
          </p:txBody>
        </p:sp>
        <p:grpSp>
          <p:nvGrpSpPr>
            <p:cNvPr id="120" name="Group 46">
              <a:extLst>
                <a:ext uri="{FF2B5EF4-FFF2-40B4-BE49-F238E27FC236}">
                  <a16:creationId xmlns:a16="http://schemas.microsoft.com/office/drawing/2014/main" id="{9692B0C6-5FB7-A349-AE5F-16FBC495C7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" y="1374"/>
              <a:ext cx="236" cy="485"/>
              <a:chOff x="1229" y="1940"/>
              <a:chExt cx="236" cy="485"/>
            </a:xfrm>
          </p:grpSpPr>
          <p:sp>
            <p:nvSpPr>
              <p:cNvPr id="121" name="Text Box 47">
                <a:extLst>
                  <a:ext uri="{FF2B5EF4-FFF2-40B4-BE49-F238E27FC236}">
                    <a16:creationId xmlns:a16="http://schemas.microsoft.com/office/drawing/2014/main" id="{121074A9-2A9B-F24B-AAE7-D9C6AF926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122" name="Line 48">
                <a:extLst>
                  <a:ext uri="{FF2B5EF4-FFF2-40B4-BE49-F238E27FC236}">
                    <a16:creationId xmlns:a16="http://schemas.microsoft.com/office/drawing/2014/main" id="{16271F3B-24C3-3942-8697-C0683394A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3" name="Text Box 49">
                <a:extLst>
                  <a:ext uri="{FF2B5EF4-FFF2-40B4-BE49-F238E27FC236}">
                    <a16:creationId xmlns:a16="http://schemas.microsoft.com/office/drawing/2014/main" id="{239E86B4-ACDB-F24B-A5DC-A79A1DF6D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٨</a:t>
                </a:r>
              </a:p>
            </p:txBody>
          </p:sp>
        </p:grpSp>
      </p:grpSp>
      <p:grpSp>
        <p:nvGrpSpPr>
          <p:cNvPr id="124" name="Group 50">
            <a:extLst>
              <a:ext uri="{FF2B5EF4-FFF2-40B4-BE49-F238E27FC236}">
                <a16:creationId xmlns:a16="http://schemas.microsoft.com/office/drawing/2014/main" id="{1EA436F5-B4F7-6942-B699-211473781C6E}"/>
              </a:ext>
            </a:extLst>
          </p:cNvPr>
          <p:cNvGrpSpPr>
            <a:grpSpLocks/>
          </p:cNvGrpSpPr>
          <p:nvPr/>
        </p:nvGrpSpPr>
        <p:grpSpPr bwMode="auto">
          <a:xfrm>
            <a:off x="6826076" y="2595505"/>
            <a:ext cx="698500" cy="769938"/>
            <a:chOff x="3347" y="1380"/>
            <a:chExt cx="440" cy="485"/>
          </a:xfrm>
        </p:grpSpPr>
        <p:grpSp>
          <p:nvGrpSpPr>
            <p:cNvPr id="125" name="Group 51">
              <a:extLst>
                <a:ext uri="{FF2B5EF4-FFF2-40B4-BE49-F238E27FC236}">
                  <a16:creationId xmlns:a16="http://schemas.microsoft.com/office/drawing/2014/main" id="{7DCD1032-76EA-5B42-B04B-48C493233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1" y="1380"/>
              <a:ext cx="236" cy="485"/>
              <a:chOff x="1229" y="1940"/>
              <a:chExt cx="236" cy="485"/>
            </a:xfrm>
          </p:grpSpPr>
          <p:sp>
            <p:nvSpPr>
              <p:cNvPr id="127" name="Text Box 52">
                <a:extLst>
                  <a:ext uri="{FF2B5EF4-FFF2-40B4-BE49-F238E27FC236}">
                    <a16:creationId xmlns:a16="http://schemas.microsoft.com/office/drawing/2014/main" id="{05E73915-28D3-9945-985A-1FB61C5870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٨</a:t>
                </a:r>
              </a:p>
            </p:txBody>
          </p:sp>
          <p:sp>
            <p:nvSpPr>
              <p:cNvPr id="128" name="Line 53">
                <a:extLst>
                  <a:ext uri="{FF2B5EF4-FFF2-40B4-BE49-F238E27FC236}">
                    <a16:creationId xmlns:a16="http://schemas.microsoft.com/office/drawing/2014/main" id="{7FCA6A29-24C3-9741-9548-EDF2D8CE4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9" name="Text Box 54">
                <a:extLst>
                  <a:ext uri="{FF2B5EF4-FFF2-40B4-BE49-F238E27FC236}">
                    <a16:creationId xmlns:a16="http://schemas.microsoft.com/office/drawing/2014/main" id="{7CCBF37D-77C0-264C-AD10-E4A67A74C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sp>
          <p:nvSpPr>
            <p:cNvPr id="126" name="Text Box 55">
              <a:extLst>
                <a:ext uri="{FF2B5EF4-FFF2-40B4-BE49-F238E27FC236}">
                  <a16:creationId xmlns:a16="http://schemas.microsoft.com/office/drawing/2014/main" id="{09566DC7-E424-CF4B-8ED3-719FE6F4C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1455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130" name="Group 56">
            <a:extLst>
              <a:ext uri="{FF2B5EF4-FFF2-40B4-BE49-F238E27FC236}">
                <a16:creationId xmlns:a16="http://schemas.microsoft.com/office/drawing/2014/main" id="{27AB49AB-1BBF-4C4D-BD4A-2613A7B934AC}"/>
              </a:ext>
            </a:extLst>
          </p:cNvPr>
          <p:cNvGrpSpPr>
            <a:grpSpLocks/>
          </p:cNvGrpSpPr>
          <p:nvPr/>
        </p:nvGrpSpPr>
        <p:grpSpPr bwMode="auto">
          <a:xfrm>
            <a:off x="4822651" y="2581218"/>
            <a:ext cx="757237" cy="769937"/>
            <a:chOff x="1759" y="1371"/>
            <a:chExt cx="477" cy="485"/>
          </a:xfrm>
        </p:grpSpPr>
        <p:grpSp>
          <p:nvGrpSpPr>
            <p:cNvPr id="131" name="Group 57">
              <a:extLst>
                <a:ext uri="{FF2B5EF4-FFF2-40B4-BE49-F238E27FC236}">
                  <a16:creationId xmlns:a16="http://schemas.microsoft.com/office/drawing/2014/main" id="{A091F5C1-CADE-8048-A66A-AD60F2D94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371"/>
              <a:ext cx="236" cy="485"/>
              <a:chOff x="1229" y="1940"/>
              <a:chExt cx="236" cy="485"/>
            </a:xfrm>
          </p:grpSpPr>
          <p:sp>
            <p:nvSpPr>
              <p:cNvPr id="133" name="Text Box 58">
                <a:extLst>
                  <a:ext uri="{FF2B5EF4-FFF2-40B4-BE49-F238E27FC236}">
                    <a16:creationId xmlns:a16="http://schemas.microsoft.com/office/drawing/2014/main" id="{2DBB9DA1-8B4F-DE44-A987-B35AE76F5B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٨</a:t>
                </a:r>
              </a:p>
            </p:txBody>
          </p:sp>
          <p:sp>
            <p:nvSpPr>
              <p:cNvPr id="134" name="Line 59">
                <a:extLst>
                  <a:ext uri="{FF2B5EF4-FFF2-40B4-BE49-F238E27FC236}">
                    <a16:creationId xmlns:a16="http://schemas.microsoft.com/office/drawing/2014/main" id="{B256BDCD-3954-CC48-86B0-4D50DD14B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5" name="Text Box 60">
                <a:extLst>
                  <a:ext uri="{FF2B5EF4-FFF2-40B4-BE49-F238E27FC236}">
                    <a16:creationId xmlns:a16="http://schemas.microsoft.com/office/drawing/2014/main" id="{66422681-8C70-2D4B-83E8-A1CAABA3A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sp>
          <p:nvSpPr>
            <p:cNvPr id="132" name="Text Box 61">
              <a:extLst>
                <a:ext uri="{FF2B5EF4-FFF2-40B4-BE49-F238E27FC236}">
                  <a16:creationId xmlns:a16="http://schemas.microsoft.com/office/drawing/2014/main" id="{EF864B53-0132-4A42-913B-B7410E243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" y="1446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sp>
        <p:nvSpPr>
          <p:cNvPr id="136" name="Line 62">
            <a:extLst>
              <a:ext uri="{FF2B5EF4-FFF2-40B4-BE49-F238E27FC236}">
                <a16:creationId xmlns:a16="http://schemas.microsoft.com/office/drawing/2014/main" id="{92BE9DAC-0BB4-A64B-B868-0312965D1F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6451" y="2690755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7" name="Line 63">
            <a:extLst>
              <a:ext uri="{FF2B5EF4-FFF2-40B4-BE49-F238E27FC236}">
                <a16:creationId xmlns:a16="http://schemas.microsoft.com/office/drawing/2014/main" id="{78D55018-DB3F-8E4B-969E-71E397EFED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8038" y="2978093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8" name="Line 64">
            <a:extLst>
              <a:ext uri="{FF2B5EF4-FFF2-40B4-BE49-F238E27FC236}">
                <a16:creationId xmlns:a16="http://schemas.microsoft.com/office/drawing/2014/main" id="{1FB18978-2ACE-F446-8EEA-838906162B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3826" y="2676468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9" name="Line 65">
            <a:extLst>
              <a:ext uri="{FF2B5EF4-FFF2-40B4-BE49-F238E27FC236}">
                <a16:creationId xmlns:a16="http://schemas.microsoft.com/office/drawing/2014/main" id="{6A3449FC-E9F4-FA43-89C6-58870D40D8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5413" y="2978093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0" name="Text Box 66">
            <a:extLst>
              <a:ext uri="{FF2B5EF4-FFF2-40B4-BE49-F238E27FC236}">
                <a16:creationId xmlns:a16="http://schemas.microsoft.com/office/drawing/2014/main" id="{49EFF5F2-B738-2545-97BD-275F52304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376" y="2700280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&lt;</a:t>
            </a:r>
          </a:p>
        </p:txBody>
      </p:sp>
      <p:grpSp>
        <p:nvGrpSpPr>
          <p:cNvPr id="141" name="Group 78">
            <a:extLst>
              <a:ext uri="{FF2B5EF4-FFF2-40B4-BE49-F238E27FC236}">
                <a16:creationId xmlns:a16="http://schemas.microsoft.com/office/drawing/2014/main" id="{19E63400-8925-4F4D-BE68-EA8BC59AA12E}"/>
              </a:ext>
            </a:extLst>
          </p:cNvPr>
          <p:cNvGrpSpPr>
            <a:grpSpLocks/>
          </p:cNvGrpSpPr>
          <p:nvPr/>
        </p:nvGrpSpPr>
        <p:grpSpPr bwMode="auto">
          <a:xfrm>
            <a:off x="4306713" y="3509905"/>
            <a:ext cx="2232025" cy="769938"/>
            <a:chOff x="1746" y="1956"/>
            <a:chExt cx="1406" cy="485"/>
          </a:xfrm>
        </p:grpSpPr>
        <p:sp>
          <p:nvSpPr>
            <p:cNvPr id="142" name="Text Box 35">
              <a:extLst>
                <a:ext uri="{FF2B5EF4-FFF2-40B4-BE49-F238E27FC236}">
                  <a16:creationId xmlns:a16="http://schemas.microsoft.com/office/drawing/2014/main" id="{D12510FB-9426-DF40-B524-C6FDC55AB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2031"/>
              <a:ext cx="14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ت  &lt;      ١٣</a:t>
              </a:r>
            </a:p>
          </p:txBody>
        </p:sp>
        <p:grpSp>
          <p:nvGrpSpPr>
            <p:cNvPr id="143" name="Group 68">
              <a:extLst>
                <a:ext uri="{FF2B5EF4-FFF2-40B4-BE49-F238E27FC236}">
                  <a16:creationId xmlns:a16="http://schemas.microsoft.com/office/drawing/2014/main" id="{26FEB272-BF16-F24E-8E7D-8ADBCB632C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9" y="1956"/>
              <a:ext cx="236" cy="485"/>
              <a:chOff x="1229" y="1940"/>
              <a:chExt cx="236" cy="485"/>
            </a:xfrm>
          </p:grpSpPr>
          <p:sp>
            <p:nvSpPr>
              <p:cNvPr id="144" name="Text Box 69">
                <a:extLst>
                  <a:ext uri="{FF2B5EF4-FFF2-40B4-BE49-F238E27FC236}">
                    <a16:creationId xmlns:a16="http://schemas.microsoft.com/office/drawing/2014/main" id="{3940E75F-E5C5-4B4E-8270-5BCAE93E22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١</a:t>
                </a:r>
              </a:p>
            </p:txBody>
          </p:sp>
          <p:sp>
            <p:nvSpPr>
              <p:cNvPr id="145" name="Line 70">
                <a:extLst>
                  <a:ext uri="{FF2B5EF4-FFF2-40B4-BE49-F238E27FC236}">
                    <a16:creationId xmlns:a16="http://schemas.microsoft.com/office/drawing/2014/main" id="{194BE105-29DF-2F43-9FCB-8BBDF54D9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46" name="Text Box 71">
                <a:extLst>
                  <a:ext uri="{FF2B5EF4-FFF2-40B4-BE49-F238E27FC236}">
                    <a16:creationId xmlns:a16="http://schemas.microsoft.com/office/drawing/2014/main" id="{14FDCBFD-93D2-B242-9893-37C42352CF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٣</a:t>
                </a:r>
              </a:p>
            </p:txBody>
          </p:sp>
        </p:grpSp>
      </p:grpSp>
      <p:grpSp>
        <p:nvGrpSpPr>
          <p:cNvPr id="147" name="Group 77">
            <a:extLst>
              <a:ext uri="{FF2B5EF4-FFF2-40B4-BE49-F238E27FC236}">
                <a16:creationId xmlns:a16="http://schemas.microsoft.com/office/drawing/2014/main" id="{8966A082-3D52-5745-9A75-9E33195149B5}"/>
              </a:ext>
            </a:extLst>
          </p:cNvPr>
          <p:cNvGrpSpPr>
            <a:grpSpLocks/>
          </p:cNvGrpSpPr>
          <p:nvPr/>
        </p:nvGrpSpPr>
        <p:grpSpPr bwMode="auto">
          <a:xfrm>
            <a:off x="3757438" y="4625918"/>
            <a:ext cx="2736850" cy="769937"/>
            <a:chOff x="1338" y="2809"/>
            <a:chExt cx="1724" cy="485"/>
          </a:xfrm>
        </p:grpSpPr>
        <p:sp>
          <p:nvSpPr>
            <p:cNvPr id="148" name="Text Box 37">
              <a:extLst>
                <a:ext uri="{FF2B5EF4-FFF2-40B4-BE49-F238E27FC236}">
                  <a16:creationId xmlns:a16="http://schemas.microsoft.com/office/drawing/2014/main" id="{4C768818-FCDD-0949-AF4D-A71201C48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2886"/>
              <a:ext cx="17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chemeClr val="accent5">
                      <a:lumMod val="50000"/>
                    </a:schemeClr>
                  </a:solidFill>
                </a:rPr>
                <a:t>{ </a:t>
              </a:r>
              <a:r>
                <a:rPr lang="ar-SA" altLang="ar-SA" sz="2400" b="1" dirty="0" err="1">
                  <a:solidFill>
                    <a:schemeClr val="accent5">
                      <a:lumMod val="50000"/>
                    </a:schemeClr>
                  </a:solidFill>
                </a:rPr>
                <a:t>ت</a:t>
              </a:r>
              <a:r>
                <a:rPr lang="ar-SA" altLang="ar-SA" sz="2400" b="1" dirty="0">
                  <a:solidFill>
                    <a:schemeClr val="accent5">
                      <a:lumMod val="50000"/>
                    </a:schemeClr>
                  </a:solidFill>
                </a:rPr>
                <a:t> │ </a:t>
              </a:r>
              <a:r>
                <a:rPr lang="ar-SA" altLang="ar-SA" sz="2400" b="1" dirty="0" err="1">
                  <a:solidFill>
                    <a:schemeClr val="accent5">
                      <a:lumMod val="50000"/>
                    </a:schemeClr>
                  </a:solidFill>
                </a:rPr>
                <a:t>ت</a:t>
              </a:r>
              <a:r>
                <a:rPr lang="ar-SA" altLang="ar-SA" sz="2400" b="1" dirty="0">
                  <a:solidFill>
                    <a:schemeClr val="accent5">
                      <a:lumMod val="50000"/>
                    </a:schemeClr>
                  </a:solidFill>
                </a:rPr>
                <a:t>  &lt;      ١٣ }</a:t>
              </a:r>
            </a:p>
          </p:txBody>
        </p:sp>
        <p:grpSp>
          <p:nvGrpSpPr>
            <p:cNvPr id="149" name="Group 73">
              <a:extLst>
                <a:ext uri="{FF2B5EF4-FFF2-40B4-BE49-F238E27FC236}">
                  <a16:creationId xmlns:a16="http://schemas.microsoft.com/office/drawing/2014/main" id="{30EC5E03-EA93-DB42-A5B1-391E5038D7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7" y="2809"/>
              <a:ext cx="236" cy="485"/>
              <a:chOff x="1229" y="1940"/>
              <a:chExt cx="236" cy="485"/>
            </a:xfrm>
          </p:grpSpPr>
          <p:sp>
            <p:nvSpPr>
              <p:cNvPr id="150" name="Text Box 74">
                <a:extLst>
                  <a:ext uri="{FF2B5EF4-FFF2-40B4-BE49-F238E27FC236}">
                    <a16:creationId xmlns:a16="http://schemas.microsoft.com/office/drawing/2014/main" id="{E6DB29A1-04E0-8241-A51E-1EC3F6ED23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١</a:t>
                </a:r>
              </a:p>
            </p:txBody>
          </p:sp>
          <p:sp>
            <p:nvSpPr>
              <p:cNvPr id="151" name="Line 75">
                <a:extLst>
                  <a:ext uri="{FF2B5EF4-FFF2-40B4-BE49-F238E27FC236}">
                    <a16:creationId xmlns:a16="http://schemas.microsoft.com/office/drawing/2014/main" id="{86B06832-2C26-F14C-B6BC-402BDC1FF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2" name="Text Box 76">
                <a:extLst>
                  <a:ext uri="{FF2B5EF4-FFF2-40B4-BE49-F238E27FC236}">
                    <a16:creationId xmlns:a16="http://schemas.microsoft.com/office/drawing/2014/main" id="{0C275B89-F7FB-CC45-8FAB-3BD42ACEFE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٣</a:t>
                </a:r>
              </a:p>
            </p:txBody>
          </p:sp>
        </p:grpSp>
      </p:grpSp>
      <p:grpSp>
        <p:nvGrpSpPr>
          <p:cNvPr id="153" name="Group 143">
            <a:extLst>
              <a:ext uri="{FF2B5EF4-FFF2-40B4-BE49-F238E27FC236}">
                <a16:creationId xmlns:a16="http://schemas.microsoft.com/office/drawing/2014/main" id="{0F434F70-11A7-074A-8CBD-180D0EF9E7E2}"/>
              </a:ext>
            </a:extLst>
          </p:cNvPr>
          <p:cNvGrpSpPr>
            <a:grpSpLocks/>
          </p:cNvGrpSpPr>
          <p:nvPr/>
        </p:nvGrpSpPr>
        <p:grpSpPr bwMode="auto">
          <a:xfrm>
            <a:off x="4087638" y="5565718"/>
            <a:ext cx="4210050" cy="708025"/>
            <a:chOff x="227" y="3158"/>
            <a:chExt cx="2652" cy="446"/>
          </a:xfrm>
        </p:grpSpPr>
        <p:sp>
          <p:nvSpPr>
            <p:cNvPr id="154" name="Line 144">
              <a:extLst>
                <a:ext uri="{FF2B5EF4-FFF2-40B4-BE49-F238E27FC236}">
                  <a16:creationId xmlns:a16="http://schemas.microsoft.com/office/drawing/2014/main" id="{2DFC26B5-083F-E445-B317-289C633C69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55" name="Text Box 145">
              <a:extLst>
                <a:ext uri="{FF2B5EF4-FFF2-40B4-BE49-F238E27FC236}">
                  <a16:creationId xmlns:a16="http://schemas.microsoft.com/office/drawing/2014/main" id="{0E1BC93C-AFF6-0D41-AABA-E96E868A6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3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١٥          ١٤         ١٣      ١٢       ١١</a:t>
              </a:r>
              <a:endParaRPr lang="he-IL" altLang="ar-SA" sz="2000" b="1"/>
            </a:p>
          </p:txBody>
        </p:sp>
      </p:grpSp>
      <p:sp>
        <p:nvSpPr>
          <p:cNvPr id="156" name="Oval 146">
            <a:extLst>
              <a:ext uri="{FF2B5EF4-FFF2-40B4-BE49-F238E27FC236}">
                <a16:creationId xmlns:a16="http://schemas.microsoft.com/office/drawing/2014/main" id="{0FF780DE-6359-AD41-9E74-B4B2C2CDD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851" y="5651443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57" name="AutoShape 19">
            <a:extLst>
              <a:ext uri="{FF2B5EF4-FFF2-40B4-BE49-F238E27FC236}">
                <a16:creationId xmlns:a16="http://schemas.microsoft.com/office/drawing/2014/main" id="{997F16F1-D1C3-6543-AF70-C72CE83064C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176538" y="5626043"/>
            <a:ext cx="2249488" cy="303212"/>
          </a:xfrm>
          <a:prstGeom prst="leftArrow">
            <a:avLst>
              <a:gd name="adj1" fmla="val 50000"/>
              <a:gd name="adj2" fmla="val 16781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58" name="مربع نص 50">
            <a:extLst>
              <a:ext uri="{FF2B5EF4-FFF2-40B4-BE49-F238E27FC236}">
                <a16:creationId xmlns:a16="http://schemas.microsoft.com/office/drawing/2014/main" id="{3FBC3E40-9F3B-4B44-9BCB-D9606E693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01" y="520643"/>
            <a:ext cx="1404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٢د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712C6AF-D24B-2B4F-BAB0-6DAE58E4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2077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296D866E-F717-0D4A-A2ED-45FAF305B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831" y="895322"/>
            <a:ext cx="8029575" cy="792162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C00000"/>
                </a:solidFill>
              </a:rPr>
              <a:t>كتب:</a:t>
            </a:r>
            <a:r>
              <a:rPr lang="ar-SA" altLang="ar-SA" sz="2000" b="1"/>
              <a:t> جمعت دار نشر أكثر من ٥٥٠٠ ريال من بيع كتاب جديد ثمن النسخة الواحدة ١٥ ريالا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عرف متغيرا واكتب متباينة تمثل عدد الكتب المبيعة ، ثم حلها  وفسرالحل .</a:t>
            </a: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E943B650-BD8C-A240-BC9F-AE2A7175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256" y="2047847"/>
            <a:ext cx="4248150" cy="3914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4CEAA4B1-E1C3-194C-A516-AEFD19962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543" y="2047847"/>
            <a:ext cx="3816350" cy="3914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F1140288-7074-B348-89A3-DC2FEFBBD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181" y="2490759"/>
            <a:ext cx="385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عدد الكتب المبيعة  =  س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987A0345-950E-BA4B-9604-ED4B420A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2731" y="4171922"/>
            <a:ext cx="1690687" cy="39687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المتباينة المطلوبة</a:t>
            </a:r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1C2F5068-4389-D04A-8D23-28F23AA2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06" y="4586259"/>
            <a:ext cx="3311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أي أن عدد الكتب المبيعة ٣٦٧ كتابا على الأقل</a:t>
            </a:r>
          </a:p>
        </p:txBody>
      </p:sp>
      <p:sp>
        <p:nvSpPr>
          <p:cNvPr id="115" name="Text Box 10">
            <a:extLst>
              <a:ext uri="{FF2B5EF4-FFF2-40B4-BE49-F238E27FC236}">
                <a16:creationId xmlns:a16="http://schemas.microsoft.com/office/drawing/2014/main" id="{97ACF4BA-9938-CC4C-AA4C-12731AFDB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081" y="3286097"/>
            <a:ext cx="352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١٥ ×  عدد الكتب المبيعة  &gt;  ٥٥٠٠</a:t>
            </a:r>
          </a:p>
        </p:txBody>
      </p:sp>
      <p:sp>
        <p:nvSpPr>
          <p:cNvPr id="116" name="Text Box 16">
            <a:extLst>
              <a:ext uri="{FF2B5EF4-FFF2-40B4-BE49-F238E27FC236}">
                <a16:creationId xmlns:a16="http://schemas.microsoft.com/office/drawing/2014/main" id="{BA129556-E10E-7840-BAB4-F68C7A4E4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831" y="5070447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١٥ ×  س  &gt;  ٥٥٠٠</a:t>
            </a:r>
          </a:p>
        </p:txBody>
      </p:sp>
      <p:sp>
        <p:nvSpPr>
          <p:cNvPr id="118" name="Text Box 46">
            <a:extLst>
              <a:ext uri="{FF2B5EF4-FFF2-40B4-BE49-F238E27FC236}">
                <a16:creationId xmlns:a16="http://schemas.microsoft.com/office/drawing/2014/main" id="{E69834AE-1736-9A46-AD97-1E95540EF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731" y="2300259"/>
            <a:ext cx="2411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١٥ س   &gt;  ٥٥٠٠</a:t>
            </a:r>
          </a:p>
        </p:txBody>
      </p:sp>
      <p:sp>
        <p:nvSpPr>
          <p:cNvPr id="119" name="Text Box 47">
            <a:extLst>
              <a:ext uri="{FF2B5EF4-FFF2-40B4-BE49-F238E27FC236}">
                <a16:creationId xmlns:a16="http://schemas.microsoft.com/office/drawing/2014/main" id="{8F496D0E-685B-5240-AF23-425060A57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856" y="2671734"/>
            <a:ext cx="54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١٥</a:t>
            </a:r>
          </a:p>
        </p:txBody>
      </p:sp>
      <p:sp>
        <p:nvSpPr>
          <p:cNvPr id="120" name="Text Box 48">
            <a:extLst>
              <a:ext uri="{FF2B5EF4-FFF2-40B4-BE49-F238E27FC236}">
                <a16:creationId xmlns:a16="http://schemas.microsoft.com/office/drawing/2014/main" id="{78378034-EF5B-7F4D-B29E-7579B4FAF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581" y="2671734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١٥</a:t>
            </a:r>
          </a:p>
        </p:txBody>
      </p:sp>
      <p:sp>
        <p:nvSpPr>
          <p:cNvPr id="121" name="Line 49">
            <a:extLst>
              <a:ext uri="{FF2B5EF4-FFF2-40B4-BE49-F238E27FC236}">
                <a16:creationId xmlns:a16="http://schemas.microsoft.com/office/drawing/2014/main" id="{F05BBDC9-DC90-3140-B57B-4320D0F78C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4293" y="2443134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2" name="Line 50">
            <a:extLst>
              <a:ext uri="{FF2B5EF4-FFF2-40B4-BE49-F238E27FC236}">
                <a16:creationId xmlns:a16="http://schemas.microsoft.com/office/drawing/2014/main" id="{DA0CD1F3-327E-044A-B2A0-1A032A0B9F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5981" y="2695547"/>
            <a:ext cx="719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3" name="Line 51">
            <a:extLst>
              <a:ext uri="{FF2B5EF4-FFF2-40B4-BE49-F238E27FC236}">
                <a16:creationId xmlns:a16="http://schemas.microsoft.com/office/drawing/2014/main" id="{1B6678EB-783A-C742-B6A0-C618188094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7556" y="2695547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Text Box 52">
            <a:extLst>
              <a:ext uri="{FF2B5EF4-FFF2-40B4-BE49-F238E27FC236}">
                <a16:creationId xmlns:a16="http://schemas.microsoft.com/office/drawing/2014/main" id="{113CB0E9-3239-664E-ABCD-16451FAA4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781" y="3606772"/>
            <a:ext cx="202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&gt;  ٣٦٦.٧٦</a:t>
            </a:r>
          </a:p>
        </p:txBody>
      </p:sp>
      <p:sp>
        <p:nvSpPr>
          <p:cNvPr id="125" name="Line 53">
            <a:extLst>
              <a:ext uri="{FF2B5EF4-FFF2-40B4-BE49-F238E27FC236}">
                <a16:creationId xmlns:a16="http://schemas.microsoft.com/office/drawing/2014/main" id="{6A92021D-B71E-6E4E-AAF9-BA273E158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8243" y="2817784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مربع نص 18">
            <a:extLst>
              <a:ext uri="{FF2B5EF4-FFF2-40B4-BE49-F238E27FC236}">
                <a16:creationId xmlns:a16="http://schemas.microsoft.com/office/drawing/2014/main" id="{5974CFDF-1DF5-D14D-B4ED-A58D86A03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768" y="457172"/>
            <a:ext cx="140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١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AAFFA87-50D4-FD43-B447-934F2679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27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 animBg="1"/>
      <p:bldP spid="115" grpId="0"/>
      <p:bldP spid="116" grpId="0"/>
      <p:bldP spid="118" grpId="0"/>
      <p:bldP spid="119" grpId="0"/>
      <p:bldP spid="120" grpId="0"/>
      <p:bldP spid="1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10" name="Rectangle 28">
            <a:extLst>
              <a:ext uri="{FF2B5EF4-FFF2-40B4-BE49-F238E27FC236}">
                <a16:creationId xmlns:a16="http://schemas.microsoft.com/office/drawing/2014/main" id="{5A107AE8-76A3-0647-944D-0F7707005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986" y="1852773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1" name="Text Box 29">
            <a:extLst>
              <a:ext uri="{FF2B5EF4-FFF2-40B4-BE49-F238E27FC236}">
                <a16:creationId xmlns:a16="http://schemas.microsoft.com/office/drawing/2014/main" id="{74F59189-D6DC-8F47-878B-0B8E166F8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036" y="4032410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grpSp>
        <p:nvGrpSpPr>
          <p:cNvPr id="112" name="Group 71">
            <a:extLst>
              <a:ext uri="{FF2B5EF4-FFF2-40B4-BE49-F238E27FC236}">
                <a16:creationId xmlns:a16="http://schemas.microsoft.com/office/drawing/2014/main" id="{8F2055C9-2235-C746-AE62-72AC003F8EAF}"/>
              </a:ext>
            </a:extLst>
          </p:cNvPr>
          <p:cNvGrpSpPr>
            <a:grpSpLocks/>
          </p:cNvGrpSpPr>
          <p:nvPr/>
        </p:nvGrpSpPr>
        <p:grpSpPr bwMode="auto">
          <a:xfrm>
            <a:off x="3190596" y="1066895"/>
            <a:ext cx="5364162" cy="769938"/>
            <a:chOff x="2177" y="482"/>
            <a:chExt cx="3379" cy="485"/>
          </a:xfrm>
        </p:grpSpPr>
        <p:sp>
          <p:nvSpPr>
            <p:cNvPr id="113" name="AutoShape 13">
              <a:extLst>
                <a:ext uri="{FF2B5EF4-FFF2-40B4-BE49-F238E27FC236}">
                  <a16:creationId xmlns:a16="http://schemas.microsoft.com/office/drawing/2014/main" id="{02AC9179-BEBE-884D-8890-FA16B8E1E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504"/>
              <a:ext cx="3379" cy="385"/>
            </a:xfrm>
            <a:prstGeom prst="octagon">
              <a:avLst>
                <a:gd name="adj" fmla="val 29287"/>
              </a:avLst>
            </a:prstGeom>
            <a:solidFill>
              <a:srgbClr val="FF99CC">
                <a:alpha val="3098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/>
                <a:t>حل المتباينة  ٣٠ &gt;        ن  وتحقق من صحة الحل :</a:t>
              </a:r>
              <a:endParaRPr lang="en-US" altLang="ar-SA" sz="2000" b="1"/>
            </a:p>
          </p:txBody>
        </p:sp>
        <p:grpSp>
          <p:nvGrpSpPr>
            <p:cNvPr id="114" name="Group 32">
              <a:extLst>
                <a:ext uri="{FF2B5EF4-FFF2-40B4-BE49-F238E27FC236}">
                  <a16:creationId xmlns:a16="http://schemas.microsoft.com/office/drawing/2014/main" id="{A180B4CC-71C8-6643-90AD-D4D364AC91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482"/>
              <a:ext cx="236" cy="485"/>
              <a:chOff x="1229" y="1940"/>
              <a:chExt cx="236" cy="485"/>
            </a:xfrm>
          </p:grpSpPr>
          <p:sp>
            <p:nvSpPr>
              <p:cNvPr id="115" name="Text Box 33">
                <a:extLst>
                  <a:ext uri="{FF2B5EF4-FFF2-40B4-BE49-F238E27FC236}">
                    <a16:creationId xmlns:a16="http://schemas.microsoft.com/office/drawing/2014/main" id="{0799BBC4-5EA1-BF40-B652-46695B7970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١</a:t>
                </a:r>
              </a:p>
            </p:txBody>
          </p:sp>
          <p:sp>
            <p:nvSpPr>
              <p:cNvPr id="116" name="Line 34">
                <a:extLst>
                  <a:ext uri="{FF2B5EF4-FFF2-40B4-BE49-F238E27FC236}">
                    <a16:creationId xmlns:a16="http://schemas.microsoft.com/office/drawing/2014/main" id="{C1B167CA-F02C-914C-9955-389D0E67D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7" name="Text Box 35">
                <a:extLst>
                  <a:ext uri="{FF2B5EF4-FFF2-40B4-BE49-F238E27FC236}">
                    <a16:creationId xmlns:a16="http://schemas.microsoft.com/office/drawing/2014/main" id="{3FC13736-2A45-3B4C-AA2A-793788CFEF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٢</a:t>
                </a:r>
              </a:p>
            </p:txBody>
          </p:sp>
        </p:grpSp>
      </p:grpSp>
      <p:grpSp>
        <p:nvGrpSpPr>
          <p:cNvPr id="118" name="Group 73">
            <a:extLst>
              <a:ext uri="{FF2B5EF4-FFF2-40B4-BE49-F238E27FC236}">
                <a16:creationId xmlns:a16="http://schemas.microsoft.com/office/drawing/2014/main" id="{E283D816-6E16-8343-A6BF-97D529127182}"/>
              </a:ext>
            </a:extLst>
          </p:cNvPr>
          <p:cNvGrpSpPr>
            <a:grpSpLocks/>
          </p:cNvGrpSpPr>
          <p:nvPr/>
        </p:nvGrpSpPr>
        <p:grpSpPr bwMode="auto">
          <a:xfrm>
            <a:off x="4871499" y="2152810"/>
            <a:ext cx="1800225" cy="769938"/>
            <a:chOff x="2313" y="1374"/>
            <a:chExt cx="1134" cy="485"/>
          </a:xfrm>
        </p:grpSpPr>
        <p:sp>
          <p:nvSpPr>
            <p:cNvPr id="119" name="Text Box 37">
              <a:extLst>
                <a:ext uri="{FF2B5EF4-FFF2-40B4-BE49-F238E27FC236}">
                  <a16:creationId xmlns:a16="http://schemas.microsoft.com/office/drawing/2014/main" id="{40127CFD-B27A-5E4D-91B5-47A620A44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3" y="1464"/>
              <a:ext cx="11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  ٣٠          ن</a:t>
              </a:r>
            </a:p>
          </p:txBody>
        </p:sp>
        <p:grpSp>
          <p:nvGrpSpPr>
            <p:cNvPr id="120" name="Group 38">
              <a:extLst>
                <a:ext uri="{FF2B5EF4-FFF2-40B4-BE49-F238E27FC236}">
                  <a16:creationId xmlns:a16="http://schemas.microsoft.com/office/drawing/2014/main" id="{D1920816-F334-EC46-ACB0-4017BD078A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3" y="1374"/>
              <a:ext cx="236" cy="485"/>
              <a:chOff x="1229" y="1940"/>
              <a:chExt cx="236" cy="485"/>
            </a:xfrm>
          </p:grpSpPr>
          <p:sp>
            <p:nvSpPr>
              <p:cNvPr id="121" name="Text Box 39">
                <a:extLst>
                  <a:ext uri="{FF2B5EF4-FFF2-40B4-BE49-F238E27FC236}">
                    <a16:creationId xmlns:a16="http://schemas.microsoft.com/office/drawing/2014/main" id="{4F320146-FD29-2C4A-AFCB-1A2BB8F82B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١</a:t>
                </a:r>
              </a:p>
            </p:txBody>
          </p:sp>
          <p:sp>
            <p:nvSpPr>
              <p:cNvPr id="122" name="Line 40">
                <a:extLst>
                  <a:ext uri="{FF2B5EF4-FFF2-40B4-BE49-F238E27FC236}">
                    <a16:creationId xmlns:a16="http://schemas.microsoft.com/office/drawing/2014/main" id="{164554E1-3038-454C-8678-5E7DB7EF5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3" name="Text Box 41">
                <a:extLst>
                  <a:ext uri="{FF2B5EF4-FFF2-40B4-BE49-F238E27FC236}">
                    <a16:creationId xmlns:a16="http://schemas.microsoft.com/office/drawing/2014/main" id="{4357BCFC-E994-B84E-B76A-8F317097EB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٢</a:t>
                </a:r>
              </a:p>
            </p:txBody>
          </p:sp>
        </p:grpSp>
      </p:grpSp>
      <p:grpSp>
        <p:nvGrpSpPr>
          <p:cNvPr id="124" name="Group 42">
            <a:extLst>
              <a:ext uri="{FF2B5EF4-FFF2-40B4-BE49-F238E27FC236}">
                <a16:creationId xmlns:a16="http://schemas.microsoft.com/office/drawing/2014/main" id="{9C3662E1-2E53-314F-BE2F-2E14259F89B1}"/>
              </a:ext>
            </a:extLst>
          </p:cNvPr>
          <p:cNvGrpSpPr>
            <a:grpSpLocks/>
          </p:cNvGrpSpPr>
          <p:nvPr/>
        </p:nvGrpSpPr>
        <p:grpSpPr bwMode="auto">
          <a:xfrm>
            <a:off x="6333586" y="2162335"/>
            <a:ext cx="698500" cy="769938"/>
            <a:chOff x="3347" y="1380"/>
            <a:chExt cx="440" cy="485"/>
          </a:xfrm>
        </p:grpSpPr>
        <p:grpSp>
          <p:nvGrpSpPr>
            <p:cNvPr id="125" name="Group 43">
              <a:extLst>
                <a:ext uri="{FF2B5EF4-FFF2-40B4-BE49-F238E27FC236}">
                  <a16:creationId xmlns:a16="http://schemas.microsoft.com/office/drawing/2014/main" id="{32298A98-31BD-8449-807B-1AB2FBFE88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1" y="1380"/>
              <a:ext cx="236" cy="485"/>
              <a:chOff x="1229" y="1940"/>
              <a:chExt cx="236" cy="485"/>
            </a:xfrm>
          </p:grpSpPr>
          <p:sp>
            <p:nvSpPr>
              <p:cNvPr id="127" name="Text Box 44">
                <a:extLst>
                  <a:ext uri="{FF2B5EF4-FFF2-40B4-BE49-F238E27FC236}">
                    <a16:creationId xmlns:a16="http://schemas.microsoft.com/office/drawing/2014/main" id="{C47862CF-478A-3447-8565-1E9E1109B2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  <p:sp>
            <p:nvSpPr>
              <p:cNvPr id="128" name="Line 45">
                <a:extLst>
                  <a:ext uri="{FF2B5EF4-FFF2-40B4-BE49-F238E27FC236}">
                    <a16:creationId xmlns:a16="http://schemas.microsoft.com/office/drawing/2014/main" id="{2D441665-1380-914B-AE68-21F882258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9" name="Text Box 46">
                <a:extLst>
                  <a:ext uri="{FF2B5EF4-FFF2-40B4-BE49-F238E27FC236}">
                    <a16:creationId xmlns:a16="http://schemas.microsoft.com/office/drawing/2014/main" id="{71410211-98E4-1A4A-984C-06D08B2242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١</a:t>
                </a:r>
              </a:p>
            </p:txBody>
          </p:sp>
        </p:grpSp>
        <p:sp>
          <p:nvSpPr>
            <p:cNvPr id="126" name="Text Box 47">
              <a:extLst>
                <a:ext uri="{FF2B5EF4-FFF2-40B4-BE49-F238E27FC236}">
                  <a16:creationId xmlns:a16="http://schemas.microsoft.com/office/drawing/2014/main" id="{4055B0C5-68F5-7A45-85B8-C49708BF9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1455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130" name="Group 48">
            <a:extLst>
              <a:ext uri="{FF2B5EF4-FFF2-40B4-BE49-F238E27FC236}">
                <a16:creationId xmlns:a16="http://schemas.microsoft.com/office/drawing/2014/main" id="{11BD7829-88A0-7140-AA3E-2360EE995603}"/>
              </a:ext>
            </a:extLst>
          </p:cNvPr>
          <p:cNvGrpSpPr>
            <a:grpSpLocks/>
          </p:cNvGrpSpPr>
          <p:nvPr/>
        </p:nvGrpSpPr>
        <p:grpSpPr bwMode="auto">
          <a:xfrm>
            <a:off x="4330161" y="2148048"/>
            <a:ext cx="757238" cy="769937"/>
            <a:chOff x="1759" y="1371"/>
            <a:chExt cx="477" cy="485"/>
          </a:xfrm>
        </p:grpSpPr>
        <p:grpSp>
          <p:nvGrpSpPr>
            <p:cNvPr id="131" name="Group 49">
              <a:extLst>
                <a:ext uri="{FF2B5EF4-FFF2-40B4-BE49-F238E27FC236}">
                  <a16:creationId xmlns:a16="http://schemas.microsoft.com/office/drawing/2014/main" id="{33C24C40-5E1D-A541-90FF-C20C61BD02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371"/>
              <a:ext cx="236" cy="485"/>
              <a:chOff x="1229" y="1940"/>
              <a:chExt cx="236" cy="485"/>
            </a:xfrm>
          </p:grpSpPr>
          <p:sp>
            <p:nvSpPr>
              <p:cNvPr id="133" name="Text Box 50">
                <a:extLst>
                  <a:ext uri="{FF2B5EF4-FFF2-40B4-BE49-F238E27FC236}">
                    <a16:creationId xmlns:a16="http://schemas.microsoft.com/office/drawing/2014/main" id="{F3E15E70-200A-9045-AEED-967DDA5564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  <p:sp>
            <p:nvSpPr>
              <p:cNvPr id="134" name="Line 51">
                <a:extLst>
                  <a:ext uri="{FF2B5EF4-FFF2-40B4-BE49-F238E27FC236}">
                    <a16:creationId xmlns:a16="http://schemas.microsoft.com/office/drawing/2014/main" id="{06543671-2BBD-544F-883C-037B75102A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5" name="Text Box 52">
                <a:extLst>
                  <a:ext uri="{FF2B5EF4-FFF2-40B4-BE49-F238E27FC236}">
                    <a16:creationId xmlns:a16="http://schemas.microsoft.com/office/drawing/2014/main" id="{F3F6CB8D-E078-C64B-AE1B-2965F7FB2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١</a:t>
                </a:r>
              </a:p>
            </p:txBody>
          </p:sp>
        </p:grpSp>
        <p:sp>
          <p:nvSpPr>
            <p:cNvPr id="132" name="Text Box 53">
              <a:extLst>
                <a:ext uri="{FF2B5EF4-FFF2-40B4-BE49-F238E27FC236}">
                  <a16:creationId xmlns:a16="http://schemas.microsoft.com/office/drawing/2014/main" id="{C59299DF-83D1-424F-BCA7-6D44BEBED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" y="1446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sp>
        <p:nvSpPr>
          <p:cNvPr id="136" name="Line 54">
            <a:extLst>
              <a:ext uri="{FF2B5EF4-FFF2-40B4-BE49-F238E27FC236}">
                <a16:creationId xmlns:a16="http://schemas.microsoft.com/office/drawing/2014/main" id="{328DAC5F-D582-324B-9C1C-EAC4B36DBD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52511" y="2257585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7" name="Line 55">
            <a:extLst>
              <a:ext uri="{FF2B5EF4-FFF2-40B4-BE49-F238E27FC236}">
                <a16:creationId xmlns:a16="http://schemas.microsoft.com/office/drawing/2014/main" id="{010670E8-FEC9-014F-8E5A-72F9D8FB7A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54099" y="2544923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8" name="Line 56">
            <a:extLst>
              <a:ext uri="{FF2B5EF4-FFF2-40B4-BE49-F238E27FC236}">
                <a16:creationId xmlns:a16="http://schemas.microsoft.com/office/drawing/2014/main" id="{1CB7D7AE-3C57-6C49-9735-2D42A7D1E3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76211" y="2243298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9" name="Line 57">
            <a:extLst>
              <a:ext uri="{FF2B5EF4-FFF2-40B4-BE49-F238E27FC236}">
                <a16:creationId xmlns:a16="http://schemas.microsoft.com/office/drawing/2014/main" id="{2691F8B5-C32F-5C42-AE93-1BADF6AACE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39699" y="2544923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0" name="Text Box 58">
            <a:extLst>
              <a:ext uri="{FF2B5EF4-FFF2-40B4-BE49-F238E27FC236}">
                <a16:creationId xmlns:a16="http://schemas.microsoft.com/office/drawing/2014/main" id="{082E5F56-F370-9945-8449-43B32246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661" y="2267110"/>
            <a:ext cx="39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&gt;</a:t>
            </a:r>
          </a:p>
        </p:txBody>
      </p:sp>
      <p:sp>
        <p:nvSpPr>
          <p:cNvPr id="141" name="Text Box 60">
            <a:extLst>
              <a:ext uri="{FF2B5EF4-FFF2-40B4-BE49-F238E27FC236}">
                <a16:creationId xmlns:a16="http://schemas.microsoft.com/office/drawing/2014/main" id="{C9E8712E-3FD2-514A-BE1F-0660F9C5C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136" y="3195798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٦٠    &gt;       ن</a:t>
            </a:r>
          </a:p>
        </p:txBody>
      </p:sp>
      <p:sp>
        <p:nvSpPr>
          <p:cNvPr id="142" name="Text Box 66">
            <a:extLst>
              <a:ext uri="{FF2B5EF4-FFF2-40B4-BE49-F238E27FC236}">
                <a16:creationId xmlns:a16="http://schemas.microsoft.com/office/drawing/2014/main" id="{34E32156-B70F-804F-A1E2-A45CCFA11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124" y="4032410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ن │ ن  &lt; ٦٠  }</a:t>
            </a:r>
          </a:p>
        </p:txBody>
      </p:sp>
      <p:grpSp>
        <p:nvGrpSpPr>
          <p:cNvPr id="143" name="Group 9">
            <a:extLst>
              <a:ext uri="{FF2B5EF4-FFF2-40B4-BE49-F238E27FC236}">
                <a16:creationId xmlns:a16="http://schemas.microsoft.com/office/drawing/2014/main" id="{74765725-50CD-1741-948C-3826329AE3FD}"/>
              </a:ext>
            </a:extLst>
          </p:cNvPr>
          <p:cNvGrpSpPr>
            <a:grpSpLocks/>
          </p:cNvGrpSpPr>
          <p:nvPr/>
        </p:nvGrpSpPr>
        <p:grpSpPr bwMode="auto">
          <a:xfrm>
            <a:off x="4439699" y="5021423"/>
            <a:ext cx="4067175" cy="854075"/>
            <a:chOff x="317" y="3158"/>
            <a:chExt cx="2562" cy="538"/>
          </a:xfrm>
        </p:grpSpPr>
        <p:sp>
          <p:nvSpPr>
            <p:cNvPr id="144" name="Line 10">
              <a:extLst>
                <a:ext uri="{FF2B5EF4-FFF2-40B4-BE49-F238E27FC236}">
                  <a16:creationId xmlns:a16="http://schemas.microsoft.com/office/drawing/2014/main" id="{2D1B2C7A-48F4-2341-8AFA-178E0A8B28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5" name="Text Box 11">
              <a:extLst>
                <a:ext uri="{FF2B5EF4-FFF2-40B4-BE49-F238E27FC236}">
                  <a16:creationId xmlns:a16="http://schemas.microsoft.com/office/drawing/2014/main" id="{FB75DD69-13B8-FC40-8125-043816477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٨٠     ٧٠       ٦٠        ٥٠        ٤٠</a:t>
              </a:r>
              <a:endParaRPr lang="he-IL" altLang="ar-SA" sz="2000" b="1"/>
            </a:p>
          </p:txBody>
        </p:sp>
      </p:grpSp>
      <p:sp>
        <p:nvSpPr>
          <p:cNvPr id="146" name="Oval 146">
            <a:extLst>
              <a:ext uri="{FF2B5EF4-FFF2-40B4-BE49-F238E27FC236}">
                <a16:creationId xmlns:a16="http://schemas.microsoft.com/office/drawing/2014/main" id="{A6AA6A14-3A2F-7945-BB77-EC0D82E08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174" y="5135723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7" name="AutoShape 19">
            <a:extLst>
              <a:ext uri="{FF2B5EF4-FFF2-40B4-BE49-F238E27FC236}">
                <a16:creationId xmlns:a16="http://schemas.microsoft.com/office/drawing/2014/main" id="{30198222-BD8A-CE40-812B-97CA180305C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514311" y="5092860"/>
            <a:ext cx="1928813" cy="303213"/>
          </a:xfrm>
          <a:prstGeom prst="leftArrow">
            <a:avLst>
              <a:gd name="adj1" fmla="val 50000"/>
              <a:gd name="adj2" fmla="val 16771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8" name="مربع نص 40">
            <a:extLst>
              <a:ext uri="{FF2B5EF4-FFF2-40B4-BE49-F238E27FC236}">
                <a16:creationId xmlns:a16="http://schemas.microsoft.com/office/drawing/2014/main" id="{51D2FD0E-5C8B-8D41-865A-D6DBB11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87" y="1181129"/>
            <a:ext cx="1404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٣صـ١٣٠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9" name="حبر 148">
                <a:extLst>
                  <a:ext uri="{FF2B5EF4-FFF2-40B4-BE49-F238E27FC236}">
                    <a16:creationId xmlns:a16="http://schemas.microsoft.com/office/drawing/2014/main" id="{239CA78D-06F5-D34D-BC98-B3BF7D8111CC}"/>
                  </a:ext>
                </a:extLst>
              </p14:cNvPr>
              <p14:cNvContentPartPr/>
              <p14:nvPr/>
            </p14:nvContentPartPr>
            <p14:xfrm>
              <a:off x="5500531" y="2514265"/>
              <a:ext cx="360" cy="360"/>
            </p14:xfrm>
          </p:contentPart>
        </mc:Choice>
        <mc:Fallback xmlns="">
          <p:pic>
            <p:nvPicPr>
              <p:cNvPr id="149" name="حبر 148">
                <a:extLst>
                  <a:ext uri="{FF2B5EF4-FFF2-40B4-BE49-F238E27FC236}">
                    <a16:creationId xmlns:a16="http://schemas.microsoft.com/office/drawing/2014/main" id="{239CA78D-06F5-D34D-BC98-B3BF7D8111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1171" y="2504905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D687196-2830-264B-A823-8EF71606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2474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40" grpId="0"/>
      <p:bldP spid="141" grpId="0"/>
      <p:bldP spid="1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671424" y="1032289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Rectangle 31">
            <a:extLst>
              <a:ext uri="{FF2B5EF4-FFF2-40B4-BE49-F238E27FC236}">
                <a16:creationId xmlns:a16="http://schemas.microsoft.com/office/drawing/2014/main" id="{EAA10B70-8227-F741-9BA0-FB66E66D8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352" y="1878508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Text Box 32">
            <a:extLst>
              <a:ext uri="{FF2B5EF4-FFF2-40B4-BE49-F238E27FC236}">
                <a16:creationId xmlns:a16="http://schemas.microsoft.com/office/drawing/2014/main" id="{F5A5822D-B541-6A4C-911E-3C9556AE6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602" y="3221533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جـ   ≤  ــ ٤٢</a:t>
            </a:r>
          </a:p>
        </p:txBody>
      </p:sp>
      <p:sp>
        <p:nvSpPr>
          <p:cNvPr id="111" name="Text Box 33">
            <a:extLst>
              <a:ext uri="{FF2B5EF4-FFF2-40B4-BE49-F238E27FC236}">
                <a16:creationId xmlns:a16="http://schemas.microsoft.com/office/drawing/2014/main" id="{D9EEEE41-1DDC-5A4B-8E42-A18652FB9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740" y="4183558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2" name="Text Box 34">
            <a:extLst>
              <a:ext uri="{FF2B5EF4-FFF2-40B4-BE49-F238E27FC236}">
                <a16:creationId xmlns:a16="http://schemas.microsoft.com/office/drawing/2014/main" id="{F3E34C21-3CFB-B945-A0BE-E879EA25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165" y="4101008"/>
            <a:ext cx="2665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ج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ـ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ج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ـ  ≤  ــ ٤٢ }</a:t>
            </a:r>
          </a:p>
        </p:txBody>
      </p:sp>
      <p:sp>
        <p:nvSpPr>
          <p:cNvPr id="113" name="Text Box 39">
            <a:extLst>
              <a:ext uri="{FF2B5EF4-FFF2-40B4-BE49-F238E27FC236}">
                <a16:creationId xmlns:a16="http://schemas.microsoft.com/office/drawing/2014/main" id="{EDAF4D47-DFB9-E74B-BA57-FC50A5716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165" y="2288083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           ٧</a:t>
            </a:r>
          </a:p>
        </p:txBody>
      </p:sp>
      <p:grpSp>
        <p:nvGrpSpPr>
          <p:cNvPr id="114" name="Group 40">
            <a:extLst>
              <a:ext uri="{FF2B5EF4-FFF2-40B4-BE49-F238E27FC236}">
                <a16:creationId xmlns:a16="http://schemas.microsoft.com/office/drawing/2014/main" id="{13C9273B-F0D8-A44D-9B81-49480C77FDEA}"/>
              </a:ext>
            </a:extLst>
          </p:cNvPr>
          <p:cNvGrpSpPr>
            <a:grpSpLocks/>
          </p:cNvGrpSpPr>
          <p:nvPr/>
        </p:nvGrpSpPr>
        <p:grpSpPr bwMode="auto">
          <a:xfrm>
            <a:off x="6544040" y="2122983"/>
            <a:ext cx="438150" cy="825500"/>
            <a:chOff x="3065" y="1339"/>
            <a:chExt cx="227" cy="520"/>
          </a:xfrm>
        </p:grpSpPr>
        <p:sp>
          <p:nvSpPr>
            <p:cNvPr id="115" name="Text Box 41">
              <a:extLst>
                <a:ext uri="{FF2B5EF4-FFF2-40B4-BE49-F238E27FC236}">
                  <a16:creationId xmlns:a16="http://schemas.microsoft.com/office/drawing/2014/main" id="{1B29B4DD-4C87-5249-9AAF-4307A2DE0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" y="1339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جـ</a:t>
              </a:r>
            </a:p>
          </p:txBody>
        </p:sp>
        <p:sp>
          <p:nvSpPr>
            <p:cNvPr id="116" name="Line 42">
              <a:extLst>
                <a:ext uri="{FF2B5EF4-FFF2-40B4-BE49-F238E27FC236}">
                  <a16:creationId xmlns:a16="http://schemas.microsoft.com/office/drawing/2014/main" id="{18D50277-FCF2-6946-9ABE-33B9B5F61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6" y="1599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7" name="Text Box 43">
              <a:extLst>
                <a:ext uri="{FF2B5EF4-FFF2-40B4-BE49-F238E27FC236}">
                  <a16:creationId xmlns:a16="http://schemas.microsoft.com/office/drawing/2014/main" id="{7058796A-CAFD-2B47-A1B3-F873E9ED7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" y="1571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٦</a:t>
              </a:r>
            </a:p>
          </p:txBody>
        </p:sp>
      </p:grpSp>
      <p:grpSp>
        <p:nvGrpSpPr>
          <p:cNvPr id="118" name="Group 57">
            <a:extLst>
              <a:ext uri="{FF2B5EF4-FFF2-40B4-BE49-F238E27FC236}">
                <a16:creationId xmlns:a16="http://schemas.microsoft.com/office/drawing/2014/main" id="{C36A6FAE-8B7A-9742-9A52-BAB10C0AF57D}"/>
              </a:ext>
            </a:extLst>
          </p:cNvPr>
          <p:cNvGrpSpPr>
            <a:grpSpLocks/>
          </p:cNvGrpSpPr>
          <p:nvPr/>
        </p:nvGrpSpPr>
        <p:grpSpPr bwMode="auto">
          <a:xfrm>
            <a:off x="3413919" y="1120647"/>
            <a:ext cx="5364162" cy="709612"/>
            <a:chOff x="2177" y="481"/>
            <a:chExt cx="3379" cy="447"/>
          </a:xfrm>
        </p:grpSpPr>
        <p:sp>
          <p:nvSpPr>
            <p:cNvPr id="119" name="AutoShape 13">
              <a:extLst>
                <a:ext uri="{FF2B5EF4-FFF2-40B4-BE49-F238E27FC236}">
                  <a16:creationId xmlns:a16="http://schemas.microsoft.com/office/drawing/2014/main" id="{F135712A-9338-394A-9A9B-733BCAB18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504"/>
              <a:ext cx="3379" cy="385"/>
            </a:xfrm>
            <a:prstGeom prst="octagon">
              <a:avLst>
                <a:gd name="adj" fmla="val 29287"/>
              </a:avLst>
            </a:prstGeom>
            <a:solidFill>
              <a:srgbClr val="FF99CC">
                <a:alpha val="3098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/>
                <a:t>حل المتباينة  ــ         ≥   ٧  وتحقق من صحة الحل :</a:t>
              </a:r>
              <a:endParaRPr lang="en-US" altLang="ar-SA" sz="2000" b="1"/>
            </a:p>
          </p:txBody>
        </p:sp>
        <p:grpSp>
          <p:nvGrpSpPr>
            <p:cNvPr id="120" name="Group 46">
              <a:extLst>
                <a:ext uri="{FF2B5EF4-FFF2-40B4-BE49-F238E27FC236}">
                  <a16:creationId xmlns:a16="http://schemas.microsoft.com/office/drawing/2014/main" id="{AF64A1AD-9F27-BC46-9244-D0EF48EE7E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6" y="481"/>
              <a:ext cx="290" cy="447"/>
              <a:chOff x="4368" y="481"/>
              <a:chExt cx="231" cy="447"/>
            </a:xfrm>
          </p:grpSpPr>
          <p:sp>
            <p:nvSpPr>
              <p:cNvPr id="121" name="Text Box 47">
                <a:extLst>
                  <a:ext uri="{FF2B5EF4-FFF2-40B4-BE49-F238E27FC236}">
                    <a16:creationId xmlns:a16="http://schemas.microsoft.com/office/drawing/2014/main" id="{D6F3313E-F805-5C49-BAE1-3CA977421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2" y="481"/>
                <a:ext cx="22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جـ</a:t>
                </a:r>
              </a:p>
            </p:txBody>
          </p:sp>
          <p:sp>
            <p:nvSpPr>
              <p:cNvPr id="122" name="Line 48">
                <a:extLst>
                  <a:ext uri="{FF2B5EF4-FFF2-40B4-BE49-F238E27FC236}">
                    <a16:creationId xmlns:a16="http://schemas.microsoft.com/office/drawing/2014/main" id="{F15D927A-E79B-9448-B8D1-D21FEFA7E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9" y="706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3" name="Text Box 49">
                <a:extLst>
                  <a:ext uri="{FF2B5EF4-FFF2-40B4-BE49-F238E27FC236}">
                    <a16:creationId xmlns:a16="http://schemas.microsoft.com/office/drawing/2014/main" id="{21442800-2253-7542-98CA-CE89EF8922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678"/>
                <a:ext cx="22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٦</a:t>
                </a:r>
              </a:p>
            </p:txBody>
          </p:sp>
        </p:grpSp>
      </p:grpSp>
      <p:sp>
        <p:nvSpPr>
          <p:cNvPr id="124" name="Text Box 50">
            <a:extLst>
              <a:ext uri="{FF2B5EF4-FFF2-40B4-BE49-F238E27FC236}">
                <a16:creationId xmlns:a16="http://schemas.microsoft.com/office/drawing/2014/main" id="{9C516237-A16F-434F-A926-42130F9F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390" y="2292845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≥</a:t>
            </a:r>
          </a:p>
        </p:txBody>
      </p:sp>
      <p:sp>
        <p:nvSpPr>
          <p:cNvPr id="125" name="Text Box 51">
            <a:extLst>
              <a:ext uri="{FF2B5EF4-FFF2-40B4-BE49-F238E27FC236}">
                <a16:creationId xmlns:a16="http://schemas.microsoft.com/office/drawing/2014/main" id="{C2B7726B-C726-5247-A2B3-E9E25AE41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740" y="2296020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≤</a:t>
            </a:r>
          </a:p>
        </p:txBody>
      </p:sp>
      <p:sp>
        <p:nvSpPr>
          <p:cNvPr id="126" name="Text Box 52">
            <a:extLst>
              <a:ext uri="{FF2B5EF4-FFF2-40B4-BE49-F238E27FC236}">
                <a16:creationId xmlns:a16="http://schemas.microsoft.com/office/drawing/2014/main" id="{FC95A3F2-4E01-C141-81A6-2528DEFB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090" y="2296020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٦ ×</a:t>
            </a:r>
          </a:p>
        </p:txBody>
      </p:sp>
      <p:sp>
        <p:nvSpPr>
          <p:cNvPr id="127" name="Text Box 53">
            <a:extLst>
              <a:ext uri="{FF2B5EF4-FFF2-40B4-BE49-F238E27FC236}">
                <a16:creationId xmlns:a16="http://schemas.microsoft.com/office/drawing/2014/main" id="{35973FCF-E599-534F-B057-39008CC58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52" y="2296020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× ــ ٦</a:t>
            </a:r>
          </a:p>
        </p:txBody>
      </p:sp>
      <p:sp>
        <p:nvSpPr>
          <p:cNvPr id="128" name="Line 54">
            <a:extLst>
              <a:ext uri="{FF2B5EF4-FFF2-40B4-BE49-F238E27FC236}">
                <a16:creationId xmlns:a16="http://schemas.microsoft.com/office/drawing/2014/main" id="{9E2D018A-1595-864F-8477-91F6821A9A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9252" y="2381745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9" name="Line 55">
            <a:extLst>
              <a:ext uri="{FF2B5EF4-FFF2-40B4-BE49-F238E27FC236}">
                <a16:creationId xmlns:a16="http://schemas.microsoft.com/office/drawing/2014/main" id="{BA7C64BC-6613-EF4B-8315-8E19BD6A11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7552" y="2583358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131" name="Group 143">
            <a:extLst>
              <a:ext uri="{FF2B5EF4-FFF2-40B4-BE49-F238E27FC236}">
                <a16:creationId xmlns:a16="http://schemas.microsoft.com/office/drawing/2014/main" id="{7D18E87F-BECC-3C4B-9590-1E3F6A627CD1}"/>
              </a:ext>
            </a:extLst>
          </p:cNvPr>
          <p:cNvGrpSpPr>
            <a:grpSpLocks/>
          </p:cNvGrpSpPr>
          <p:nvPr/>
        </p:nvGrpSpPr>
        <p:grpSpPr bwMode="auto">
          <a:xfrm>
            <a:off x="4064365" y="5228133"/>
            <a:ext cx="4210050" cy="708025"/>
            <a:chOff x="227" y="3158"/>
            <a:chExt cx="2652" cy="446"/>
          </a:xfrm>
        </p:grpSpPr>
        <p:sp>
          <p:nvSpPr>
            <p:cNvPr id="132" name="Line 144">
              <a:extLst>
                <a:ext uri="{FF2B5EF4-FFF2-40B4-BE49-F238E27FC236}">
                  <a16:creationId xmlns:a16="http://schemas.microsoft.com/office/drawing/2014/main" id="{D3F8FBC2-EE43-4A46-B501-EFA3E8E20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3" name="Text Box 145">
              <a:extLst>
                <a:ext uri="{FF2B5EF4-FFF2-40B4-BE49-F238E27FC236}">
                  <a16:creationId xmlns:a16="http://schemas.microsoft.com/office/drawing/2014/main" id="{A8DF9759-1FE5-D246-9D07-30B85DE81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-٤٠        -٤١     -٤٢      -٤٣      -٤٤</a:t>
              </a:r>
              <a:endParaRPr lang="he-IL" altLang="ar-SA" sz="2000" b="1"/>
            </a:p>
          </p:txBody>
        </p:sp>
      </p:grpSp>
      <p:sp>
        <p:nvSpPr>
          <p:cNvPr id="134" name="Oval 146">
            <a:extLst>
              <a:ext uri="{FF2B5EF4-FFF2-40B4-BE49-F238E27FC236}">
                <a16:creationId xmlns:a16="http://schemas.microsoft.com/office/drawing/2014/main" id="{5D0A1374-878D-D24D-9E99-26F62975A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765" y="5348783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5" name="AutoShape 19">
            <a:extLst>
              <a:ext uri="{FF2B5EF4-FFF2-40B4-BE49-F238E27FC236}">
                <a16:creationId xmlns:a16="http://schemas.microsoft.com/office/drawing/2014/main" id="{70EF4C81-8288-9D48-A6BD-A6A90C1422D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40577" y="5305920"/>
            <a:ext cx="1928813" cy="303213"/>
          </a:xfrm>
          <a:prstGeom prst="leftArrow">
            <a:avLst>
              <a:gd name="adj1" fmla="val 50000"/>
              <a:gd name="adj2" fmla="val 16771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6" name="مربع نص 28">
            <a:extLst>
              <a:ext uri="{FF2B5EF4-FFF2-40B4-BE49-F238E27FC236}">
                <a16:creationId xmlns:a16="http://schemas.microsoft.com/office/drawing/2014/main" id="{949430EF-0893-A646-AED9-2D884AB2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544" y="1477834"/>
            <a:ext cx="140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٤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28BD2D2-40F1-314F-AAC5-0D47CBBD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114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/>
      <p:bldP spid="113" grpId="0"/>
      <p:bldP spid="124" grpId="0"/>
      <p:bldP spid="124" grpId="1"/>
      <p:bldP spid="125" grpId="0"/>
      <p:bldP spid="126" grpId="0"/>
      <p:bldP spid="1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37">
            <a:extLst>
              <a:ext uri="{FF2B5EF4-FFF2-40B4-BE49-F238E27FC236}">
                <a16:creationId xmlns:a16="http://schemas.microsoft.com/office/drawing/2014/main" id="{8E0D790C-A353-1B42-B332-9A2D12E25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458" y="1956359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263E1204-9116-444A-B22F-7FD50FA55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3052" y="1205255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٨ ف &lt;  ٥٨  وتحقق من صحة الحل :</a:t>
            </a:r>
            <a:endParaRPr lang="en-US" altLang="ar-SA" sz="2000" b="1"/>
          </a:p>
        </p:txBody>
      </p:sp>
      <p:sp>
        <p:nvSpPr>
          <p:cNvPr id="111" name="Text Box 39">
            <a:extLst>
              <a:ext uri="{FF2B5EF4-FFF2-40B4-BE49-F238E27FC236}">
                <a16:creationId xmlns:a16="http://schemas.microsoft.com/office/drawing/2014/main" id="{5123E036-A305-014B-B515-ECECC4CFC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683" y="2208771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٨ ف &lt;  ٥٨</a:t>
            </a:r>
          </a:p>
        </p:txBody>
      </p:sp>
      <p:sp>
        <p:nvSpPr>
          <p:cNvPr id="112" name="Text Box 40">
            <a:extLst>
              <a:ext uri="{FF2B5EF4-FFF2-40B4-BE49-F238E27FC236}">
                <a16:creationId xmlns:a16="http://schemas.microsoft.com/office/drawing/2014/main" id="{210C5DDA-B12C-E64F-BF53-05812BE7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496" y="2580246"/>
            <a:ext cx="54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٨</a:t>
            </a:r>
          </a:p>
        </p:txBody>
      </p:sp>
      <p:sp>
        <p:nvSpPr>
          <p:cNvPr id="113" name="Text Box 41">
            <a:extLst>
              <a:ext uri="{FF2B5EF4-FFF2-40B4-BE49-F238E27FC236}">
                <a16:creationId xmlns:a16="http://schemas.microsoft.com/office/drawing/2014/main" id="{1A0E48DB-0042-7F4B-B6C6-8E4F0803E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821" y="2580246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٨</a:t>
            </a:r>
          </a:p>
        </p:txBody>
      </p:sp>
      <p:sp>
        <p:nvSpPr>
          <p:cNvPr id="114" name="Line 42">
            <a:extLst>
              <a:ext uri="{FF2B5EF4-FFF2-40B4-BE49-F238E27FC236}">
                <a16:creationId xmlns:a16="http://schemas.microsoft.com/office/drawing/2014/main" id="{5D33B7FA-5BAC-6844-99B4-CC5AB581C8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02346" y="2351646"/>
            <a:ext cx="287337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5" name="Line 43">
            <a:extLst>
              <a:ext uri="{FF2B5EF4-FFF2-40B4-BE49-F238E27FC236}">
                <a16:creationId xmlns:a16="http://schemas.microsoft.com/office/drawing/2014/main" id="{A77C8A35-EED7-F241-B81E-751DCF8114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78496" y="2604059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44">
            <a:extLst>
              <a:ext uri="{FF2B5EF4-FFF2-40B4-BE49-F238E27FC236}">
                <a16:creationId xmlns:a16="http://schemas.microsoft.com/office/drawing/2014/main" id="{09AE6D72-1AF1-B14E-A52E-93E0B149F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546" y="2604059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45">
            <a:extLst>
              <a:ext uri="{FF2B5EF4-FFF2-40B4-BE49-F238E27FC236}">
                <a16:creationId xmlns:a16="http://schemas.microsoft.com/office/drawing/2014/main" id="{987FBE43-E44F-D348-A55B-874566D8F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58" y="4626534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8" name="Line 52">
            <a:extLst>
              <a:ext uri="{FF2B5EF4-FFF2-40B4-BE49-F238E27FC236}">
                <a16:creationId xmlns:a16="http://schemas.microsoft.com/office/drawing/2014/main" id="{6DB19CE6-8DA3-A643-890D-B801C7F9C4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22958" y="2726296"/>
            <a:ext cx="287338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119" name="Group 66">
            <a:extLst>
              <a:ext uri="{FF2B5EF4-FFF2-40B4-BE49-F238E27FC236}">
                <a16:creationId xmlns:a16="http://schemas.microsoft.com/office/drawing/2014/main" id="{999799B7-6FDC-C343-946E-506D34156E4E}"/>
              </a:ext>
            </a:extLst>
          </p:cNvPr>
          <p:cNvGrpSpPr>
            <a:grpSpLocks/>
          </p:cNvGrpSpPr>
          <p:nvPr/>
        </p:nvGrpSpPr>
        <p:grpSpPr bwMode="auto">
          <a:xfrm>
            <a:off x="4078183" y="4547159"/>
            <a:ext cx="2665413" cy="769937"/>
            <a:chOff x="1383" y="2945"/>
            <a:chExt cx="1679" cy="485"/>
          </a:xfrm>
        </p:grpSpPr>
        <p:sp>
          <p:nvSpPr>
            <p:cNvPr id="120" name="Text Box 54">
              <a:extLst>
                <a:ext uri="{FF2B5EF4-FFF2-40B4-BE49-F238E27FC236}">
                  <a16:creationId xmlns:a16="http://schemas.microsoft.com/office/drawing/2014/main" id="{341BB801-F63F-844E-83BA-A99D4E248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3022"/>
              <a:ext cx="16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chemeClr val="accent5">
                      <a:lumMod val="50000"/>
                    </a:schemeClr>
                  </a:solidFill>
                </a:rPr>
                <a:t>{ </a:t>
              </a:r>
              <a:r>
                <a:rPr lang="ar-SA" altLang="ar-SA" sz="2400" b="1" dirty="0" err="1">
                  <a:solidFill>
                    <a:schemeClr val="accent5">
                      <a:lumMod val="50000"/>
                    </a:schemeClr>
                  </a:solidFill>
                </a:rPr>
                <a:t>ف</a:t>
              </a:r>
              <a:r>
                <a:rPr lang="ar-SA" altLang="ar-SA" sz="2400" b="1" dirty="0">
                  <a:solidFill>
                    <a:schemeClr val="accent5">
                      <a:lumMod val="50000"/>
                    </a:schemeClr>
                  </a:solidFill>
                </a:rPr>
                <a:t> │ </a:t>
              </a:r>
              <a:r>
                <a:rPr lang="ar-SA" altLang="ar-SA" sz="2400" b="1" dirty="0" err="1">
                  <a:solidFill>
                    <a:schemeClr val="accent5">
                      <a:lumMod val="50000"/>
                    </a:schemeClr>
                  </a:solidFill>
                </a:rPr>
                <a:t>ف</a:t>
              </a:r>
              <a:r>
                <a:rPr lang="ar-SA" altLang="ar-SA" sz="2400" b="1" dirty="0">
                  <a:solidFill>
                    <a:schemeClr val="accent5">
                      <a:lumMod val="50000"/>
                    </a:schemeClr>
                  </a:solidFill>
                </a:rPr>
                <a:t>  &lt;      ٧  }</a:t>
              </a:r>
            </a:p>
          </p:txBody>
        </p:sp>
        <p:grpSp>
          <p:nvGrpSpPr>
            <p:cNvPr id="121" name="Group 55">
              <a:extLst>
                <a:ext uri="{FF2B5EF4-FFF2-40B4-BE49-F238E27FC236}">
                  <a16:creationId xmlns:a16="http://schemas.microsoft.com/office/drawing/2014/main" id="{38877D6A-28FE-354D-A662-05EF1D5809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7" y="2945"/>
              <a:ext cx="222" cy="485"/>
              <a:chOff x="2476" y="1956"/>
              <a:chExt cx="336" cy="485"/>
            </a:xfrm>
          </p:grpSpPr>
          <p:sp>
            <p:nvSpPr>
              <p:cNvPr id="122" name="Text Box 56">
                <a:extLst>
                  <a:ext uri="{FF2B5EF4-FFF2-40B4-BE49-F238E27FC236}">
                    <a16:creationId xmlns:a16="http://schemas.microsoft.com/office/drawing/2014/main" id="{B92D335A-48F7-4148-979B-DD7D3888C8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195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١</a:t>
                </a:r>
              </a:p>
            </p:txBody>
          </p:sp>
          <p:sp>
            <p:nvSpPr>
              <p:cNvPr id="123" name="Line 57">
                <a:extLst>
                  <a:ext uri="{FF2B5EF4-FFF2-40B4-BE49-F238E27FC236}">
                    <a16:creationId xmlns:a16="http://schemas.microsoft.com/office/drawing/2014/main" id="{361433EF-8C20-0A41-BA4A-5818A8FC1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2181"/>
                <a:ext cx="2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4" name="Text Box 58">
                <a:extLst>
                  <a:ext uri="{FF2B5EF4-FFF2-40B4-BE49-F238E27FC236}">
                    <a16:creationId xmlns:a16="http://schemas.microsoft.com/office/drawing/2014/main" id="{96460D4E-2FEB-2D4C-9371-353D9C5D27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2153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٤</a:t>
                </a:r>
              </a:p>
            </p:txBody>
          </p:sp>
        </p:grpSp>
      </p:grpSp>
      <p:grpSp>
        <p:nvGrpSpPr>
          <p:cNvPr id="125" name="Group 67">
            <a:extLst>
              <a:ext uri="{FF2B5EF4-FFF2-40B4-BE49-F238E27FC236}">
                <a16:creationId xmlns:a16="http://schemas.microsoft.com/office/drawing/2014/main" id="{7DC076B7-20EC-944E-B08C-DE574BFEC648}"/>
              </a:ext>
            </a:extLst>
          </p:cNvPr>
          <p:cNvGrpSpPr>
            <a:grpSpLocks/>
          </p:cNvGrpSpPr>
          <p:nvPr/>
        </p:nvGrpSpPr>
        <p:grpSpPr bwMode="auto">
          <a:xfrm>
            <a:off x="5498996" y="3372409"/>
            <a:ext cx="1546225" cy="769937"/>
            <a:chOff x="2268" y="2401"/>
            <a:chExt cx="975" cy="485"/>
          </a:xfrm>
        </p:grpSpPr>
        <p:sp>
          <p:nvSpPr>
            <p:cNvPr id="126" name="Text Box 60">
              <a:extLst>
                <a:ext uri="{FF2B5EF4-FFF2-40B4-BE49-F238E27FC236}">
                  <a16:creationId xmlns:a16="http://schemas.microsoft.com/office/drawing/2014/main" id="{CBE70F55-8E6C-CA47-B0D9-9A4B052D4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" y="2476"/>
              <a:ext cx="9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ف  &lt;       ٧</a:t>
              </a:r>
            </a:p>
          </p:txBody>
        </p:sp>
        <p:grpSp>
          <p:nvGrpSpPr>
            <p:cNvPr id="127" name="Group 61">
              <a:extLst>
                <a:ext uri="{FF2B5EF4-FFF2-40B4-BE49-F238E27FC236}">
                  <a16:creationId xmlns:a16="http://schemas.microsoft.com/office/drawing/2014/main" id="{1FA58855-4A45-A842-AEE9-473B32391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2" y="2401"/>
              <a:ext cx="257" cy="485"/>
              <a:chOff x="2476" y="1956"/>
              <a:chExt cx="336" cy="485"/>
            </a:xfrm>
          </p:grpSpPr>
          <p:sp>
            <p:nvSpPr>
              <p:cNvPr id="128" name="Text Box 62">
                <a:extLst>
                  <a:ext uri="{FF2B5EF4-FFF2-40B4-BE49-F238E27FC236}">
                    <a16:creationId xmlns:a16="http://schemas.microsoft.com/office/drawing/2014/main" id="{36E3A1E6-B4C0-AE46-9263-2D20159F5E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195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١</a:t>
                </a:r>
              </a:p>
            </p:txBody>
          </p:sp>
          <p:sp>
            <p:nvSpPr>
              <p:cNvPr id="129" name="Line 63">
                <a:extLst>
                  <a:ext uri="{FF2B5EF4-FFF2-40B4-BE49-F238E27FC236}">
                    <a16:creationId xmlns:a16="http://schemas.microsoft.com/office/drawing/2014/main" id="{2F88FB92-D64E-104E-A682-2DEAFF10A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2181"/>
                <a:ext cx="2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0" name="Text Box 64">
                <a:extLst>
                  <a:ext uri="{FF2B5EF4-FFF2-40B4-BE49-F238E27FC236}">
                    <a16:creationId xmlns:a16="http://schemas.microsoft.com/office/drawing/2014/main" id="{D4A23A11-14A2-2B48-9163-D022F51AAF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2153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٤</a:t>
                </a:r>
              </a:p>
            </p:txBody>
          </p:sp>
        </p:grpSp>
      </p:grpSp>
      <p:grpSp>
        <p:nvGrpSpPr>
          <p:cNvPr id="133" name="Group 143">
            <a:extLst>
              <a:ext uri="{FF2B5EF4-FFF2-40B4-BE49-F238E27FC236}">
                <a16:creationId xmlns:a16="http://schemas.microsoft.com/office/drawing/2014/main" id="{7E6CBA55-D08F-0F46-8F72-EF1BF3F55A23}"/>
              </a:ext>
            </a:extLst>
          </p:cNvPr>
          <p:cNvGrpSpPr>
            <a:grpSpLocks/>
          </p:cNvGrpSpPr>
          <p:nvPr/>
        </p:nvGrpSpPr>
        <p:grpSpPr bwMode="auto">
          <a:xfrm>
            <a:off x="4006746" y="5491721"/>
            <a:ext cx="4210050" cy="708025"/>
            <a:chOff x="227" y="3158"/>
            <a:chExt cx="2652" cy="446"/>
          </a:xfrm>
        </p:grpSpPr>
        <p:sp>
          <p:nvSpPr>
            <p:cNvPr id="134" name="Line 144">
              <a:extLst>
                <a:ext uri="{FF2B5EF4-FFF2-40B4-BE49-F238E27FC236}">
                  <a16:creationId xmlns:a16="http://schemas.microsoft.com/office/drawing/2014/main" id="{BC066909-90BF-3C42-A619-E9BA3FC01E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5" name="Text Box 145">
              <a:extLst>
                <a:ext uri="{FF2B5EF4-FFF2-40B4-BE49-F238E27FC236}">
                  <a16:creationId xmlns:a16="http://schemas.microsoft.com/office/drawing/2014/main" id="{2ED9D88D-73CF-9145-BE7E-6537A870A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30" cy="44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ar-SA" altLang="ar-SA" sz="2000" b="1" dirty="0"/>
                <a:t>    </a:t>
              </a:r>
              <a:r>
                <a:rPr lang="he-IL" altLang="ar-SA" sz="2000" b="1" dirty="0"/>
                <a:t>׀</a:t>
              </a:r>
              <a:r>
                <a:rPr lang="ar-SA" altLang="ar-SA" sz="2000" b="1" dirty="0"/>
                <a:t>          </a:t>
              </a:r>
              <a:r>
                <a:rPr lang="he-IL" altLang="ar-SA" sz="2000" b="1" dirty="0"/>
                <a:t>׀</a:t>
              </a:r>
              <a:r>
                <a:rPr lang="ar-SA" altLang="ar-SA" sz="2000" b="1" dirty="0"/>
                <a:t>           </a:t>
              </a:r>
              <a:r>
                <a:rPr lang="he-IL" altLang="ar-SA" sz="2000" b="1" dirty="0"/>
                <a:t>׀</a:t>
              </a:r>
              <a:r>
                <a:rPr lang="ar-SA" altLang="ar-SA" sz="2000" b="1" dirty="0"/>
                <a:t>           </a:t>
              </a:r>
              <a:r>
                <a:rPr lang="he-IL" altLang="ar-SA" sz="2000" b="1" dirty="0"/>
                <a:t>׀</a:t>
              </a:r>
              <a:r>
                <a:rPr lang="ar-SA" altLang="ar-SA" sz="2000" b="1" dirty="0"/>
                <a:t>           </a:t>
              </a:r>
              <a:r>
                <a:rPr lang="he-IL" altLang="ar-SA" sz="2000" b="1" dirty="0"/>
                <a:t>׀</a:t>
              </a:r>
              <a:r>
                <a:rPr lang="ar-SA" altLang="ar-SA" sz="2000" b="1" dirty="0"/>
                <a:t>   </a:t>
              </a:r>
              <a:r>
                <a:rPr lang="ar-SA" altLang="ar-SA" sz="2000" b="1" dirty="0">
                  <a:solidFill>
                    <a:schemeClr val="accent5"/>
                  </a:solidFill>
                </a:rPr>
                <a:t>٩</a:t>
              </a:r>
              <a:r>
                <a:rPr lang="ar-SA" altLang="ar-SA" sz="2000" b="1" dirty="0"/>
                <a:t>  ٩         ٨          ٧          ٦         ٥</a:t>
              </a:r>
              <a:endParaRPr lang="he-IL" altLang="ar-SA" sz="2000" b="1" dirty="0"/>
            </a:p>
          </p:txBody>
        </p:sp>
      </p:grpSp>
      <p:sp>
        <p:nvSpPr>
          <p:cNvPr id="136" name="Oval 146">
            <a:extLst>
              <a:ext uri="{FF2B5EF4-FFF2-40B4-BE49-F238E27FC236}">
                <a16:creationId xmlns:a16="http://schemas.microsoft.com/office/drawing/2014/main" id="{7C54D523-5525-9F44-A6AE-A7CAA99A7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858" y="5596496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7" name="AutoShape 19">
            <a:extLst>
              <a:ext uri="{FF2B5EF4-FFF2-40B4-BE49-F238E27FC236}">
                <a16:creationId xmlns:a16="http://schemas.microsoft.com/office/drawing/2014/main" id="{99364414-C6AE-314C-AA49-59E177566F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57571" y="5567921"/>
            <a:ext cx="2155825" cy="303213"/>
          </a:xfrm>
          <a:prstGeom prst="leftArrow">
            <a:avLst>
              <a:gd name="adj1" fmla="val 50000"/>
              <a:gd name="adj2" fmla="val 16787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8" name="Text Box 58">
            <a:extLst>
              <a:ext uri="{FF2B5EF4-FFF2-40B4-BE49-F238E27FC236}">
                <a16:creationId xmlns:a16="http://schemas.microsoft.com/office/drawing/2014/main" id="{ECE900AB-A324-204F-9949-A3D69C789B40}"/>
              </a:ext>
            </a:extLst>
          </p:cNvPr>
          <p:cNvSpPr txBox="1">
            <a:spLocks noChangeArrowheads="1"/>
          </p:cNvSpPr>
          <p:nvPr/>
        </p:nvSpPr>
        <p:spPr bwMode="auto">
          <a:xfrm rot="867063">
            <a:off x="9780920" y="1630139"/>
            <a:ext cx="2188008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الحل بالقسمة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9" name="مربع نص 37">
            <a:extLst>
              <a:ext uri="{FF2B5EF4-FFF2-40B4-BE49-F238E27FC236}">
                <a16:creationId xmlns:a16="http://schemas.microsoft.com/office/drawing/2014/main" id="{5E5B801E-6E68-2348-817F-BF3AEFA4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393" y="1772209"/>
            <a:ext cx="140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٣أ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A7B5169-737A-A24C-935D-AA3FEF0B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10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3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2">
            <a:extLst>
              <a:ext uri="{FF2B5EF4-FFF2-40B4-BE49-F238E27FC236}">
                <a16:creationId xmlns:a16="http://schemas.microsoft.com/office/drawing/2014/main" id="{C379EC8E-C90A-6441-A95C-4E07E994D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604" y="2238283"/>
            <a:ext cx="6229350" cy="40829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algn="r" defTabSz="914400" rtl="1" eaLnBrk="1" latinLnBrk="0" hangingPunct="1">
              <a:defRPr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C14D9A45-3DA9-844B-A8B9-D3A915EBD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009" y="1265845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ــ ٤٢ &gt;  ٦ ر   وتحقق من صحة الحل :</a:t>
            </a:r>
            <a:endParaRPr lang="en-US" altLang="ar-SA" sz="2000" b="1"/>
          </a:p>
        </p:txBody>
      </p:sp>
      <p:sp>
        <p:nvSpPr>
          <p:cNvPr id="111" name="Text Box 4">
            <a:extLst>
              <a:ext uri="{FF2B5EF4-FFF2-40B4-BE49-F238E27FC236}">
                <a16:creationId xmlns:a16="http://schemas.microsoft.com/office/drawing/2014/main" id="{CE702F92-4040-174D-921C-F4ABCB2F3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854" y="2360520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٤٢ &gt;  ٦ ر</a:t>
            </a:r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13D56140-39D4-724B-976E-66C2D4C57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54" y="2731995"/>
            <a:ext cx="54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٦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FD6AAAB3-3873-FA4D-9DCD-1CF9E9157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992" y="2731995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٦</a:t>
            </a:r>
          </a:p>
        </p:txBody>
      </p:sp>
      <p:sp>
        <p:nvSpPr>
          <p:cNvPr id="114" name="Line 7">
            <a:extLst>
              <a:ext uri="{FF2B5EF4-FFF2-40B4-BE49-F238E27FC236}">
                <a16:creationId xmlns:a16="http://schemas.microsoft.com/office/drawing/2014/main" id="{E066DD29-39E8-3846-AD6B-D3F38161AE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5379" y="2503395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5" name="Line 8">
            <a:extLst>
              <a:ext uri="{FF2B5EF4-FFF2-40B4-BE49-F238E27FC236}">
                <a16:creationId xmlns:a16="http://schemas.microsoft.com/office/drawing/2014/main" id="{15CFAF9A-DBF5-DA4E-81B5-0A7CDC8C7A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8154" y="2755808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46177EA3-CF69-404D-AFED-3636EFE96C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5992" y="2755808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54FDB454-9293-ED46-BCF5-672F8654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692" y="4397283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8" name="Text Box 12">
            <a:extLst>
              <a:ext uri="{FF2B5EF4-FFF2-40B4-BE49-F238E27FC236}">
                <a16:creationId xmlns:a16="http://schemas.microsoft.com/office/drawing/2014/main" id="{5B535244-6DB2-0149-9677-71161D850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92" y="3667033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  &gt;    ر</a:t>
            </a:r>
          </a:p>
        </p:txBody>
      </p:sp>
      <p:sp>
        <p:nvSpPr>
          <p:cNvPr id="119" name="Line 17">
            <a:extLst>
              <a:ext uri="{FF2B5EF4-FFF2-40B4-BE49-F238E27FC236}">
                <a16:creationId xmlns:a16="http://schemas.microsoft.com/office/drawing/2014/main" id="{68AC0384-11CF-A14E-BF69-DB92980C45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6967" y="2878045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0" name="Text Box 19">
            <a:extLst>
              <a:ext uri="{FF2B5EF4-FFF2-40B4-BE49-F238E27FC236}">
                <a16:creationId xmlns:a16="http://schemas.microsoft.com/office/drawing/2014/main" id="{3587F572-E34F-C940-83E6-F12C7316E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179" y="4397283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ر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ر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&lt;  ــ ٧  }</a:t>
            </a:r>
          </a:p>
        </p:txBody>
      </p:sp>
      <p:grpSp>
        <p:nvGrpSpPr>
          <p:cNvPr id="122" name="Group 143">
            <a:extLst>
              <a:ext uri="{FF2B5EF4-FFF2-40B4-BE49-F238E27FC236}">
                <a16:creationId xmlns:a16="http://schemas.microsoft.com/office/drawing/2014/main" id="{BC20D6D1-94A7-7E41-9439-F410BD996A0D}"/>
              </a:ext>
            </a:extLst>
          </p:cNvPr>
          <p:cNvGrpSpPr>
            <a:grpSpLocks/>
          </p:cNvGrpSpPr>
          <p:nvPr/>
        </p:nvGrpSpPr>
        <p:grpSpPr bwMode="auto">
          <a:xfrm>
            <a:off x="3778642" y="5457733"/>
            <a:ext cx="4210050" cy="708025"/>
            <a:chOff x="227" y="3158"/>
            <a:chExt cx="2652" cy="446"/>
          </a:xfrm>
        </p:grpSpPr>
        <p:sp>
          <p:nvSpPr>
            <p:cNvPr id="123" name="Line 144">
              <a:extLst>
                <a:ext uri="{FF2B5EF4-FFF2-40B4-BE49-F238E27FC236}">
                  <a16:creationId xmlns:a16="http://schemas.microsoft.com/office/drawing/2014/main" id="{0FE46A67-3EDA-3D45-8F65-D6EEE434E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Text Box 145">
              <a:extLst>
                <a:ext uri="{FF2B5EF4-FFF2-40B4-BE49-F238E27FC236}">
                  <a16:creationId xmlns:a16="http://schemas.microsoft.com/office/drawing/2014/main" id="{82544C1B-EB5D-8F4C-AAA0-4DD56CF48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   -٥          -٦         -٧        -٨        -٩</a:t>
              </a:r>
              <a:endParaRPr lang="he-IL" altLang="ar-SA" sz="2000" b="1"/>
            </a:p>
          </p:txBody>
        </p:sp>
      </p:grpSp>
      <p:sp>
        <p:nvSpPr>
          <p:cNvPr id="125" name="مستطيل 17">
            <a:extLst>
              <a:ext uri="{FF2B5EF4-FFF2-40B4-BE49-F238E27FC236}">
                <a16:creationId xmlns:a16="http://schemas.microsoft.com/office/drawing/2014/main" id="{47C1E075-E53D-7B48-BC53-2A28C97AB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379" y="5441858"/>
            <a:ext cx="25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he-IL" altLang="ar-SA" sz="1800" b="1"/>
              <a:t>׀</a:t>
            </a:r>
            <a:endParaRPr lang="ar-SA" altLang="ar-SA" sz="1800"/>
          </a:p>
        </p:txBody>
      </p:sp>
      <p:sp>
        <p:nvSpPr>
          <p:cNvPr id="126" name="Oval 146">
            <a:extLst>
              <a:ext uri="{FF2B5EF4-FFF2-40B4-BE49-F238E27FC236}">
                <a16:creationId xmlns:a16="http://schemas.microsoft.com/office/drawing/2014/main" id="{E23DAC5D-7159-5148-A04F-3A31BE5CF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454" y="5560920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AutoShape 19">
            <a:extLst>
              <a:ext uri="{FF2B5EF4-FFF2-40B4-BE49-F238E27FC236}">
                <a16:creationId xmlns:a16="http://schemas.microsoft.com/office/drawing/2014/main" id="{61672B61-ECA9-414F-BD81-B3106B4809F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029467" y="5513295"/>
            <a:ext cx="1928812" cy="303213"/>
          </a:xfrm>
          <a:prstGeom prst="leftArrow">
            <a:avLst>
              <a:gd name="adj1" fmla="val 50000"/>
              <a:gd name="adj2" fmla="val 16771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8" name="مربع نص 20">
            <a:extLst>
              <a:ext uri="{FF2B5EF4-FFF2-40B4-BE49-F238E27FC236}">
                <a16:creationId xmlns:a16="http://schemas.microsoft.com/office/drawing/2014/main" id="{625DCC51-48FB-254B-968C-5978768D8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599" y="1938482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٣ب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5166BE2-E630-754F-91EE-FAA00D3E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3752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3" grpId="0"/>
      <p:bldP spid="117" grpId="0"/>
      <p:bldP spid="118" grpId="0"/>
      <p:bldP spid="1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219586" y="90841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62">
            <a:extLst>
              <a:ext uri="{FF2B5EF4-FFF2-40B4-BE49-F238E27FC236}">
                <a16:creationId xmlns:a16="http://schemas.microsoft.com/office/drawing/2014/main" id="{F503895B-277E-214B-B904-C13A811B2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009" y="1927335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B3F54439-B48B-FD48-85FE-E5B08D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616" y="1220103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ــ ١٢ هـ &gt;  ١٥  وتحقق من صحة الحل :</a:t>
            </a:r>
            <a:endParaRPr lang="en-US" altLang="ar-SA" sz="2000" b="1"/>
          </a:p>
        </p:txBody>
      </p:sp>
      <p:sp>
        <p:nvSpPr>
          <p:cNvPr id="112" name="Text Box 66">
            <a:extLst>
              <a:ext uri="{FF2B5EF4-FFF2-40B4-BE49-F238E27FC236}">
                <a16:creationId xmlns:a16="http://schemas.microsoft.com/office/drawing/2014/main" id="{8281B1F8-1955-FB40-9071-7B8E2E4CB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484" y="2287697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١٢ هـ</a:t>
            </a:r>
          </a:p>
        </p:txBody>
      </p:sp>
      <p:sp>
        <p:nvSpPr>
          <p:cNvPr id="113" name="Text Box 67">
            <a:extLst>
              <a:ext uri="{FF2B5EF4-FFF2-40B4-BE49-F238E27FC236}">
                <a16:creationId xmlns:a16="http://schemas.microsoft.com/office/drawing/2014/main" id="{19209E58-F0CD-0545-907E-AC022E87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222" y="2697272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١٢</a:t>
            </a:r>
          </a:p>
        </p:txBody>
      </p:sp>
      <p:sp>
        <p:nvSpPr>
          <p:cNvPr id="114" name="Text Box 68">
            <a:extLst>
              <a:ext uri="{FF2B5EF4-FFF2-40B4-BE49-F238E27FC236}">
                <a16:creationId xmlns:a16="http://schemas.microsoft.com/office/drawing/2014/main" id="{9F5010D2-4D09-6741-A2FF-F41288208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684" y="2322622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&gt;</a:t>
            </a:r>
          </a:p>
        </p:txBody>
      </p:sp>
      <p:sp>
        <p:nvSpPr>
          <p:cNvPr id="115" name="Text Box 69">
            <a:extLst>
              <a:ext uri="{FF2B5EF4-FFF2-40B4-BE49-F238E27FC236}">
                <a16:creationId xmlns:a16="http://schemas.microsoft.com/office/drawing/2014/main" id="{9776D6B9-82B7-AA4C-87A7-779708C15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084" y="2319447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١٥</a:t>
            </a:r>
          </a:p>
        </p:txBody>
      </p:sp>
      <p:sp>
        <p:nvSpPr>
          <p:cNvPr id="116" name="Text Box 70">
            <a:extLst>
              <a:ext uri="{FF2B5EF4-FFF2-40B4-BE49-F238E27FC236}">
                <a16:creationId xmlns:a16="http://schemas.microsoft.com/office/drawing/2014/main" id="{2ADDDD10-1623-BA4F-9D53-D3CBF483A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697" y="2697272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١٢</a:t>
            </a:r>
          </a:p>
        </p:txBody>
      </p:sp>
      <p:sp>
        <p:nvSpPr>
          <p:cNvPr id="117" name="Line 71">
            <a:extLst>
              <a:ext uri="{FF2B5EF4-FFF2-40B4-BE49-F238E27FC236}">
                <a16:creationId xmlns:a16="http://schemas.microsoft.com/office/drawing/2014/main" id="{07FCC678-4C35-4C46-9C76-DB32CBD8DC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49409" y="2430572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72">
            <a:extLst>
              <a:ext uri="{FF2B5EF4-FFF2-40B4-BE49-F238E27FC236}">
                <a16:creationId xmlns:a16="http://schemas.microsoft.com/office/drawing/2014/main" id="{EA5CFD2C-F9BE-7249-8863-5137B050E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2897" y="2790935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Line 73">
            <a:extLst>
              <a:ext uri="{FF2B5EF4-FFF2-40B4-BE49-F238E27FC236}">
                <a16:creationId xmlns:a16="http://schemas.microsoft.com/office/drawing/2014/main" id="{560A3414-5CF2-694E-A02D-E4DE02C4FE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1097" y="2719497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0" name="Line 74">
            <a:extLst>
              <a:ext uri="{FF2B5EF4-FFF2-40B4-BE49-F238E27FC236}">
                <a16:creationId xmlns:a16="http://schemas.microsoft.com/office/drawing/2014/main" id="{7E578125-71A4-2C41-90E9-1EEDBE982D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7959" y="2733785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1" name="Text Box 75">
            <a:extLst>
              <a:ext uri="{FF2B5EF4-FFF2-40B4-BE49-F238E27FC236}">
                <a16:creationId xmlns:a16="http://schemas.microsoft.com/office/drawing/2014/main" id="{C105EA35-CEF4-064F-8F2E-443031B01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2784" y="233373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&lt;</a:t>
            </a:r>
          </a:p>
        </p:txBody>
      </p:sp>
      <p:sp>
        <p:nvSpPr>
          <p:cNvPr id="122" name="Text Box 76">
            <a:extLst>
              <a:ext uri="{FF2B5EF4-FFF2-40B4-BE49-F238E27FC236}">
                <a16:creationId xmlns:a16="http://schemas.microsoft.com/office/drawing/2014/main" id="{EF468594-5060-F140-AF7C-A0EC836AF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934" y="4462572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grpSp>
        <p:nvGrpSpPr>
          <p:cNvPr id="123" name="Group 102">
            <a:extLst>
              <a:ext uri="{FF2B5EF4-FFF2-40B4-BE49-F238E27FC236}">
                <a16:creationId xmlns:a16="http://schemas.microsoft.com/office/drawing/2014/main" id="{2985685F-65D8-3E41-B747-3C86DDD12D95}"/>
              </a:ext>
            </a:extLst>
          </p:cNvPr>
          <p:cNvGrpSpPr>
            <a:grpSpLocks/>
          </p:cNvGrpSpPr>
          <p:nvPr/>
        </p:nvGrpSpPr>
        <p:grpSpPr bwMode="auto">
          <a:xfrm>
            <a:off x="4857134" y="3497372"/>
            <a:ext cx="1547813" cy="769938"/>
            <a:chOff x="2200" y="2174"/>
            <a:chExt cx="975" cy="485"/>
          </a:xfrm>
        </p:grpSpPr>
        <p:sp>
          <p:nvSpPr>
            <p:cNvPr id="124" name="Text Box 78">
              <a:extLst>
                <a:ext uri="{FF2B5EF4-FFF2-40B4-BE49-F238E27FC236}">
                  <a16:creationId xmlns:a16="http://schemas.microsoft.com/office/drawing/2014/main" id="{08F20982-11B2-1A4B-B0BE-75E2D450FA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2249"/>
              <a:ext cx="9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هـ  &lt;</a:t>
              </a:r>
            </a:p>
          </p:txBody>
        </p:sp>
        <p:grpSp>
          <p:nvGrpSpPr>
            <p:cNvPr id="125" name="Group 79">
              <a:extLst>
                <a:ext uri="{FF2B5EF4-FFF2-40B4-BE49-F238E27FC236}">
                  <a16:creationId xmlns:a16="http://schemas.microsoft.com/office/drawing/2014/main" id="{8E5840EA-6BAF-4F49-9E45-A248B2341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8" y="2174"/>
              <a:ext cx="438" cy="485"/>
              <a:chOff x="2476" y="1956"/>
              <a:chExt cx="336" cy="485"/>
            </a:xfrm>
          </p:grpSpPr>
          <p:sp>
            <p:nvSpPr>
              <p:cNvPr id="126" name="Text Box 80">
                <a:extLst>
                  <a:ext uri="{FF2B5EF4-FFF2-40B4-BE49-F238E27FC236}">
                    <a16:creationId xmlns:a16="http://schemas.microsoft.com/office/drawing/2014/main" id="{F084DBB3-D2C1-6C42-B2FD-DBC10636FE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195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٥</a:t>
                </a:r>
              </a:p>
            </p:txBody>
          </p:sp>
          <p:sp>
            <p:nvSpPr>
              <p:cNvPr id="127" name="Line 81">
                <a:extLst>
                  <a:ext uri="{FF2B5EF4-FFF2-40B4-BE49-F238E27FC236}">
                    <a16:creationId xmlns:a16="http://schemas.microsoft.com/office/drawing/2014/main" id="{6C00CC8A-8497-0048-91A7-A5B9550D9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2181"/>
                <a:ext cx="2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8" name="Text Box 82">
                <a:extLst>
                  <a:ext uri="{FF2B5EF4-FFF2-40B4-BE49-F238E27FC236}">
                    <a16:creationId xmlns:a16="http://schemas.microsoft.com/office/drawing/2014/main" id="{10CA280B-122E-8742-92C6-BAB452C4FC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2153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ــ ٤</a:t>
                </a:r>
              </a:p>
            </p:txBody>
          </p:sp>
        </p:grpSp>
      </p:grpSp>
      <p:grpSp>
        <p:nvGrpSpPr>
          <p:cNvPr id="129" name="Group 101">
            <a:extLst>
              <a:ext uri="{FF2B5EF4-FFF2-40B4-BE49-F238E27FC236}">
                <a16:creationId xmlns:a16="http://schemas.microsoft.com/office/drawing/2014/main" id="{C1E2768E-4F52-C946-895C-99D76E508FE4}"/>
              </a:ext>
            </a:extLst>
          </p:cNvPr>
          <p:cNvGrpSpPr>
            <a:grpSpLocks/>
          </p:cNvGrpSpPr>
          <p:nvPr/>
        </p:nvGrpSpPr>
        <p:grpSpPr bwMode="auto">
          <a:xfrm>
            <a:off x="3752234" y="4353037"/>
            <a:ext cx="2665413" cy="773103"/>
            <a:chOff x="1383" y="2945"/>
            <a:chExt cx="1679" cy="488"/>
          </a:xfrm>
        </p:grpSpPr>
        <p:sp>
          <p:nvSpPr>
            <p:cNvPr id="130" name="Text Box 84">
              <a:extLst>
                <a:ext uri="{FF2B5EF4-FFF2-40B4-BE49-F238E27FC236}">
                  <a16:creationId xmlns:a16="http://schemas.microsoft.com/office/drawing/2014/main" id="{BA5DA923-B067-D444-8832-1518BA7C2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3031"/>
              <a:ext cx="167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chemeClr val="accent5">
                      <a:lumMod val="50000"/>
                    </a:schemeClr>
                  </a:solidFill>
                </a:rPr>
                <a:t>{ هـ │ هـ  &lt;          ١}</a:t>
              </a:r>
            </a:p>
          </p:txBody>
        </p:sp>
        <p:grpSp>
          <p:nvGrpSpPr>
            <p:cNvPr id="131" name="Group 96">
              <a:extLst>
                <a:ext uri="{FF2B5EF4-FFF2-40B4-BE49-F238E27FC236}">
                  <a16:creationId xmlns:a16="http://schemas.microsoft.com/office/drawing/2014/main" id="{489DB75C-7587-A044-A46E-69B0D6890E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8" y="2945"/>
              <a:ext cx="438" cy="488"/>
              <a:chOff x="2476" y="1956"/>
              <a:chExt cx="336" cy="488"/>
            </a:xfrm>
          </p:grpSpPr>
          <p:sp>
            <p:nvSpPr>
              <p:cNvPr id="132" name="Text Box 97">
                <a:extLst>
                  <a:ext uri="{FF2B5EF4-FFF2-40B4-BE49-F238E27FC236}">
                    <a16:creationId xmlns:a16="http://schemas.microsoft.com/office/drawing/2014/main" id="{69301FE5-5154-3B42-AC76-6AA8AFF18B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1956"/>
                <a:ext cx="3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١</a:t>
                </a:r>
              </a:p>
            </p:txBody>
          </p:sp>
          <p:sp>
            <p:nvSpPr>
              <p:cNvPr id="133" name="Line 98">
                <a:extLst>
                  <a:ext uri="{FF2B5EF4-FFF2-40B4-BE49-F238E27FC236}">
                    <a16:creationId xmlns:a16="http://schemas.microsoft.com/office/drawing/2014/main" id="{42A398AC-0BA4-E140-92CB-6A8481A4A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2181"/>
                <a:ext cx="2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4" name="Text Box 99">
                <a:extLst>
                  <a:ext uri="{FF2B5EF4-FFF2-40B4-BE49-F238E27FC236}">
                    <a16:creationId xmlns:a16="http://schemas.microsoft.com/office/drawing/2014/main" id="{4598BD04-7D58-6D4E-B5EF-08E44035E7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2153"/>
                <a:ext cx="3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ــ ٤</a:t>
                </a:r>
              </a:p>
            </p:txBody>
          </p:sp>
        </p:grpSp>
      </p:grpSp>
      <p:grpSp>
        <p:nvGrpSpPr>
          <p:cNvPr id="135" name="Group 143">
            <a:extLst>
              <a:ext uri="{FF2B5EF4-FFF2-40B4-BE49-F238E27FC236}">
                <a16:creationId xmlns:a16="http://schemas.microsoft.com/office/drawing/2014/main" id="{DE97F86B-8D0B-024A-A2CA-5651DBB21ADD}"/>
              </a:ext>
            </a:extLst>
          </p:cNvPr>
          <p:cNvGrpSpPr>
            <a:grpSpLocks/>
          </p:cNvGrpSpPr>
          <p:nvPr/>
        </p:nvGrpSpPr>
        <p:grpSpPr bwMode="auto">
          <a:xfrm>
            <a:off x="3723659" y="5437297"/>
            <a:ext cx="4210050" cy="708025"/>
            <a:chOff x="227" y="3158"/>
            <a:chExt cx="2652" cy="446"/>
          </a:xfrm>
        </p:grpSpPr>
        <p:sp>
          <p:nvSpPr>
            <p:cNvPr id="136" name="Line 144">
              <a:extLst>
                <a:ext uri="{FF2B5EF4-FFF2-40B4-BE49-F238E27FC236}">
                  <a16:creationId xmlns:a16="http://schemas.microsoft.com/office/drawing/2014/main" id="{E6355FF6-0610-E447-8B1C-18C7174B3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7" name="Text Box 145">
              <a:extLst>
                <a:ext uri="{FF2B5EF4-FFF2-40B4-BE49-F238E27FC236}">
                  <a16:creationId xmlns:a16="http://schemas.microsoft.com/office/drawing/2014/main" id="{FFE9AB47-A557-9A4D-B5FB-1F7F08305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     ١           ٠         -١        -٢        -٣</a:t>
              </a:r>
              <a:endParaRPr lang="he-IL" altLang="ar-SA" sz="2000" b="1"/>
            </a:p>
          </p:txBody>
        </p:sp>
      </p:grpSp>
      <p:sp>
        <p:nvSpPr>
          <p:cNvPr id="138" name="مستطيل 31">
            <a:extLst>
              <a:ext uri="{FF2B5EF4-FFF2-40B4-BE49-F238E27FC236}">
                <a16:creationId xmlns:a16="http://schemas.microsoft.com/office/drawing/2014/main" id="{6DDE1BC4-A8EB-8742-B4ED-80CD998B3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759" y="5421422"/>
            <a:ext cx="25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he-IL" altLang="ar-SA" sz="1800" b="1"/>
              <a:t>׀</a:t>
            </a:r>
            <a:endParaRPr lang="ar-SA" altLang="ar-SA" sz="1800"/>
          </a:p>
        </p:txBody>
      </p:sp>
      <p:sp>
        <p:nvSpPr>
          <p:cNvPr id="139" name="Oval 146">
            <a:extLst>
              <a:ext uri="{FF2B5EF4-FFF2-40B4-BE49-F238E27FC236}">
                <a16:creationId xmlns:a16="http://schemas.microsoft.com/office/drawing/2014/main" id="{70672F1E-8C49-FA4A-AA55-E0AED5AB6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197" y="5535722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0" name="AutoShape 19">
            <a:extLst>
              <a:ext uri="{FF2B5EF4-FFF2-40B4-BE49-F238E27FC236}">
                <a16:creationId xmlns:a16="http://schemas.microsoft.com/office/drawing/2014/main" id="{56C21395-20AC-5B47-A785-47F821267A5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922097" y="5502385"/>
            <a:ext cx="1803400" cy="303212"/>
          </a:xfrm>
          <a:prstGeom prst="leftArrow">
            <a:avLst>
              <a:gd name="adj1" fmla="val 50000"/>
              <a:gd name="adj2" fmla="val 16777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1" name="مربع نص 35">
            <a:extLst>
              <a:ext uri="{FF2B5EF4-FFF2-40B4-BE49-F238E27FC236}">
                <a16:creationId xmlns:a16="http://schemas.microsoft.com/office/drawing/2014/main" id="{868F14CB-62FC-CE4D-90B7-225840666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5293" y="192733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٣ج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946554A-E8C4-FF4B-8AA9-AF70862B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3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2" grpId="0"/>
      <p:bldP spid="113" grpId="0"/>
      <p:bldP spid="114" grpId="0"/>
      <p:bldP spid="114" grpId="1"/>
      <p:bldP spid="115" grpId="0"/>
      <p:bldP spid="116" grpId="0"/>
      <p:bldP spid="121" grpId="0"/>
      <p:bldP spid="1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219586" y="90841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1" name="Rectangle 31">
            <a:extLst>
              <a:ext uri="{FF2B5EF4-FFF2-40B4-BE49-F238E27FC236}">
                <a16:creationId xmlns:a16="http://schemas.microsoft.com/office/drawing/2014/main" id="{1F467F16-C0F0-ED4B-895C-D261A417B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652" y="2029785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42" name="Text Box 32">
            <a:extLst>
              <a:ext uri="{FF2B5EF4-FFF2-40B4-BE49-F238E27FC236}">
                <a16:creationId xmlns:a16="http://schemas.microsoft.com/office/drawing/2014/main" id="{B45F41A6-1812-C74C-B870-6A94951B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902" y="3372810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  ــ ١٢</a:t>
            </a:r>
          </a:p>
        </p:txBody>
      </p:sp>
      <p:sp>
        <p:nvSpPr>
          <p:cNvPr id="143" name="Text Box 33">
            <a:extLst>
              <a:ext uri="{FF2B5EF4-FFF2-40B4-BE49-F238E27FC236}">
                <a16:creationId xmlns:a16="http://schemas.microsoft.com/office/drawing/2014/main" id="{B3D7C0B1-74AE-2648-B3AF-F977D2F4C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040" y="4334835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44" name="Text Box 34">
            <a:extLst>
              <a:ext uri="{FF2B5EF4-FFF2-40B4-BE49-F238E27FC236}">
                <a16:creationId xmlns:a16="http://schemas.microsoft.com/office/drawing/2014/main" id="{375D4BFB-0C85-0F43-9118-3B21FC0ED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465" y="4252285"/>
            <a:ext cx="2665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أ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أ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   ــ ١٢ }</a:t>
            </a:r>
          </a:p>
        </p:txBody>
      </p:sp>
      <p:sp>
        <p:nvSpPr>
          <p:cNvPr id="145" name="Text Box 39">
            <a:extLst>
              <a:ext uri="{FF2B5EF4-FFF2-40B4-BE49-F238E27FC236}">
                <a16:creationId xmlns:a16="http://schemas.microsoft.com/office/drawing/2014/main" id="{15B6BDE0-D73A-F843-826C-39AEAFD3C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465" y="2439360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       أ    ٦</a:t>
            </a:r>
          </a:p>
        </p:txBody>
      </p:sp>
      <p:grpSp>
        <p:nvGrpSpPr>
          <p:cNvPr id="146" name="Group 40">
            <a:extLst>
              <a:ext uri="{FF2B5EF4-FFF2-40B4-BE49-F238E27FC236}">
                <a16:creationId xmlns:a16="http://schemas.microsoft.com/office/drawing/2014/main" id="{8366D29D-4611-134D-97B8-24562D5987F6}"/>
              </a:ext>
            </a:extLst>
          </p:cNvPr>
          <p:cNvGrpSpPr>
            <a:grpSpLocks/>
          </p:cNvGrpSpPr>
          <p:nvPr/>
        </p:nvGrpSpPr>
        <p:grpSpPr bwMode="auto">
          <a:xfrm>
            <a:off x="6866340" y="2274260"/>
            <a:ext cx="438150" cy="825500"/>
            <a:chOff x="3065" y="1339"/>
            <a:chExt cx="227" cy="520"/>
          </a:xfrm>
        </p:grpSpPr>
        <p:sp>
          <p:nvSpPr>
            <p:cNvPr id="147" name="Text Box 41">
              <a:extLst>
                <a:ext uri="{FF2B5EF4-FFF2-40B4-BE49-F238E27FC236}">
                  <a16:creationId xmlns:a16="http://schemas.microsoft.com/office/drawing/2014/main" id="{35FFDB75-FAEF-E045-A13B-0A1EF7579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" y="1339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١</a:t>
              </a:r>
            </a:p>
          </p:txBody>
        </p:sp>
        <p:sp>
          <p:nvSpPr>
            <p:cNvPr id="148" name="Line 42">
              <a:extLst>
                <a:ext uri="{FF2B5EF4-FFF2-40B4-BE49-F238E27FC236}">
                  <a16:creationId xmlns:a16="http://schemas.microsoft.com/office/drawing/2014/main" id="{5C134687-AF3C-6343-9FA9-73A4342CB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6" y="1599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9" name="Text Box 43">
              <a:extLst>
                <a:ext uri="{FF2B5EF4-FFF2-40B4-BE49-F238E27FC236}">
                  <a16:creationId xmlns:a16="http://schemas.microsoft.com/office/drawing/2014/main" id="{7B946D16-1C85-6C49-B9F3-C97AAEA11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" y="1571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٢</a:t>
              </a:r>
            </a:p>
          </p:txBody>
        </p:sp>
      </p:grpSp>
      <p:grpSp>
        <p:nvGrpSpPr>
          <p:cNvPr id="150" name="Group 57">
            <a:extLst>
              <a:ext uri="{FF2B5EF4-FFF2-40B4-BE49-F238E27FC236}">
                <a16:creationId xmlns:a16="http://schemas.microsoft.com/office/drawing/2014/main" id="{9B087D28-999B-034F-B742-82312CE98A65}"/>
              </a:ext>
            </a:extLst>
          </p:cNvPr>
          <p:cNvGrpSpPr>
            <a:grpSpLocks/>
          </p:cNvGrpSpPr>
          <p:nvPr/>
        </p:nvGrpSpPr>
        <p:grpSpPr bwMode="auto">
          <a:xfrm>
            <a:off x="3977100" y="1137249"/>
            <a:ext cx="5364162" cy="709612"/>
            <a:chOff x="2177" y="481"/>
            <a:chExt cx="3379" cy="447"/>
          </a:xfrm>
        </p:grpSpPr>
        <p:sp>
          <p:nvSpPr>
            <p:cNvPr id="151" name="AutoShape 13">
              <a:extLst>
                <a:ext uri="{FF2B5EF4-FFF2-40B4-BE49-F238E27FC236}">
                  <a16:creationId xmlns:a16="http://schemas.microsoft.com/office/drawing/2014/main" id="{6231D28B-38CC-8B4C-B450-89058813E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504"/>
              <a:ext cx="3379" cy="385"/>
            </a:xfrm>
            <a:prstGeom prst="octagon">
              <a:avLst>
                <a:gd name="adj" fmla="val 29287"/>
              </a:avLst>
            </a:prstGeom>
            <a:solidFill>
              <a:srgbClr val="FF99CC">
                <a:alpha val="3098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/>
                <a:t>حل المتباينة  ــ        أ     ٦ وتحقق من صحة الحل :</a:t>
              </a:r>
              <a:endParaRPr lang="en-US" altLang="ar-SA" sz="2000" b="1"/>
            </a:p>
          </p:txBody>
        </p:sp>
        <p:grpSp>
          <p:nvGrpSpPr>
            <p:cNvPr id="152" name="Group 46">
              <a:extLst>
                <a:ext uri="{FF2B5EF4-FFF2-40B4-BE49-F238E27FC236}">
                  <a16:creationId xmlns:a16="http://schemas.microsoft.com/office/drawing/2014/main" id="{C5CCD1CC-EE27-AF45-95CC-3F047AC88D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6" y="481"/>
              <a:ext cx="290" cy="447"/>
              <a:chOff x="4368" y="481"/>
              <a:chExt cx="231" cy="447"/>
            </a:xfrm>
          </p:grpSpPr>
          <p:sp>
            <p:nvSpPr>
              <p:cNvPr id="153" name="Text Box 47">
                <a:extLst>
                  <a:ext uri="{FF2B5EF4-FFF2-40B4-BE49-F238E27FC236}">
                    <a16:creationId xmlns:a16="http://schemas.microsoft.com/office/drawing/2014/main" id="{5CD0787B-B147-BB48-9204-397120B0B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2" y="481"/>
                <a:ext cx="22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١</a:t>
                </a:r>
              </a:p>
            </p:txBody>
          </p:sp>
          <p:sp>
            <p:nvSpPr>
              <p:cNvPr id="154" name="Line 48">
                <a:extLst>
                  <a:ext uri="{FF2B5EF4-FFF2-40B4-BE49-F238E27FC236}">
                    <a16:creationId xmlns:a16="http://schemas.microsoft.com/office/drawing/2014/main" id="{5DE18B97-E51A-DE48-815A-341D31296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9" y="706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5" name="Text Box 49">
                <a:extLst>
                  <a:ext uri="{FF2B5EF4-FFF2-40B4-BE49-F238E27FC236}">
                    <a16:creationId xmlns:a16="http://schemas.microsoft.com/office/drawing/2014/main" id="{EA5D6556-8F5B-6448-9E0B-2DA8170104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678"/>
                <a:ext cx="22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٢</a:t>
                </a:r>
              </a:p>
            </p:txBody>
          </p:sp>
        </p:grpSp>
      </p:grpSp>
      <p:sp>
        <p:nvSpPr>
          <p:cNvPr id="156" name="Text Box 52">
            <a:extLst>
              <a:ext uri="{FF2B5EF4-FFF2-40B4-BE49-F238E27FC236}">
                <a16:creationId xmlns:a16="http://schemas.microsoft.com/office/drawing/2014/main" id="{A2FA4808-A7D2-344D-917A-52DEB429D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390" y="2447297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٢ ×</a:t>
            </a:r>
          </a:p>
        </p:txBody>
      </p:sp>
      <p:sp>
        <p:nvSpPr>
          <p:cNvPr id="157" name="Text Box 53">
            <a:extLst>
              <a:ext uri="{FF2B5EF4-FFF2-40B4-BE49-F238E27FC236}">
                <a16:creationId xmlns:a16="http://schemas.microsoft.com/office/drawing/2014/main" id="{DD10BAD0-BDB6-9D41-A23B-A0C088D51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652" y="2447297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× ــ ٢</a:t>
            </a:r>
          </a:p>
        </p:txBody>
      </p:sp>
      <p:sp>
        <p:nvSpPr>
          <p:cNvPr id="158" name="Line 54">
            <a:extLst>
              <a:ext uri="{FF2B5EF4-FFF2-40B4-BE49-F238E27FC236}">
                <a16:creationId xmlns:a16="http://schemas.microsoft.com/office/drawing/2014/main" id="{42B82576-0F12-6943-B962-2D36F9444C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31552" y="2533022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59" name="Line 55">
            <a:extLst>
              <a:ext uri="{FF2B5EF4-FFF2-40B4-BE49-F238E27FC236}">
                <a16:creationId xmlns:a16="http://schemas.microsoft.com/office/drawing/2014/main" id="{73238252-6FA5-2742-8A9D-6CEF807A85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9852" y="2734635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160" name="Group 143">
            <a:extLst>
              <a:ext uri="{FF2B5EF4-FFF2-40B4-BE49-F238E27FC236}">
                <a16:creationId xmlns:a16="http://schemas.microsoft.com/office/drawing/2014/main" id="{5768164A-F3E3-6148-9AFB-2DC217CE6F03}"/>
              </a:ext>
            </a:extLst>
          </p:cNvPr>
          <p:cNvGrpSpPr>
            <a:grpSpLocks/>
          </p:cNvGrpSpPr>
          <p:nvPr/>
        </p:nvGrpSpPr>
        <p:grpSpPr bwMode="auto">
          <a:xfrm>
            <a:off x="4386665" y="5379410"/>
            <a:ext cx="4210050" cy="708025"/>
            <a:chOff x="227" y="3158"/>
            <a:chExt cx="2652" cy="446"/>
          </a:xfrm>
        </p:grpSpPr>
        <p:sp>
          <p:nvSpPr>
            <p:cNvPr id="161" name="Line 144">
              <a:extLst>
                <a:ext uri="{FF2B5EF4-FFF2-40B4-BE49-F238E27FC236}">
                  <a16:creationId xmlns:a16="http://schemas.microsoft.com/office/drawing/2014/main" id="{5548F509-B08B-644E-8B65-96C5E8DFE1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62" name="Text Box 145">
              <a:extLst>
                <a:ext uri="{FF2B5EF4-FFF2-40B4-BE49-F238E27FC236}">
                  <a16:creationId xmlns:a16="http://schemas.microsoft.com/office/drawing/2014/main" id="{C402C6AA-95A9-324E-8636-03078EAF5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-١٠        -١١     -١٢      -١٣      -١٤</a:t>
              </a:r>
              <a:endParaRPr lang="he-IL" altLang="ar-SA" sz="2000" b="1"/>
            </a:p>
          </p:txBody>
        </p:sp>
      </p:grpSp>
      <p:sp>
        <p:nvSpPr>
          <p:cNvPr id="163" name="Oval 146">
            <a:extLst>
              <a:ext uri="{FF2B5EF4-FFF2-40B4-BE49-F238E27FC236}">
                <a16:creationId xmlns:a16="http://schemas.microsoft.com/office/drawing/2014/main" id="{6339CA8F-00A8-D44C-941B-EAE98D327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065" y="5500060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4" name="AutoShape 19">
            <a:extLst>
              <a:ext uri="{FF2B5EF4-FFF2-40B4-BE49-F238E27FC236}">
                <a16:creationId xmlns:a16="http://schemas.microsoft.com/office/drawing/2014/main" id="{677920DC-A090-6F4D-A348-0B01CC8433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98052" y="5447672"/>
            <a:ext cx="1998663" cy="303213"/>
          </a:xfrm>
          <a:prstGeom prst="leftArrow">
            <a:avLst>
              <a:gd name="adj1" fmla="val 50000"/>
              <a:gd name="adj2" fmla="val 16778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5" name="مربع نص 28">
            <a:extLst>
              <a:ext uri="{FF2B5EF4-FFF2-40B4-BE49-F238E27FC236}">
                <a16:creationId xmlns:a16="http://schemas.microsoft.com/office/drawing/2014/main" id="{71C54550-3BD2-D344-9C82-A446AAC9F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969" y="1414501"/>
            <a:ext cx="140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٣د صـ١٣٠</a:t>
            </a:r>
          </a:p>
        </p:txBody>
      </p:sp>
      <p:sp>
        <p:nvSpPr>
          <p:cNvPr id="166" name="مستطيل 165">
            <a:extLst>
              <a:ext uri="{FF2B5EF4-FFF2-40B4-BE49-F238E27FC236}">
                <a16:creationId xmlns:a16="http://schemas.microsoft.com/office/drawing/2014/main" id="{481A43BD-D1EE-2941-A466-F29CB7619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0025" y="1254724"/>
            <a:ext cx="319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/>
              <a:t>&lt;</a:t>
            </a:r>
          </a:p>
        </p:txBody>
      </p:sp>
      <p:sp>
        <p:nvSpPr>
          <p:cNvPr id="167" name="مستطيل 166">
            <a:extLst>
              <a:ext uri="{FF2B5EF4-FFF2-40B4-BE49-F238E27FC236}">
                <a16:creationId xmlns:a16="http://schemas.microsoft.com/office/drawing/2014/main" id="{B65DD932-DE7D-9D41-8804-64D4D2B2D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877" y="2475872"/>
            <a:ext cx="363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2400"/>
              <a:t>&lt;</a:t>
            </a:r>
          </a:p>
        </p:txBody>
      </p:sp>
      <p:sp>
        <p:nvSpPr>
          <p:cNvPr id="168" name="مستطيل 167">
            <a:extLst>
              <a:ext uri="{FF2B5EF4-FFF2-40B4-BE49-F238E27FC236}">
                <a16:creationId xmlns:a16="http://schemas.microsoft.com/office/drawing/2014/main" id="{A7BDE2A7-8A08-6E4F-8E7E-B0EE85C51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327" y="3407735"/>
            <a:ext cx="319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/>
              <a:t>&gt;</a:t>
            </a:r>
          </a:p>
        </p:txBody>
      </p:sp>
      <p:sp>
        <p:nvSpPr>
          <p:cNvPr id="169" name="مستطيل 168">
            <a:extLst>
              <a:ext uri="{FF2B5EF4-FFF2-40B4-BE49-F238E27FC236}">
                <a16:creationId xmlns:a16="http://schemas.microsoft.com/office/drawing/2014/main" id="{4037DD5C-5FF2-FB48-AE06-B46813C51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840" y="4287210"/>
            <a:ext cx="319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/>
              <a:t>&gt;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3318F8F-DC6E-C443-9895-8AA86961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823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42" grpId="0"/>
      <p:bldP spid="143" grpId="0"/>
      <p:bldP spid="144" grpId="0"/>
      <p:bldP spid="145" grpId="0"/>
      <p:bldP spid="156" grpId="0"/>
      <p:bldP spid="157" grpId="0"/>
      <p:bldP spid="166" grpId="0"/>
      <p:bldP spid="167" grpId="0"/>
      <p:bldP spid="168" grpId="0"/>
      <p:bldP spid="1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85019" y="983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467683AB-BD19-B14C-B6D7-7E7D4CF8A0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70870" y="1272896"/>
            <a:ext cx="2050160" cy="1850330"/>
          </a:xfrm>
          <a:prstGeom prst="rect">
            <a:avLst/>
          </a:prstGeom>
        </p:spPr>
      </p:pic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4DBC7903-924F-0445-925A-26F31E99FE4D}"/>
              </a:ext>
            </a:extLst>
          </p:cNvPr>
          <p:cNvSpPr/>
          <p:nvPr/>
        </p:nvSpPr>
        <p:spPr>
          <a:xfrm>
            <a:off x="3606308" y="2888947"/>
            <a:ext cx="5190331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٤-٢</a:t>
            </a:r>
            <a:endParaRPr lang="ar-SA" sz="4800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  <a:p>
            <a:pPr algn="ctr">
              <a:defRPr/>
            </a:pPr>
            <a:r>
              <a:rPr lang="ar-SA" sz="4400" dirty="0">
                <a:solidFill>
                  <a:srgbClr val="009193"/>
                </a:solidFill>
                <a:latin typeface="Beirut" pitchFamily="2" charset="-78"/>
                <a:cs typeface="Beirut" pitchFamily="2" charset="-78"/>
              </a:rPr>
              <a:t>حل المتباينات بالضرب والقسمة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7E38086-3C48-A74F-AFCA-B915A6A3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405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819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219586" y="90841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9" name="Rectangle 2">
            <a:extLst>
              <a:ext uri="{FF2B5EF4-FFF2-40B4-BE49-F238E27FC236}">
                <a16:creationId xmlns:a16="http://schemas.microsoft.com/office/drawing/2014/main" id="{606C5DEA-6803-594B-A012-B698E289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72" y="1941942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A204BE5C-2B6A-7B44-8048-6BAF6FD9E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72" y="1190638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٩ ل  &gt;  ١٠٨   وتحقق من صحة الحل :</a:t>
            </a:r>
            <a:endParaRPr lang="en-US" altLang="ar-SA" sz="2000" b="1"/>
          </a:p>
        </p:txBody>
      </p:sp>
      <p:sp>
        <p:nvSpPr>
          <p:cNvPr id="111" name="Text Box 4">
            <a:extLst>
              <a:ext uri="{FF2B5EF4-FFF2-40B4-BE49-F238E27FC236}">
                <a16:creationId xmlns:a16="http://schemas.microsoft.com/office/drawing/2014/main" id="{879E20B4-5B6E-CB48-94E5-DF4E16CC4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97" y="2194354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٩ ل  &gt;  ١٠٨</a:t>
            </a:r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EDE5A444-B821-274C-80B3-4BBF3BFCC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997" y="2565829"/>
            <a:ext cx="54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٩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B4197C1D-1E4A-5A4C-A6B3-6488CB12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7" y="2565829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٩</a:t>
            </a:r>
          </a:p>
        </p:txBody>
      </p:sp>
      <p:sp>
        <p:nvSpPr>
          <p:cNvPr id="114" name="Line 7">
            <a:extLst>
              <a:ext uri="{FF2B5EF4-FFF2-40B4-BE49-F238E27FC236}">
                <a16:creationId xmlns:a16="http://schemas.microsoft.com/office/drawing/2014/main" id="{55B4EC8A-2323-674C-BE59-45632DBFC5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91285" y="2337229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5" name="Line 8">
            <a:extLst>
              <a:ext uri="{FF2B5EF4-FFF2-40B4-BE49-F238E27FC236}">
                <a16:creationId xmlns:a16="http://schemas.microsoft.com/office/drawing/2014/main" id="{6C1BAF0C-4163-F047-8993-CCF7AF373F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95997" y="2589642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FD95CAFD-97B4-C34E-9429-C7EA2F7728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22" y="2589642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E08915DB-C5B9-8D4F-80BD-A24772A1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710" y="4356529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8" name="Text Box 11">
            <a:extLst>
              <a:ext uri="{FF2B5EF4-FFF2-40B4-BE49-F238E27FC236}">
                <a16:creationId xmlns:a16="http://schemas.microsoft.com/office/drawing/2014/main" id="{64DD7ED0-0B65-5844-814B-AF840A0DD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760" y="3500867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ل  &gt;  ١٢</a:t>
            </a:r>
          </a:p>
        </p:txBody>
      </p:sp>
      <p:sp>
        <p:nvSpPr>
          <p:cNvPr id="119" name="Line 12">
            <a:extLst>
              <a:ext uri="{FF2B5EF4-FFF2-40B4-BE49-F238E27FC236}">
                <a16:creationId xmlns:a16="http://schemas.microsoft.com/office/drawing/2014/main" id="{0AD9DEA1-41CB-F047-AB13-7451FFBF2A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75385" y="2711879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0" name="Text Box 13">
            <a:extLst>
              <a:ext uri="{FF2B5EF4-FFF2-40B4-BE49-F238E27FC236}">
                <a16:creationId xmlns:a16="http://schemas.microsoft.com/office/drawing/2014/main" id="{4ECC0A3C-52A3-CE4C-8D35-346260F7A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72" y="4356529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ل │ ل  &gt;  ١٢  }</a:t>
            </a:r>
          </a:p>
        </p:txBody>
      </p:sp>
      <p:grpSp>
        <p:nvGrpSpPr>
          <p:cNvPr id="122" name="Group 143">
            <a:extLst>
              <a:ext uri="{FF2B5EF4-FFF2-40B4-BE49-F238E27FC236}">
                <a16:creationId xmlns:a16="http://schemas.microsoft.com/office/drawing/2014/main" id="{03D8C88A-A70D-5640-9E62-D9BEB176608A}"/>
              </a:ext>
            </a:extLst>
          </p:cNvPr>
          <p:cNvGrpSpPr>
            <a:grpSpLocks/>
          </p:cNvGrpSpPr>
          <p:nvPr/>
        </p:nvGrpSpPr>
        <p:grpSpPr bwMode="auto">
          <a:xfrm>
            <a:off x="3446485" y="5291567"/>
            <a:ext cx="4210050" cy="708025"/>
            <a:chOff x="227" y="3158"/>
            <a:chExt cx="2652" cy="446"/>
          </a:xfrm>
        </p:grpSpPr>
        <p:sp>
          <p:nvSpPr>
            <p:cNvPr id="123" name="Line 144">
              <a:extLst>
                <a:ext uri="{FF2B5EF4-FFF2-40B4-BE49-F238E27FC236}">
                  <a16:creationId xmlns:a16="http://schemas.microsoft.com/office/drawing/2014/main" id="{E1AC6E22-4A65-684A-962A-4C4A0DAE9B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Text Box 145">
              <a:extLst>
                <a:ext uri="{FF2B5EF4-FFF2-40B4-BE49-F238E27FC236}">
                  <a16:creationId xmlns:a16="http://schemas.microsoft.com/office/drawing/2014/main" id="{9627693F-F1F1-0E4F-8B04-4E546491E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   ١٤          ١٣         ١٢        ١١        ١٠</a:t>
              </a:r>
              <a:endParaRPr lang="he-IL" altLang="ar-SA" sz="2000" b="1"/>
            </a:p>
          </p:txBody>
        </p:sp>
      </p:grpSp>
      <p:sp>
        <p:nvSpPr>
          <p:cNvPr id="125" name="مستطيل 17">
            <a:extLst>
              <a:ext uri="{FF2B5EF4-FFF2-40B4-BE49-F238E27FC236}">
                <a16:creationId xmlns:a16="http://schemas.microsoft.com/office/drawing/2014/main" id="{FE42559E-29F2-7E4C-A315-49283571F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222" y="5275692"/>
            <a:ext cx="25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he-IL" altLang="ar-SA" sz="1800" b="1"/>
              <a:t>׀</a:t>
            </a:r>
            <a:endParaRPr lang="ar-SA" altLang="ar-SA" sz="1800"/>
          </a:p>
        </p:txBody>
      </p:sp>
      <p:sp>
        <p:nvSpPr>
          <p:cNvPr id="126" name="AutoShape 19">
            <a:extLst>
              <a:ext uri="{FF2B5EF4-FFF2-40B4-BE49-F238E27FC236}">
                <a16:creationId xmlns:a16="http://schemas.microsoft.com/office/drawing/2014/main" id="{F5F69369-9D27-F543-A61A-2BF1DE5D3E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57872" y="5345542"/>
            <a:ext cx="1976438" cy="303212"/>
          </a:xfrm>
          <a:prstGeom prst="leftArrow">
            <a:avLst>
              <a:gd name="adj1" fmla="val 50000"/>
              <a:gd name="adj2" fmla="val 1677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Oval 146">
            <a:extLst>
              <a:ext uri="{FF2B5EF4-FFF2-40B4-BE49-F238E27FC236}">
                <a16:creationId xmlns:a16="http://schemas.microsoft.com/office/drawing/2014/main" id="{A7610E12-04F8-6C47-9A94-691251560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97" y="5394754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8" name="مربع نص 20">
            <a:extLst>
              <a:ext uri="{FF2B5EF4-FFF2-40B4-BE49-F238E27FC236}">
                <a16:creationId xmlns:a16="http://schemas.microsoft.com/office/drawing/2014/main" id="{80AAA20F-699D-1A4C-B955-32FF40E01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72" y="354442"/>
            <a:ext cx="140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٣ صـ١٣١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0C41F50-FF01-8A42-A9C2-F595042C6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968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3" grpId="0"/>
      <p:bldP spid="117" grpId="0"/>
      <p:bldP spid="118" grpId="0"/>
      <p:bldP spid="1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923314" y="1057076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Rectangle 2">
            <a:extLst>
              <a:ext uri="{FF2B5EF4-FFF2-40B4-BE49-F238E27FC236}">
                <a16:creationId xmlns:a16="http://schemas.microsoft.com/office/drawing/2014/main" id="{6225B36A-D5B2-EB48-8441-E3FCDAECB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721" y="1971862"/>
            <a:ext cx="6229350" cy="41871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037C5F08-2F14-AD46-8BCD-86A5AEA75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596" y="1189265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ــ ٨٤ &lt; ٧ م   وتحقق من صحة الحل :</a:t>
            </a:r>
            <a:endParaRPr lang="en-US" altLang="ar-SA" sz="2000" b="1"/>
          </a:p>
        </p:txBody>
      </p:sp>
      <p:sp>
        <p:nvSpPr>
          <p:cNvPr id="111" name="Text Box 4">
            <a:extLst>
              <a:ext uri="{FF2B5EF4-FFF2-40B4-BE49-F238E27FC236}">
                <a16:creationId xmlns:a16="http://schemas.microsoft.com/office/drawing/2014/main" id="{2C4892B8-C8E0-0046-926F-5A7EE2A0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946" y="2224273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٨٤ &lt; ٧ م</a:t>
            </a:r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D62F01D2-24C0-AB44-A46C-0B13C12EE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246" y="2595748"/>
            <a:ext cx="54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٧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C90E826D-5382-774F-8DCD-6325461CE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084" y="2595748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٧</a:t>
            </a:r>
          </a:p>
        </p:txBody>
      </p:sp>
      <p:sp>
        <p:nvSpPr>
          <p:cNvPr id="114" name="Line 7">
            <a:extLst>
              <a:ext uri="{FF2B5EF4-FFF2-40B4-BE49-F238E27FC236}">
                <a16:creationId xmlns:a16="http://schemas.microsoft.com/office/drawing/2014/main" id="{F15FA756-409D-B348-A35D-87E6849D69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5471" y="2367148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5" name="Line 8">
            <a:extLst>
              <a:ext uri="{FF2B5EF4-FFF2-40B4-BE49-F238E27FC236}">
                <a16:creationId xmlns:a16="http://schemas.microsoft.com/office/drawing/2014/main" id="{5FF99C82-69BB-0F47-BC96-4233EC4286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28246" y="2619561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09EC2940-196D-A645-A974-594623159A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6084" y="2619561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449FB0B5-5427-9D41-8D9A-767DA9F27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246" y="4518211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8" name="Text Box 11">
            <a:extLst>
              <a:ext uri="{FF2B5EF4-FFF2-40B4-BE49-F238E27FC236}">
                <a16:creationId xmlns:a16="http://schemas.microsoft.com/office/drawing/2014/main" id="{6A2322C2-25C2-8A48-9337-BD257B11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184" y="3530786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-١٢ &lt; م</a:t>
            </a:r>
          </a:p>
        </p:txBody>
      </p:sp>
      <p:sp>
        <p:nvSpPr>
          <p:cNvPr id="119" name="Line 12">
            <a:extLst>
              <a:ext uri="{FF2B5EF4-FFF2-40B4-BE49-F238E27FC236}">
                <a16:creationId xmlns:a16="http://schemas.microsoft.com/office/drawing/2014/main" id="{664FDFDC-3CBA-2F45-A920-F38E7CB78B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7059" y="2741798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0" name="Text Box 13">
            <a:extLst>
              <a:ext uri="{FF2B5EF4-FFF2-40B4-BE49-F238E27FC236}">
                <a16:creationId xmlns:a16="http://schemas.microsoft.com/office/drawing/2014/main" id="{68792E2C-83BC-B043-8409-BB77A10E2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734" y="4516623"/>
            <a:ext cx="2665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&gt; -١٢  }</a:t>
            </a:r>
          </a:p>
        </p:txBody>
      </p:sp>
      <p:grpSp>
        <p:nvGrpSpPr>
          <p:cNvPr id="122" name="Group 143">
            <a:extLst>
              <a:ext uri="{FF2B5EF4-FFF2-40B4-BE49-F238E27FC236}">
                <a16:creationId xmlns:a16="http://schemas.microsoft.com/office/drawing/2014/main" id="{31DE00D7-44BC-6C4F-A0F6-796DCADE0B4C}"/>
              </a:ext>
            </a:extLst>
          </p:cNvPr>
          <p:cNvGrpSpPr>
            <a:grpSpLocks/>
          </p:cNvGrpSpPr>
          <p:nvPr/>
        </p:nvGrpSpPr>
        <p:grpSpPr bwMode="auto">
          <a:xfrm>
            <a:off x="2616721" y="5321486"/>
            <a:ext cx="5072063" cy="862012"/>
            <a:chOff x="-316" y="3158"/>
            <a:chExt cx="3195" cy="543"/>
          </a:xfrm>
        </p:grpSpPr>
        <p:sp>
          <p:nvSpPr>
            <p:cNvPr id="123" name="Line 144">
              <a:extLst>
                <a:ext uri="{FF2B5EF4-FFF2-40B4-BE49-F238E27FC236}">
                  <a16:creationId xmlns:a16="http://schemas.microsoft.com/office/drawing/2014/main" id="{F94760DC-E9E8-964E-9B9F-1C9C3BEAE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Text Box 145">
              <a:extLst>
                <a:ext uri="{FF2B5EF4-FFF2-40B4-BE49-F238E27FC236}">
                  <a16:creationId xmlns:a16="http://schemas.microsoft.com/office/drawing/2014/main" id="{99D2B912-C9E9-2043-B46D-BB890700A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16" y="3158"/>
              <a:ext cx="3195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 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-١٠          -١١      -١٢        -١٣    -١١</a:t>
              </a:r>
              <a:endParaRPr lang="he-IL" altLang="ar-SA" sz="2000" b="1"/>
            </a:p>
          </p:txBody>
        </p:sp>
      </p:grpSp>
      <p:sp>
        <p:nvSpPr>
          <p:cNvPr id="125" name="مستطيل 17">
            <a:extLst>
              <a:ext uri="{FF2B5EF4-FFF2-40B4-BE49-F238E27FC236}">
                <a16:creationId xmlns:a16="http://schemas.microsoft.com/office/drawing/2014/main" id="{A982260A-9588-494D-B2DD-7EAFEA7B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5471" y="5305611"/>
            <a:ext cx="25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he-IL" altLang="ar-SA" sz="1800" b="1"/>
              <a:t>׀</a:t>
            </a:r>
            <a:endParaRPr lang="ar-SA" altLang="ar-SA" sz="1800"/>
          </a:p>
        </p:txBody>
      </p:sp>
      <p:sp>
        <p:nvSpPr>
          <p:cNvPr id="126" name="Oval 146">
            <a:extLst>
              <a:ext uri="{FF2B5EF4-FFF2-40B4-BE49-F238E27FC236}">
                <a16:creationId xmlns:a16="http://schemas.microsoft.com/office/drawing/2014/main" id="{8AA262BF-53A0-2748-BA82-41B41A0A2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546" y="5424673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AutoShape 19">
            <a:extLst>
              <a:ext uri="{FF2B5EF4-FFF2-40B4-BE49-F238E27FC236}">
                <a16:creationId xmlns:a16="http://schemas.microsoft.com/office/drawing/2014/main" id="{5053BBC7-7D7B-CA45-ACFD-1E78D1D2F4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75834" y="5399273"/>
            <a:ext cx="2033587" cy="303213"/>
          </a:xfrm>
          <a:prstGeom prst="leftArrow">
            <a:avLst>
              <a:gd name="adj1" fmla="val 50000"/>
              <a:gd name="adj2" fmla="val 16776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8" name="مربع نص 21">
            <a:extLst>
              <a:ext uri="{FF2B5EF4-FFF2-40B4-BE49-F238E27FC236}">
                <a16:creationId xmlns:a16="http://schemas.microsoft.com/office/drawing/2014/main" id="{699308A9-BE7C-874D-A4F2-3AC12AF67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059" y="1357544"/>
            <a:ext cx="140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٥ صـ١٣١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D91CA1E-60BA-D146-8A73-C97C234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649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3" grpId="0"/>
      <p:bldP spid="117" grpId="0"/>
      <p:bldP spid="118" grpId="0"/>
      <p:bldP spid="120" grpId="0"/>
      <p:bldP spid="1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049403" y="101232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88564ABC-5FFF-624F-A900-7AF888B17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239" y="170073"/>
            <a:ext cx="4429125" cy="468313"/>
          </a:xfrm>
          <a:prstGeom prst="octagon">
            <a:avLst>
              <a:gd name="adj" fmla="val 2928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/>
              <a:t>اكتب أمام كل متباينة رمز التمثيل البياني لحلها :</a:t>
            </a:r>
            <a:endParaRPr lang="en-US" altLang="ar-SA" sz="2000" b="1" dirty="0"/>
          </a:p>
        </p:txBody>
      </p:sp>
      <p:sp>
        <p:nvSpPr>
          <p:cNvPr id="111" name="AutoShape 20">
            <a:extLst>
              <a:ext uri="{FF2B5EF4-FFF2-40B4-BE49-F238E27FC236}">
                <a16:creationId xmlns:a16="http://schemas.microsoft.com/office/drawing/2014/main" id="{575C0BA6-89F6-694F-B7D5-5D051196F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156" y="1084996"/>
            <a:ext cx="1871663" cy="720725"/>
          </a:xfrm>
          <a:prstGeom prst="octagon">
            <a:avLst>
              <a:gd name="adj" fmla="val 2928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٢٥ ك  ≥  ٨</a:t>
            </a:r>
          </a:p>
        </p:txBody>
      </p:sp>
      <p:sp>
        <p:nvSpPr>
          <p:cNvPr id="112" name="AutoShape 21">
            <a:extLst>
              <a:ext uri="{FF2B5EF4-FFF2-40B4-BE49-F238E27FC236}">
                <a16:creationId xmlns:a16="http://schemas.microsoft.com/office/drawing/2014/main" id="{D89E1C09-2A02-AE4E-B18B-0E069C160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131" y="1084996"/>
            <a:ext cx="1871663" cy="720725"/>
          </a:xfrm>
          <a:prstGeom prst="octagon">
            <a:avLst>
              <a:gd name="adj" fmla="val 2928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٣.٨ س &lt; ــ ٤.٥</a:t>
            </a:r>
          </a:p>
        </p:txBody>
      </p:sp>
      <p:sp>
        <p:nvSpPr>
          <p:cNvPr id="113" name="AutoShape 22">
            <a:extLst>
              <a:ext uri="{FF2B5EF4-FFF2-40B4-BE49-F238E27FC236}">
                <a16:creationId xmlns:a16="http://schemas.microsoft.com/office/drawing/2014/main" id="{7BD7EC8B-5CAB-CA4B-8E47-FE6A26EAD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106" y="1084996"/>
            <a:ext cx="1871663" cy="720725"/>
          </a:xfrm>
          <a:prstGeom prst="octagon">
            <a:avLst>
              <a:gd name="adj" fmla="val 2928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٢.٣ &lt; ــ ٥ ت</a:t>
            </a:r>
          </a:p>
        </p:txBody>
      </p:sp>
      <p:grpSp>
        <p:nvGrpSpPr>
          <p:cNvPr id="114" name="Group 29">
            <a:extLst>
              <a:ext uri="{FF2B5EF4-FFF2-40B4-BE49-F238E27FC236}">
                <a16:creationId xmlns:a16="http://schemas.microsoft.com/office/drawing/2014/main" id="{AEA93230-F118-754F-A460-92DE74F1B942}"/>
              </a:ext>
            </a:extLst>
          </p:cNvPr>
          <p:cNvGrpSpPr>
            <a:grpSpLocks/>
          </p:cNvGrpSpPr>
          <p:nvPr/>
        </p:nvGrpSpPr>
        <p:grpSpPr bwMode="auto">
          <a:xfrm>
            <a:off x="8448531" y="1084996"/>
            <a:ext cx="2246313" cy="806450"/>
            <a:chOff x="4232" y="890"/>
            <a:chExt cx="1415" cy="508"/>
          </a:xfrm>
        </p:grpSpPr>
        <p:sp>
          <p:nvSpPr>
            <p:cNvPr id="115" name="AutoShape 19">
              <a:extLst>
                <a:ext uri="{FF2B5EF4-FFF2-40B4-BE49-F238E27FC236}">
                  <a16:creationId xmlns:a16="http://schemas.microsoft.com/office/drawing/2014/main" id="{F6AD1B6E-4119-AE47-9F9A-2BEAE3799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890"/>
              <a:ext cx="1179" cy="454"/>
            </a:xfrm>
            <a:prstGeom prst="octagon">
              <a:avLst>
                <a:gd name="adj" fmla="val 2928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grpSp>
          <p:nvGrpSpPr>
            <p:cNvPr id="116" name="Group 28">
              <a:extLst>
                <a:ext uri="{FF2B5EF4-FFF2-40B4-BE49-F238E27FC236}">
                  <a16:creationId xmlns:a16="http://schemas.microsoft.com/office/drawing/2014/main" id="{399AF4A3-81DC-884F-B80C-30DF4625AC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2" y="913"/>
              <a:ext cx="1383" cy="485"/>
              <a:chOff x="3447" y="2046"/>
              <a:chExt cx="1383" cy="485"/>
            </a:xfrm>
          </p:grpSpPr>
          <p:sp>
            <p:nvSpPr>
              <p:cNvPr id="117" name="Text Box 23">
                <a:extLst>
                  <a:ext uri="{FF2B5EF4-FFF2-40B4-BE49-F238E27FC236}">
                    <a16:creationId xmlns:a16="http://schemas.microsoft.com/office/drawing/2014/main" id="{4528D1EE-1C36-3B49-BE79-B8A6B660E0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7" y="2115"/>
                <a:ext cx="138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ــ       هـ  ≤  ٩</a:t>
                </a:r>
              </a:p>
            </p:txBody>
          </p:sp>
          <p:grpSp>
            <p:nvGrpSpPr>
              <p:cNvPr id="118" name="Group 24">
                <a:extLst>
                  <a:ext uri="{FF2B5EF4-FFF2-40B4-BE49-F238E27FC236}">
                    <a16:creationId xmlns:a16="http://schemas.microsoft.com/office/drawing/2014/main" id="{041DD690-A096-6542-ACE5-BF0A5C3FFC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7" y="2046"/>
                <a:ext cx="236" cy="485"/>
                <a:chOff x="1229" y="1940"/>
                <a:chExt cx="236" cy="485"/>
              </a:xfrm>
            </p:grpSpPr>
            <p:sp>
              <p:nvSpPr>
                <p:cNvPr id="119" name="Text Box 25">
                  <a:extLst>
                    <a:ext uri="{FF2B5EF4-FFF2-40B4-BE49-F238E27FC236}">
                      <a16:creationId xmlns:a16="http://schemas.microsoft.com/office/drawing/2014/main" id="{E2100B56-4D31-984B-B238-C8E00AB182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38" y="1940"/>
                  <a:ext cx="227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/>
                    <a:t>٢</a:t>
                  </a:r>
                </a:p>
              </p:txBody>
            </p:sp>
            <p:sp>
              <p:nvSpPr>
                <p:cNvPr id="120" name="Line 26">
                  <a:extLst>
                    <a:ext uri="{FF2B5EF4-FFF2-40B4-BE49-F238E27FC236}">
                      <a16:creationId xmlns:a16="http://schemas.microsoft.com/office/drawing/2014/main" id="{E52EA90A-2E2C-3F48-971A-9DDD93032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70" y="2165"/>
                  <a:ext cx="1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21" name="Text Box 27">
                  <a:extLst>
                    <a:ext uri="{FF2B5EF4-FFF2-40B4-BE49-F238E27FC236}">
                      <a16:creationId xmlns:a16="http://schemas.microsoft.com/office/drawing/2014/main" id="{A953F61F-8E29-2946-8A77-16C85762E8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29" y="2137"/>
                  <a:ext cx="227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/>
                    <a:t>٣</a:t>
                  </a:r>
                </a:p>
              </p:txBody>
            </p:sp>
          </p:grpSp>
        </p:grpSp>
      </p:grpSp>
      <p:pic>
        <p:nvPicPr>
          <p:cNvPr id="122" name="Picture 30">
            <a:extLst>
              <a:ext uri="{FF2B5EF4-FFF2-40B4-BE49-F238E27FC236}">
                <a16:creationId xmlns:a16="http://schemas.microsoft.com/office/drawing/2014/main" id="{63E6102A-ABE8-D34D-908A-BDBC79D2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19" y="4304446"/>
            <a:ext cx="8315325" cy="19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" name="AutoShape 31">
            <a:extLst>
              <a:ext uri="{FF2B5EF4-FFF2-40B4-BE49-F238E27FC236}">
                <a16:creationId xmlns:a16="http://schemas.microsoft.com/office/drawing/2014/main" id="{1997AAEB-E127-E742-89C0-702AFA6FA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306" y="573821"/>
            <a:ext cx="611188" cy="504825"/>
          </a:xfrm>
          <a:prstGeom prst="octagon">
            <a:avLst>
              <a:gd name="adj" fmla="val 29287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ب</a:t>
            </a:r>
          </a:p>
        </p:txBody>
      </p:sp>
      <p:sp>
        <p:nvSpPr>
          <p:cNvPr id="124" name="AutoShape 32">
            <a:extLst>
              <a:ext uri="{FF2B5EF4-FFF2-40B4-BE49-F238E27FC236}">
                <a16:creationId xmlns:a16="http://schemas.microsoft.com/office/drawing/2014/main" id="{033CDC17-2020-824B-BDC7-8C0FEF285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856" y="573821"/>
            <a:ext cx="611188" cy="504825"/>
          </a:xfrm>
          <a:prstGeom prst="octagon">
            <a:avLst>
              <a:gd name="adj" fmla="val 29287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أ</a:t>
            </a:r>
          </a:p>
        </p:txBody>
      </p:sp>
      <p:sp>
        <p:nvSpPr>
          <p:cNvPr id="125" name="AutoShape 33">
            <a:extLst>
              <a:ext uri="{FF2B5EF4-FFF2-40B4-BE49-F238E27FC236}">
                <a16:creationId xmlns:a16="http://schemas.microsoft.com/office/drawing/2014/main" id="{3286ED9F-4BAB-F14F-91EA-8950F1C29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319" y="573821"/>
            <a:ext cx="611187" cy="504825"/>
          </a:xfrm>
          <a:prstGeom prst="octagon">
            <a:avLst>
              <a:gd name="adj" fmla="val 29287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د</a:t>
            </a:r>
          </a:p>
        </p:txBody>
      </p:sp>
      <p:sp>
        <p:nvSpPr>
          <p:cNvPr id="126" name="AutoShape 34">
            <a:extLst>
              <a:ext uri="{FF2B5EF4-FFF2-40B4-BE49-F238E27FC236}">
                <a16:creationId xmlns:a16="http://schemas.microsoft.com/office/drawing/2014/main" id="{0E712270-D8D6-724A-A10A-5DEEFE23B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931" y="573821"/>
            <a:ext cx="611188" cy="504825"/>
          </a:xfrm>
          <a:prstGeom prst="octagon">
            <a:avLst>
              <a:gd name="adj" fmla="val 29287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جـ</a:t>
            </a:r>
          </a:p>
        </p:txBody>
      </p:sp>
      <p:sp>
        <p:nvSpPr>
          <p:cNvPr id="127" name="Rectangle 248">
            <a:extLst>
              <a:ext uri="{FF2B5EF4-FFF2-40B4-BE49-F238E27FC236}">
                <a16:creationId xmlns:a16="http://schemas.microsoft.com/office/drawing/2014/main" id="{8B9773E6-2034-384B-B726-482364879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119" y="1912083"/>
            <a:ext cx="5402262" cy="2266950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28" name="Text Box 249">
            <a:extLst>
              <a:ext uri="{FF2B5EF4-FFF2-40B4-BE49-F238E27FC236}">
                <a16:creationId xmlns:a16="http://schemas.microsoft.com/office/drawing/2014/main" id="{5642C77D-CBC6-834B-A0A9-56EE9A177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244" y="2662971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هـ  ≥  ــ ١٣.٥</a:t>
            </a:r>
          </a:p>
        </p:txBody>
      </p:sp>
      <p:sp>
        <p:nvSpPr>
          <p:cNvPr id="129" name="Text Box 250">
            <a:extLst>
              <a:ext uri="{FF2B5EF4-FFF2-40B4-BE49-F238E27FC236}">
                <a16:creationId xmlns:a16="http://schemas.microsoft.com/office/drawing/2014/main" id="{5B5E56EE-5011-1A44-AF94-6B4C48DED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756" y="2054958"/>
            <a:ext cx="219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      هـ      ٩</a:t>
            </a:r>
          </a:p>
        </p:txBody>
      </p:sp>
      <p:grpSp>
        <p:nvGrpSpPr>
          <p:cNvPr id="130" name="Group 251">
            <a:extLst>
              <a:ext uri="{FF2B5EF4-FFF2-40B4-BE49-F238E27FC236}">
                <a16:creationId xmlns:a16="http://schemas.microsoft.com/office/drawing/2014/main" id="{2566A3E0-5560-4A41-847B-3C93DCFBB2E5}"/>
              </a:ext>
            </a:extLst>
          </p:cNvPr>
          <p:cNvGrpSpPr>
            <a:grpSpLocks/>
          </p:cNvGrpSpPr>
          <p:nvPr/>
        </p:nvGrpSpPr>
        <p:grpSpPr bwMode="auto">
          <a:xfrm>
            <a:off x="7038831" y="2026383"/>
            <a:ext cx="388938" cy="771525"/>
            <a:chOff x="1220" y="1940"/>
            <a:chExt cx="245" cy="486"/>
          </a:xfrm>
        </p:grpSpPr>
        <p:sp>
          <p:nvSpPr>
            <p:cNvPr id="131" name="Text Box 252">
              <a:extLst>
                <a:ext uri="{FF2B5EF4-FFF2-40B4-BE49-F238E27FC236}">
                  <a16:creationId xmlns:a16="http://schemas.microsoft.com/office/drawing/2014/main" id="{F16DAFFD-E9A6-D847-A2EF-835247C9A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" y="1940"/>
              <a:ext cx="2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132" name="Line 253">
              <a:extLst>
                <a:ext uri="{FF2B5EF4-FFF2-40B4-BE49-F238E27FC236}">
                  <a16:creationId xmlns:a16="http://schemas.microsoft.com/office/drawing/2014/main" id="{18DAA357-05A0-D347-8B07-87A2332E9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0" y="216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3" name="Text Box 254">
              <a:extLst>
                <a:ext uri="{FF2B5EF4-FFF2-40B4-BE49-F238E27FC236}">
                  <a16:creationId xmlns:a16="http://schemas.microsoft.com/office/drawing/2014/main" id="{0DFAD6E9-0622-444B-9F5B-7D33D547F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0" y="2138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٣</a:t>
              </a:r>
            </a:p>
          </p:txBody>
        </p:sp>
      </p:grpSp>
      <p:grpSp>
        <p:nvGrpSpPr>
          <p:cNvPr id="134" name="Group 255">
            <a:extLst>
              <a:ext uri="{FF2B5EF4-FFF2-40B4-BE49-F238E27FC236}">
                <a16:creationId xmlns:a16="http://schemas.microsoft.com/office/drawing/2014/main" id="{8CF88586-651C-1448-98DA-CE8C28EA392D}"/>
              </a:ext>
            </a:extLst>
          </p:cNvPr>
          <p:cNvGrpSpPr>
            <a:grpSpLocks/>
          </p:cNvGrpSpPr>
          <p:nvPr/>
        </p:nvGrpSpPr>
        <p:grpSpPr bwMode="auto">
          <a:xfrm>
            <a:off x="7786544" y="1954946"/>
            <a:ext cx="1000125" cy="769937"/>
            <a:chOff x="4831" y="1593"/>
            <a:chExt cx="630" cy="485"/>
          </a:xfrm>
        </p:grpSpPr>
        <p:grpSp>
          <p:nvGrpSpPr>
            <p:cNvPr id="135" name="Group 256">
              <a:extLst>
                <a:ext uri="{FF2B5EF4-FFF2-40B4-BE49-F238E27FC236}">
                  <a16:creationId xmlns:a16="http://schemas.microsoft.com/office/drawing/2014/main" id="{F46210EF-3E07-9B4F-B684-EFD5D8BAE0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" y="1593"/>
              <a:ext cx="236" cy="485"/>
              <a:chOff x="1229" y="1940"/>
              <a:chExt cx="236" cy="485"/>
            </a:xfrm>
          </p:grpSpPr>
          <p:sp>
            <p:nvSpPr>
              <p:cNvPr id="138" name="Text Box 257">
                <a:extLst>
                  <a:ext uri="{FF2B5EF4-FFF2-40B4-BE49-F238E27FC236}">
                    <a16:creationId xmlns:a16="http://schemas.microsoft.com/office/drawing/2014/main" id="{190CEE0F-0C2A-8741-84ED-66525C344F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  <p:sp>
            <p:nvSpPr>
              <p:cNvPr id="139" name="Line 258">
                <a:extLst>
                  <a:ext uri="{FF2B5EF4-FFF2-40B4-BE49-F238E27FC236}">
                    <a16:creationId xmlns:a16="http://schemas.microsoft.com/office/drawing/2014/main" id="{B6BF58F3-2037-F44E-B582-1EA80A8041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40" name="Text Box 259">
                <a:extLst>
                  <a:ext uri="{FF2B5EF4-FFF2-40B4-BE49-F238E27FC236}">
                    <a16:creationId xmlns:a16="http://schemas.microsoft.com/office/drawing/2014/main" id="{8FDA4091-2CF5-254D-94EF-EC82040F3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</p:grpSp>
        <p:sp>
          <p:nvSpPr>
            <p:cNvPr id="136" name="Text Box 260">
              <a:extLst>
                <a:ext uri="{FF2B5EF4-FFF2-40B4-BE49-F238E27FC236}">
                  <a16:creationId xmlns:a16="http://schemas.microsoft.com/office/drawing/2014/main" id="{74EA0A5F-7272-D449-9543-2E62F8193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" y="1647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ــ</a:t>
              </a:r>
            </a:p>
          </p:txBody>
        </p:sp>
        <p:sp>
          <p:nvSpPr>
            <p:cNvPr id="137" name="Text Box 261">
              <a:extLst>
                <a:ext uri="{FF2B5EF4-FFF2-40B4-BE49-F238E27FC236}">
                  <a16:creationId xmlns:a16="http://schemas.microsoft.com/office/drawing/2014/main" id="{40D6834E-4F16-1D41-92B8-FC0B2DFAC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1" y="1668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141" name="Group 262">
            <a:extLst>
              <a:ext uri="{FF2B5EF4-FFF2-40B4-BE49-F238E27FC236}">
                <a16:creationId xmlns:a16="http://schemas.microsoft.com/office/drawing/2014/main" id="{A831749F-DEE4-0B4C-AA6E-45707F08A649}"/>
              </a:ext>
            </a:extLst>
          </p:cNvPr>
          <p:cNvGrpSpPr>
            <a:grpSpLocks/>
          </p:cNvGrpSpPr>
          <p:nvPr/>
        </p:nvGrpSpPr>
        <p:grpSpPr bwMode="auto">
          <a:xfrm>
            <a:off x="4813156" y="1940658"/>
            <a:ext cx="1008063" cy="769938"/>
            <a:chOff x="1247" y="2137"/>
            <a:chExt cx="635" cy="485"/>
          </a:xfrm>
        </p:grpSpPr>
        <p:grpSp>
          <p:nvGrpSpPr>
            <p:cNvPr id="142" name="Group 263">
              <a:extLst>
                <a:ext uri="{FF2B5EF4-FFF2-40B4-BE49-F238E27FC236}">
                  <a16:creationId xmlns:a16="http://schemas.microsoft.com/office/drawing/2014/main" id="{93C08CDD-860E-7644-A35B-9B58032268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137"/>
              <a:ext cx="236" cy="485"/>
              <a:chOff x="1229" y="1940"/>
              <a:chExt cx="236" cy="485"/>
            </a:xfrm>
          </p:grpSpPr>
          <p:sp>
            <p:nvSpPr>
              <p:cNvPr id="145" name="Text Box 264">
                <a:extLst>
                  <a:ext uri="{FF2B5EF4-FFF2-40B4-BE49-F238E27FC236}">
                    <a16:creationId xmlns:a16="http://schemas.microsoft.com/office/drawing/2014/main" id="{DF3B7F4D-59B5-F14B-9E39-7F3D09AD74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  <p:sp>
            <p:nvSpPr>
              <p:cNvPr id="146" name="Line 265">
                <a:extLst>
                  <a:ext uri="{FF2B5EF4-FFF2-40B4-BE49-F238E27FC236}">
                    <a16:creationId xmlns:a16="http://schemas.microsoft.com/office/drawing/2014/main" id="{9D35816C-712F-CE48-B307-83BAF8743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47" name="Text Box 266">
                <a:extLst>
                  <a:ext uri="{FF2B5EF4-FFF2-40B4-BE49-F238E27FC236}">
                    <a16:creationId xmlns:a16="http://schemas.microsoft.com/office/drawing/2014/main" id="{C6232ECE-5618-804F-98F1-1453394635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</p:grpSp>
        <p:sp>
          <p:nvSpPr>
            <p:cNvPr id="143" name="Text Box 267">
              <a:extLst>
                <a:ext uri="{FF2B5EF4-FFF2-40B4-BE49-F238E27FC236}">
                  <a16:creationId xmlns:a16="http://schemas.microsoft.com/office/drawing/2014/main" id="{9F8C48B5-10BC-AB47-A9EB-D469F3F39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9" y="2191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ــ</a:t>
              </a:r>
            </a:p>
          </p:txBody>
        </p:sp>
        <p:sp>
          <p:nvSpPr>
            <p:cNvPr id="144" name="Text Box 268">
              <a:extLst>
                <a:ext uri="{FF2B5EF4-FFF2-40B4-BE49-F238E27FC236}">
                  <a16:creationId xmlns:a16="http://schemas.microsoft.com/office/drawing/2014/main" id="{9053009D-C0A6-8646-ADDD-633832064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" y="2212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sp>
        <p:nvSpPr>
          <p:cNvPr id="148" name="Line 269">
            <a:extLst>
              <a:ext uri="{FF2B5EF4-FFF2-40B4-BE49-F238E27FC236}">
                <a16:creationId xmlns:a16="http://schemas.microsoft.com/office/drawing/2014/main" id="{62480371-070F-FA40-A8DB-0554A6D036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00881" y="2034321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9" name="Line 270">
            <a:extLst>
              <a:ext uri="{FF2B5EF4-FFF2-40B4-BE49-F238E27FC236}">
                <a16:creationId xmlns:a16="http://schemas.microsoft.com/office/drawing/2014/main" id="{44578287-99FB-5248-B2EB-C20054CBE3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8506" y="2337533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50" name="Line 271">
            <a:extLst>
              <a:ext uri="{FF2B5EF4-FFF2-40B4-BE49-F238E27FC236}">
                <a16:creationId xmlns:a16="http://schemas.microsoft.com/office/drawing/2014/main" id="{D712AA91-7426-A445-9E7C-3103CE57CA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6956" y="2035908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51" name="Line 272">
            <a:extLst>
              <a:ext uri="{FF2B5EF4-FFF2-40B4-BE49-F238E27FC236}">
                <a16:creationId xmlns:a16="http://schemas.microsoft.com/office/drawing/2014/main" id="{ECEB2E40-572F-A747-AB75-7EB8400AF3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56319" y="2337533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52" name="Text Box 273">
            <a:extLst>
              <a:ext uri="{FF2B5EF4-FFF2-40B4-BE49-F238E27FC236}">
                <a16:creationId xmlns:a16="http://schemas.microsoft.com/office/drawing/2014/main" id="{DD364A5E-22B7-104E-900F-95955B3F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756" y="2059721"/>
            <a:ext cx="39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≤</a:t>
            </a:r>
          </a:p>
        </p:txBody>
      </p:sp>
      <p:sp>
        <p:nvSpPr>
          <p:cNvPr id="153" name="Text Box 274">
            <a:extLst>
              <a:ext uri="{FF2B5EF4-FFF2-40B4-BE49-F238E27FC236}">
                <a16:creationId xmlns:a16="http://schemas.microsoft.com/office/drawing/2014/main" id="{9A33FC0A-3AD8-0346-8220-ABF5C1BB5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344" y="2062896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≥</a:t>
            </a:r>
          </a:p>
        </p:txBody>
      </p:sp>
      <p:sp>
        <p:nvSpPr>
          <p:cNvPr id="154" name="Rectangle 275">
            <a:extLst>
              <a:ext uri="{FF2B5EF4-FFF2-40B4-BE49-F238E27FC236}">
                <a16:creationId xmlns:a16="http://schemas.microsoft.com/office/drawing/2014/main" id="{BD39CD82-AEDB-374E-B8B4-4D58F908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131" y="2888396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55" name="Group 276">
            <a:extLst>
              <a:ext uri="{FF2B5EF4-FFF2-40B4-BE49-F238E27FC236}">
                <a16:creationId xmlns:a16="http://schemas.microsoft.com/office/drawing/2014/main" id="{DF420945-E787-ED4E-8C2F-EBD4638F0F0D}"/>
              </a:ext>
            </a:extLst>
          </p:cNvPr>
          <p:cNvGrpSpPr>
            <a:grpSpLocks/>
          </p:cNvGrpSpPr>
          <p:nvPr/>
        </p:nvGrpSpPr>
        <p:grpSpPr bwMode="auto">
          <a:xfrm>
            <a:off x="4754419" y="3345596"/>
            <a:ext cx="4067175" cy="862012"/>
            <a:chOff x="317" y="3158"/>
            <a:chExt cx="2562" cy="543"/>
          </a:xfrm>
        </p:grpSpPr>
        <p:sp>
          <p:nvSpPr>
            <p:cNvPr id="156" name="Line 277">
              <a:extLst>
                <a:ext uri="{FF2B5EF4-FFF2-40B4-BE49-F238E27FC236}">
                  <a16:creationId xmlns:a16="http://schemas.microsoft.com/office/drawing/2014/main" id="{4F2839D3-B394-C248-BAE7-55B76DD9E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57" name="Text Box 278">
              <a:extLst>
                <a:ext uri="{FF2B5EF4-FFF2-40B4-BE49-F238E27FC236}">
                  <a16:creationId xmlns:a16="http://schemas.microsoft.com/office/drawing/2014/main" id="{B608022F-1819-5340-8D69-CD1588E1D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158"/>
              <a:ext cx="2540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ــ ١١     ــ ١٢     ــ ١٣     ــ ١٤     ــ ١٥</a:t>
              </a:r>
              <a:endParaRPr lang="he-IL" altLang="ar-SA" sz="2000" b="1"/>
            </a:p>
          </p:txBody>
        </p:sp>
      </p:grpSp>
      <p:sp>
        <p:nvSpPr>
          <p:cNvPr id="158" name="Oval 279">
            <a:extLst>
              <a:ext uri="{FF2B5EF4-FFF2-40B4-BE49-F238E27FC236}">
                <a16:creationId xmlns:a16="http://schemas.microsoft.com/office/drawing/2014/main" id="{F5306DDC-C274-8142-93E4-D90A2CAC8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856" y="3464658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59" name="AutoShape 280">
            <a:extLst>
              <a:ext uri="{FF2B5EF4-FFF2-40B4-BE49-F238E27FC236}">
                <a16:creationId xmlns:a16="http://schemas.microsoft.com/office/drawing/2014/main" id="{B7395D91-E437-D549-AC36-A536BEA0CF2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46694" y="3375758"/>
            <a:ext cx="2376487" cy="387350"/>
          </a:xfrm>
          <a:prstGeom prst="leftArrow">
            <a:avLst>
              <a:gd name="adj1" fmla="val 50000"/>
              <a:gd name="adj2" fmla="val 15338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0" name="Rectangle 281">
            <a:extLst>
              <a:ext uri="{FF2B5EF4-FFF2-40B4-BE49-F238E27FC236}">
                <a16:creationId xmlns:a16="http://schemas.microsoft.com/office/drawing/2014/main" id="{421DD8CE-24FF-E042-A013-B1866179A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181" y="1889858"/>
            <a:ext cx="5402263" cy="2266950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61" name="Rectangle 282">
            <a:extLst>
              <a:ext uri="{FF2B5EF4-FFF2-40B4-BE49-F238E27FC236}">
                <a16:creationId xmlns:a16="http://schemas.microsoft.com/office/drawing/2014/main" id="{40FDDD5D-BF64-2A43-A532-7D737B0B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119" y="2982058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62" name="Group 283">
            <a:extLst>
              <a:ext uri="{FF2B5EF4-FFF2-40B4-BE49-F238E27FC236}">
                <a16:creationId xmlns:a16="http://schemas.microsoft.com/office/drawing/2014/main" id="{6E136B1A-2A18-1D44-8C5F-C6280C3DE570}"/>
              </a:ext>
            </a:extLst>
          </p:cNvPr>
          <p:cNvGrpSpPr>
            <a:grpSpLocks/>
          </p:cNvGrpSpPr>
          <p:nvPr/>
        </p:nvGrpSpPr>
        <p:grpSpPr bwMode="auto">
          <a:xfrm>
            <a:off x="4719494" y="3361471"/>
            <a:ext cx="4102100" cy="854075"/>
            <a:chOff x="295" y="3168"/>
            <a:chExt cx="2584" cy="538"/>
          </a:xfrm>
        </p:grpSpPr>
        <p:sp>
          <p:nvSpPr>
            <p:cNvPr id="163" name="Line 284">
              <a:extLst>
                <a:ext uri="{FF2B5EF4-FFF2-40B4-BE49-F238E27FC236}">
                  <a16:creationId xmlns:a16="http://schemas.microsoft.com/office/drawing/2014/main" id="{255F3BFE-26EF-D541-8586-A6CC0EC689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64" name="Text Box 285">
              <a:extLst>
                <a:ext uri="{FF2B5EF4-FFF2-40B4-BE49-F238E27FC236}">
                  <a16:creationId xmlns:a16="http://schemas.microsoft.com/office/drawing/2014/main" id="{13E50B42-5281-BA48-8A32-91D84F024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3168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٢         ١          ٠        ــ ١       ــ ٢</a:t>
              </a:r>
              <a:endParaRPr lang="he-IL" altLang="ar-SA" sz="2000" b="1"/>
            </a:p>
          </p:txBody>
        </p:sp>
      </p:grpSp>
      <p:sp>
        <p:nvSpPr>
          <p:cNvPr id="165" name="Oval 286">
            <a:extLst>
              <a:ext uri="{FF2B5EF4-FFF2-40B4-BE49-F238E27FC236}">
                <a16:creationId xmlns:a16="http://schemas.microsoft.com/office/drawing/2014/main" id="{B82C87EA-A3F7-B946-94FC-98695BF20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894" y="3464658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6" name="AutoShape 287">
            <a:extLst>
              <a:ext uri="{FF2B5EF4-FFF2-40B4-BE49-F238E27FC236}">
                <a16:creationId xmlns:a16="http://schemas.microsoft.com/office/drawing/2014/main" id="{56E3A560-222A-804A-A53D-3FB88859009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00731" y="3375758"/>
            <a:ext cx="1785938" cy="387350"/>
          </a:xfrm>
          <a:prstGeom prst="leftArrow">
            <a:avLst>
              <a:gd name="adj1" fmla="val 50000"/>
              <a:gd name="adj2" fmla="val 11526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7" name="Text Box 288">
            <a:extLst>
              <a:ext uri="{FF2B5EF4-FFF2-40B4-BE49-F238E27FC236}">
                <a16:creationId xmlns:a16="http://schemas.microsoft.com/office/drawing/2014/main" id="{757DCEF0-C523-3947-BD6E-14E4095A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469" y="2015271"/>
            <a:ext cx="216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٢٥ ك  ≥   ٨</a:t>
            </a:r>
          </a:p>
        </p:txBody>
      </p:sp>
      <p:sp>
        <p:nvSpPr>
          <p:cNvPr id="168" name="Text Box 289">
            <a:extLst>
              <a:ext uri="{FF2B5EF4-FFF2-40B4-BE49-F238E27FC236}">
                <a16:creationId xmlns:a16="http://schemas.microsoft.com/office/drawing/2014/main" id="{32E8E350-24EC-1541-9238-FF535F15E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669" y="2321658"/>
            <a:ext cx="54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٢٥</a:t>
            </a:r>
          </a:p>
        </p:txBody>
      </p:sp>
      <p:sp>
        <p:nvSpPr>
          <p:cNvPr id="169" name="Text Box 290">
            <a:extLst>
              <a:ext uri="{FF2B5EF4-FFF2-40B4-BE49-F238E27FC236}">
                <a16:creationId xmlns:a16="http://schemas.microsoft.com/office/drawing/2014/main" id="{9240BF8E-6AAE-B140-9C21-7B9E069D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631" y="2323246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٢٥</a:t>
            </a:r>
          </a:p>
        </p:txBody>
      </p:sp>
      <p:sp>
        <p:nvSpPr>
          <p:cNvPr id="170" name="Line 291">
            <a:extLst>
              <a:ext uri="{FF2B5EF4-FFF2-40B4-BE49-F238E27FC236}">
                <a16:creationId xmlns:a16="http://schemas.microsoft.com/office/drawing/2014/main" id="{5D9B3455-B105-D744-8065-23A23BE1BE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94394" y="2094646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71" name="Line 292">
            <a:extLst>
              <a:ext uri="{FF2B5EF4-FFF2-40B4-BE49-F238E27FC236}">
                <a16:creationId xmlns:a16="http://schemas.microsoft.com/office/drawing/2014/main" id="{47B34827-0A99-8140-963B-3E27F65A24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0544" y="2347058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72" name="Line 293">
            <a:extLst>
              <a:ext uri="{FF2B5EF4-FFF2-40B4-BE49-F238E27FC236}">
                <a16:creationId xmlns:a16="http://schemas.microsoft.com/office/drawing/2014/main" id="{EB4CC8A4-5F74-9145-9E55-A01CC43452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21231" y="2347058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73" name="Line 294">
            <a:extLst>
              <a:ext uri="{FF2B5EF4-FFF2-40B4-BE49-F238E27FC236}">
                <a16:creationId xmlns:a16="http://schemas.microsoft.com/office/drawing/2014/main" id="{DF2A4EF0-8044-5143-AB49-947808FFA0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84856" y="2469296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174" name="Group 295">
            <a:extLst>
              <a:ext uri="{FF2B5EF4-FFF2-40B4-BE49-F238E27FC236}">
                <a16:creationId xmlns:a16="http://schemas.microsoft.com/office/drawing/2014/main" id="{AE67354B-CF6A-A44A-8F4E-034AF94BFE28}"/>
              </a:ext>
            </a:extLst>
          </p:cNvPr>
          <p:cNvGrpSpPr>
            <a:grpSpLocks/>
          </p:cNvGrpSpPr>
          <p:nvPr/>
        </p:nvGrpSpPr>
        <p:grpSpPr bwMode="auto">
          <a:xfrm>
            <a:off x="5776769" y="2553433"/>
            <a:ext cx="1273175" cy="769938"/>
            <a:chOff x="2653" y="2024"/>
            <a:chExt cx="802" cy="485"/>
          </a:xfrm>
        </p:grpSpPr>
        <p:sp>
          <p:nvSpPr>
            <p:cNvPr id="175" name="Text Box 296">
              <a:extLst>
                <a:ext uri="{FF2B5EF4-FFF2-40B4-BE49-F238E27FC236}">
                  <a16:creationId xmlns:a16="http://schemas.microsoft.com/office/drawing/2014/main" id="{CBD8866A-69D6-D941-8F12-AE8323C6A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8" y="2121"/>
              <a:ext cx="5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ك  ≥</a:t>
              </a:r>
            </a:p>
          </p:txBody>
        </p:sp>
        <p:grpSp>
          <p:nvGrpSpPr>
            <p:cNvPr id="176" name="Group 297">
              <a:extLst>
                <a:ext uri="{FF2B5EF4-FFF2-40B4-BE49-F238E27FC236}">
                  <a16:creationId xmlns:a16="http://schemas.microsoft.com/office/drawing/2014/main" id="{9D3B89E3-21F5-3A48-9B0B-7169326DE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3" y="2024"/>
              <a:ext cx="337" cy="485"/>
              <a:chOff x="2476" y="1956"/>
              <a:chExt cx="336" cy="485"/>
            </a:xfrm>
          </p:grpSpPr>
          <p:sp>
            <p:nvSpPr>
              <p:cNvPr id="177" name="Text Box 298">
                <a:extLst>
                  <a:ext uri="{FF2B5EF4-FFF2-40B4-BE49-F238E27FC236}">
                    <a16:creationId xmlns:a16="http://schemas.microsoft.com/office/drawing/2014/main" id="{B7363EB7-ADEE-794E-BB33-B83085B63B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1956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٨</a:t>
                </a:r>
              </a:p>
            </p:txBody>
          </p:sp>
          <p:sp>
            <p:nvSpPr>
              <p:cNvPr id="178" name="Line 299">
                <a:extLst>
                  <a:ext uri="{FF2B5EF4-FFF2-40B4-BE49-F238E27FC236}">
                    <a16:creationId xmlns:a16="http://schemas.microsoft.com/office/drawing/2014/main" id="{39E65C93-6965-8847-B536-C161F85A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2181"/>
                <a:ext cx="2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79" name="Text Box 300">
                <a:extLst>
                  <a:ext uri="{FF2B5EF4-FFF2-40B4-BE49-F238E27FC236}">
                    <a16:creationId xmlns:a16="http://schemas.microsoft.com/office/drawing/2014/main" id="{3D535959-DFA6-B145-BB47-5425F1140C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2153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٢٥</a:t>
                </a:r>
              </a:p>
            </p:txBody>
          </p:sp>
        </p:grpSp>
      </p:grpSp>
      <p:sp>
        <p:nvSpPr>
          <p:cNvPr id="180" name="Rectangle 301">
            <a:extLst>
              <a:ext uri="{FF2B5EF4-FFF2-40B4-BE49-F238E27FC236}">
                <a16:creationId xmlns:a16="http://schemas.microsoft.com/office/drawing/2014/main" id="{C651A753-637B-F54F-82D9-2B6032B4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556" y="1908908"/>
            <a:ext cx="5402263" cy="2266950"/>
          </a:xfrm>
          <a:prstGeom prst="rect">
            <a:avLst/>
          </a:prstGeom>
          <a:solidFill>
            <a:schemeClr val="accent5"/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81" name="Rectangle 302">
            <a:extLst>
              <a:ext uri="{FF2B5EF4-FFF2-40B4-BE49-F238E27FC236}">
                <a16:creationId xmlns:a16="http://schemas.microsoft.com/office/drawing/2014/main" id="{12F3E4CA-B6A7-8C48-9C38-96E4C3F6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594" y="3129696"/>
            <a:ext cx="5400675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82" name="Group 303">
            <a:extLst>
              <a:ext uri="{FF2B5EF4-FFF2-40B4-BE49-F238E27FC236}">
                <a16:creationId xmlns:a16="http://schemas.microsoft.com/office/drawing/2014/main" id="{26BFBA9A-94D2-B344-9C54-3950901597C2}"/>
              </a:ext>
            </a:extLst>
          </p:cNvPr>
          <p:cNvGrpSpPr>
            <a:grpSpLocks/>
          </p:cNvGrpSpPr>
          <p:nvPr/>
        </p:nvGrpSpPr>
        <p:grpSpPr bwMode="auto">
          <a:xfrm>
            <a:off x="4741719" y="3266221"/>
            <a:ext cx="4154487" cy="854075"/>
            <a:chOff x="133" y="2213"/>
            <a:chExt cx="2617" cy="538"/>
          </a:xfrm>
        </p:grpSpPr>
        <p:sp>
          <p:nvSpPr>
            <p:cNvPr id="183" name="Line 304">
              <a:extLst>
                <a:ext uri="{FF2B5EF4-FFF2-40B4-BE49-F238E27FC236}">
                  <a16:creationId xmlns:a16="http://schemas.microsoft.com/office/drawing/2014/main" id="{FA76AA6F-18FA-1440-82FC-F56D616682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" y="2366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84" name="Text Box 305">
              <a:extLst>
                <a:ext uri="{FF2B5EF4-FFF2-40B4-BE49-F238E27FC236}">
                  <a16:creationId xmlns:a16="http://schemas.microsoft.com/office/drawing/2014/main" id="{F6320D3F-0ED3-B94B-8402-764DA519B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" y="2213"/>
              <a:ext cx="2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endParaRPr lang="ar-SA" altLang="ar-SA" sz="2000" b="1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١         ٠        ــ ١      ــ ٢        ــ ٣</a:t>
              </a:r>
              <a:endParaRPr lang="he-IL" altLang="ar-SA" sz="2000" b="1"/>
            </a:p>
          </p:txBody>
        </p:sp>
      </p:grpSp>
      <p:sp>
        <p:nvSpPr>
          <p:cNvPr id="185" name="Oval 306">
            <a:extLst>
              <a:ext uri="{FF2B5EF4-FFF2-40B4-BE49-F238E27FC236}">
                <a16:creationId xmlns:a16="http://schemas.microsoft.com/office/drawing/2014/main" id="{DA1B307F-2165-0048-B0EA-63DDAD8E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619" y="3464658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86" name="AutoShape 307">
            <a:extLst>
              <a:ext uri="{FF2B5EF4-FFF2-40B4-BE49-F238E27FC236}">
                <a16:creationId xmlns:a16="http://schemas.microsoft.com/office/drawing/2014/main" id="{112CB7A1-FB78-9246-8F0E-C57EE1D35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569" y="3375758"/>
            <a:ext cx="1670050" cy="387350"/>
          </a:xfrm>
          <a:prstGeom prst="leftArrow">
            <a:avLst>
              <a:gd name="adj1" fmla="val 50000"/>
              <a:gd name="adj2" fmla="val 1077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87" name="Text Box 308">
            <a:extLst>
              <a:ext uri="{FF2B5EF4-FFF2-40B4-BE49-F238E27FC236}">
                <a16:creationId xmlns:a16="http://schemas.microsoft.com/office/drawing/2014/main" id="{959AC781-30A9-2540-A71C-D2A8335B0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019" y="1916846"/>
            <a:ext cx="216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٣.٦ س &lt; ــ ٤.٥</a:t>
            </a:r>
          </a:p>
        </p:txBody>
      </p:sp>
      <p:sp>
        <p:nvSpPr>
          <p:cNvPr id="188" name="Text Box 309">
            <a:extLst>
              <a:ext uri="{FF2B5EF4-FFF2-40B4-BE49-F238E27FC236}">
                <a16:creationId xmlns:a16="http://schemas.microsoft.com/office/drawing/2014/main" id="{7A0297FA-9481-DA42-9BB8-6FD3C5BDD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931" y="2321658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٣.٦</a:t>
            </a:r>
          </a:p>
        </p:txBody>
      </p:sp>
      <p:sp>
        <p:nvSpPr>
          <p:cNvPr id="189" name="Text Box 310">
            <a:extLst>
              <a:ext uri="{FF2B5EF4-FFF2-40B4-BE49-F238E27FC236}">
                <a16:creationId xmlns:a16="http://schemas.microsoft.com/office/drawing/2014/main" id="{F3543216-4597-184B-8377-CE243DB56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156" y="2274033"/>
            <a:ext cx="741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٣.٦</a:t>
            </a:r>
          </a:p>
        </p:txBody>
      </p:sp>
      <p:sp>
        <p:nvSpPr>
          <p:cNvPr id="190" name="Line 311">
            <a:extLst>
              <a:ext uri="{FF2B5EF4-FFF2-40B4-BE49-F238E27FC236}">
                <a16:creationId xmlns:a16="http://schemas.microsoft.com/office/drawing/2014/main" id="{F7174022-BBAB-714E-81E9-E04B6751E1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49931" y="2094646"/>
            <a:ext cx="360363" cy="9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91" name="Line 312">
            <a:extLst>
              <a:ext uri="{FF2B5EF4-FFF2-40B4-BE49-F238E27FC236}">
                <a16:creationId xmlns:a16="http://schemas.microsoft.com/office/drawing/2014/main" id="{81783B84-BFD5-824F-AD48-80419127C8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4644" y="2347058"/>
            <a:ext cx="8270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92" name="Line 313">
            <a:extLst>
              <a:ext uri="{FF2B5EF4-FFF2-40B4-BE49-F238E27FC236}">
                <a16:creationId xmlns:a16="http://schemas.microsoft.com/office/drawing/2014/main" id="{ED1F6D49-509F-5F4D-A71A-D1182250F7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9619" y="2347058"/>
            <a:ext cx="719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93" name="Line 314">
            <a:extLst>
              <a:ext uri="{FF2B5EF4-FFF2-40B4-BE49-F238E27FC236}">
                <a16:creationId xmlns:a16="http://schemas.microsoft.com/office/drawing/2014/main" id="{7399C52F-7580-9B49-BFD1-9AE69BEF3C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07056" y="2469296"/>
            <a:ext cx="393700" cy="84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94" name="Text Box 315">
            <a:extLst>
              <a:ext uri="{FF2B5EF4-FFF2-40B4-BE49-F238E27FC236}">
                <a16:creationId xmlns:a16="http://schemas.microsoft.com/office/drawing/2014/main" id="{5A56AD97-EF12-C149-B8EA-48ED9275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219" y="2674083"/>
            <a:ext cx="1792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/>
              <a:t>س</a:t>
            </a:r>
            <a:r>
              <a:rPr lang="ar-SA" altLang="ar-SA" sz="2400" b="1" dirty="0"/>
              <a:t>  &lt; ــ ١.٢٥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9580B97-553F-D74E-A133-07396333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1237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800" decel="100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800" decel="100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800" decel="100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800" decel="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800" decel="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800" decel="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800" decel="100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9" dur="800" decel="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800" decel="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800" decel="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1" grpId="0" animBg="1"/>
      <p:bldP spid="112" grpId="0" animBg="1"/>
      <p:bldP spid="113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7" grpId="1" animBg="1"/>
      <p:bldP spid="128" grpId="0"/>
      <p:bldP spid="128" grpId="1"/>
      <p:bldP spid="129" grpId="0"/>
      <p:bldP spid="129" grpId="1"/>
      <p:bldP spid="152" grpId="0"/>
      <p:bldP spid="152" grpId="1"/>
      <p:bldP spid="152" grpId="2"/>
      <p:bldP spid="153" grpId="0"/>
      <p:bldP spid="153" grpId="1"/>
      <p:bldP spid="154" grpId="0" animBg="1"/>
      <p:bldP spid="154" grpId="1" animBg="1"/>
      <p:bldP spid="160" grpId="0" animBg="1"/>
      <p:bldP spid="160" grpId="1" animBg="1"/>
      <p:bldP spid="161" grpId="0" animBg="1"/>
      <p:bldP spid="161" grpId="1" animBg="1"/>
      <p:bldP spid="167" grpId="0"/>
      <p:bldP spid="167" grpId="1"/>
      <p:bldP spid="168" grpId="0"/>
      <p:bldP spid="168" grpId="1"/>
      <p:bldP spid="169" grpId="0"/>
      <p:bldP spid="169" grpId="1"/>
      <p:bldP spid="180" grpId="0" animBg="1"/>
      <p:bldP spid="180" grpId="1" animBg="1"/>
      <p:bldP spid="181" grpId="0" animBg="1"/>
      <p:bldP spid="181" grpId="1" animBg="1"/>
      <p:bldP spid="187" grpId="0"/>
      <p:bldP spid="187" grpId="1"/>
      <p:bldP spid="188" grpId="0"/>
      <p:bldP spid="188" grpId="1"/>
      <p:bldP spid="189" grpId="0"/>
      <p:bldP spid="189" grpId="1"/>
      <p:bldP spid="194" grpId="0"/>
      <p:bldP spid="19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219586" y="90841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Rectangle 62">
            <a:extLst>
              <a:ext uri="{FF2B5EF4-FFF2-40B4-BE49-F238E27FC236}">
                <a16:creationId xmlns:a16="http://schemas.microsoft.com/office/drawing/2014/main" id="{E75DDFE8-BB54-C347-8934-88848F257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625" y="2172868"/>
            <a:ext cx="6229350" cy="3986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pic>
        <p:nvPicPr>
          <p:cNvPr id="110" name="صورة 10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0A5419-D9C9-324E-8BF2-AA843FD4B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26776" r="6265" b="49522"/>
          <a:stretch>
            <a:fillRect/>
          </a:stretch>
        </p:blipFill>
        <p:spPr bwMode="auto">
          <a:xfrm>
            <a:off x="2660625" y="3582567"/>
            <a:ext cx="62293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1" name="موصل مستقيم 110">
            <a:extLst>
              <a:ext uri="{FF2B5EF4-FFF2-40B4-BE49-F238E27FC236}">
                <a16:creationId xmlns:a16="http://schemas.microsoft.com/office/drawing/2014/main" id="{2F1DCB9B-731A-3145-9B2C-7EA8EEBE9D5F}"/>
              </a:ext>
            </a:extLst>
          </p:cNvPr>
          <p:cNvCxnSpPr/>
          <p:nvPr/>
        </p:nvCxnSpPr>
        <p:spPr>
          <a:xfrm flipH="1">
            <a:off x="6762725" y="3014242"/>
            <a:ext cx="5048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موصل مستقيم 111">
            <a:extLst>
              <a:ext uri="{FF2B5EF4-FFF2-40B4-BE49-F238E27FC236}">
                <a16:creationId xmlns:a16="http://schemas.microsoft.com/office/drawing/2014/main" id="{11F592EA-C53C-AA4D-BEDF-A2F56BFFAC67}"/>
              </a:ext>
            </a:extLst>
          </p:cNvPr>
          <p:cNvCxnSpPr/>
          <p:nvPr/>
        </p:nvCxnSpPr>
        <p:spPr>
          <a:xfrm flipH="1">
            <a:off x="5646712" y="3014242"/>
            <a:ext cx="5048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صورة 1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9A8BBFA-C90C-D844-B2EB-C4AEFAA1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8" t="17346" r="4953" b="74397"/>
          <a:stretch>
            <a:fillRect/>
          </a:stretch>
        </p:blipFill>
        <p:spPr bwMode="auto">
          <a:xfrm>
            <a:off x="5322862" y="2347492"/>
            <a:ext cx="313213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صورة 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F33C9B-D55C-F345-A7DC-0E5FDDEB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74"/>
          <a:stretch>
            <a:fillRect/>
          </a:stretch>
        </p:blipFill>
        <p:spPr bwMode="auto">
          <a:xfrm>
            <a:off x="2195325" y="984966"/>
            <a:ext cx="7415212" cy="121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70264997-A4F3-2546-9284-1870F32CD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37" y="3114254"/>
            <a:ext cx="684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٢٥</a:t>
            </a: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B4FA2817-8736-0D4A-B0C1-CE9D1DF79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50" y="3012654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٢٥</a:t>
            </a:r>
          </a:p>
        </p:txBody>
      </p:sp>
      <p:sp>
        <p:nvSpPr>
          <p:cNvPr id="117" name="شكل بيضاوي 116">
            <a:extLst>
              <a:ext uri="{FF2B5EF4-FFF2-40B4-BE49-F238E27FC236}">
                <a16:creationId xmlns:a16="http://schemas.microsoft.com/office/drawing/2014/main" id="{0328CD2A-C1B5-AC45-B97F-F41C55631A15}"/>
              </a:ext>
            </a:extLst>
          </p:cNvPr>
          <p:cNvSpPr/>
          <p:nvPr/>
        </p:nvSpPr>
        <p:spPr>
          <a:xfrm>
            <a:off x="4022932" y="1065018"/>
            <a:ext cx="2486025" cy="4603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cxnSp>
        <p:nvCxnSpPr>
          <p:cNvPr id="118" name="موصل مستقيم 117">
            <a:extLst>
              <a:ext uri="{FF2B5EF4-FFF2-40B4-BE49-F238E27FC236}">
                <a16:creationId xmlns:a16="http://schemas.microsoft.com/office/drawing/2014/main" id="{CC2152FE-ECBC-8947-B767-C0CC99225EC8}"/>
              </a:ext>
            </a:extLst>
          </p:cNvPr>
          <p:cNvCxnSpPr/>
          <p:nvPr/>
        </p:nvCxnSpPr>
        <p:spPr>
          <a:xfrm flipH="1">
            <a:off x="4422750" y="1682329"/>
            <a:ext cx="172878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مربع نص 16">
            <a:extLst>
              <a:ext uri="{FF2B5EF4-FFF2-40B4-BE49-F238E27FC236}">
                <a16:creationId xmlns:a16="http://schemas.microsoft.com/office/drawing/2014/main" id="{4C03F0E7-3C8D-DD41-9CBC-1EDADF90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2593" y="1840737"/>
            <a:ext cx="140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صـ١٣١</a:t>
            </a:r>
          </a:p>
        </p:txBody>
      </p:sp>
      <p:cxnSp>
        <p:nvCxnSpPr>
          <p:cNvPr id="120" name="موصل مستقيم 119">
            <a:extLst>
              <a:ext uri="{FF2B5EF4-FFF2-40B4-BE49-F238E27FC236}">
                <a16:creationId xmlns:a16="http://schemas.microsoft.com/office/drawing/2014/main" id="{79B74898-E81B-2B47-9246-73775CC8C5A6}"/>
              </a:ext>
            </a:extLst>
          </p:cNvPr>
          <p:cNvCxnSpPr/>
          <p:nvPr/>
        </p:nvCxnSpPr>
        <p:spPr>
          <a:xfrm flipH="1">
            <a:off x="6981800" y="2631654"/>
            <a:ext cx="285750" cy="7175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4E9772B-0A14-BF4D-9941-B1A8BCD2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827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5" grpId="0"/>
      <p:bldP spid="116" grpId="0"/>
      <p:bldP spid="1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016519" y="129196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303DB500-44DD-724E-9E3F-4CFF6A33D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45" y="1179975"/>
            <a:ext cx="8316913" cy="792162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أراد مدرس التاريخ في مدرسة اسطحاب طلابه لزيارة متحف . فإذا كان سعر بطاقة الدخول للفرد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٨ ريالات . فما عدد الطلاب الذين يمكن أن يزوروا المتحف بمبلغ ٢٦٠ ريالا ؟</a:t>
            </a: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BB99DB26-E0FF-A940-A0F3-81FBD005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8" y="2332500"/>
            <a:ext cx="4248150" cy="39641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FA76B00E-529F-0F44-A079-940626EB8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95" y="2332500"/>
            <a:ext cx="3816350" cy="3826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D77776A2-F53D-CE42-B196-583AA660D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3" y="2775412"/>
            <a:ext cx="385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عدد الطلاب  =  س</a:t>
            </a:r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4353A866-7A6A-CF4E-B4A1-356D0AE3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683" y="4456575"/>
            <a:ext cx="1690687" cy="39687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المتباينة المطلوبة</a:t>
            </a:r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B02E308D-D879-ED4B-993E-13C6A129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8" y="4870912"/>
            <a:ext cx="3311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أي أن عدد الطلاب يجب أن لا يزيد على ٣٢ طالبا</a:t>
            </a:r>
          </a:p>
        </p:txBody>
      </p:sp>
      <p:sp>
        <p:nvSpPr>
          <p:cNvPr id="115" name="Text Box 8">
            <a:extLst>
              <a:ext uri="{FF2B5EF4-FFF2-40B4-BE49-F238E27FC236}">
                <a16:creationId xmlns:a16="http://schemas.microsoft.com/office/drawing/2014/main" id="{06C6EA9F-79D1-454F-86D5-ACCEAC8D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033" y="3570750"/>
            <a:ext cx="352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٨ ×  عدد الطلاب  ≤  ٢٦٠</a:t>
            </a:r>
          </a:p>
        </p:txBody>
      </p:sp>
      <p:sp>
        <p:nvSpPr>
          <p:cNvPr id="116" name="Text Box 9">
            <a:extLst>
              <a:ext uri="{FF2B5EF4-FFF2-40B4-BE49-F238E27FC236}">
                <a16:creationId xmlns:a16="http://schemas.microsoft.com/office/drawing/2014/main" id="{53083CA3-0454-CA46-B605-041DDDB6B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245" y="5355100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٨ ×  س  ≤  ٢٦٠</a:t>
            </a:r>
          </a:p>
        </p:txBody>
      </p:sp>
      <p:sp>
        <p:nvSpPr>
          <p:cNvPr id="117" name="Text Box 11">
            <a:extLst>
              <a:ext uri="{FF2B5EF4-FFF2-40B4-BE49-F238E27FC236}">
                <a16:creationId xmlns:a16="http://schemas.microsoft.com/office/drawing/2014/main" id="{515E8D24-F201-2143-9359-42DD1AB84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83" y="2584912"/>
            <a:ext cx="2411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٨ س  ≤  ٢٦٠</a:t>
            </a:r>
          </a:p>
        </p:txBody>
      </p:sp>
      <p:sp>
        <p:nvSpPr>
          <p:cNvPr id="118" name="Text Box 12">
            <a:extLst>
              <a:ext uri="{FF2B5EF4-FFF2-40B4-BE49-F238E27FC236}">
                <a16:creationId xmlns:a16="http://schemas.microsoft.com/office/drawing/2014/main" id="{CAD0F562-1A44-CE4A-9535-101F383B1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783" y="2975437"/>
            <a:ext cx="54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٨</a:t>
            </a:r>
          </a:p>
        </p:txBody>
      </p:sp>
      <p:sp>
        <p:nvSpPr>
          <p:cNvPr id="119" name="Text Box 13">
            <a:extLst>
              <a:ext uri="{FF2B5EF4-FFF2-40B4-BE49-F238E27FC236}">
                <a16:creationId xmlns:a16="http://schemas.microsoft.com/office/drawing/2014/main" id="{6D4A7E55-AFF4-4A41-9059-88F56D24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8" y="2956387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٨</a:t>
            </a:r>
          </a:p>
        </p:txBody>
      </p:sp>
      <p:sp>
        <p:nvSpPr>
          <p:cNvPr id="120" name="Line 14">
            <a:extLst>
              <a:ext uri="{FF2B5EF4-FFF2-40B4-BE49-F238E27FC236}">
                <a16:creationId xmlns:a16="http://schemas.microsoft.com/office/drawing/2014/main" id="{E2ED4C3D-20CE-1F47-BE86-4B63E42EC3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51370" y="2727787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1" name="Line 15">
            <a:extLst>
              <a:ext uri="{FF2B5EF4-FFF2-40B4-BE49-F238E27FC236}">
                <a16:creationId xmlns:a16="http://schemas.microsoft.com/office/drawing/2014/main" id="{FA7245E7-5A69-C042-8A47-51C0AD92A0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0033" y="2980200"/>
            <a:ext cx="719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2" name="Line 16">
            <a:extLst>
              <a:ext uri="{FF2B5EF4-FFF2-40B4-BE49-F238E27FC236}">
                <a16:creationId xmlns:a16="http://schemas.microsoft.com/office/drawing/2014/main" id="{C97F2432-CBB4-F74A-B168-5CF533B910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8020" y="2980200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3" name="Text Box 17">
            <a:extLst>
              <a:ext uri="{FF2B5EF4-FFF2-40B4-BE49-F238E27FC236}">
                <a16:creationId xmlns:a16="http://schemas.microsoft.com/office/drawing/2014/main" id="{73C38B34-1A0E-6543-A0D8-7B8DA235D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45" y="3891425"/>
            <a:ext cx="202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≤  ٣٢.٥</a:t>
            </a:r>
          </a:p>
        </p:txBody>
      </p:sp>
      <p:sp>
        <p:nvSpPr>
          <p:cNvPr id="124" name="Line 18">
            <a:extLst>
              <a:ext uri="{FF2B5EF4-FFF2-40B4-BE49-F238E27FC236}">
                <a16:creationId xmlns:a16="http://schemas.microsoft.com/office/drawing/2014/main" id="{349ECFC3-FA29-F44B-8EBB-40BFD5EA04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32295" y="3102437"/>
            <a:ext cx="2159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مربع نص 18">
            <a:extLst>
              <a:ext uri="{FF2B5EF4-FFF2-40B4-BE49-F238E27FC236}">
                <a16:creationId xmlns:a16="http://schemas.microsoft.com/office/drawing/2014/main" id="{C917E7D2-3939-5D4A-A3BF-9570783C8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3300" y="2005125"/>
            <a:ext cx="140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٣١ صـ١٣١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7C3E992-38CE-CA47-AF22-D153F12A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326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 animBg="1"/>
      <p:bldP spid="115" grpId="0"/>
      <p:bldP spid="116" grpId="0"/>
      <p:bldP spid="117" grpId="0"/>
      <p:bldP spid="118" grpId="0"/>
      <p:bldP spid="119" grpId="0"/>
      <p:bldP spid="1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7852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907557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219586" y="90841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Rectangle 62">
            <a:extLst>
              <a:ext uri="{FF2B5EF4-FFF2-40B4-BE49-F238E27FC236}">
                <a16:creationId xmlns:a16="http://schemas.microsoft.com/office/drawing/2014/main" id="{507197FF-57B3-3E40-AF92-5DAFE8D97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491" y="2621231"/>
            <a:ext cx="6659563" cy="39004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pic>
        <p:nvPicPr>
          <p:cNvPr id="110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B8651D-D267-3742-836B-21A8495B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54599" b="23415"/>
          <a:stretch>
            <a:fillRect/>
          </a:stretch>
        </p:blipFill>
        <p:spPr bwMode="auto">
          <a:xfrm>
            <a:off x="3218727" y="1227413"/>
            <a:ext cx="6659563" cy="67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C41A1D1-C719-4949-9E16-1AA146A8C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8" t="74802" r="-2" b="10037"/>
          <a:stretch>
            <a:fillRect/>
          </a:stretch>
        </p:blipFill>
        <p:spPr bwMode="auto">
          <a:xfrm>
            <a:off x="6598829" y="2233881"/>
            <a:ext cx="280193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صورة 1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2EA5076-CA43-7A42-8C56-E09575FE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8" t="88786" r="16980" b="713"/>
          <a:stretch>
            <a:fillRect/>
          </a:stretch>
        </p:blipFill>
        <p:spPr bwMode="auto">
          <a:xfrm>
            <a:off x="6706779" y="3534044"/>
            <a:ext cx="1543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 Box 87">
            <a:extLst>
              <a:ext uri="{FF2B5EF4-FFF2-40B4-BE49-F238E27FC236}">
                <a16:creationId xmlns:a16="http://schemas.microsoft.com/office/drawing/2014/main" id="{6C027C19-3E6B-AE40-B1B2-82B3A80A1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0591" y="2699019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٤ ×</a:t>
            </a:r>
          </a:p>
        </p:txBody>
      </p:sp>
      <p:sp>
        <p:nvSpPr>
          <p:cNvPr id="114" name="Text Box 53">
            <a:extLst>
              <a:ext uri="{FF2B5EF4-FFF2-40B4-BE49-F238E27FC236}">
                <a16:creationId xmlns:a16="http://schemas.microsoft.com/office/drawing/2014/main" id="{FCD5CFFD-DF58-C34D-B25E-321A99CD6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779" y="2651394"/>
            <a:ext cx="233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× ٤ بضرب </a:t>
            </a:r>
          </a:p>
        </p:txBody>
      </p:sp>
      <p:cxnSp>
        <p:nvCxnSpPr>
          <p:cNvPr id="115" name="موصل مستقيم 114">
            <a:extLst>
              <a:ext uri="{FF2B5EF4-FFF2-40B4-BE49-F238E27FC236}">
                <a16:creationId xmlns:a16="http://schemas.microsoft.com/office/drawing/2014/main" id="{59589C08-66F4-1249-807D-EB279320BDC8}"/>
              </a:ext>
            </a:extLst>
          </p:cNvPr>
          <p:cNvCxnSpPr>
            <a:cxnSpLocks/>
          </p:cNvCxnSpPr>
          <p:nvPr/>
        </p:nvCxnSpPr>
        <p:spPr>
          <a:xfrm flipH="1">
            <a:off x="8486366" y="2754581"/>
            <a:ext cx="285750" cy="3603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موصل مستقيم 115">
            <a:extLst>
              <a:ext uri="{FF2B5EF4-FFF2-40B4-BE49-F238E27FC236}">
                <a16:creationId xmlns:a16="http://schemas.microsoft.com/office/drawing/2014/main" id="{50B6FB7E-D054-DC48-9F1C-ECA1E7AF6182}"/>
              </a:ext>
            </a:extLst>
          </p:cNvPr>
          <p:cNvCxnSpPr>
            <a:cxnSpLocks/>
          </p:cNvCxnSpPr>
          <p:nvPr/>
        </p:nvCxnSpPr>
        <p:spPr>
          <a:xfrm flipH="1">
            <a:off x="7825966" y="2973656"/>
            <a:ext cx="287338" cy="3587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 Box 33">
            <a:extLst>
              <a:ext uri="{FF2B5EF4-FFF2-40B4-BE49-F238E27FC236}">
                <a16:creationId xmlns:a16="http://schemas.microsoft.com/office/drawing/2014/main" id="{A4CD7148-EDAF-D246-AA0C-CF5BA188E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829" y="4553219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8" name="Text Box 34">
            <a:extLst>
              <a:ext uri="{FF2B5EF4-FFF2-40B4-BE49-F238E27FC236}">
                <a16:creationId xmlns:a16="http://schemas.microsoft.com/office/drawing/2014/main" id="{6BA314F4-1294-C24C-A044-6D9D26E90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366" y="4553219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≤  -٦٨ }</a:t>
            </a:r>
          </a:p>
        </p:txBody>
      </p:sp>
      <p:grpSp>
        <p:nvGrpSpPr>
          <p:cNvPr id="119" name="Group 143">
            <a:extLst>
              <a:ext uri="{FF2B5EF4-FFF2-40B4-BE49-F238E27FC236}">
                <a16:creationId xmlns:a16="http://schemas.microsoft.com/office/drawing/2014/main" id="{AE3E3A11-A11C-BC42-B6AE-F36DB095DF14}"/>
              </a:ext>
            </a:extLst>
          </p:cNvPr>
          <p:cNvGrpSpPr>
            <a:grpSpLocks/>
          </p:cNvGrpSpPr>
          <p:nvPr/>
        </p:nvGrpSpPr>
        <p:grpSpPr bwMode="auto">
          <a:xfrm>
            <a:off x="3758791" y="5593031"/>
            <a:ext cx="4210050" cy="708025"/>
            <a:chOff x="227" y="3158"/>
            <a:chExt cx="2652" cy="446"/>
          </a:xfrm>
        </p:grpSpPr>
        <p:sp>
          <p:nvSpPr>
            <p:cNvPr id="120" name="Line 144">
              <a:extLst>
                <a:ext uri="{FF2B5EF4-FFF2-40B4-BE49-F238E27FC236}">
                  <a16:creationId xmlns:a16="http://schemas.microsoft.com/office/drawing/2014/main" id="{7CBD5D18-35BD-484E-AA22-9FBBADCD50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1" name="Text Box 145">
              <a:extLst>
                <a:ext uri="{FF2B5EF4-FFF2-40B4-BE49-F238E27FC236}">
                  <a16:creationId xmlns:a16="http://schemas.microsoft.com/office/drawing/2014/main" id="{1FE05DD7-DF75-0843-97D3-C1D4D0C1C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-٦٥        -٦٦     -٦٨      -٦٩      -٧٠</a:t>
              </a:r>
              <a:endParaRPr lang="he-IL" altLang="ar-SA" sz="2000" b="1"/>
            </a:p>
          </p:txBody>
        </p:sp>
      </p:grpSp>
      <p:sp>
        <p:nvSpPr>
          <p:cNvPr id="122" name="Oval 146">
            <a:extLst>
              <a:ext uri="{FF2B5EF4-FFF2-40B4-BE49-F238E27FC236}">
                <a16:creationId xmlns:a16="http://schemas.microsoft.com/office/drawing/2014/main" id="{0C5A0B34-0E5E-4F41-9AFE-24880B467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079" y="5700981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3" name="AutoShape 19">
            <a:extLst>
              <a:ext uri="{FF2B5EF4-FFF2-40B4-BE49-F238E27FC236}">
                <a16:creationId xmlns:a16="http://schemas.microsoft.com/office/drawing/2014/main" id="{1015B9D6-9B37-1842-8B73-FA32947BA6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915954" y="5675581"/>
            <a:ext cx="1997075" cy="303213"/>
          </a:xfrm>
          <a:prstGeom prst="leftArrow">
            <a:avLst>
              <a:gd name="adj1" fmla="val 50000"/>
              <a:gd name="adj2" fmla="val 16764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4" name="مربع نص 22">
            <a:extLst>
              <a:ext uri="{FF2B5EF4-FFF2-40B4-BE49-F238E27FC236}">
                <a16:creationId xmlns:a16="http://schemas.microsoft.com/office/drawing/2014/main" id="{75019C7D-5B28-FC4D-AB0D-F4AB564F8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176" y="2395728"/>
            <a:ext cx="140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صـ١٣١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D5EA328-EB5F-0844-B65E-2C200B02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16" y="5923379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428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76539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3" grpId="0"/>
      <p:bldP spid="113" grpId="1"/>
      <p:bldP spid="114" grpId="0"/>
      <p:bldP spid="114" grpId="1"/>
      <p:bldP spid="117" grpId="0"/>
      <p:bldP spid="1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3902" cy="67852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383292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219586" y="90841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Rectangle 62">
            <a:extLst>
              <a:ext uri="{FF2B5EF4-FFF2-40B4-BE49-F238E27FC236}">
                <a16:creationId xmlns:a16="http://schemas.microsoft.com/office/drawing/2014/main" id="{AFCCF7A3-18E0-9346-88D1-6CFDAAEF7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16" y="2750045"/>
            <a:ext cx="6232525" cy="4025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pic>
        <p:nvPicPr>
          <p:cNvPr id="110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5B6CAD3-2D7D-7743-8515-F135CC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53149" r="789" b="33200"/>
          <a:stretch>
            <a:fillRect/>
          </a:stretch>
        </p:blipFill>
        <p:spPr bwMode="auto">
          <a:xfrm>
            <a:off x="2778841" y="903782"/>
            <a:ext cx="66595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6AD1923-1D39-7A40-AC4B-53F59060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7" t="4977" r="6790" b="81557"/>
          <a:stretch>
            <a:fillRect/>
          </a:stretch>
        </p:blipFill>
        <p:spPr bwMode="auto">
          <a:xfrm>
            <a:off x="7044454" y="1960708"/>
            <a:ext cx="2106612" cy="7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1570445-92B3-7345-B1B6-27C6B567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9" t="18240" r="16003" b="72833"/>
          <a:stretch>
            <a:fillRect/>
          </a:stretch>
        </p:blipFill>
        <p:spPr bwMode="auto">
          <a:xfrm>
            <a:off x="6811091" y="3208832"/>
            <a:ext cx="19431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صورة 1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3CA25BB-ADD2-E345-94DF-4B8D4590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0" t="28204" r="18927" b="64435"/>
          <a:stretch>
            <a:fillRect/>
          </a:stretch>
        </p:blipFill>
        <p:spPr bwMode="auto">
          <a:xfrm>
            <a:off x="6738066" y="4035920"/>
            <a:ext cx="16573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Text Box 52">
            <a:extLst>
              <a:ext uri="{FF2B5EF4-FFF2-40B4-BE49-F238E27FC236}">
                <a16:creationId xmlns:a16="http://schemas.microsoft.com/office/drawing/2014/main" id="{85641317-E7A9-0744-8F7B-BEB876978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16" y="3232645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٢ ×</a:t>
            </a:r>
          </a:p>
        </p:txBody>
      </p:sp>
      <p:sp>
        <p:nvSpPr>
          <p:cNvPr id="115" name="Text Box 53">
            <a:extLst>
              <a:ext uri="{FF2B5EF4-FFF2-40B4-BE49-F238E27FC236}">
                <a16:creationId xmlns:a16="http://schemas.microsoft.com/office/drawing/2014/main" id="{99204CAB-2D4D-6C40-8F6E-9D1F72F8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829" y="3286620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× ــ ٢</a:t>
            </a:r>
          </a:p>
        </p:txBody>
      </p:sp>
      <p:cxnSp>
        <p:nvCxnSpPr>
          <p:cNvPr id="116" name="موصل مستقيم 115">
            <a:extLst>
              <a:ext uri="{FF2B5EF4-FFF2-40B4-BE49-F238E27FC236}">
                <a16:creationId xmlns:a16="http://schemas.microsoft.com/office/drawing/2014/main" id="{ED5EFC37-B72B-0049-A3FA-BF312F2E5BA4}"/>
              </a:ext>
            </a:extLst>
          </p:cNvPr>
          <p:cNvCxnSpPr>
            <a:cxnSpLocks/>
          </p:cNvCxnSpPr>
          <p:nvPr/>
        </p:nvCxnSpPr>
        <p:spPr>
          <a:xfrm flipH="1">
            <a:off x="8755779" y="3294557"/>
            <a:ext cx="287337" cy="3603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موصل مستقيم 116">
            <a:extLst>
              <a:ext uri="{FF2B5EF4-FFF2-40B4-BE49-F238E27FC236}">
                <a16:creationId xmlns:a16="http://schemas.microsoft.com/office/drawing/2014/main" id="{37CBC12A-7A44-4B40-84A2-0FA526AB5258}"/>
              </a:ext>
            </a:extLst>
          </p:cNvPr>
          <p:cNvCxnSpPr>
            <a:cxnSpLocks/>
          </p:cNvCxnSpPr>
          <p:nvPr/>
        </p:nvCxnSpPr>
        <p:spPr>
          <a:xfrm flipH="1">
            <a:off x="7963616" y="3562845"/>
            <a:ext cx="285750" cy="3603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Box 33">
            <a:extLst>
              <a:ext uri="{FF2B5EF4-FFF2-40B4-BE49-F238E27FC236}">
                <a16:creationId xmlns:a16="http://schemas.microsoft.com/office/drawing/2014/main" id="{1F835FED-F16E-1B45-917F-401231A80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479" y="4807445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9" name="Text Box 34">
            <a:extLst>
              <a:ext uri="{FF2B5EF4-FFF2-40B4-BE49-F238E27FC236}">
                <a16:creationId xmlns:a16="http://schemas.microsoft.com/office/drawing/2014/main" id="{89097AA5-569F-ED42-B784-2EEDF99B0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091" y="4769345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≤  ٢٠ }</a:t>
            </a:r>
          </a:p>
        </p:txBody>
      </p:sp>
      <p:grpSp>
        <p:nvGrpSpPr>
          <p:cNvPr id="120" name="Group 143">
            <a:extLst>
              <a:ext uri="{FF2B5EF4-FFF2-40B4-BE49-F238E27FC236}">
                <a16:creationId xmlns:a16="http://schemas.microsoft.com/office/drawing/2014/main" id="{9FD54F11-1CBB-524B-B407-3F972D6134FB}"/>
              </a:ext>
            </a:extLst>
          </p:cNvPr>
          <p:cNvGrpSpPr>
            <a:grpSpLocks/>
          </p:cNvGrpSpPr>
          <p:nvPr/>
        </p:nvGrpSpPr>
        <p:grpSpPr bwMode="auto">
          <a:xfrm>
            <a:off x="3753566" y="5956795"/>
            <a:ext cx="4210050" cy="708025"/>
            <a:chOff x="227" y="3158"/>
            <a:chExt cx="2652" cy="446"/>
          </a:xfrm>
        </p:grpSpPr>
        <p:sp>
          <p:nvSpPr>
            <p:cNvPr id="121" name="Line 144">
              <a:extLst>
                <a:ext uri="{FF2B5EF4-FFF2-40B4-BE49-F238E27FC236}">
                  <a16:creationId xmlns:a16="http://schemas.microsoft.com/office/drawing/2014/main" id="{039A164E-CC81-C047-A119-5FB9C8BD53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Text Box 145">
              <a:extLst>
                <a:ext uri="{FF2B5EF4-FFF2-40B4-BE49-F238E27FC236}">
                  <a16:creationId xmlns:a16="http://schemas.microsoft.com/office/drawing/2014/main" id="{27CEDEBD-DAD7-764D-B26D-A26A5CE97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٣٠          ٢٥         ٢٠         ١٥      ١٠</a:t>
              </a:r>
              <a:endParaRPr lang="he-IL" altLang="ar-SA" sz="2000" b="1"/>
            </a:p>
          </p:txBody>
        </p:sp>
      </p:grpSp>
      <p:sp>
        <p:nvSpPr>
          <p:cNvPr id="123" name="Oval 146">
            <a:extLst>
              <a:ext uri="{FF2B5EF4-FFF2-40B4-BE49-F238E27FC236}">
                <a16:creationId xmlns:a16="http://schemas.microsoft.com/office/drawing/2014/main" id="{C0988EE8-197C-BB44-B9B2-87559F0CF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929" y="6064745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4" name="AutoShape 19">
            <a:extLst>
              <a:ext uri="{FF2B5EF4-FFF2-40B4-BE49-F238E27FC236}">
                <a16:creationId xmlns:a16="http://schemas.microsoft.com/office/drawing/2014/main" id="{570FB3F0-A5F2-9F49-83A5-82F340D9F0E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947241" y="6002832"/>
            <a:ext cx="1998663" cy="303213"/>
          </a:xfrm>
          <a:prstGeom prst="leftArrow">
            <a:avLst>
              <a:gd name="adj1" fmla="val 50000"/>
              <a:gd name="adj2" fmla="val 16778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مربع نص 19">
            <a:extLst>
              <a:ext uri="{FF2B5EF4-FFF2-40B4-BE49-F238E27FC236}">
                <a16:creationId xmlns:a16="http://schemas.microsoft.com/office/drawing/2014/main" id="{960D244F-970D-854F-90AD-447D2F064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2856" y="1983921"/>
            <a:ext cx="140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صـ١٣١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6D0B47F-1A75-1B47-8148-DA621ACC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711" y="5848527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429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6709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4" grpId="0"/>
      <p:bldP spid="115" grpId="0"/>
      <p:bldP spid="118" grpId="0"/>
      <p:bldP spid="1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9219586" y="90841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Rectangle 62">
            <a:extLst>
              <a:ext uri="{FF2B5EF4-FFF2-40B4-BE49-F238E27FC236}">
                <a16:creationId xmlns:a16="http://schemas.microsoft.com/office/drawing/2014/main" id="{15C5EA08-441A-204E-ABFF-C41B0D7B4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500" y="2521688"/>
            <a:ext cx="6253162" cy="399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pic>
        <p:nvPicPr>
          <p:cNvPr id="110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A7EE787-29C4-D742-93D9-4BAE9BD0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53149" r="789" b="33200"/>
          <a:stretch>
            <a:fillRect/>
          </a:stretch>
        </p:blipFill>
        <p:spPr bwMode="auto">
          <a:xfrm>
            <a:off x="2703262" y="926620"/>
            <a:ext cx="6659563" cy="6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 Box 52">
            <a:extLst>
              <a:ext uri="{FF2B5EF4-FFF2-40B4-BE49-F238E27FC236}">
                <a16:creationId xmlns:a16="http://schemas.microsoft.com/office/drawing/2014/main" id="{0903E5C9-526C-9A48-B9B8-746DE673E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837" y="2975713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٦ ×</a:t>
            </a:r>
          </a:p>
        </p:txBody>
      </p:sp>
      <p:sp>
        <p:nvSpPr>
          <p:cNvPr id="112" name="Text Box 53">
            <a:extLst>
              <a:ext uri="{FF2B5EF4-FFF2-40B4-BE49-F238E27FC236}">
                <a16:creationId xmlns:a16="http://schemas.microsoft.com/office/drawing/2014/main" id="{94F90AA9-93BF-F544-8D50-8B5E0365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675" y="3037625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× ــ ٦</a:t>
            </a:r>
          </a:p>
        </p:txBody>
      </p:sp>
      <p:cxnSp>
        <p:nvCxnSpPr>
          <p:cNvPr id="113" name="موصل مستقيم 112">
            <a:extLst>
              <a:ext uri="{FF2B5EF4-FFF2-40B4-BE49-F238E27FC236}">
                <a16:creationId xmlns:a16="http://schemas.microsoft.com/office/drawing/2014/main" id="{29998000-53A8-754F-A944-C357FC4FE1EF}"/>
              </a:ext>
            </a:extLst>
          </p:cNvPr>
          <p:cNvCxnSpPr>
            <a:cxnSpLocks/>
          </p:cNvCxnSpPr>
          <p:nvPr/>
        </p:nvCxnSpPr>
        <p:spPr>
          <a:xfrm flipH="1">
            <a:off x="8680200" y="3037625"/>
            <a:ext cx="287337" cy="3603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صورة 1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7BC85FC-702C-0A4E-93A8-EF75681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3" t="79434" r="20134" b="13979"/>
          <a:stretch>
            <a:fillRect/>
          </a:stretch>
        </p:blipFill>
        <p:spPr bwMode="auto">
          <a:xfrm>
            <a:off x="7211762" y="3885350"/>
            <a:ext cx="16573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صورة 1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E2A89F8-A7D6-A245-8905-B2A068FA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9" t="51822" r="7130" b="31380"/>
          <a:stretch>
            <a:fillRect/>
          </a:stretch>
        </p:blipFill>
        <p:spPr bwMode="auto">
          <a:xfrm>
            <a:off x="6224540" y="1778324"/>
            <a:ext cx="2592387" cy="60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صورة 1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739FD27-7EFB-C047-B82E-FCB8F75C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3" t="69331" r="20134" b="21742"/>
          <a:stretch>
            <a:fillRect/>
          </a:stretch>
        </p:blipFill>
        <p:spPr bwMode="auto">
          <a:xfrm>
            <a:off x="6745037" y="2874113"/>
            <a:ext cx="16573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7" name="موصل مستقيم 116">
            <a:extLst>
              <a:ext uri="{FF2B5EF4-FFF2-40B4-BE49-F238E27FC236}">
                <a16:creationId xmlns:a16="http://schemas.microsoft.com/office/drawing/2014/main" id="{FC93745B-4740-494E-B357-627D993165B7}"/>
              </a:ext>
            </a:extLst>
          </p:cNvPr>
          <p:cNvCxnSpPr>
            <a:cxnSpLocks/>
          </p:cNvCxnSpPr>
          <p:nvPr/>
        </p:nvCxnSpPr>
        <p:spPr>
          <a:xfrm flipH="1">
            <a:off x="7897562" y="3282100"/>
            <a:ext cx="285750" cy="3587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Box 33">
            <a:extLst>
              <a:ext uri="{FF2B5EF4-FFF2-40B4-BE49-F238E27FC236}">
                <a16:creationId xmlns:a16="http://schemas.microsoft.com/office/drawing/2014/main" id="{9AA5F4F8-1F67-3443-9F70-341AF13F9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762" y="4736250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9" name="Text Box 19">
            <a:extLst>
              <a:ext uri="{FF2B5EF4-FFF2-40B4-BE49-F238E27FC236}">
                <a16:creationId xmlns:a16="http://schemas.microsoft.com/office/drawing/2014/main" id="{682F46D5-1635-EF4B-911F-5BC597DA4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237" y="473625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ف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ف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&lt; ٤٣٢}</a:t>
            </a:r>
          </a:p>
        </p:txBody>
      </p:sp>
      <p:grpSp>
        <p:nvGrpSpPr>
          <p:cNvPr id="120" name="Group 143">
            <a:extLst>
              <a:ext uri="{FF2B5EF4-FFF2-40B4-BE49-F238E27FC236}">
                <a16:creationId xmlns:a16="http://schemas.microsoft.com/office/drawing/2014/main" id="{F25018C5-CF6C-B04B-B660-4088E05C72B9}"/>
              </a:ext>
            </a:extLst>
          </p:cNvPr>
          <p:cNvGrpSpPr>
            <a:grpSpLocks/>
          </p:cNvGrpSpPr>
          <p:nvPr/>
        </p:nvGrpSpPr>
        <p:grpSpPr bwMode="auto">
          <a:xfrm>
            <a:off x="3458912" y="5571275"/>
            <a:ext cx="4645025" cy="708025"/>
            <a:chOff x="83" y="3158"/>
            <a:chExt cx="2926" cy="446"/>
          </a:xfrm>
        </p:grpSpPr>
        <p:sp>
          <p:nvSpPr>
            <p:cNvPr id="121" name="Line 144">
              <a:extLst>
                <a:ext uri="{FF2B5EF4-FFF2-40B4-BE49-F238E27FC236}">
                  <a16:creationId xmlns:a16="http://schemas.microsoft.com/office/drawing/2014/main" id="{BE57BD34-EBA7-A541-AE3B-2B8347A3DF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Text Box 145">
              <a:extLst>
                <a:ext uri="{FF2B5EF4-FFF2-40B4-BE49-F238E27FC236}">
                  <a16:creationId xmlns:a16="http://schemas.microsoft.com/office/drawing/2014/main" id="{76C6644B-CD62-3646-9142-7C5611475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" y="3158"/>
              <a:ext cx="292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٤٣٦          ٤٣٤     ٤٣٢   ٤٣٠      ٤٢٨</a:t>
              </a:r>
              <a:endParaRPr lang="he-IL" altLang="ar-SA" sz="2000" b="1"/>
            </a:p>
          </p:txBody>
        </p:sp>
      </p:grpSp>
      <p:sp>
        <p:nvSpPr>
          <p:cNvPr id="123" name="Oval 146">
            <a:extLst>
              <a:ext uri="{FF2B5EF4-FFF2-40B4-BE49-F238E27FC236}">
                <a16:creationId xmlns:a16="http://schemas.microsoft.com/office/drawing/2014/main" id="{086F2301-5878-2742-9134-93518E2D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650" y="5691925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4" name="AutoShape 19">
            <a:extLst>
              <a:ext uri="{FF2B5EF4-FFF2-40B4-BE49-F238E27FC236}">
                <a16:creationId xmlns:a16="http://schemas.microsoft.com/office/drawing/2014/main" id="{D2238ABD-ABEF-2B4E-B1B1-CF90E39478E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854200" y="5671288"/>
            <a:ext cx="2266950" cy="303212"/>
          </a:xfrm>
          <a:prstGeom prst="leftArrow">
            <a:avLst>
              <a:gd name="adj1" fmla="val 50000"/>
              <a:gd name="adj2" fmla="val 16777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مربع نص 24">
            <a:extLst>
              <a:ext uri="{FF2B5EF4-FFF2-40B4-BE49-F238E27FC236}">
                <a16:creationId xmlns:a16="http://schemas.microsoft.com/office/drawing/2014/main" id="{99D2A2C7-FC3E-BE44-A59A-4BA824606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28" y="1964782"/>
            <a:ext cx="140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صـ١٣١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29BDD6E-548B-4742-802B-D31E5057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7806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1" grpId="0"/>
      <p:bldP spid="112" grpId="0"/>
      <p:bldP spid="118" grpId="0"/>
      <p:bldP spid="1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231505" y="0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E6EA1072-E974-5345-B62D-18255098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574DD76-150E-A24D-B820-9E44FA32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288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7237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34095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Rectangle 3">
            <a:extLst>
              <a:ext uri="{FF2B5EF4-FFF2-40B4-BE49-F238E27FC236}">
                <a16:creationId xmlns:a16="http://schemas.microsoft.com/office/drawing/2014/main" id="{D6471379-F38E-4241-A8E1-CB79892C0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9112" y="748173"/>
            <a:ext cx="4897438" cy="6048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ar-SA" altLang="ar-SA"/>
          </a:p>
        </p:txBody>
      </p:sp>
      <p:pic>
        <p:nvPicPr>
          <p:cNvPr id="110" name="Picture 4">
            <a:extLst>
              <a:ext uri="{FF2B5EF4-FFF2-40B4-BE49-F238E27FC236}">
                <a16:creationId xmlns:a16="http://schemas.microsoft.com/office/drawing/2014/main" id="{8774424A-95B9-3740-8E18-2895182B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37" y="1648286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5">
            <a:extLst>
              <a:ext uri="{FF2B5EF4-FFF2-40B4-BE49-F238E27FC236}">
                <a16:creationId xmlns:a16="http://schemas.microsoft.com/office/drawing/2014/main" id="{A8C93A7E-EF2A-574F-80BC-2BB1D2F6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75" y="1359361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 Box 6">
            <a:extLst>
              <a:ext uri="{FF2B5EF4-FFF2-40B4-BE49-F238E27FC236}">
                <a16:creationId xmlns:a16="http://schemas.microsoft.com/office/drawing/2014/main" id="{02C77939-5CB3-4B44-A1CF-64A48906C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325" y="856123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أحمد</a:t>
            </a:r>
          </a:p>
        </p:txBody>
      </p:sp>
      <p:sp>
        <p:nvSpPr>
          <p:cNvPr id="113" name="Text Box 7">
            <a:extLst>
              <a:ext uri="{FF2B5EF4-FFF2-40B4-BE49-F238E27FC236}">
                <a16:creationId xmlns:a16="http://schemas.microsoft.com/office/drawing/2014/main" id="{D18762D1-B58A-7745-87D4-04EBBB24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50" y="856123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خالد</a:t>
            </a:r>
          </a:p>
        </p:txBody>
      </p:sp>
      <p:pic>
        <p:nvPicPr>
          <p:cNvPr id="114" name="Picture 8">
            <a:extLst>
              <a:ext uri="{FF2B5EF4-FFF2-40B4-BE49-F238E27FC236}">
                <a16:creationId xmlns:a16="http://schemas.microsoft.com/office/drawing/2014/main" id="{C59EE26B-854D-3547-AA6F-862A9D78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00" y="2108661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Text Box 9">
            <a:extLst>
              <a:ext uri="{FF2B5EF4-FFF2-40B4-BE49-F238E27FC236}">
                <a16:creationId xmlns:a16="http://schemas.microsoft.com/office/drawing/2014/main" id="{71461908-2A99-D949-8FB4-7B6209784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3187" y="1719723"/>
            <a:ext cx="649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4000" b="1">
                <a:solidFill>
                  <a:srgbClr val="FF6600"/>
                </a:solidFill>
              </a:rPr>
              <a:t>&lt;</a:t>
            </a:r>
          </a:p>
        </p:txBody>
      </p:sp>
      <p:pic>
        <p:nvPicPr>
          <p:cNvPr id="116" name="Picture 10">
            <a:extLst>
              <a:ext uri="{FF2B5EF4-FFF2-40B4-BE49-F238E27FC236}">
                <a16:creationId xmlns:a16="http://schemas.microsoft.com/office/drawing/2014/main" id="{B6EC7650-87A7-CA44-A06E-39777B93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37" y="2402348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">
            <a:extLst>
              <a:ext uri="{FF2B5EF4-FFF2-40B4-BE49-F238E27FC236}">
                <a16:creationId xmlns:a16="http://schemas.microsoft.com/office/drawing/2014/main" id="{2CE52947-965F-6840-B036-F84D703C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00" y="2862723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Line 12">
            <a:extLst>
              <a:ext uri="{FF2B5EF4-FFF2-40B4-BE49-F238E27FC236}">
                <a16:creationId xmlns:a16="http://schemas.microsoft.com/office/drawing/2014/main" id="{5D95C6EB-2DDF-EE41-854B-FA853501E5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9112" y="4383548"/>
            <a:ext cx="4897438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25">
            <a:extLst>
              <a:ext uri="{FF2B5EF4-FFF2-40B4-BE49-F238E27FC236}">
                <a16:creationId xmlns:a16="http://schemas.microsoft.com/office/drawing/2014/main" id="{4C021741-2AAF-0843-94B7-85A537C0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125" y="1106948"/>
            <a:ext cx="3313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قارن بين مبلغي أحمد وخالد</a:t>
            </a:r>
          </a:p>
        </p:txBody>
      </p:sp>
      <p:sp>
        <p:nvSpPr>
          <p:cNvPr id="120" name="Text Box 26">
            <a:extLst>
              <a:ext uri="{FF2B5EF4-FFF2-40B4-BE49-F238E27FC236}">
                <a16:creationId xmlns:a16="http://schemas.microsoft.com/office/drawing/2014/main" id="{9336FBB6-4AC6-724A-8229-38A1BED1D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662" y="1802273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ضاعف ما لديهما مرتين</a:t>
            </a:r>
          </a:p>
        </p:txBody>
      </p:sp>
      <p:sp>
        <p:nvSpPr>
          <p:cNvPr id="121" name="Text Box 27">
            <a:extLst>
              <a:ext uri="{FF2B5EF4-FFF2-40B4-BE49-F238E27FC236}">
                <a16:creationId xmlns:a16="http://schemas.microsoft.com/office/drawing/2014/main" id="{2839AD67-0F45-CE4F-B425-D88C03A1D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637" y="2486486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هل ستبقى المقارنة صحيحة ؟</a:t>
            </a:r>
          </a:p>
        </p:txBody>
      </p:sp>
      <p:sp>
        <p:nvSpPr>
          <p:cNvPr id="122" name="Text Box 28">
            <a:extLst>
              <a:ext uri="{FF2B5EF4-FFF2-40B4-BE49-F238E27FC236}">
                <a16:creationId xmlns:a16="http://schemas.microsoft.com/office/drawing/2014/main" id="{37036EA9-CE57-0A4C-8360-95150B930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575" y="3278648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ماذا تستنتج ؟</a:t>
            </a:r>
          </a:p>
        </p:txBody>
      </p:sp>
      <p:pic>
        <p:nvPicPr>
          <p:cNvPr id="124" name="Picture 30">
            <a:extLst>
              <a:ext uri="{FF2B5EF4-FFF2-40B4-BE49-F238E27FC236}">
                <a16:creationId xmlns:a16="http://schemas.microsoft.com/office/drawing/2014/main" id="{856C9A7D-AEB7-6240-8D66-A4E7934B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00" y="3619961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Text Box 31">
            <a:extLst>
              <a:ext uri="{FF2B5EF4-FFF2-40B4-BE49-F238E27FC236}">
                <a16:creationId xmlns:a16="http://schemas.microsoft.com/office/drawing/2014/main" id="{88CFC953-82D2-1E40-8E16-69930D8C3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575" y="4502611"/>
            <a:ext cx="4067175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لأي ثلاثة أعداد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، ب ،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  ، 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&gt; ٠</a:t>
            </a:r>
          </a:p>
        </p:txBody>
      </p:sp>
      <p:sp>
        <p:nvSpPr>
          <p:cNvPr id="126" name="Text Box 32">
            <a:extLst>
              <a:ext uri="{FF2B5EF4-FFF2-40B4-BE49-F238E27FC236}">
                <a16:creationId xmlns:a16="http://schemas.microsoft.com/office/drawing/2014/main" id="{938FFAA8-6B07-334F-BBF7-92005A48C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100" y="5082048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إذا كان  أ  &lt;  ب</a:t>
            </a:r>
          </a:p>
        </p:txBody>
      </p:sp>
      <p:sp>
        <p:nvSpPr>
          <p:cNvPr id="127" name="Text Box 33">
            <a:extLst>
              <a:ext uri="{FF2B5EF4-FFF2-40B4-BE49-F238E27FC236}">
                <a16:creationId xmlns:a16="http://schemas.microsoft.com/office/drawing/2014/main" id="{8EC15111-5BB9-4C48-93F5-935361329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825" y="5655136"/>
            <a:ext cx="1547812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فإن</a:t>
            </a:r>
          </a:p>
        </p:txBody>
      </p:sp>
      <p:sp>
        <p:nvSpPr>
          <p:cNvPr id="128" name="Text Box 34">
            <a:extLst>
              <a:ext uri="{FF2B5EF4-FFF2-40B4-BE49-F238E27FC236}">
                <a16:creationId xmlns:a16="http://schemas.microsoft.com/office/drawing/2014/main" id="{C306D2A4-2CC4-8C45-9F27-54DCDED95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125" y="6220286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× جـ  &lt;  ب × جـ</a:t>
            </a:r>
          </a:p>
        </p:txBody>
      </p:sp>
      <p:sp>
        <p:nvSpPr>
          <p:cNvPr id="129" name="Text Box 35">
            <a:extLst>
              <a:ext uri="{FF2B5EF4-FFF2-40B4-BE49-F238E27FC236}">
                <a16:creationId xmlns:a16="http://schemas.microsoft.com/office/drawing/2014/main" id="{F7305635-1B5C-664A-95A9-A701E3480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787" y="4456573"/>
            <a:ext cx="360045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هذه الخاصية صحيحة عندما :</a:t>
            </a:r>
          </a:p>
        </p:txBody>
      </p:sp>
      <p:sp>
        <p:nvSpPr>
          <p:cNvPr id="130" name="Text Box 36">
            <a:extLst>
              <a:ext uri="{FF2B5EF4-FFF2-40B4-BE49-F238E27FC236}">
                <a16:creationId xmlns:a16="http://schemas.microsoft.com/office/drawing/2014/main" id="{4D8C55A6-DCFF-0F49-A00A-075EDE8FB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712" y="5439236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&gt;  ب</a:t>
            </a:r>
          </a:p>
        </p:txBody>
      </p:sp>
      <p:sp>
        <p:nvSpPr>
          <p:cNvPr id="131" name="Text Box 37">
            <a:extLst>
              <a:ext uri="{FF2B5EF4-FFF2-40B4-BE49-F238E27FC236}">
                <a16:creationId xmlns:a16="http://schemas.microsoft.com/office/drawing/2014/main" id="{796353F1-A4F6-BA42-8F58-6FD501C70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237" y="5442411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≥</a:t>
            </a:r>
            <a:r>
              <a:rPr lang="ar-SA" altLang="ar-SA" sz="2400" b="1"/>
              <a:t>  ب</a:t>
            </a:r>
          </a:p>
        </p:txBody>
      </p:sp>
      <p:sp>
        <p:nvSpPr>
          <p:cNvPr id="132" name="Text Box 38">
            <a:extLst>
              <a:ext uri="{FF2B5EF4-FFF2-40B4-BE49-F238E27FC236}">
                <a16:creationId xmlns:a16="http://schemas.microsoft.com/office/drawing/2014/main" id="{0468309C-C638-124F-A246-E55ECDEB1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050" y="5442411"/>
            <a:ext cx="1116012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≤</a:t>
            </a:r>
            <a:r>
              <a:rPr lang="ar-SA" altLang="ar-SA" sz="2400" b="1"/>
              <a:t>  ب</a:t>
            </a:r>
          </a:p>
        </p:txBody>
      </p:sp>
      <p:pic>
        <p:nvPicPr>
          <p:cNvPr id="133" name="Picture 39">
            <a:extLst>
              <a:ext uri="{FF2B5EF4-FFF2-40B4-BE49-F238E27FC236}">
                <a16:creationId xmlns:a16="http://schemas.microsoft.com/office/drawing/2014/main" id="{B77FAB91-E678-CD42-9369-10E2A081A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236">
            <a:off x="10145797" y="1509386"/>
            <a:ext cx="269279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مربع نص 1">
            <a:extLst>
              <a:ext uri="{FF2B5EF4-FFF2-40B4-BE49-F238E27FC236}">
                <a16:creationId xmlns:a16="http://schemas.microsoft.com/office/drawing/2014/main" id="{BC97EA02-3CC3-4D4C-871B-D5E61D9A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9425" y="2142152"/>
            <a:ext cx="111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75CB2BE-B1C6-9A40-8F57-662CA139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584" y="6286321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406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5580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5" grpId="0"/>
      <p:bldP spid="119" grpId="0"/>
      <p:bldP spid="120" grpId="0"/>
      <p:bldP spid="121" grpId="0"/>
      <p:bldP spid="122" grpId="0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56030" cy="67432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34095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Rectangle 3">
            <a:extLst>
              <a:ext uri="{FF2B5EF4-FFF2-40B4-BE49-F238E27FC236}">
                <a16:creationId xmlns:a16="http://schemas.microsoft.com/office/drawing/2014/main" id="{8DF0F3E9-120D-0F4D-B017-C98CD41DA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037" y="608869"/>
            <a:ext cx="4897438" cy="6048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ar-SA" altLang="ar-SA" dirty="0"/>
          </a:p>
        </p:txBody>
      </p:sp>
      <p:pic>
        <p:nvPicPr>
          <p:cNvPr id="110" name="Picture 4">
            <a:extLst>
              <a:ext uri="{FF2B5EF4-FFF2-40B4-BE49-F238E27FC236}">
                <a16:creationId xmlns:a16="http://schemas.microsoft.com/office/drawing/2014/main" id="{ED266994-08C5-4C44-98CE-0185FFCA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62" y="1508982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5">
            <a:extLst>
              <a:ext uri="{FF2B5EF4-FFF2-40B4-BE49-F238E27FC236}">
                <a16:creationId xmlns:a16="http://schemas.microsoft.com/office/drawing/2014/main" id="{83753E58-3107-A546-A762-DEBCA345E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00" y="1220057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 Box 6">
            <a:extLst>
              <a:ext uri="{FF2B5EF4-FFF2-40B4-BE49-F238E27FC236}">
                <a16:creationId xmlns:a16="http://schemas.microsoft.com/office/drawing/2014/main" id="{E2B0CAE9-AA38-7944-BB22-0E1CACB5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250" y="716819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أحمد</a:t>
            </a:r>
          </a:p>
        </p:txBody>
      </p:sp>
      <p:sp>
        <p:nvSpPr>
          <p:cNvPr id="113" name="Text Box 7">
            <a:extLst>
              <a:ext uri="{FF2B5EF4-FFF2-40B4-BE49-F238E27FC236}">
                <a16:creationId xmlns:a16="http://schemas.microsoft.com/office/drawing/2014/main" id="{482F3881-9654-9442-8589-A19FDC7E0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375" y="716819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خالد</a:t>
            </a:r>
          </a:p>
        </p:txBody>
      </p:sp>
      <p:pic>
        <p:nvPicPr>
          <p:cNvPr id="114" name="Picture 8">
            <a:extLst>
              <a:ext uri="{FF2B5EF4-FFF2-40B4-BE49-F238E27FC236}">
                <a16:creationId xmlns:a16="http://schemas.microsoft.com/office/drawing/2014/main" id="{3ABF3EE9-779F-1F48-AA77-2EA9D8EA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25" y="1969357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Text Box 9">
            <a:extLst>
              <a:ext uri="{FF2B5EF4-FFF2-40B4-BE49-F238E27FC236}">
                <a16:creationId xmlns:a16="http://schemas.microsoft.com/office/drawing/2014/main" id="{2B6968F9-0DC4-364D-B9F8-DF3A5A241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112" y="1580419"/>
            <a:ext cx="649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4000" b="1">
                <a:solidFill>
                  <a:srgbClr val="FF6600"/>
                </a:solidFill>
              </a:rPr>
              <a:t>&lt;</a:t>
            </a:r>
          </a:p>
        </p:txBody>
      </p:sp>
      <p:pic>
        <p:nvPicPr>
          <p:cNvPr id="116" name="Picture 10">
            <a:extLst>
              <a:ext uri="{FF2B5EF4-FFF2-40B4-BE49-F238E27FC236}">
                <a16:creationId xmlns:a16="http://schemas.microsoft.com/office/drawing/2014/main" id="{A0A308CF-70BE-EE4D-AE55-863E5AC6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62" y="2263044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">
            <a:extLst>
              <a:ext uri="{FF2B5EF4-FFF2-40B4-BE49-F238E27FC236}">
                <a16:creationId xmlns:a16="http://schemas.microsoft.com/office/drawing/2014/main" id="{2166EE62-FFC1-D547-9095-6BA78CC0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25" y="2723419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Line 12">
            <a:extLst>
              <a:ext uri="{FF2B5EF4-FFF2-40B4-BE49-F238E27FC236}">
                <a16:creationId xmlns:a16="http://schemas.microsoft.com/office/drawing/2014/main" id="{01BD6084-9F78-DC47-82A6-E816093F18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037" y="4244244"/>
            <a:ext cx="4897438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25">
            <a:extLst>
              <a:ext uri="{FF2B5EF4-FFF2-40B4-BE49-F238E27FC236}">
                <a16:creationId xmlns:a16="http://schemas.microsoft.com/office/drawing/2014/main" id="{662C011D-06A4-164C-9350-F78FA2FBF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941" y="1165867"/>
            <a:ext cx="3313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قارن بين مبلغي أحمد وخالد</a:t>
            </a:r>
          </a:p>
        </p:txBody>
      </p:sp>
      <p:sp>
        <p:nvSpPr>
          <p:cNvPr id="120" name="Text Box 26">
            <a:extLst>
              <a:ext uri="{FF2B5EF4-FFF2-40B4-BE49-F238E27FC236}">
                <a16:creationId xmlns:a16="http://schemas.microsoft.com/office/drawing/2014/main" id="{89E8BB63-B3AC-284C-BE12-C68F67902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587" y="1662969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اسحب نصف مبلغ كل منهما</a:t>
            </a:r>
          </a:p>
        </p:txBody>
      </p:sp>
      <p:sp>
        <p:nvSpPr>
          <p:cNvPr id="121" name="Text Box 27">
            <a:extLst>
              <a:ext uri="{FF2B5EF4-FFF2-40B4-BE49-F238E27FC236}">
                <a16:creationId xmlns:a16="http://schemas.microsoft.com/office/drawing/2014/main" id="{556A9044-61BD-9C49-95F9-67B33550F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62" y="2347182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هل ستبقى المقارنة صحيحة ؟</a:t>
            </a:r>
          </a:p>
        </p:txBody>
      </p:sp>
      <p:sp>
        <p:nvSpPr>
          <p:cNvPr id="122" name="Text Box 28">
            <a:extLst>
              <a:ext uri="{FF2B5EF4-FFF2-40B4-BE49-F238E27FC236}">
                <a16:creationId xmlns:a16="http://schemas.microsoft.com/office/drawing/2014/main" id="{E3A79C4D-D66F-3244-9E43-ABFA0CE44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500" y="3139344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ماذا تستنتج ؟</a:t>
            </a:r>
          </a:p>
        </p:txBody>
      </p:sp>
      <p:pic>
        <p:nvPicPr>
          <p:cNvPr id="124" name="Picture 30">
            <a:extLst>
              <a:ext uri="{FF2B5EF4-FFF2-40B4-BE49-F238E27FC236}">
                <a16:creationId xmlns:a16="http://schemas.microsoft.com/office/drawing/2014/main" id="{B1DFE8C1-3D96-8447-BC2D-B60EE702F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25" y="3480657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Text Box 31">
            <a:extLst>
              <a:ext uri="{FF2B5EF4-FFF2-40B4-BE49-F238E27FC236}">
                <a16:creationId xmlns:a16="http://schemas.microsoft.com/office/drawing/2014/main" id="{40A59BBD-D965-9146-BCAD-EA4E17470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500" y="4363307"/>
            <a:ext cx="4067175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لأي ثلاثة أعداد أ ، ب ، جـ   ،  جـ &gt; ٠</a:t>
            </a:r>
          </a:p>
        </p:txBody>
      </p:sp>
      <p:sp>
        <p:nvSpPr>
          <p:cNvPr id="126" name="Text Box 32">
            <a:extLst>
              <a:ext uri="{FF2B5EF4-FFF2-40B4-BE49-F238E27FC236}">
                <a16:creationId xmlns:a16="http://schemas.microsoft.com/office/drawing/2014/main" id="{FEA75445-458D-8C47-958C-F284E454F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025" y="4942744"/>
            <a:ext cx="2374900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إذا كان  أ  &lt;  ب</a:t>
            </a:r>
          </a:p>
        </p:txBody>
      </p:sp>
      <p:sp>
        <p:nvSpPr>
          <p:cNvPr id="127" name="Text Box 33">
            <a:extLst>
              <a:ext uri="{FF2B5EF4-FFF2-40B4-BE49-F238E27FC236}">
                <a16:creationId xmlns:a16="http://schemas.microsoft.com/office/drawing/2014/main" id="{C339C4A6-E85D-004C-8F65-4F54111A4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750" y="5515832"/>
            <a:ext cx="1547812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فإن</a:t>
            </a:r>
          </a:p>
        </p:txBody>
      </p:sp>
      <p:sp>
        <p:nvSpPr>
          <p:cNvPr id="128" name="Text Box 34">
            <a:extLst>
              <a:ext uri="{FF2B5EF4-FFF2-40B4-BE49-F238E27FC236}">
                <a16:creationId xmlns:a16="http://schemas.microsoft.com/office/drawing/2014/main" id="{E6DBDBA5-A372-244D-AFD3-8F736FFD7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0" y="6080982"/>
            <a:ext cx="2374900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÷ جـ  &lt;  ب ÷ جـ</a:t>
            </a:r>
          </a:p>
        </p:txBody>
      </p:sp>
      <p:sp>
        <p:nvSpPr>
          <p:cNvPr id="129" name="Text Box 35">
            <a:extLst>
              <a:ext uri="{FF2B5EF4-FFF2-40B4-BE49-F238E27FC236}">
                <a16:creationId xmlns:a16="http://schemas.microsoft.com/office/drawing/2014/main" id="{A4AA7A08-4178-994C-B5D4-631A1DB7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712" y="4317269"/>
            <a:ext cx="3600450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هذه الخاصية صحيحة عندما :</a:t>
            </a:r>
          </a:p>
        </p:txBody>
      </p:sp>
      <p:sp>
        <p:nvSpPr>
          <p:cNvPr id="130" name="Text Box 36">
            <a:extLst>
              <a:ext uri="{FF2B5EF4-FFF2-40B4-BE49-F238E27FC236}">
                <a16:creationId xmlns:a16="http://schemas.microsoft.com/office/drawing/2014/main" id="{0A72862C-A8A2-C545-9C27-01BEE37C6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637" y="5299932"/>
            <a:ext cx="1116013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&gt;  ب</a:t>
            </a:r>
          </a:p>
        </p:txBody>
      </p:sp>
      <p:sp>
        <p:nvSpPr>
          <p:cNvPr id="131" name="Text Box 37">
            <a:extLst>
              <a:ext uri="{FF2B5EF4-FFF2-40B4-BE49-F238E27FC236}">
                <a16:creationId xmlns:a16="http://schemas.microsoft.com/office/drawing/2014/main" id="{6B6548D9-1ED6-0E44-BCE5-A866143D4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162" y="5303107"/>
            <a:ext cx="1116013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≥</a:t>
            </a:r>
            <a:r>
              <a:rPr lang="ar-SA" altLang="ar-SA" sz="2400" b="1"/>
              <a:t>  ب</a:t>
            </a:r>
          </a:p>
        </p:txBody>
      </p:sp>
      <p:sp>
        <p:nvSpPr>
          <p:cNvPr id="132" name="Text Box 38">
            <a:extLst>
              <a:ext uri="{FF2B5EF4-FFF2-40B4-BE49-F238E27FC236}">
                <a16:creationId xmlns:a16="http://schemas.microsoft.com/office/drawing/2014/main" id="{2E2AEA8F-5B2F-2847-8BE6-9A84E5595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975" y="5303107"/>
            <a:ext cx="1116012" cy="457200"/>
          </a:xfrm>
          <a:prstGeom prst="rect">
            <a:avLst/>
          </a:prstGeom>
          <a:gradFill rotWithShape="1">
            <a:gsLst>
              <a:gs pos="89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≤</a:t>
            </a:r>
            <a:r>
              <a:rPr lang="ar-SA" altLang="ar-SA" sz="2400" b="1"/>
              <a:t>  ب</a:t>
            </a:r>
          </a:p>
        </p:txBody>
      </p:sp>
      <p:pic>
        <p:nvPicPr>
          <p:cNvPr id="133" name="Picture 39">
            <a:extLst>
              <a:ext uri="{FF2B5EF4-FFF2-40B4-BE49-F238E27FC236}">
                <a16:creationId xmlns:a16="http://schemas.microsoft.com/office/drawing/2014/main" id="{EE93D90E-D362-6049-89D9-ADAFFD02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880">
            <a:off x="10218156" y="1358749"/>
            <a:ext cx="178036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FCF7EF6-3A0A-D74F-B0BF-E4260FC0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55" y="6227133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407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54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5" grpId="0"/>
      <p:bldP spid="119" grpId="0"/>
      <p:bldP spid="120" grpId="0"/>
      <p:bldP spid="121" grpId="0"/>
      <p:bldP spid="122" grpId="0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7125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392598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Rectangle 3">
            <a:extLst>
              <a:ext uri="{FF2B5EF4-FFF2-40B4-BE49-F238E27FC236}">
                <a16:creationId xmlns:a16="http://schemas.microsoft.com/office/drawing/2014/main" id="{4B9DFBC9-09BC-B44C-98A7-15F6966F2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639" y="668548"/>
            <a:ext cx="4897438" cy="6048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ar-SA" altLang="ar-SA"/>
          </a:p>
        </p:txBody>
      </p:sp>
      <p:pic>
        <p:nvPicPr>
          <p:cNvPr id="110" name="Picture 4">
            <a:extLst>
              <a:ext uri="{FF2B5EF4-FFF2-40B4-BE49-F238E27FC236}">
                <a16:creationId xmlns:a16="http://schemas.microsoft.com/office/drawing/2014/main" id="{617B0AFB-A2EC-E74E-ABC5-862940FF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64" y="1568661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5">
            <a:extLst>
              <a:ext uri="{FF2B5EF4-FFF2-40B4-BE49-F238E27FC236}">
                <a16:creationId xmlns:a16="http://schemas.microsoft.com/office/drawing/2014/main" id="{887D7603-F96D-8643-9494-0F9812F4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02" y="1279736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 Box 6">
            <a:extLst>
              <a:ext uri="{FF2B5EF4-FFF2-40B4-BE49-F238E27FC236}">
                <a16:creationId xmlns:a16="http://schemas.microsoft.com/office/drawing/2014/main" id="{DB6235C1-B025-CB4E-9AD4-5E2AAB66E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852" y="776498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أحمد</a:t>
            </a:r>
          </a:p>
        </p:txBody>
      </p:sp>
      <p:sp>
        <p:nvSpPr>
          <p:cNvPr id="113" name="Text Box 7">
            <a:extLst>
              <a:ext uri="{FF2B5EF4-FFF2-40B4-BE49-F238E27FC236}">
                <a16:creationId xmlns:a16="http://schemas.microsoft.com/office/drawing/2014/main" id="{2AAD8EED-2467-644D-AB99-B5FFFD371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977" y="776498"/>
            <a:ext cx="1260475" cy="4572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خالد</a:t>
            </a:r>
          </a:p>
        </p:txBody>
      </p:sp>
      <p:pic>
        <p:nvPicPr>
          <p:cNvPr id="114" name="Picture 8">
            <a:extLst>
              <a:ext uri="{FF2B5EF4-FFF2-40B4-BE49-F238E27FC236}">
                <a16:creationId xmlns:a16="http://schemas.microsoft.com/office/drawing/2014/main" id="{891742C0-BCE6-FC49-B3E1-1D67D0C6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27" y="2029036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Text Box 9">
            <a:extLst>
              <a:ext uri="{FF2B5EF4-FFF2-40B4-BE49-F238E27FC236}">
                <a16:creationId xmlns:a16="http://schemas.microsoft.com/office/drawing/2014/main" id="{E0B0FD6D-E097-D04A-8D73-6C11325D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714" y="1640098"/>
            <a:ext cx="649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4000" b="1">
                <a:solidFill>
                  <a:srgbClr val="FF6600"/>
                </a:solidFill>
              </a:rPr>
              <a:t>&lt;</a:t>
            </a:r>
          </a:p>
        </p:txBody>
      </p:sp>
      <p:pic>
        <p:nvPicPr>
          <p:cNvPr id="116" name="Picture 10">
            <a:extLst>
              <a:ext uri="{FF2B5EF4-FFF2-40B4-BE49-F238E27FC236}">
                <a16:creationId xmlns:a16="http://schemas.microsoft.com/office/drawing/2014/main" id="{782535D7-2AA3-9242-A96A-0D275432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64" y="2322723"/>
            <a:ext cx="1503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">
            <a:extLst>
              <a:ext uri="{FF2B5EF4-FFF2-40B4-BE49-F238E27FC236}">
                <a16:creationId xmlns:a16="http://schemas.microsoft.com/office/drawing/2014/main" id="{9D737E91-C042-544D-8715-53AE2E99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27" y="2783098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Line 12">
            <a:extLst>
              <a:ext uri="{FF2B5EF4-FFF2-40B4-BE49-F238E27FC236}">
                <a16:creationId xmlns:a16="http://schemas.microsoft.com/office/drawing/2014/main" id="{1A504C96-9F87-5046-8692-B20C06B6F3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20639" y="4303923"/>
            <a:ext cx="4897438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25">
            <a:extLst>
              <a:ext uri="{FF2B5EF4-FFF2-40B4-BE49-F238E27FC236}">
                <a16:creationId xmlns:a16="http://schemas.microsoft.com/office/drawing/2014/main" id="{914D2CC7-11F3-5B42-B9A0-CE4CB6CEF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652" y="1027323"/>
            <a:ext cx="3313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قارن بين مبلغي أحمد وخالد</a:t>
            </a:r>
          </a:p>
        </p:txBody>
      </p:sp>
      <p:sp>
        <p:nvSpPr>
          <p:cNvPr id="120" name="Text Box 26">
            <a:extLst>
              <a:ext uri="{FF2B5EF4-FFF2-40B4-BE49-F238E27FC236}">
                <a16:creationId xmlns:a16="http://schemas.microsoft.com/office/drawing/2014/main" id="{79492709-C235-C341-AA4C-FBE1DDCB4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189" y="1722648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اسحب نصف مبلغ كل منهما</a:t>
            </a:r>
          </a:p>
        </p:txBody>
      </p:sp>
      <p:sp>
        <p:nvSpPr>
          <p:cNvPr id="121" name="Text Box 27">
            <a:extLst>
              <a:ext uri="{FF2B5EF4-FFF2-40B4-BE49-F238E27FC236}">
                <a16:creationId xmlns:a16="http://schemas.microsoft.com/office/drawing/2014/main" id="{ED224C85-17FD-EE40-B607-6C9510EE5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164" y="2406861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هل ستبقى المقارنة صحيحة ؟</a:t>
            </a:r>
          </a:p>
        </p:txBody>
      </p:sp>
      <p:sp>
        <p:nvSpPr>
          <p:cNvPr id="122" name="Text Box 28">
            <a:extLst>
              <a:ext uri="{FF2B5EF4-FFF2-40B4-BE49-F238E27FC236}">
                <a16:creationId xmlns:a16="http://schemas.microsoft.com/office/drawing/2014/main" id="{14497686-15F6-8F47-B074-5E72A704B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102" y="3199023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ماذا تستنتج ؟</a:t>
            </a:r>
          </a:p>
        </p:txBody>
      </p:sp>
      <p:pic>
        <p:nvPicPr>
          <p:cNvPr id="124" name="Picture 30">
            <a:extLst>
              <a:ext uri="{FF2B5EF4-FFF2-40B4-BE49-F238E27FC236}">
                <a16:creationId xmlns:a16="http://schemas.microsoft.com/office/drawing/2014/main" id="{81D46059-2CAB-484F-B0B5-06F5A827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27" y="3540336"/>
            <a:ext cx="150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Text Box 31">
            <a:extLst>
              <a:ext uri="{FF2B5EF4-FFF2-40B4-BE49-F238E27FC236}">
                <a16:creationId xmlns:a16="http://schemas.microsoft.com/office/drawing/2014/main" id="{EB9FD742-B37C-5143-A862-976EE195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102" y="4422986"/>
            <a:ext cx="4067175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لأي ثلاثة أعداد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، ب ،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  ، 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&gt; ٠</a:t>
            </a:r>
          </a:p>
        </p:txBody>
      </p:sp>
      <p:sp>
        <p:nvSpPr>
          <p:cNvPr id="126" name="Text Box 32">
            <a:extLst>
              <a:ext uri="{FF2B5EF4-FFF2-40B4-BE49-F238E27FC236}">
                <a16:creationId xmlns:a16="http://schemas.microsoft.com/office/drawing/2014/main" id="{DC553B7F-9340-674E-8DAA-6EB37D3B2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627" y="5002423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إذا كان  أ  &lt;  ب</a:t>
            </a:r>
          </a:p>
        </p:txBody>
      </p:sp>
      <p:sp>
        <p:nvSpPr>
          <p:cNvPr id="127" name="Text Box 33">
            <a:extLst>
              <a:ext uri="{FF2B5EF4-FFF2-40B4-BE49-F238E27FC236}">
                <a16:creationId xmlns:a16="http://schemas.microsoft.com/office/drawing/2014/main" id="{486E2876-AE77-874C-90A4-911087B3B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352" y="5575511"/>
            <a:ext cx="1547812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فإن</a:t>
            </a:r>
          </a:p>
        </p:txBody>
      </p:sp>
      <p:sp>
        <p:nvSpPr>
          <p:cNvPr id="128" name="Text Box 34">
            <a:extLst>
              <a:ext uri="{FF2B5EF4-FFF2-40B4-BE49-F238E27FC236}">
                <a16:creationId xmlns:a16="http://schemas.microsoft.com/office/drawing/2014/main" id="{CFACE877-5735-3C42-A97F-956501C9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652" y="6140661"/>
            <a:ext cx="237490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÷ جـ  &lt;  ب ÷ جـ</a:t>
            </a:r>
          </a:p>
        </p:txBody>
      </p:sp>
      <p:sp>
        <p:nvSpPr>
          <p:cNvPr id="129" name="Text Box 35">
            <a:extLst>
              <a:ext uri="{FF2B5EF4-FFF2-40B4-BE49-F238E27FC236}">
                <a16:creationId xmlns:a16="http://schemas.microsoft.com/office/drawing/2014/main" id="{88BBA2AA-B35A-1049-9366-4651F6FB1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314" y="4376948"/>
            <a:ext cx="3600450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هذه الخاصية صحيحة عندما :</a:t>
            </a:r>
          </a:p>
        </p:txBody>
      </p:sp>
      <p:sp>
        <p:nvSpPr>
          <p:cNvPr id="130" name="Text Box 36">
            <a:extLst>
              <a:ext uri="{FF2B5EF4-FFF2-40B4-BE49-F238E27FC236}">
                <a16:creationId xmlns:a16="http://schemas.microsoft.com/office/drawing/2014/main" id="{96738BB7-2BC0-5B42-BF47-090C6937F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239" y="5359611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&gt;  ب</a:t>
            </a:r>
          </a:p>
        </p:txBody>
      </p:sp>
      <p:sp>
        <p:nvSpPr>
          <p:cNvPr id="131" name="Text Box 37">
            <a:extLst>
              <a:ext uri="{FF2B5EF4-FFF2-40B4-BE49-F238E27FC236}">
                <a16:creationId xmlns:a16="http://schemas.microsoft.com/office/drawing/2014/main" id="{7BB85193-7969-4544-BF3A-D342D5D0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764" y="5362786"/>
            <a:ext cx="1116013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≥</a:t>
            </a:r>
            <a:r>
              <a:rPr lang="ar-SA" altLang="ar-SA" sz="2400" b="1"/>
              <a:t>  ب</a:t>
            </a:r>
          </a:p>
        </p:txBody>
      </p:sp>
      <p:sp>
        <p:nvSpPr>
          <p:cNvPr id="132" name="Text Box 38">
            <a:extLst>
              <a:ext uri="{FF2B5EF4-FFF2-40B4-BE49-F238E27FC236}">
                <a16:creationId xmlns:a16="http://schemas.microsoft.com/office/drawing/2014/main" id="{00A31C50-E370-8344-8735-2BFD11E4F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577" y="5362786"/>
            <a:ext cx="1116012" cy="457200"/>
          </a:xfrm>
          <a:prstGeom prst="rect">
            <a:avLst/>
          </a:prstGeom>
          <a:gradFill rotWithShape="1">
            <a:gsLst>
              <a:gs pos="100000">
                <a:srgbClr val="D9A5AD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أ  </a:t>
            </a:r>
            <a:r>
              <a:rPr lang="ar-SA" altLang="ar-SA" sz="24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≤</a:t>
            </a:r>
            <a:r>
              <a:rPr lang="ar-SA" altLang="ar-SA" sz="2400" b="1"/>
              <a:t>  ب</a:t>
            </a:r>
          </a:p>
        </p:txBody>
      </p:sp>
      <p:pic>
        <p:nvPicPr>
          <p:cNvPr id="133" name="Picture 39">
            <a:extLst>
              <a:ext uri="{FF2B5EF4-FFF2-40B4-BE49-F238E27FC236}">
                <a16:creationId xmlns:a16="http://schemas.microsoft.com/office/drawing/2014/main" id="{BF2C4C6C-0F85-CE4C-B1B3-0E8C6BFA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117">
            <a:off x="10107154" y="1484551"/>
            <a:ext cx="255189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61B4ABA-6C67-B84C-A6D9-6B76FCF4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389" y="6309480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408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52859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5" grpId="0"/>
      <p:bldP spid="119" grpId="0"/>
      <p:bldP spid="120" grpId="0"/>
      <p:bldP spid="121" grpId="0"/>
      <p:bldP spid="122" grpId="0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09" name="Rectangle 133">
            <a:extLst>
              <a:ext uri="{FF2B5EF4-FFF2-40B4-BE49-F238E27FC236}">
                <a16:creationId xmlns:a16="http://schemas.microsoft.com/office/drawing/2014/main" id="{32994842-4F78-9C49-A100-F24B0134A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362" y="865728"/>
            <a:ext cx="4968875" cy="4633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Rectangle 142">
            <a:extLst>
              <a:ext uri="{FF2B5EF4-FFF2-40B4-BE49-F238E27FC236}">
                <a16:creationId xmlns:a16="http://schemas.microsoft.com/office/drawing/2014/main" id="{31EC95ED-FC46-B444-98E3-1CBC423FD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249" y="1813466"/>
            <a:ext cx="4967288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1" name="Group 143">
            <a:extLst>
              <a:ext uri="{FF2B5EF4-FFF2-40B4-BE49-F238E27FC236}">
                <a16:creationId xmlns:a16="http://schemas.microsoft.com/office/drawing/2014/main" id="{51151169-7E1C-2E46-B343-5607F2557CEC}"/>
              </a:ext>
            </a:extLst>
          </p:cNvPr>
          <p:cNvGrpSpPr>
            <a:grpSpLocks/>
          </p:cNvGrpSpPr>
          <p:nvPr/>
        </p:nvGrpSpPr>
        <p:grpSpPr bwMode="auto">
          <a:xfrm>
            <a:off x="5777324" y="2050003"/>
            <a:ext cx="4210050" cy="708025"/>
            <a:chOff x="227" y="3158"/>
            <a:chExt cx="2652" cy="446"/>
          </a:xfrm>
        </p:grpSpPr>
        <p:sp>
          <p:nvSpPr>
            <p:cNvPr id="112" name="Line 144">
              <a:extLst>
                <a:ext uri="{FF2B5EF4-FFF2-40B4-BE49-F238E27FC236}">
                  <a16:creationId xmlns:a16="http://schemas.microsoft.com/office/drawing/2014/main" id="{236C38FB-920B-EB45-BE17-3279A6ABC4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3" name="Text Box 145">
              <a:extLst>
                <a:ext uri="{FF2B5EF4-FFF2-40B4-BE49-F238E27FC236}">
                  <a16:creationId xmlns:a16="http://schemas.microsoft.com/office/drawing/2014/main" id="{2D1F1610-7A99-A747-90D1-CF1992DF8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3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-٣            -٤        -٥         -٦        -٧</a:t>
              </a:r>
              <a:endParaRPr lang="he-IL" altLang="ar-SA" sz="2000" b="1"/>
            </a:p>
          </p:txBody>
        </p:sp>
      </p:grpSp>
      <p:sp>
        <p:nvSpPr>
          <p:cNvPr id="114" name="Text Box 156">
            <a:extLst>
              <a:ext uri="{FF2B5EF4-FFF2-40B4-BE49-F238E27FC236}">
                <a16:creationId xmlns:a16="http://schemas.microsoft.com/office/drawing/2014/main" id="{FBB68C29-7798-0742-8AC5-62312E7C7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576" y="1214711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/>
              <a:t>حلي المتباينة</a:t>
            </a:r>
          </a:p>
        </p:txBody>
      </p:sp>
      <p:sp>
        <p:nvSpPr>
          <p:cNvPr id="115" name="Text Box 157">
            <a:extLst>
              <a:ext uri="{FF2B5EF4-FFF2-40B4-BE49-F238E27FC236}">
                <a16:creationId xmlns:a16="http://schemas.microsoft.com/office/drawing/2014/main" id="{0EEFF300-FECC-7649-AB8A-9D7E65973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761" y="2295297"/>
            <a:ext cx="316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اقسمي طرفي المتباينة في  ــ ٣</a:t>
            </a:r>
          </a:p>
        </p:txBody>
      </p:sp>
      <p:sp>
        <p:nvSpPr>
          <p:cNvPr id="116" name="Text Box 159">
            <a:extLst>
              <a:ext uri="{FF2B5EF4-FFF2-40B4-BE49-F238E27FC236}">
                <a16:creationId xmlns:a16="http://schemas.microsoft.com/office/drawing/2014/main" id="{D1EA3016-8D42-4148-A2F8-B71F4304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399" y="4238397"/>
            <a:ext cx="352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مثل المتباينة على خط الأعداد</a:t>
            </a:r>
          </a:p>
        </p:txBody>
      </p:sp>
      <p:sp>
        <p:nvSpPr>
          <p:cNvPr id="117" name="Rectangle 162">
            <a:extLst>
              <a:ext uri="{FF2B5EF4-FFF2-40B4-BE49-F238E27FC236}">
                <a16:creationId xmlns:a16="http://schemas.microsoft.com/office/drawing/2014/main" id="{26B34807-6B3B-5D4C-B93C-65D08541E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624" y="1219741"/>
            <a:ext cx="1554163" cy="603250"/>
          </a:xfrm>
          <a:prstGeom prst="rect">
            <a:avLst/>
          </a:prstGeom>
          <a:solidFill>
            <a:srgbClr val="00FF99">
              <a:alpha val="34901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" name="Text Box 163">
            <a:extLst>
              <a:ext uri="{FF2B5EF4-FFF2-40B4-BE49-F238E27FC236}">
                <a16:creationId xmlns:a16="http://schemas.microsoft.com/office/drawing/2014/main" id="{B49549D7-6A0A-1346-911C-8371674EA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849" y="4948010"/>
            <a:ext cx="352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ماذا تلاحظ على المتباينة ؟</a:t>
            </a:r>
          </a:p>
        </p:txBody>
      </p:sp>
      <p:sp>
        <p:nvSpPr>
          <p:cNvPr id="119" name="Text Box 138">
            <a:extLst>
              <a:ext uri="{FF2B5EF4-FFF2-40B4-BE49-F238E27FC236}">
                <a16:creationId xmlns:a16="http://schemas.microsoft.com/office/drawing/2014/main" id="{C5B956CE-0116-B349-A69C-3EBA3E437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624" y="1273716"/>
            <a:ext cx="14398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هـ  &lt;  -٥</a:t>
            </a:r>
          </a:p>
        </p:txBody>
      </p:sp>
      <p:sp>
        <p:nvSpPr>
          <p:cNvPr id="120" name="AutoShape 19">
            <a:extLst>
              <a:ext uri="{FF2B5EF4-FFF2-40B4-BE49-F238E27FC236}">
                <a16:creationId xmlns:a16="http://schemas.microsoft.com/office/drawing/2014/main" id="{28CEEA49-FE32-6242-96FB-75BD6ED3E92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913849" y="2127791"/>
            <a:ext cx="1976438" cy="303212"/>
          </a:xfrm>
          <a:prstGeom prst="leftArrow">
            <a:avLst>
              <a:gd name="adj1" fmla="val 50000"/>
              <a:gd name="adj2" fmla="val 1677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" name="Oval 146">
            <a:extLst>
              <a:ext uri="{FF2B5EF4-FFF2-40B4-BE49-F238E27FC236}">
                <a16:creationId xmlns:a16="http://schemas.microsoft.com/office/drawing/2014/main" id="{50E8A64A-E94E-BD42-B703-3D0A45223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199" y="2138903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2" name="Rectangle 24">
            <a:extLst>
              <a:ext uri="{FF2B5EF4-FFF2-40B4-BE49-F238E27FC236}">
                <a16:creationId xmlns:a16="http://schemas.microsoft.com/office/drawing/2014/main" id="{6CFAC07D-C859-0E4F-9A95-6BC8ABE9A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349" y="5547266"/>
            <a:ext cx="8497888" cy="971550"/>
          </a:xfrm>
          <a:prstGeom prst="rect">
            <a:avLst/>
          </a:prstGeom>
          <a:gradFill rotWithShape="1">
            <a:gsLst>
              <a:gs pos="0">
                <a:srgbClr val="D9A5AD"/>
              </a:gs>
              <a:gs pos="100000">
                <a:srgbClr val="FFFF66"/>
              </a:gs>
            </a:gsLst>
            <a:lin ang="2700000" scaled="1"/>
          </a:gradFill>
          <a:ln w="57150" cmpd="thinThick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عند قسمة طرفي متباينة على عدد سالب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rgbClr val="339933"/>
                </a:solidFill>
              </a:rPr>
              <a:t>فإن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rgbClr val="FF6600"/>
                </a:solidFill>
              </a:rPr>
              <a:t>إشارة المتباينة تتغير حتى تبقى صحيحة</a:t>
            </a:r>
          </a:p>
        </p:txBody>
      </p:sp>
      <p:pic>
        <p:nvPicPr>
          <p:cNvPr id="123" name="صورة 21">
            <a:extLst>
              <a:ext uri="{FF2B5EF4-FFF2-40B4-BE49-F238E27FC236}">
                <a16:creationId xmlns:a16="http://schemas.microsoft.com/office/drawing/2014/main" id="{B43A5EFD-F2B5-A64A-945D-A11E4C3B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1843" r="33852" b="90453"/>
          <a:stretch>
            <a:fillRect/>
          </a:stretch>
        </p:blipFill>
        <p:spPr bwMode="auto">
          <a:xfrm>
            <a:off x="4443824" y="135478"/>
            <a:ext cx="41100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AC02E018-43F7-884A-B3CD-2EB9E1AD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9" t="39310" r="12286" b="2963"/>
          <a:stretch>
            <a:fillRect/>
          </a:stretch>
        </p:blipFill>
        <p:spPr bwMode="auto">
          <a:xfrm>
            <a:off x="6899687" y="3256503"/>
            <a:ext cx="23987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صورة 124">
            <a:extLst>
              <a:ext uri="{FF2B5EF4-FFF2-40B4-BE49-F238E27FC236}">
                <a16:creationId xmlns:a16="http://schemas.microsoft.com/office/drawing/2014/main" id="{9D7B393D-AA53-4D44-8B8E-F1E4FE3D0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t="72386" r="66043" b="19769"/>
          <a:stretch>
            <a:fillRect/>
          </a:stretch>
        </p:blipFill>
        <p:spPr bwMode="auto">
          <a:xfrm>
            <a:off x="3038136" y="3539897"/>
            <a:ext cx="13303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صورة 125">
            <a:extLst>
              <a:ext uri="{FF2B5EF4-FFF2-40B4-BE49-F238E27FC236}">
                <a16:creationId xmlns:a16="http://schemas.microsoft.com/office/drawing/2014/main" id="{A2D42A87-93CA-CC4F-8C9A-CA6C2F3C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52097" r="66701" b="41920"/>
          <a:stretch>
            <a:fillRect/>
          </a:stretch>
        </p:blipFill>
        <p:spPr bwMode="auto">
          <a:xfrm>
            <a:off x="2631183" y="1695119"/>
            <a:ext cx="19923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صورة 126">
            <a:extLst>
              <a:ext uri="{FF2B5EF4-FFF2-40B4-BE49-F238E27FC236}">
                <a16:creationId xmlns:a16="http://schemas.microsoft.com/office/drawing/2014/main" id="{E64A70D2-D2FE-474E-A735-274EFB75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t="60007" r="66074" b="24767"/>
          <a:stretch>
            <a:fillRect/>
          </a:stretch>
        </p:blipFill>
        <p:spPr bwMode="auto">
          <a:xfrm>
            <a:off x="2812711" y="2606447"/>
            <a:ext cx="1428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A4B7FE5-9A7D-2440-9509-5F62B990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623" y="6027612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409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2769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4" grpId="0"/>
      <p:bldP spid="115" grpId="0"/>
      <p:bldP spid="116" grpId="0"/>
      <p:bldP spid="118" grpId="0"/>
      <p:bldP spid="119" grpId="0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09" name="Rectangle 133">
            <a:extLst>
              <a:ext uri="{FF2B5EF4-FFF2-40B4-BE49-F238E27FC236}">
                <a16:creationId xmlns:a16="http://schemas.microsoft.com/office/drawing/2014/main" id="{3EC2D80B-EB53-DB44-B1F0-9FA1922FF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231" y="835454"/>
            <a:ext cx="4968875" cy="4633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Rectangle 142">
            <a:extLst>
              <a:ext uri="{FF2B5EF4-FFF2-40B4-BE49-F238E27FC236}">
                <a16:creationId xmlns:a16="http://schemas.microsoft.com/office/drawing/2014/main" id="{DB140E2D-7D59-B442-8121-22176FEBA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581" y="1922892"/>
            <a:ext cx="4967287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grpSp>
        <p:nvGrpSpPr>
          <p:cNvPr id="111" name="Group 143">
            <a:extLst>
              <a:ext uri="{FF2B5EF4-FFF2-40B4-BE49-F238E27FC236}">
                <a16:creationId xmlns:a16="http://schemas.microsoft.com/office/drawing/2014/main" id="{0013BDC5-E290-D74C-B989-78599AE4B8F5}"/>
              </a:ext>
            </a:extLst>
          </p:cNvPr>
          <p:cNvGrpSpPr>
            <a:grpSpLocks/>
          </p:cNvGrpSpPr>
          <p:nvPr/>
        </p:nvGrpSpPr>
        <p:grpSpPr bwMode="auto">
          <a:xfrm>
            <a:off x="5700193" y="2019729"/>
            <a:ext cx="4210050" cy="708025"/>
            <a:chOff x="227" y="3158"/>
            <a:chExt cx="2652" cy="446"/>
          </a:xfrm>
        </p:grpSpPr>
        <p:sp>
          <p:nvSpPr>
            <p:cNvPr id="112" name="Line 144">
              <a:extLst>
                <a:ext uri="{FF2B5EF4-FFF2-40B4-BE49-F238E27FC236}">
                  <a16:creationId xmlns:a16="http://schemas.microsoft.com/office/drawing/2014/main" id="{E065DF4E-9FDA-814A-AACA-EE954F3E8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3" name="Text Box 145">
              <a:extLst>
                <a:ext uri="{FF2B5EF4-FFF2-40B4-BE49-F238E27FC236}">
                  <a16:creationId xmlns:a16="http://schemas.microsoft.com/office/drawing/2014/main" id="{5D60DB57-25F8-634D-AF78-B77689F23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-٢٨         -٢٩     -٣٠      -٣١      -٣٢</a:t>
              </a:r>
              <a:endParaRPr lang="he-IL" altLang="ar-SA" sz="2000" b="1"/>
            </a:p>
          </p:txBody>
        </p:sp>
      </p:grpSp>
      <p:sp>
        <p:nvSpPr>
          <p:cNvPr id="114" name="Text Box 156">
            <a:extLst>
              <a:ext uri="{FF2B5EF4-FFF2-40B4-BE49-F238E27FC236}">
                <a16:creationId xmlns:a16="http://schemas.microsoft.com/office/drawing/2014/main" id="{EA43E596-95DE-194E-BC09-3FA5E605F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879" y="1272117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/>
              <a:t>حلي المتباينة</a:t>
            </a:r>
          </a:p>
        </p:txBody>
      </p:sp>
      <p:sp>
        <p:nvSpPr>
          <p:cNvPr id="115" name="Text Box 157">
            <a:extLst>
              <a:ext uri="{FF2B5EF4-FFF2-40B4-BE49-F238E27FC236}">
                <a16:creationId xmlns:a16="http://schemas.microsoft.com/office/drawing/2014/main" id="{CDE4EFD9-F1F3-B944-BC77-B2BE7988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358" y="2383036"/>
            <a:ext cx="316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اضرب طرفي المتباينة في  ــ ٣</a:t>
            </a:r>
          </a:p>
        </p:txBody>
      </p:sp>
      <p:sp>
        <p:nvSpPr>
          <p:cNvPr id="116" name="Text Box 159">
            <a:extLst>
              <a:ext uri="{FF2B5EF4-FFF2-40B4-BE49-F238E27FC236}">
                <a16:creationId xmlns:a16="http://schemas.microsoft.com/office/drawing/2014/main" id="{6BA734F9-D4D9-1D47-A814-C892C20C8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646" y="4353124"/>
            <a:ext cx="352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مثل المتباينة على خط الأعداد</a:t>
            </a:r>
          </a:p>
        </p:txBody>
      </p:sp>
      <p:sp>
        <p:nvSpPr>
          <p:cNvPr id="117" name="Rectangle 162">
            <a:extLst>
              <a:ext uri="{FF2B5EF4-FFF2-40B4-BE49-F238E27FC236}">
                <a16:creationId xmlns:a16="http://schemas.microsoft.com/office/drawing/2014/main" id="{F22A2526-F73B-2E4C-9168-6E0C3DBF0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4493" y="1189467"/>
            <a:ext cx="1554163" cy="603250"/>
          </a:xfrm>
          <a:prstGeom prst="rect">
            <a:avLst/>
          </a:prstGeom>
          <a:solidFill>
            <a:srgbClr val="00FF99">
              <a:alpha val="34901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" name="Text Box 163">
            <a:extLst>
              <a:ext uri="{FF2B5EF4-FFF2-40B4-BE49-F238E27FC236}">
                <a16:creationId xmlns:a16="http://schemas.microsoft.com/office/drawing/2014/main" id="{D954404B-5BBB-0342-9300-5F83B6E7B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446" y="5032574"/>
            <a:ext cx="352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ماذا تلاحظ على المتباينة ؟</a:t>
            </a:r>
          </a:p>
        </p:txBody>
      </p:sp>
      <p:sp>
        <p:nvSpPr>
          <p:cNvPr id="119" name="Rectangle 164">
            <a:extLst>
              <a:ext uri="{FF2B5EF4-FFF2-40B4-BE49-F238E27FC236}">
                <a16:creationId xmlns:a16="http://schemas.microsoft.com/office/drawing/2014/main" id="{B1646105-E69B-E744-922D-275AAA886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706" y="5516992"/>
            <a:ext cx="8208962" cy="971550"/>
          </a:xfrm>
          <a:prstGeom prst="rect">
            <a:avLst/>
          </a:prstGeom>
          <a:gradFill rotWithShape="1">
            <a:gsLst>
              <a:gs pos="0">
                <a:srgbClr val="D9A5AD"/>
              </a:gs>
              <a:gs pos="100000">
                <a:srgbClr val="FFFF66"/>
              </a:gs>
            </a:gsLst>
            <a:lin ang="2700000" scaled="1"/>
          </a:gradFill>
          <a:ln w="57150" cmpd="thinThick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عند ضرب طرفي متباينة بعدد سالب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rgbClr val="339933"/>
                </a:solidFill>
              </a:rPr>
              <a:t>فإن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rgbClr val="FF6600"/>
                </a:solidFill>
              </a:rPr>
              <a:t>إشارة المتباينة تتغير حتى تبقى صحيحة</a:t>
            </a:r>
          </a:p>
        </p:txBody>
      </p:sp>
      <p:sp>
        <p:nvSpPr>
          <p:cNvPr id="120" name="Text Box 138">
            <a:extLst>
              <a:ext uri="{FF2B5EF4-FFF2-40B4-BE49-F238E27FC236}">
                <a16:creationId xmlns:a16="http://schemas.microsoft.com/office/drawing/2014/main" id="{68CFB353-1A8D-E143-BBA0-21B64FA2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493" y="1243442"/>
            <a:ext cx="14398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ف   -٣٠</a:t>
            </a:r>
          </a:p>
        </p:txBody>
      </p:sp>
      <p:pic>
        <p:nvPicPr>
          <p:cNvPr id="121" name="صورة 120">
            <a:extLst>
              <a:ext uri="{FF2B5EF4-FFF2-40B4-BE49-F238E27FC236}">
                <a16:creationId xmlns:a16="http://schemas.microsoft.com/office/drawing/2014/main" id="{28D4AFC8-6578-C747-ADA9-2D92BDD2B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51056" r="61510" b="39618"/>
          <a:stretch>
            <a:fillRect/>
          </a:stretch>
        </p:blipFill>
        <p:spPr bwMode="auto">
          <a:xfrm>
            <a:off x="2619649" y="1724943"/>
            <a:ext cx="19319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صورة 121">
            <a:extLst>
              <a:ext uri="{FF2B5EF4-FFF2-40B4-BE49-F238E27FC236}">
                <a16:creationId xmlns:a16="http://schemas.microsoft.com/office/drawing/2014/main" id="{C464726F-5628-8342-BBD7-CEF264F9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63657" r="61549" b="26183"/>
          <a:stretch>
            <a:fillRect/>
          </a:stretch>
        </p:blipFill>
        <p:spPr bwMode="auto">
          <a:xfrm>
            <a:off x="2719783" y="2851349"/>
            <a:ext cx="1984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صورة 122">
            <a:extLst>
              <a:ext uri="{FF2B5EF4-FFF2-40B4-BE49-F238E27FC236}">
                <a16:creationId xmlns:a16="http://schemas.microsoft.com/office/drawing/2014/main" id="{7991D0AE-4BF9-344E-8D66-7E711F73A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72765" r="62402" b="21616"/>
          <a:stretch>
            <a:fillRect/>
          </a:stretch>
        </p:blipFill>
        <p:spPr bwMode="auto">
          <a:xfrm>
            <a:off x="3035696" y="3378399"/>
            <a:ext cx="1427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AutoShape 19">
            <a:extLst>
              <a:ext uri="{FF2B5EF4-FFF2-40B4-BE49-F238E27FC236}">
                <a16:creationId xmlns:a16="http://schemas.microsoft.com/office/drawing/2014/main" id="{987B52DB-4CE6-2E49-8D1D-75ACDCFC3EF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36968" y="2043542"/>
            <a:ext cx="1976438" cy="304800"/>
          </a:xfrm>
          <a:prstGeom prst="leftArrow">
            <a:avLst>
              <a:gd name="adj1" fmla="val 50000"/>
              <a:gd name="adj2" fmla="val 16688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Oval 146">
            <a:extLst>
              <a:ext uri="{FF2B5EF4-FFF2-40B4-BE49-F238E27FC236}">
                <a16:creationId xmlns:a16="http://schemas.microsoft.com/office/drawing/2014/main" id="{305D9B6E-E00B-0A40-A244-9DC23CDC0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068" y="2108629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pic>
        <p:nvPicPr>
          <p:cNvPr id="126" name="صورة 125">
            <a:extLst>
              <a:ext uri="{FF2B5EF4-FFF2-40B4-BE49-F238E27FC236}">
                <a16:creationId xmlns:a16="http://schemas.microsoft.com/office/drawing/2014/main" id="{CA0ECC30-D0D1-444C-8E46-18F62CEA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t="39255" r="12543" b="3447"/>
          <a:stretch>
            <a:fillRect/>
          </a:stretch>
        </p:blipFill>
        <p:spPr bwMode="auto">
          <a:xfrm>
            <a:off x="6932093" y="3050017"/>
            <a:ext cx="2573338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صورة 32">
            <a:extLst>
              <a:ext uri="{FF2B5EF4-FFF2-40B4-BE49-F238E27FC236}">
                <a16:creationId xmlns:a16="http://schemas.microsoft.com/office/drawing/2014/main" id="{36E73AC2-0F59-E745-894E-67ACD561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1677" r="35431" b="89920"/>
          <a:stretch>
            <a:fillRect/>
          </a:stretch>
        </p:blipFill>
        <p:spPr bwMode="auto">
          <a:xfrm>
            <a:off x="4615931" y="14717"/>
            <a:ext cx="427196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مستطيل 20">
            <a:extLst>
              <a:ext uri="{FF2B5EF4-FFF2-40B4-BE49-F238E27FC236}">
                <a16:creationId xmlns:a16="http://schemas.microsoft.com/office/drawing/2014/main" id="{39BE369F-E5F8-3342-B86E-2D8E58353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443" y="2043542"/>
            <a:ext cx="25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ar-SA" sz="1800" b="1"/>
              <a:t>׀</a:t>
            </a:r>
            <a:endParaRPr lang="ar-SA" altLang="ar-SA" sz="1800"/>
          </a:p>
        </p:txBody>
      </p:sp>
      <p:sp>
        <p:nvSpPr>
          <p:cNvPr id="129" name="مربع نص 21">
            <a:extLst>
              <a:ext uri="{FF2B5EF4-FFF2-40B4-BE49-F238E27FC236}">
                <a16:creationId xmlns:a16="http://schemas.microsoft.com/office/drawing/2014/main" id="{F335DE94-9C90-644C-A6CD-140303F06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7449" y="1754466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-١٣١صـ١٣٠</a:t>
            </a:r>
          </a:p>
        </p:txBody>
      </p:sp>
      <p:sp>
        <p:nvSpPr>
          <p:cNvPr id="130" name="مستطيل 3">
            <a:extLst>
              <a:ext uri="{FF2B5EF4-FFF2-40B4-BE49-F238E27FC236}">
                <a16:creationId xmlns:a16="http://schemas.microsoft.com/office/drawing/2014/main" id="{E0DA92F0-CFD9-304D-A74B-E2E7A6D14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018" y="1306942"/>
            <a:ext cx="319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/>
              <a:t>&gt;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F2CAC0E-34BD-224B-A409-0BD0B305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623" y="6144476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410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663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6" grpId="0"/>
      <p:bldP spid="118" grpId="0"/>
      <p:bldP spid="119" grpId="0" animBg="1"/>
      <p:bldP spid="1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28936558-0323-044F-B127-DBA4BD5B2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892" y="1013048"/>
            <a:ext cx="8677275" cy="792163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تتركز أشجار النخيل في العالم العربي حيث يوجد به أكثر من ٦٠ مليون شجرة تمثل نحوثلاثة أخماس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 أشجار النخيل في العالم . فما عدد أشجار النخيل في العالم ؟ </a:t>
            </a:r>
            <a:endParaRPr lang="en-US" altLang="ar-SA" sz="2000" b="1"/>
          </a:p>
        </p:txBody>
      </p:sp>
      <p:sp>
        <p:nvSpPr>
          <p:cNvPr id="110" name="Rectangle 3">
            <a:extLst>
              <a:ext uri="{FF2B5EF4-FFF2-40B4-BE49-F238E27FC236}">
                <a16:creationId xmlns:a16="http://schemas.microsoft.com/office/drawing/2014/main" id="{60CDAF9A-985E-2543-9EA3-E7E706539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783" y="2147339"/>
            <a:ext cx="4248150" cy="40466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65949380-740C-C14E-B280-2A959955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917" y="1820289"/>
            <a:ext cx="3816350" cy="2662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2" name="Text Box 5">
            <a:extLst>
              <a:ext uri="{FF2B5EF4-FFF2-40B4-BE49-F238E27FC236}">
                <a16:creationId xmlns:a16="http://schemas.microsoft.com/office/drawing/2014/main" id="{E5202AA5-CFEE-9847-A7E5-C0D49016E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980" y="2651348"/>
            <a:ext cx="385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عدد أشجار النخيل في العالم =  س</a:t>
            </a:r>
          </a:p>
        </p:txBody>
      </p:sp>
      <p:sp>
        <p:nvSpPr>
          <p:cNvPr id="113" name="Text Box 39">
            <a:extLst>
              <a:ext uri="{FF2B5EF4-FFF2-40B4-BE49-F238E27FC236}">
                <a16:creationId xmlns:a16="http://schemas.microsoft.com/office/drawing/2014/main" id="{80E4139C-20F0-5D47-B656-F53083142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530" y="4332511"/>
            <a:ext cx="1690687" cy="39687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المتباينة المطلوبة</a:t>
            </a:r>
          </a:p>
        </p:txBody>
      </p:sp>
      <p:sp>
        <p:nvSpPr>
          <p:cNvPr id="114" name="Text Box 49">
            <a:extLst>
              <a:ext uri="{FF2B5EF4-FFF2-40B4-BE49-F238E27FC236}">
                <a16:creationId xmlns:a16="http://schemas.microsoft.com/office/drawing/2014/main" id="{7FB5565F-D517-714F-940A-B1FCA4919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955" y="3748311"/>
            <a:ext cx="33115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1600" b="1"/>
              <a:t>أي أن عدد أشجار العالم أكثر من ١٠٠ مليون شجرة</a:t>
            </a:r>
          </a:p>
        </p:txBody>
      </p:sp>
      <p:grpSp>
        <p:nvGrpSpPr>
          <p:cNvPr id="116" name="Group 62">
            <a:extLst>
              <a:ext uri="{FF2B5EF4-FFF2-40B4-BE49-F238E27FC236}">
                <a16:creationId xmlns:a16="http://schemas.microsoft.com/office/drawing/2014/main" id="{5366678B-3056-F648-B57B-4701EFB3BFA4}"/>
              </a:ext>
            </a:extLst>
          </p:cNvPr>
          <p:cNvGrpSpPr>
            <a:grpSpLocks/>
          </p:cNvGrpSpPr>
          <p:nvPr/>
        </p:nvGrpSpPr>
        <p:grpSpPr bwMode="auto">
          <a:xfrm>
            <a:off x="6583880" y="3299048"/>
            <a:ext cx="3852862" cy="709613"/>
            <a:chOff x="3129" y="1817"/>
            <a:chExt cx="2427" cy="447"/>
          </a:xfrm>
        </p:grpSpPr>
        <p:sp>
          <p:nvSpPr>
            <p:cNvPr id="117" name="Text Box 34">
              <a:extLst>
                <a:ext uri="{FF2B5EF4-FFF2-40B4-BE49-F238E27FC236}">
                  <a16:creationId xmlns:a16="http://schemas.microsoft.com/office/drawing/2014/main" id="{7F2B2B26-9848-0E49-ABB0-0EFC00D6B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9" y="1910"/>
              <a:ext cx="22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×  عدد أشجار النخيل في العالم  &gt;  ٦٠</a:t>
              </a:r>
            </a:p>
          </p:txBody>
        </p:sp>
        <p:grpSp>
          <p:nvGrpSpPr>
            <p:cNvPr id="118" name="Group 53">
              <a:extLst>
                <a:ext uri="{FF2B5EF4-FFF2-40B4-BE49-F238E27FC236}">
                  <a16:creationId xmlns:a16="http://schemas.microsoft.com/office/drawing/2014/main" id="{32C245E4-9513-5C44-8980-FE2CFDB4F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2" y="1817"/>
              <a:ext cx="224" cy="447"/>
              <a:chOff x="2476" y="1956"/>
              <a:chExt cx="336" cy="447"/>
            </a:xfrm>
          </p:grpSpPr>
          <p:sp>
            <p:nvSpPr>
              <p:cNvPr id="119" name="Text Box 54">
                <a:extLst>
                  <a:ext uri="{FF2B5EF4-FFF2-40B4-BE49-F238E27FC236}">
                    <a16:creationId xmlns:a16="http://schemas.microsoft.com/office/drawing/2014/main" id="{933039CD-C1B5-D049-A285-36AD70648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1956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٣</a:t>
                </a:r>
              </a:p>
            </p:txBody>
          </p:sp>
          <p:sp>
            <p:nvSpPr>
              <p:cNvPr id="120" name="Line 55">
                <a:extLst>
                  <a:ext uri="{FF2B5EF4-FFF2-40B4-BE49-F238E27FC236}">
                    <a16:creationId xmlns:a16="http://schemas.microsoft.com/office/drawing/2014/main" id="{C75B2ED0-DC23-2049-8B6B-ACE7FBC94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2181"/>
                <a:ext cx="2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1" name="Text Box 56">
                <a:extLst>
                  <a:ext uri="{FF2B5EF4-FFF2-40B4-BE49-F238E27FC236}">
                    <a16:creationId xmlns:a16="http://schemas.microsoft.com/office/drawing/2014/main" id="{7C092609-DE5A-6749-8785-A2DECE14F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2153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٥</a:t>
                </a:r>
              </a:p>
            </p:txBody>
          </p:sp>
        </p:grpSp>
      </p:grpSp>
      <p:grpSp>
        <p:nvGrpSpPr>
          <p:cNvPr id="122" name="Group 63">
            <a:extLst>
              <a:ext uri="{FF2B5EF4-FFF2-40B4-BE49-F238E27FC236}">
                <a16:creationId xmlns:a16="http://schemas.microsoft.com/office/drawing/2014/main" id="{613512AA-7725-3D4E-AA0C-C4EC621DD49D}"/>
              </a:ext>
            </a:extLst>
          </p:cNvPr>
          <p:cNvGrpSpPr>
            <a:grpSpLocks/>
          </p:cNvGrpSpPr>
          <p:nvPr/>
        </p:nvGrpSpPr>
        <p:grpSpPr bwMode="auto">
          <a:xfrm>
            <a:off x="7412555" y="5088161"/>
            <a:ext cx="1979612" cy="709612"/>
            <a:chOff x="3969" y="2228"/>
            <a:chExt cx="1247" cy="447"/>
          </a:xfrm>
        </p:grpSpPr>
        <p:sp>
          <p:nvSpPr>
            <p:cNvPr id="123" name="Text Box 36">
              <a:extLst>
                <a:ext uri="{FF2B5EF4-FFF2-40B4-BE49-F238E27FC236}">
                  <a16:creationId xmlns:a16="http://schemas.microsoft.com/office/drawing/2014/main" id="{0FC675D3-BC6B-B848-A61C-5AB76239A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" y="2318"/>
              <a:ext cx="10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×  س  &gt;  ٦٠</a:t>
              </a:r>
            </a:p>
          </p:txBody>
        </p:sp>
        <p:grpSp>
          <p:nvGrpSpPr>
            <p:cNvPr id="124" name="Group 58">
              <a:extLst>
                <a:ext uri="{FF2B5EF4-FFF2-40B4-BE49-F238E27FC236}">
                  <a16:creationId xmlns:a16="http://schemas.microsoft.com/office/drawing/2014/main" id="{2A8EA1E5-7022-F647-B2EF-1D19D7548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2" y="2228"/>
              <a:ext cx="224" cy="447"/>
              <a:chOff x="2476" y="1956"/>
              <a:chExt cx="336" cy="447"/>
            </a:xfrm>
          </p:grpSpPr>
          <p:sp>
            <p:nvSpPr>
              <p:cNvPr id="125" name="Text Box 59">
                <a:extLst>
                  <a:ext uri="{FF2B5EF4-FFF2-40B4-BE49-F238E27FC236}">
                    <a16:creationId xmlns:a16="http://schemas.microsoft.com/office/drawing/2014/main" id="{5DF9163F-1191-FE45-B727-CBF1597BFD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1956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٣</a:t>
                </a:r>
              </a:p>
            </p:txBody>
          </p:sp>
          <p:sp>
            <p:nvSpPr>
              <p:cNvPr id="126" name="Line 60">
                <a:extLst>
                  <a:ext uri="{FF2B5EF4-FFF2-40B4-BE49-F238E27FC236}">
                    <a16:creationId xmlns:a16="http://schemas.microsoft.com/office/drawing/2014/main" id="{9FA1DFA8-FDAC-B141-848E-A7753A632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2181"/>
                <a:ext cx="26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7" name="Text Box 61">
                <a:extLst>
                  <a:ext uri="{FF2B5EF4-FFF2-40B4-BE49-F238E27FC236}">
                    <a16:creationId xmlns:a16="http://schemas.microsoft.com/office/drawing/2014/main" id="{6F5E63EC-8334-934F-B02F-A9A835FD31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" y="2153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٥</a:t>
                </a:r>
              </a:p>
            </p:txBody>
          </p:sp>
        </p:grpSp>
      </p:grpSp>
      <p:grpSp>
        <p:nvGrpSpPr>
          <p:cNvPr id="128" name="Group 64">
            <a:extLst>
              <a:ext uri="{FF2B5EF4-FFF2-40B4-BE49-F238E27FC236}">
                <a16:creationId xmlns:a16="http://schemas.microsoft.com/office/drawing/2014/main" id="{FD3B3F07-0F25-604C-8C07-70920B595754}"/>
              </a:ext>
            </a:extLst>
          </p:cNvPr>
          <p:cNvGrpSpPr>
            <a:grpSpLocks/>
          </p:cNvGrpSpPr>
          <p:nvPr/>
        </p:nvGrpSpPr>
        <p:grpSpPr bwMode="auto">
          <a:xfrm>
            <a:off x="2838967" y="2508473"/>
            <a:ext cx="2195513" cy="769938"/>
            <a:chOff x="2145" y="1374"/>
            <a:chExt cx="1383" cy="485"/>
          </a:xfrm>
        </p:grpSpPr>
        <p:sp>
          <p:nvSpPr>
            <p:cNvPr id="129" name="Text Box 65">
              <a:extLst>
                <a:ext uri="{FF2B5EF4-FFF2-40B4-BE49-F238E27FC236}">
                  <a16:creationId xmlns:a16="http://schemas.microsoft.com/office/drawing/2014/main" id="{B3BA87FE-57A3-5C4A-BFC0-4B908A527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" y="1443"/>
              <a:ext cx="1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       س    ٦٠</a:t>
              </a:r>
            </a:p>
          </p:txBody>
        </p:sp>
        <p:grpSp>
          <p:nvGrpSpPr>
            <p:cNvPr id="130" name="Group 66">
              <a:extLst>
                <a:ext uri="{FF2B5EF4-FFF2-40B4-BE49-F238E27FC236}">
                  <a16:creationId xmlns:a16="http://schemas.microsoft.com/office/drawing/2014/main" id="{95652BF5-11B0-1044-B5EB-C23D2B98ED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" y="1374"/>
              <a:ext cx="236" cy="485"/>
              <a:chOff x="1229" y="1940"/>
              <a:chExt cx="236" cy="485"/>
            </a:xfrm>
          </p:grpSpPr>
          <p:sp>
            <p:nvSpPr>
              <p:cNvPr id="131" name="Text Box 67">
                <a:extLst>
                  <a:ext uri="{FF2B5EF4-FFF2-40B4-BE49-F238E27FC236}">
                    <a16:creationId xmlns:a16="http://schemas.microsoft.com/office/drawing/2014/main" id="{AF2C4BCB-680D-B44C-BA9A-3EF425F0EF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132" name="Line 68">
                <a:extLst>
                  <a:ext uri="{FF2B5EF4-FFF2-40B4-BE49-F238E27FC236}">
                    <a16:creationId xmlns:a16="http://schemas.microsoft.com/office/drawing/2014/main" id="{705DF292-DEB6-6E4E-BB44-F359C2A47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3" name="Text Box 69">
                <a:extLst>
                  <a:ext uri="{FF2B5EF4-FFF2-40B4-BE49-F238E27FC236}">
                    <a16:creationId xmlns:a16="http://schemas.microsoft.com/office/drawing/2014/main" id="{8043AC7C-B9EC-8E43-8E06-ABF8550377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٥</a:t>
                </a:r>
              </a:p>
            </p:txBody>
          </p:sp>
        </p:grpSp>
      </p:grpSp>
      <p:grpSp>
        <p:nvGrpSpPr>
          <p:cNvPr id="134" name="Group 70">
            <a:extLst>
              <a:ext uri="{FF2B5EF4-FFF2-40B4-BE49-F238E27FC236}">
                <a16:creationId xmlns:a16="http://schemas.microsoft.com/office/drawing/2014/main" id="{880A8A88-7096-1542-A129-6E4CE1702F61}"/>
              </a:ext>
            </a:extLst>
          </p:cNvPr>
          <p:cNvGrpSpPr>
            <a:grpSpLocks/>
          </p:cNvGrpSpPr>
          <p:nvPr/>
        </p:nvGrpSpPr>
        <p:grpSpPr bwMode="auto">
          <a:xfrm>
            <a:off x="4816992" y="2508473"/>
            <a:ext cx="698500" cy="769938"/>
            <a:chOff x="3347" y="1380"/>
            <a:chExt cx="440" cy="485"/>
          </a:xfrm>
        </p:grpSpPr>
        <p:grpSp>
          <p:nvGrpSpPr>
            <p:cNvPr id="135" name="Group 71">
              <a:extLst>
                <a:ext uri="{FF2B5EF4-FFF2-40B4-BE49-F238E27FC236}">
                  <a16:creationId xmlns:a16="http://schemas.microsoft.com/office/drawing/2014/main" id="{D8C79454-5E7E-8D45-B5CB-19D5B130F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1" y="1380"/>
              <a:ext cx="236" cy="485"/>
              <a:chOff x="1229" y="1940"/>
              <a:chExt cx="236" cy="485"/>
            </a:xfrm>
          </p:grpSpPr>
          <p:sp>
            <p:nvSpPr>
              <p:cNvPr id="137" name="Text Box 72">
                <a:extLst>
                  <a:ext uri="{FF2B5EF4-FFF2-40B4-BE49-F238E27FC236}">
                    <a16:creationId xmlns:a16="http://schemas.microsoft.com/office/drawing/2014/main" id="{5923E373-9ADF-A445-9554-63894131C3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٥</a:t>
                </a:r>
              </a:p>
            </p:txBody>
          </p:sp>
          <p:sp>
            <p:nvSpPr>
              <p:cNvPr id="138" name="Line 73">
                <a:extLst>
                  <a:ext uri="{FF2B5EF4-FFF2-40B4-BE49-F238E27FC236}">
                    <a16:creationId xmlns:a16="http://schemas.microsoft.com/office/drawing/2014/main" id="{1E4121F2-4284-304F-97F7-34C42DAE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9" name="Text Box 74">
                <a:extLst>
                  <a:ext uri="{FF2B5EF4-FFF2-40B4-BE49-F238E27FC236}">
                    <a16:creationId xmlns:a16="http://schemas.microsoft.com/office/drawing/2014/main" id="{A3156536-6337-9E4B-8CAE-9BF4B3858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sp>
          <p:nvSpPr>
            <p:cNvPr id="136" name="Text Box 75">
              <a:extLst>
                <a:ext uri="{FF2B5EF4-FFF2-40B4-BE49-F238E27FC236}">
                  <a16:creationId xmlns:a16="http://schemas.microsoft.com/office/drawing/2014/main" id="{2585A667-D6DC-2549-A378-5381A54AF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1455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140" name="Group 76">
            <a:extLst>
              <a:ext uri="{FF2B5EF4-FFF2-40B4-BE49-F238E27FC236}">
                <a16:creationId xmlns:a16="http://schemas.microsoft.com/office/drawing/2014/main" id="{77D4F10F-BE95-2B40-894E-0FF5CDD03A74}"/>
              </a:ext>
            </a:extLst>
          </p:cNvPr>
          <p:cNvGrpSpPr>
            <a:grpSpLocks/>
          </p:cNvGrpSpPr>
          <p:nvPr/>
        </p:nvGrpSpPr>
        <p:grpSpPr bwMode="auto">
          <a:xfrm>
            <a:off x="2731017" y="2491011"/>
            <a:ext cx="757238" cy="768350"/>
            <a:chOff x="1759" y="1371"/>
            <a:chExt cx="477" cy="485"/>
          </a:xfrm>
        </p:grpSpPr>
        <p:grpSp>
          <p:nvGrpSpPr>
            <p:cNvPr id="141" name="Group 77">
              <a:extLst>
                <a:ext uri="{FF2B5EF4-FFF2-40B4-BE49-F238E27FC236}">
                  <a16:creationId xmlns:a16="http://schemas.microsoft.com/office/drawing/2014/main" id="{8A8F23FC-55EE-774F-AA59-2464DEC47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371"/>
              <a:ext cx="236" cy="485"/>
              <a:chOff x="1229" y="1940"/>
              <a:chExt cx="236" cy="485"/>
            </a:xfrm>
          </p:grpSpPr>
          <p:sp>
            <p:nvSpPr>
              <p:cNvPr id="143" name="Text Box 78">
                <a:extLst>
                  <a:ext uri="{FF2B5EF4-FFF2-40B4-BE49-F238E27FC236}">
                    <a16:creationId xmlns:a16="http://schemas.microsoft.com/office/drawing/2014/main" id="{4DC9F3F0-D65A-F143-A035-4A59D3E169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٥</a:t>
                </a:r>
              </a:p>
            </p:txBody>
          </p:sp>
          <p:sp>
            <p:nvSpPr>
              <p:cNvPr id="144" name="Line 79">
                <a:extLst>
                  <a:ext uri="{FF2B5EF4-FFF2-40B4-BE49-F238E27FC236}">
                    <a16:creationId xmlns:a16="http://schemas.microsoft.com/office/drawing/2014/main" id="{BA290E53-6D09-E247-9706-3105E077E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45" name="Text Box 80">
                <a:extLst>
                  <a:ext uri="{FF2B5EF4-FFF2-40B4-BE49-F238E27FC236}">
                    <a16:creationId xmlns:a16="http://schemas.microsoft.com/office/drawing/2014/main" id="{83955BDE-9AAE-BA42-BB41-FFC1ADE47E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sp>
          <p:nvSpPr>
            <p:cNvPr id="142" name="Text Box 81">
              <a:extLst>
                <a:ext uri="{FF2B5EF4-FFF2-40B4-BE49-F238E27FC236}">
                  <a16:creationId xmlns:a16="http://schemas.microsoft.com/office/drawing/2014/main" id="{02DCA8BD-FF93-9A4A-8108-81FBE866A7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" y="1446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sp>
        <p:nvSpPr>
          <p:cNvPr id="146" name="Line 82">
            <a:extLst>
              <a:ext uri="{FF2B5EF4-FFF2-40B4-BE49-F238E27FC236}">
                <a16:creationId xmlns:a16="http://schemas.microsoft.com/office/drawing/2014/main" id="{F6736B6A-70B2-E64C-B2D0-15D3ECB88D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7517" y="2613248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7" name="Line 83">
            <a:extLst>
              <a:ext uri="{FF2B5EF4-FFF2-40B4-BE49-F238E27FC236}">
                <a16:creationId xmlns:a16="http://schemas.microsoft.com/office/drawing/2014/main" id="{02461C3A-ED5E-824F-9798-5952F5ABCC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9105" y="2900586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8" name="Line 84">
            <a:extLst>
              <a:ext uri="{FF2B5EF4-FFF2-40B4-BE49-F238E27FC236}">
                <a16:creationId xmlns:a16="http://schemas.microsoft.com/office/drawing/2014/main" id="{5E1123C8-79D2-444A-9B43-0CA618197C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4892" y="2598961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9" name="Line 85">
            <a:extLst>
              <a:ext uri="{FF2B5EF4-FFF2-40B4-BE49-F238E27FC236}">
                <a16:creationId xmlns:a16="http://schemas.microsoft.com/office/drawing/2014/main" id="{1924172A-893C-4248-9863-BAF74B53A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6480" y="2900586"/>
            <a:ext cx="179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50" name="Text Box 86">
            <a:extLst>
              <a:ext uri="{FF2B5EF4-FFF2-40B4-BE49-F238E27FC236}">
                <a16:creationId xmlns:a16="http://schemas.microsoft.com/office/drawing/2014/main" id="{2F089C94-9CCF-0044-83E8-143FB9A11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442" y="2622773"/>
            <a:ext cx="39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&gt;</a:t>
            </a:r>
          </a:p>
        </p:txBody>
      </p:sp>
      <p:sp>
        <p:nvSpPr>
          <p:cNvPr id="151" name="Text Box 88">
            <a:extLst>
              <a:ext uri="{FF2B5EF4-FFF2-40B4-BE49-F238E27FC236}">
                <a16:creationId xmlns:a16="http://schemas.microsoft.com/office/drawing/2014/main" id="{E4FE99BA-BA44-7840-BA7F-EDA888479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980" y="3199036"/>
            <a:ext cx="1814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&gt;  ١٠٠</a:t>
            </a:r>
          </a:p>
        </p:txBody>
      </p:sp>
      <p:sp>
        <p:nvSpPr>
          <p:cNvPr id="152" name="شكل بيضاوي 151">
            <a:extLst>
              <a:ext uri="{FF2B5EF4-FFF2-40B4-BE49-F238E27FC236}">
                <a16:creationId xmlns:a16="http://schemas.microsoft.com/office/drawing/2014/main" id="{D9E4FD60-7690-0E43-A277-48D9AEB3D5A9}"/>
              </a:ext>
            </a:extLst>
          </p:cNvPr>
          <p:cNvSpPr/>
          <p:nvPr/>
        </p:nvSpPr>
        <p:spPr>
          <a:xfrm>
            <a:off x="4663005" y="936848"/>
            <a:ext cx="1660525" cy="6302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53" name="شكل بيضاوي 152">
            <a:extLst>
              <a:ext uri="{FF2B5EF4-FFF2-40B4-BE49-F238E27FC236}">
                <a16:creationId xmlns:a16="http://schemas.microsoft.com/office/drawing/2014/main" id="{8A687F3B-D483-604B-AF69-958131650948}"/>
              </a:ext>
            </a:extLst>
          </p:cNvPr>
          <p:cNvSpPr/>
          <p:nvPr/>
        </p:nvSpPr>
        <p:spPr>
          <a:xfrm>
            <a:off x="2057917" y="970186"/>
            <a:ext cx="1660525" cy="6302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54" name="Text Box 58">
            <a:extLst>
              <a:ext uri="{FF2B5EF4-FFF2-40B4-BE49-F238E27FC236}">
                <a16:creationId xmlns:a16="http://schemas.microsoft.com/office/drawing/2014/main" id="{79BD56BC-9A79-D54B-A90F-54EE32582BB7}"/>
              </a:ext>
            </a:extLst>
          </p:cNvPr>
          <p:cNvSpPr txBox="1">
            <a:spLocks noChangeArrowheads="1"/>
          </p:cNvSpPr>
          <p:nvPr/>
        </p:nvSpPr>
        <p:spPr bwMode="auto">
          <a:xfrm rot="455221">
            <a:off x="10395214" y="1814197"/>
            <a:ext cx="190420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1800" b="1" dirty="0">
                <a:solidFill>
                  <a:srgbClr val="FF0000"/>
                </a:solidFill>
              </a:rPr>
              <a:t>كتابة المتباينات وحلها</a:t>
            </a:r>
            <a:endParaRPr lang="en-US" altLang="ar-SA" sz="1800" b="1" dirty="0">
              <a:solidFill>
                <a:srgbClr val="FF0000"/>
              </a:solidFill>
            </a:endParaRPr>
          </a:p>
        </p:txBody>
      </p:sp>
      <p:pic>
        <p:nvPicPr>
          <p:cNvPr id="155" name="صورة 15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F2B91D8-987C-3E4D-9DAB-2B47E86F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22551"/>
          <a:stretch>
            <a:fillRect/>
          </a:stretch>
        </p:blipFill>
        <p:spPr bwMode="auto">
          <a:xfrm>
            <a:off x="2515117" y="4319812"/>
            <a:ext cx="3016250" cy="20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مربع نص 50">
            <a:extLst>
              <a:ext uri="{FF2B5EF4-FFF2-40B4-BE49-F238E27FC236}">
                <a16:creationId xmlns:a16="http://schemas.microsoft.com/office/drawing/2014/main" id="{73572B90-96CE-8B41-8E96-F69A061C7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51" y="1600423"/>
            <a:ext cx="111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١)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5976EF2-302F-4840-9564-13CEAC8F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563" y="6110217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411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91485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 animBg="1"/>
      <p:bldP spid="150" grpId="0"/>
      <p:bldP spid="151" grpId="0"/>
      <p:bldP spid="152" grpId="0" animBg="1"/>
      <p:bldP spid="1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36">
            <a:extLst>
              <a:ext uri="{FF2B5EF4-FFF2-40B4-BE49-F238E27FC236}">
                <a16:creationId xmlns:a16="http://schemas.microsoft.com/office/drawing/2014/main" id="{5A894FD2-4A86-7A42-9263-B454117A1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2" y="1947732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ar-SA" sz="2000" b="1"/>
          </a:p>
        </p:txBody>
      </p:sp>
      <p:sp>
        <p:nvSpPr>
          <p:cNvPr id="110" name="Text Box 37">
            <a:extLst>
              <a:ext uri="{FF2B5EF4-FFF2-40B4-BE49-F238E27FC236}">
                <a16:creationId xmlns:a16="http://schemas.microsoft.com/office/drawing/2014/main" id="{F6C0416F-4800-9A46-9314-B11BDEE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170" y="3147882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ن   ≥  ــ ٤٨</a:t>
            </a:r>
          </a:p>
        </p:txBody>
      </p:sp>
      <p:sp>
        <p:nvSpPr>
          <p:cNvPr id="111" name="Text Box 38">
            <a:extLst>
              <a:ext uri="{FF2B5EF4-FFF2-40B4-BE49-F238E27FC236}">
                <a16:creationId xmlns:a16="http://schemas.microsoft.com/office/drawing/2014/main" id="{27256EE9-D18A-8149-9550-C5DEBB94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2" y="4047994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2" name="Text Box 39">
            <a:extLst>
              <a:ext uri="{FF2B5EF4-FFF2-40B4-BE49-F238E27FC236}">
                <a16:creationId xmlns:a16="http://schemas.microsoft.com/office/drawing/2014/main" id="{B3089726-58CC-2848-A0BA-02E913F66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557" y="4047994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ن │ ن  ≥  ــ ٤٨ }</a:t>
            </a:r>
          </a:p>
        </p:txBody>
      </p:sp>
      <p:sp>
        <p:nvSpPr>
          <p:cNvPr id="113" name="Text Box 52">
            <a:extLst>
              <a:ext uri="{FF2B5EF4-FFF2-40B4-BE49-F238E27FC236}">
                <a16:creationId xmlns:a16="http://schemas.microsoft.com/office/drawing/2014/main" id="{5BE555C5-B3BB-3043-8ACB-1357EFD4A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170" y="2214432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           ٨</a:t>
            </a:r>
          </a:p>
        </p:txBody>
      </p:sp>
      <p:grpSp>
        <p:nvGrpSpPr>
          <p:cNvPr id="114" name="Group 86">
            <a:extLst>
              <a:ext uri="{FF2B5EF4-FFF2-40B4-BE49-F238E27FC236}">
                <a16:creationId xmlns:a16="http://schemas.microsoft.com/office/drawing/2014/main" id="{FBA89935-11BC-284F-B0FF-3D78108CD139}"/>
              </a:ext>
            </a:extLst>
          </p:cNvPr>
          <p:cNvGrpSpPr>
            <a:grpSpLocks/>
          </p:cNvGrpSpPr>
          <p:nvPr/>
        </p:nvGrpSpPr>
        <p:grpSpPr bwMode="auto">
          <a:xfrm>
            <a:off x="6543670" y="2049332"/>
            <a:ext cx="369887" cy="823912"/>
            <a:chOff x="3065" y="1339"/>
            <a:chExt cx="233" cy="519"/>
          </a:xfrm>
        </p:grpSpPr>
        <p:sp>
          <p:nvSpPr>
            <p:cNvPr id="115" name="Text Box 54">
              <a:extLst>
                <a:ext uri="{FF2B5EF4-FFF2-40B4-BE49-F238E27FC236}">
                  <a16:creationId xmlns:a16="http://schemas.microsoft.com/office/drawing/2014/main" id="{CC737475-5EA3-8442-A31C-1D578F17B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" y="1339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ن</a:t>
              </a:r>
            </a:p>
          </p:txBody>
        </p:sp>
        <p:sp>
          <p:nvSpPr>
            <p:cNvPr id="116" name="Line 55">
              <a:extLst>
                <a:ext uri="{FF2B5EF4-FFF2-40B4-BE49-F238E27FC236}">
                  <a16:creationId xmlns:a16="http://schemas.microsoft.com/office/drawing/2014/main" id="{B17458C9-189C-4F41-9FB3-767781A239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6" y="1599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7" name="Text Box 56">
              <a:extLst>
                <a:ext uri="{FF2B5EF4-FFF2-40B4-BE49-F238E27FC236}">
                  <a16:creationId xmlns:a16="http://schemas.microsoft.com/office/drawing/2014/main" id="{3480E70B-F5EB-CD47-8EC1-9D81CC9EE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" y="1570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٦</a:t>
              </a:r>
            </a:p>
          </p:txBody>
        </p:sp>
      </p:grpSp>
      <p:grpSp>
        <p:nvGrpSpPr>
          <p:cNvPr id="118" name="Group 89">
            <a:extLst>
              <a:ext uri="{FF2B5EF4-FFF2-40B4-BE49-F238E27FC236}">
                <a16:creationId xmlns:a16="http://schemas.microsoft.com/office/drawing/2014/main" id="{B3BB8A99-BCFA-BF45-A874-1958E021D6B7}"/>
              </a:ext>
            </a:extLst>
          </p:cNvPr>
          <p:cNvGrpSpPr>
            <a:grpSpLocks/>
          </p:cNvGrpSpPr>
          <p:nvPr/>
        </p:nvGrpSpPr>
        <p:grpSpPr bwMode="auto">
          <a:xfrm>
            <a:off x="3700960" y="1121509"/>
            <a:ext cx="5364162" cy="709612"/>
            <a:chOff x="2177" y="481"/>
            <a:chExt cx="3379" cy="447"/>
          </a:xfrm>
        </p:grpSpPr>
        <p:sp>
          <p:nvSpPr>
            <p:cNvPr id="119" name="AutoShape 13">
              <a:extLst>
                <a:ext uri="{FF2B5EF4-FFF2-40B4-BE49-F238E27FC236}">
                  <a16:creationId xmlns:a16="http://schemas.microsoft.com/office/drawing/2014/main" id="{7D65C502-C6C5-B04D-A942-5FBFF0182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504"/>
              <a:ext cx="3379" cy="385"/>
            </a:xfrm>
            <a:prstGeom prst="octagon">
              <a:avLst>
                <a:gd name="adj" fmla="val 29287"/>
              </a:avLst>
            </a:prstGeom>
            <a:solidFill>
              <a:srgbClr val="FF99CC">
                <a:alpha val="3098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/>
                <a:t>حل المتباينة  ــ        ≤   ٨  وتحقق من صحة الحل :</a:t>
              </a:r>
              <a:endParaRPr lang="en-US" altLang="ar-SA" sz="2000" b="1"/>
            </a:p>
          </p:txBody>
        </p:sp>
        <p:grpSp>
          <p:nvGrpSpPr>
            <p:cNvPr id="120" name="Group 85">
              <a:extLst>
                <a:ext uri="{FF2B5EF4-FFF2-40B4-BE49-F238E27FC236}">
                  <a16:creationId xmlns:a16="http://schemas.microsoft.com/office/drawing/2014/main" id="{0D49E205-2379-1743-9579-F39E88EC7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8" y="481"/>
              <a:ext cx="231" cy="447"/>
              <a:chOff x="4368" y="481"/>
              <a:chExt cx="231" cy="447"/>
            </a:xfrm>
          </p:grpSpPr>
          <p:sp>
            <p:nvSpPr>
              <p:cNvPr id="121" name="Text Box 58">
                <a:extLst>
                  <a:ext uri="{FF2B5EF4-FFF2-40B4-BE49-F238E27FC236}">
                    <a16:creationId xmlns:a16="http://schemas.microsoft.com/office/drawing/2014/main" id="{6FB13908-F5FF-3540-B488-3902E7631D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2" y="481"/>
                <a:ext cx="22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ن</a:t>
                </a:r>
              </a:p>
            </p:txBody>
          </p:sp>
          <p:sp>
            <p:nvSpPr>
              <p:cNvPr id="122" name="Line 59">
                <a:extLst>
                  <a:ext uri="{FF2B5EF4-FFF2-40B4-BE49-F238E27FC236}">
                    <a16:creationId xmlns:a16="http://schemas.microsoft.com/office/drawing/2014/main" id="{CB623C0B-6288-0B41-93C3-D34DAE97E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9" y="706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3" name="Text Box 60">
                <a:extLst>
                  <a:ext uri="{FF2B5EF4-FFF2-40B4-BE49-F238E27FC236}">
                    <a16:creationId xmlns:a16="http://schemas.microsoft.com/office/drawing/2014/main" id="{1E0961F4-A86D-A947-B80C-F9D263B8B2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678"/>
                <a:ext cx="22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٦</a:t>
                </a:r>
              </a:p>
            </p:txBody>
          </p:sp>
        </p:grpSp>
      </p:grpSp>
      <p:sp>
        <p:nvSpPr>
          <p:cNvPr id="124" name="Text Box 82">
            <a:extLst>
              <a:ext uri="{FF2B5EF4-FFF2-40B4-BE49-F238E27FC236}">
                <a16:creationId xmlns:a16="http://schemas.microsoft.com/office/drawing/2014/main" id="{52574045-E285-D94D-9E86-14D1929F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395" y="2219194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≤</a:t>
            </a:r>
          </a:p>
        </p:txBody>
      </p:sp>
      <p:sp>
        <p:nvSpPr>
          <p:cNvPr id="125" name="Text Box 83">
            <a:extLst>
              <a:ext uri="{FF2B5EF4-FFF2-40B4-BE49-F238E27FC236}">
                <a16:creationId xmlns:a16="http://schemas.microsoft.com/office/drawing/2014/main" id="{F988C284-0E86-8144-A4EE-E263E7846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45" y="2228719"/>
            <a:ext cx="39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≥</a:t>
            </a:r>
          </a:p>
        </p:txBody>
      </p:sp>
      <p:sp>
        <p:nvSpPr>
          <p:cNvPr id="127" name="Text Box 87">
            <a:extLst>
              <a:ext uri="{FF2B5EF4-FFF2-40B4-BE49-F238E27FC236}">
                <a16:creationId xmlns:a16="http://schemas.microsoft.com/office/drawing/2014/main" id="{E0C37B7C-6E38-304C-8505-3D327D9EF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095" y="2222369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٦ ×</a:t>
            </a:r>
          </a:p>
        </p:txBody>
      </p:sp>
      <p:sp>
        <p:nvSpPr>
          <p:cNvPr id="128" name="Text Box 88">
            <a:extLst>
              <a:ext uri="{FF2B5EF4-FFF2-40B4-BE49-F238E27FC236}">
                <a16:creationId xmlns:a16="http://schemas.microsoft.com/office/drawing/2014/main" id="{5A8327A6-20E5-DD4A-8E21-09918C48E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57" y="2222369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× ــ ٦</a:t>
            </a:r>
          </a:p>
        </p:txBody>
      </p:sp>
      <p:sp>
        <p:nvSpPr>
          <p:cNvPr id="129" name="Line 90">
            <a:extLst>
              <a:ext uri="{FF2B5EF4-FFF2-40B4-BE49-F238E27FC236}">
                <a16:creationId xmlns:a16="http://schemas.microsoft.com/office/drawing/2014/main" id="{C6EA556A-D843-7E46-B131-519FB96CA0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1257" y="2308094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Line 91">
            <a:extLst>
              <a:ext uri="{FF2B5EF4-FFF2-40B4-BE49-F238E27FC236}">
                <a16:creationId xmlns:a16="http://schemas.microsoft.com/office/drawing/2014/main" id="{B42E733F-A7A8-D44E-AB26-366490DEE7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59557" y="2509707"/>
            <a:ext cx="1793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132" name="Group 143">
            <a:extLst>
              <a:ext uri="{FF2B5EF4-FFF2-40B4-BE49-F238E27FC236}">
                <a16:creationId xmlns:a16="http://schemas.microsoft.com/office/drawing/2014/main" id="{EAEC5C58-4011-B848-9C08-D751F48CF7EE}"/>
              </a:ext>
            </a:extLst>
          </p:cNvPr>
          <p:cNvGrpSpPr>
            <a:grpSpLocks/>
          </p:cNvGrpSpPr>
          <p:nvPr/>
        </p:nvGrpSpPr>
        <p:grpSpPr bwMode="auto">
          <a:xfrm>
            <a:off x="4016370" y="5154482"/>
            <a:ext cx="4210050" cy="708025"/>
            <a:chOff x="227" y="3158"/>
            <a:chExt cx="2652" cy="446"/>
          </a:xfrm>
        </p:grpSpPr>
        <p:sp>
          <p:nvSpPr>
            <p:cNvPr id="133" name="Line 144">
              <a:extLst>
                <a:ext uri="{FF2B5EF4-FFF2-40B4-BE49-F238E27FC236}">
                  <a16:creationId xmlns:a16="http://schemas.microsoft.com/office/drawing/2014/main" id="{4001C7B5-2E3D-674B-B51A-823E3F7B04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" y="3302"/>
              <a:ext cx="2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4" name="Text Box 145">
              <a:extLst>
                <a:ext uri="{FF2B5EF4-FFF2-40B4-BE49-F238E27FC236}">
                  <a16:creationId xmlns:a16="http://schemas.microsoft.com/office/drawing/2014/main" id="{C0A4EB1C-3AED-8B49-9DF8-FC5487D39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" y="3158"/>
              <a:ext cx="26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       -٤٦        -٤٧     -٤٨      -٤٩      -٥٠</a:t>
              </a:r>
              <a:endParaRPr lang="he-IL" altLang="ar-SA" sz="2000" b="1"/>
            </a:p>
          </p:txBody>
        </p:sp>
      </p:grpSp>
      <p:sp>
        <p:nvSpPr>
          <p:cNvPr id="135" name="Oval 146">
            <a:extLst>
              <a:ext uri="{FF2B5EF4-FFF2-40B4-BE49-F238E27FC236}">
                <a16:creationId xmlns:a16="http://schemas.microsoft.com/office/drawing/2014/main" id="{303DF2AB-905F-C342-9F51-785013B0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0" y="5275132"/>
            <a:ext cx="215900" cy="2159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6" name="AutoShape 19">
            <a:extLst>
              <a:ext uri="{FF2B5EF4-FFF2-40B4-BE49-F238E27FC236}">
                <a16:creationId xmlns:a16="http://schemas.microsoft.com/office/drawing/2014/main" id="{AE9F1FB7-3A9F-724A-9FA5-9DACA6186FE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86482" y="5240207"/>
            <a:ext cx="1976438" cy="303212"/>
          </a:xfrm>
          <a:prstGeom prst="leftArrow">
            <a:avLst>
              <a:gd name="adj1" fmla="val 50000"/>
              <a:gd name="adj2" fmla="val 1677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7" name="مستطيل 1">
            <a:extLst>
              <a:ext uri="{FF2B5EF4-FFF2-40B4-BE49-F238E27FC236}">
                <a16:creationId xmlns:a16="http://schemas.microsoft.com/office/drawing/2014/main" id="{C3A19154-E84E-9D4C-8A7A-1C642A80A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882" y="5198932"/>
            <a:ext cx="25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ar-SA" sz="1800" b="1"/>
              <a:t>׀</a:t>
            </a:r>
            <a:endParaRPr lang="ar-SA" altLang="ar-SA" sz="1800"/>
          </a:p>
        </p:txBody>
      </p:sp>
      <p:sp>
        <p:nvSpPr>
          <p:cNvPr id="138" name="Text Box 58">
            <a:extLst>
              <a:ext uri="{FF2B5EF4-FFF2-40B4-BE49-F238E27FC236}">
                <a16:creationId xmlns:a16="http://schemas.microsoft.com/office/drawing/2014/main" id="{7CF9313C-EA00-3E4C-B44B-320758B87C03}"/>
              </a:ext>
            </a:extLst>
          </p:cNvPr>
          <p:cNvSpPr txBox="1">
            <a:spLocks noChangeArrowheads="1"/>
          </p:cNvSpPr>
          <p:nvPr/>
        </p:nvSpPr>
        <p:spPr bwMode="auto">
          <a:xfrm rot="1128024">
            <a:off x="10080923" y="1510495"/>
            <a:ext cx="1568451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الحل بالضرب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9" name="مربع نص 31">
            <a:extLst>
              <a:ext uri="{FF2B5EF4-FFF2-40B4-BE49-F238E27FC236}">
                <a16:creationId xmlns:a16="http://schemas.microsoft.com/office/drawing/2014/main" id="{6F2E3378-BC4F-1D4A-A792-82C5B660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798" y="1343020"/>
            <a:ext cx="111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٢أ صـ١٣٠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36DFE57-39C5-F54F-9410-3BF71158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517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/>
      <p:bldP spid="113" grpId="0"/>
      <p:bldP spid="124" grpId="0"/>
      <p:bldP spid="124" grpId="1"/>
      <p:bldP spid="125" grpId="0"/>
      <p:bldP spid="127" grpId="0"/>
      <p:bldP spid="12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1447</Words>
  <Application>Microsoft Macintosh PowerPoint</Application>
  <PresentationFormat>شاشة عريضة</PresentationFormat>
  <Paragraphs>422</Paragraphs>
  <Slides>28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5" baseType="lpstr">
      <vt:lpstr>Arial Unicode MS</vt:lpstr>
      <vt:lpstr>Aldhabi</vt:lpstr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بتول فاضل</cp:lastModifiedBy>
  <cp:revision>30</cp:revision>
  <dcterms:created xsi:type="dcterms:W3CDTF">2021-03-26T03:03:36Z</dcterms:created>
  <dcterms:modified xsi:type="dcterms:W3CDTF">2021-11-27T12:48:54Z</dcterms:modified>
</cp:coreProperties>
</file>