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379" rtl="1" saveSubsetFonts="1">
  <p:sldMasterIdLst>
    <p:sldMasterId id="2147483648" r:id="rId1"/>
  </p:sldMasterIdLst>
  <p:notesMasterIdLst>
    <p:notesMasterId r:id="rId27"/>
  </p:notesMasterIdLst>
  <p:sldIdLst>
    <p:sldId id="465" r:id="rId2"/>
    <p:sldId id="443" r:id="rId3"/>
    <p:sldId id="280" r:id="rId4"/>
    <p:sldId id="288" r:id="rId5"/>
    <p:sldId id="444" r:id="rId6"/>
    <p:sldId id="445" r:id="rId7"/>
    <p:sldId id="446" r:id="rId8"/>
    <p:sldId id="447" r:id="rId9"/>
    <p:sldId id="448" r:id="rId10"/>
    <p:sldId id="449" r:id="rId11"/>
    <p:sldId id="450" r:id="rId12"/>
    <p:sldId id="451" r:id="rId13"/>
    <p:sldId id="452" r:id="rId14"/>
    <p:sldId id="453" r:id="rId15"/>
    <p:sldId id="454" r:id="rId16"/>
    <p:sldId id="455" r:id="rId17"/>
    <p:sldId id="456" r:id="rId18"/>
    <p:sldId id="457" r:id="rId19"/>
    <p:sldId id="458" r:id="rId20"/>
    <p:sldId id="459" r:id="rId21"/>
    <p:sldId id="460" r:id="rId22"/>
    <p:sldId id="461" r:id="rId23"/>
    <p:sldId id="462" r:id="rId24"/>
    <p:sldId id="463" r:id="rId25"/>
    <p:sldId id="464" r:id="rId26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193"/>
    <a:srgbClr val="D9A5AD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972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200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41994B51-A712-6C48-A655-B055E484FF7D}" type="datetimeFigureOut">
              <a:rPr lang="ar-SA" smtClean="0"/>
              <a:t>22 ربيع الثاني، 1443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B5E29EA6-AD4B-A94E-978D-9A3157EDA2E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91567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g94436ce1f1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1" name="Google Shape;1131;g94436ce1f1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6035C05-9316-4F19-81BE-FDE87CAB13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9B2D10D-0497-4F92-9BDD-C7183605BA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2C96E19-C6B1-4E9F-B868-5E1FF278A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2CC8979-2EB2-4D21-B5A2-D8B24A23D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3756455-4EE9-4B50-8AF6-F69CB9053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8607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 invX="1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118C2DA-9549-48F5-A20D-E70AE1E86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32CF381-AC57-4944-AF02-61D17C5BA2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73053DC-C50D-4183-B9E4-B0AF1B4DC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D8728BE-23DA-4501-881C-814140BF3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19B6BBB-B697-4A71-8337-54E1BFC03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37234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 invX="1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C5CF8CDA-ECF1-44F3-8100-E76682FBAA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18797844-48D7-448A-9D61-B88D21B69E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A797BE3-6025-4A3B-BFF8-41830ED6A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A85EA89-6FCD-4DB0-BB90-27049FB3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18FA21A-2A13-4D15-AD90-0A0F5A6E8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39304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 invX="1"/>
      </p:transition>
    </mc:Choice>
    <mc:Fallback xmlns="">
      <p:transition spd="slow"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72256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364A0B-C6F1-4BAC-8851-B03CB56AE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D183FB8-1A90-411B-B46B-56559080B6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54C38FD-7C87-4D75-B1C3-9421B78D5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DEE1B00-DE26-42B1-AEA2-FD37D6789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DFDEB34-40B1-4614-8B66-68746FDF2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0896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 invX="1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71D28D0-5A6C-4984-8DD2-DAAE13DA5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932A859-F80D-43E0-9D49-F9F2CB571D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29432E0-C080-4C35-ABE2-91793B2A8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03C8D1B-9AE1-4148-9DE1-1A6E81E77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FF3B0DD-BEE2-4053-827D-597779152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72236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 invX="1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24B563E-AC9B-4F49-9330-DF3DEF593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0623EC3-664E-4217-A1A6-204716503A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DEA3DB1-4523-4C0B-B6AA-EF294DAA7C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92AB622B-C684-45C7-ABC5-23024F61D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17BD8CE-8C23-4DF8-AD3D-B3720D95F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581AEB1-8FC1-4EFB-889D-95FC313DA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90357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 invX="1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7C2EF5C-9CEC-4D08-8155-88127D43B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188BDAB-CF13-423E-B122-DA60EB1AAC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09285939-7FD8-4C97-9B1D-BA638F704F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16E0F4C9-CE40-4B79-8B56-06A6344611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F72516B1-1418-4976-ADAD-C26963E6C3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5D40CDE2-68A7-4F4E-93B2-AE5445E35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B23CC885-B9C4-49B3-878C-10DBFBFD5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627603A6-9267-4F98-A272-24BDD5FD2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02869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 invX="1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895915F-3E86-4C70-A1A8-3320A0FBE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453F3531-F8FE-403E-BD13-FD53996DD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E605B803-A431-4464-AE17-DDADA86C8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3A5F24E3-131A-47C2-9A37-91F83B02A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380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 invX="1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530229DE-70A0-4E2F-B710-138304E7A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E6C76008-3D51-42CC-9A21-EFEBCCFD0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D0CD05F-F309-4AFD-80E6-7E3899D32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6241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 invX="1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C696750-7CCE-44D7-8542-869A3327D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82A01B1-7D14-49C1-BCAB-E91FABC082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0BC7AC1-AB24-4159-9BD5-088C717910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7D294D8-B6FF-4818-9296-CB1DA2092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80783C4-43AF-460F-814E-E40B87141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9B2D825-1749-4D0F-AB00-CAB1F2A72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85615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 invX="1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8E0D737-D054-4412-8E2E-6FC98B2CE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8279C8AF-A876-47EC-AF53-67457CC90B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3DA1808-A2B1-458B-802C-7C33AC6B9F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0BD1E48-FDE3-4ECF-8F7A-6AAEF549B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F7CEB92B-4456-485F-8FA2-51DD6D4DC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AC04EED-F5CD-4803-970B-C0709EFE5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55543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 invX="1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7F66C888-597A-4684-95FD-0E5AA16D9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609B6BB4-5435-45D4-ACA8-2BE2188588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846926B-B211-4749-9A8D-2DC9C214A5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42E3920-BA65-4906-96CA-645E98CB3E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F366CF6-1BDF-46FA-80A4-8FABDEF695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25D02-5F25-481F-8F15-E4E09A7204A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66500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 invX="1"/>
      </p:transition>
    </mc:Choice>
    <mc:Fallback xmlns="">
      <p:transition spd="slow" advClick="0">
        <p:fade/>
      </p:transition>
    </mc:Fallback>
  </mc:AlternateContent>
  <p:hf hdr="0" ft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23.jp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23.jpg"/><Relationship Id="rId4" Type="http://schemas.microsoft.com/office/2007/relationships/hdphoto" Target="../media/hdphoto2.wdp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23.jp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23.jp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23.jp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23.jp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23.jp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23.jp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23.jp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23.jp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7.jpeg"/><Relationship Id="rId3" Type="http://schemas.openxmlformats.org/officeDocument/2006/relationships/image" Target="../media/image3.png"/><Relationship Id="rId21" Type="http://schemas.openxmlformats.org/officeDocument/2006/relationships/image" Target="../media/image20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hyperlink" Target="https://www.meta-calculator.com/graph-paper-maker/" TargetMode="Externa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jpg"/><Relationship Id="rId20" Type="http://schemas.openxmlformats.org/officeDocument/2006/relationships/image" Target="../media/image19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8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23.jp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emf"/><Relationship Id="rId18" Type="http://schemas.openxmlformats.org/officeDocument/2006/relationships/image" Target="../media/image44.png"/><Relationship Id="rId3" Type="http://schemas.openxmlformats.org/officeDocument/2006/relationships/image" Target="../media/image21.png"/><Relationship Id="rId21" Type="http://schemas.openxmlformats.org/officeDocument/2006/relationships/image" Target="../media/image47.emf"/><Relationship Id="rId7" Type="http://schemas.openxmlformats.org/officeDocument/2006/relationships/image" Target="../media/image33.emf"/><Relationship Id="rId12" Type="http://schemas.openxmlformats.org/officeDocument/2006/relationships/image" Target="../media/image38.png"/><Relationship Id="rId17" Type="http://schemas.openxmlformats.org/officeDocument/2006/relationships/image" Target="../media/image43.emf"/><Relationship Id="rId2" Type="http://schemas.openxmlformats.org/officeDocument/2006/relationships/image" Target="../media/image1.jpg"/><Relationship Id="rId16" Type="http://schemas.openxmlformats.org/officeDocument/2006/relationships/image" Target="../media/image42.png"/><Relationship Id="rId20" Type="http://schemas.openxmlformats.org/officeDocument/2006/relationships/image" Target="../media/image4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37.png"/><Relationship Id="rId5" Type="http://schemas.openxmlformats.org/officeDocument/2006/relationships/image" Target="../media/image23.jpg"/><Relationship Id="rId15" Type="http://schemas.openxmlformats.org/officeDocument/2006/relationships/image" Target="../media/image41.emf"/><Relationship Id="rId10" Type="http://schemas.openxmlformats.org/officeDocument/2006/relationships/image" Target="../media/image36.emf"/><Relationship Id="rId19" Type="http://schemas.openxmlformats.org/officeDocument/2006/relationships/image" Target="../media/image45.png"/><Relationship Id="rId4" Type="http://schemas.microsoft.com/office/2007/relationships/hdphoto" Target="../media/hdphoto2.wdp"/><Relationship Id="rId9" Type="http://schemas.openxmlformats.org/officeDocument/2006/relationships/image" Target="../media/image35.png"/><Relationship Id="rId14" Type="http://schemas.openxmlformats.org/officeDocument/2006/relationships/image" Target="../media/image40.emf"/><Relationship Id="rId22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23.jpg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23.jpg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23.jpg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23.jp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23.jpg"/><Relationship Id="rId4" Type="http://schemas.microsoft.com/office/2007/relationships/hdphoto" Target="../media/hdphoto2.wdp"/><Relationship Id="rId9" Type="http://schemas.openxmlformats.org/officeDocument/2006/relationships/image" Target="../media/image27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microsoft.com/office/2007/relationships/hdphoto" Target="../media/hdphoto2.wdp"/><Relationship Id="rId7" Type="http://schemas.openxmlformats.org/officeDocument/2006/relationships/image" Target="../media/image26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0.png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23.jpg"/><Relationship Id="rId4" Type="http://schemas.microsoft.com/office/2007/relationships/hdphoto" Target="../media/hdphoto2.wdp"/><Relationship Id="rId9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23.jp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3086F2A8-F020-7D48-881E-1DA7BCB316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" t="20576" r="5223" b="8942"/>
          <a:stretch/>
        </p:blipFill>
        <p:spPr>
          <a:xfrm>
            <a:off x="959370" y="692950"/>
            <a:ext cx="9638676" cy="5681962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  <a:effectLst>
            <a:outerShdw blurRad="50800" dist="50800" dir="5400000" algn="ctr" rotWithShape="0">
              <a:srgbClr val="D9A5AD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3706AFB-4AF0-430C-8FBE-C38C0F839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00124"/>
            <a:chExt cx="1562267" cy="1172973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8AC53B5C-1F4B-4D51-ADA0-F74EBA6A5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E3BBF50A-9667-4DFA-9066-13B535B573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B1F3031-A979-8346-A9B9-9AA1E09CC777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227770" y="6165050"/>
            <a:ext cx="731600" cy="524800"/>
          </a:xfrm>
        </p:spPr>
        <p:txBody>
          <a:bodyPr/>
          <a:lstStyle/>
          <a:p>
            <a:fld id="{00000000-1234-1234-1234-123412341234}" type="slidenum">
              <a:rPr lang="en-GB" smtClean="0"/>
              <a:pPr/>
              <a:t>379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09827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408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5909166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10058289" y="1049499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تحقق من فهمك</a:t>
            </a:r>
          </a:p>
        </p:txBody>
      </p:sp>
      <p:sp>
        <p:nvSpPr>
          <p:cNvPr id="109" name="AutoShape 13">
            <a:extLst>
              <a:ext uri="{FF2B5EF4-FFF2-40B4-BE49-F238E27FC236}">
                <a16:creationId xmlns:a16="http://schemas.microsoft.com/office/drawing/2014/main" id="{1B0B294E-BEAF-174F-A19A-6A064A94C1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5967" y="1292329"/>
            <a:ext cx="5364162" cy="611188"/>
          </a:xfrm>
          <a:prstGeom prst="octagon">
            <a:avLst>
              <a:gd name="adj" fmla="val 29287"/>
            </a:avLst>
          </a:prstGeom>
          <a:solidFill>
            <a:srgbClr val="FF99CC">
              <a:alpha val="3098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000" b="1"/>
              <a:t>حل المتباينة   د ــ  ١٤  ≥  ــ ١٩   وتحقق من صحة الحل</a:t>
            </a:r>
            <a:endParaRPr lang="en-US" altLang="ar-SA" sz="2000" b="1"/>
          </a:p>
        </p:txBody>
      </p:sp>
      <p:sp>
        <p:nvSpPr>
          <p:cNvPr id="110" name="Rectangle 3">
            <a:extLst>
              <a:ext uri="{FF2B5EF4-FFF2-40B4-BE49-F238E27FC236}">
                <a16:creationId xmlns:a16="http://schemas.microsoft.com/office/drawing/2014/main" id="{970C7DC9-3BA3-7749-88BC-E472AFE5B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9717" y="2373418"/>
            <a:ext cx="4549775" cy="39046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0FF99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ar-SA" sz="2000" b="1"/>
          </a:p>
        </p:txBody>
      </p:sp>
      <p:sp>
        <p:nvSpPr>
          <p:cNvPr id="111" name="Rectangle 4">
            <a:extLst>
              <a:ext uri="{FF2B5EF4-FFF2-40B4-BE49-F238E27FC236}">
                <a16:creationId xmlns:a16="http://schemas.microsoft.com/office/drawing/2014/main" id="{0D15B411-6B27-9C47-A787-21249B1586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3217" y="2373417"/>
            <a:ext cx="3494087" cy="37856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0FF99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ar-SA" sz="2000" b="1"/>
          </a:p>
        </p:txBody>
      </p:sp>
      <p:sp>
        <p:nvSpPr>
          <p:cNvPr id="112" name="Text Box 5">
            <a:extLst>
              <a:ext uri="{FF2B5EF4-FFF2-40B4-BE49-F238E27FC236}">
                <a16:creationId xmlns:a16="http://schemas.microsoft.com/office/drawing/2014/main" id="{6961903E-7088-334C-AEDE-C021038BB3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1479" y="2625829"/>
            <a:ext cx="21955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د  ــ  ١٤  ≥  ــ ١٩</a:t>
            </a:r>
          </a:p>
        </p:txBody>
      </p:sp>
      <p:sp>
        <p:nvSpPr>
          <p:cNvPr id="113" name="Text Box 6">
            <a:extLst>
              <a:ext uri="{FF2B5EF4-FFF2-40B4-BE49-F238E27FC236}">
                <a16:creationId xmlns:a16="http://schemas.microsoft.com/office/drawing/2014/main" id="{0A1CCC42-562E-024A-B574-5BA2873A5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4617" y="2913167"/>
            <a:ext cx="900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+ ١٤</a:t>
            </a:r>
          </a:p>
        </p:txBody>
      </p:sp>
      <p:sp>
        <p:nvSpPr>
          <p:cNvPr id="114" name="Text Box 7">
            <a:extLst>
              <a:ext uri="{FF2B5EF4-FFF2-40B4-BE49-F238E27FC236}">
                <a16:creationId xmlns:a16="http://schemas.microsoft.com/office/drawing/2014/main" id="{03576CEA-7898-C141-8264-5EE3FC8A3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604" y="2913167"/>
            <a:ext cx="971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+ ١٤</a:t>
            </a:r>
          </a:p>
        </p:txBody>
      </p:sp>
      <p:sp>
        <p:nvSpPr>
          <p:cNvPr id="115" name="Line 8">
            <a:extLst>
              <a:ext uri="{FF2B5EF4-FFF2-40B4-BE49-F238E27FC236}">
                <a16:creationId xmlns:a16="http://schemas.microsoft.com/office/drawing/2014/main" id="{108E84B0-1FAA-6E42-BD2B-0A7B92AD6E1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51479" y="3560867"/>
            <a:ext cx="23399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16" name="Line 9">
            <a:extLst>
              <a:ext uri="{FF2B5EF4-FFF2-40B4-BE49-F238E27FC236}">
                <a16:creationId xmlns:a16="http://schemas.microsoft.com/office/drawing/2014/main" id="{68BF8850-8FB3-D645-B524-F5985DDBB45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707192" y="2630592"/>
            <a:ext cx="287337" cy="7556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17" name="Text Box 10">
            <a:extLst>
              <a:ext uri="{FF2B5EF4-FFF2-40B4-BE49-F238E27FC236}">
                <a16:creationId xmlns:a16="http://schemas.microsoft.com/office/drawing/2014/main" id="{AFCA0EA0-A412-ED41-9DA9-F093D449C7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3992" y="3705329"/>
            <a:ext cx="2232025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ar-SA" altLang="ar-SA" sz="2400" b="1" dirty="0">
                <a:solidFill>
                  <a:schemeClr val="accent2">
                    <a:lumMod val="75000"/>
                  </a:schemeClr>
                </a:solidFill>
              </a:rPr>
              <a:t>د       ≥  ــ ٥</a:t>
            </a:r>
          </a:p>
        </p:txBody>
      </p:sp>
      <p:sp>
        <p:nvSpPr>
          <p:cNvPr id="118" name="Text Box 11">
            <a:extLst>
              <a:ext uri="{FF2B5EF4-FFF2-40B4-BE49-F238E27FC236}">
                <a16:creationId xmlns:a16="http://schemas.microsoft.com/office/drawing/2014/main" id="{CB9AA494-9527-8B41-A4E0-C819E589E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629" y="2635354"/>
            <a:ext cx="2916238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ar-SA" altLang="ar-SA" sz="2400" b="1" dirty="0">
                <a:solidFill>
                  <a:schemeClr val="accent2">
                    <a:lumMod val="75000"/>
                  </a:schemeClr>
                </a:solidFill>
              </a:rPr>
              <a:t>التحقق من صحة الحل</a:t>
            </a:r>
          </a:p>
        </p:txBody>
      </p:sp>
      <p:sp>
        <p:nvSpPr>
          <p:cNvPr id="119" name="Text Box 12">
            <a:extLst>
              <a:ext uri="{FF2B5EF4-FFF2-40B4-BE49-F238E27FC236}">
                <a16:creationId xmlns:a16="http://schemas.microsoft.com/office/drawing/2014/main" id="{D0D17553-D9B5-A14A-B982-DA7856F7AB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5454" y="3732317"/>
            <a:ext cx="3240088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نعوض في المتباينة الأصلية بثلاثة أعداد مختلفة على أن يكون أحدها ــ ٥ والعدد الثاني أكبر من ــ ٥ والعدد الثالث أصغر من ــ ٥</a:t>
            </a:r>
          </a:p>
        </p:txBody>
      </p:sp>
      <p:sp>
        <p:nvSpPr>
          <p:cNvPr id="120" name="Text Box 13">
            <a:extLst>
              <a:ext uri="{FF2B5EF4-FFF2-40B4-BE49-F238E27FC236}">
                <a16:creationId xmlns:a16="http://schemas.microsoft.com/office/drawing/2014/main" id="{51656CE2-8AAA-0742-AB3F-8AE53D2952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4004" y="5073754"/>
            <a:ext cx="1944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مجموعة الحل :</a:t>
            </a:r>
          </a:p>
        </p:txBody>
      </p:sp>
      <p:sp>
        <p:nvSpPr>
          <p:cNvPr id="121" name="Text Box 14">
            <a:extLst>
              <a:ext uri="{FF2B5EF4-FFF2-40B4-BE49-F238E27FC236}">
                <a16:creationId xmlns:a16="http://schemas.microsoft.com/office/drawing/2014/main" id="{B47DEE97-7542-3443-A2A3-81C38E39E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9717" y="5073754"/>
            <a:ext cx="2979737" cy="46196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ar-SA" altLang="ar-SA" sz="2400" b="1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ar-SA" altLang="ar-SA" sz="1800" b="1" dirty="0">
                <a:solidFill>
                  <a:schemeClr val="accent2">
                    <a:lumMod val="75000"/>
                  </a:schemeClr>
                </a:solidFill>
              </a:rPr>
              <a:t>كل الاعداد ≥  ــ ٥  تكون صحيحه </a:t>
            </a:r>
            <a:r>
              <a:rPr lang="ar-SA" altLang="ar-SA" sz="2400" b="1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123" name="مربع نص 15">
            <a:extLst>
              <a:ext uri="{FF2B5EF4-FFF2-40B4-BE49-F238E27FC236}">
                <a16:creationId xmlns:a16="http://schemas.microsoft.com/office/drawing/2014/main" id="{F92A75A3-E77E-A247-AB45-8B8BB4E884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9626" y="1601683"/>
            <a:ext cx="1476375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SA" altLang="ar-SA" sz="1800" dirty="0"/>
              <a:t>١ب صـ١٢٤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CEFD5790-5D5F-8840-A0E6-2A3EE9A66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388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3174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2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9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6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9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9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10" grpId="0" animBg="1"/>
      <p:bldP spid="111" grpId="0" animBg="1"/>
      <p:bldP spid="112" grpId="0"/>
      <p:bldP spid="113" grpId="0"/>
      <p:bldP spid="114" grpId="0"/>
      <p:bldP spid="117" grpId="0"/>
      <p:bldP spid="118" grpId="0"/>
      <p:bldP spid="119" grpId="0"/>
      <p:bldP spid="120" grpId="0"/>
      <p:bldP spid="1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69254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49142"/>
            <a:chOff x="760246" y="392653"/>
            <a:chExt cx="11420963" cy="6449142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6449142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09" name="صورة 3">
            <a:extLst>
              <a:ext uri="{FF2B5EF4-FFF2-40B4-BE49-F238E27FC236}">
                <a16:creationId xmlns:a16="http://schemas.microsoft.com/office/drawing/2014/main" id="{3C4A7067-1646-084B-B9FB-87432F107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810" y="1035172"/>
            <a:ext cx="9144000" cy="497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" name="مربع نص 15">
            <a:extLst>
              <a:ext uri="{FF2B5EF4-FFF2-40B4-BE49-F238E27FC236}">
                <a16:creationId xmlns:a16="http://schemas.microsoft.com/office/drawing/2014/main" id="{58099064-75B3-454A-A8FE-550C1006E4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32725" y="1548064"/>
            <a:ext cx="1476375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SA" altLang="ar-SA" sz="1800" dirty="0"/>
              <a:t>صـ١٢٥</a:t>
            </a:r>
          </a:p>
        </p:txBody>
      </p:sp>
      <p:sp>
        <p:nvSpPr>
          <p:cNvPr id="111" name="مربع نص 110">
            <a:extLst>
              <a:ext uri="{FF2B5EF4-FFF2-40B4-BE49-F238E27FC236}">
                <a16:creationId xmlns:a16="http://schemas.microsoft.com/office/drawing/2014/main" id="{76217614-4596-FB44-9AA5-B647FA4E8DDB}"/>
              </a:ext>
            </a:extLst>
          </p:cNvPr>
          <p:cNvSpPr txBox="1"/>
          <p:nvPr/>
        </p:nvSpPr>
        <p:spPr>
          <a:xfrm>
            <a:off x="942535" y="5891848"/>
            <a:ext cx="82389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 rtl="1">
              <a:defRPr/>
            </a:pPr>
            <a:r>
              <a:rPr lang="ar-SA" dirty="0">
                <a:latin typeface="18 Khebrat Musamim" pitchFamily="2" charset="0"/>
                <a:cs typeface="18 Khebrat Musamim" pitchFamily="2" charset="0"/>
              </a:rPr>
              <a:t>يجب التحقق إن كانت نقطة طرف التمثيل البياني للمتباينة دائرة مفتوحة أو دائرة مغلقة </a:t>
            </a:r>
            <a:endParaRPr lang="ar-SA" dirty="0">
              <a:solidFill>
                <a:schemeClr val="accent2">
                  <a:lumMod val="75000"/>
                </a:schemeClr>
              </a:solidFill>
              <a:latin typeface="Beirut" pitchFamily="2" charset="-78"/>
              <a:cs typeface="Beirut" pitchFamily="2" charset="-78"/>
            </a:endParaRPr>
          </a:p>
        </p:txBody>
      </p:sp>
      <p:pic>
        <p:nvPicPr>
          <p:cNvPr id="112" name="صورة 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2B96E817-E29E-B44B-94E0-BB44F21A7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" r="10316"/>
          <a:stretch>
            <a:fillRect/>
          </a:stretch>
        </p:blipFill>
        <p:spPr bwMode="auto">
          <a:xfrm>
            <a:off x="9419360" y="3827585"/>
            <a:ext cx="1512888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" name="Text Box 114">
            <a:extLst>
              <a:ext uri="{FF2B5EF4-FFF2-40B4-BE49-F238E27FC236}">
                <a16:creationId xmlns:a16="http://schemas.microsoft.com/office/drawing/2014/main" id="{22821A62-65D0-7C40-834C-B0C26DC0D3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0735" y="1593972"/>
            <a:ext cx="4733925" cy="3397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ar-SA" altLang="ar-SA" sz="1600" b="1" dirty="0">
                <a:solidFill>
                  <a:schemeClr val="accent2">
                    <a:lumMod val="75000"/>
                  </a:schemeClr>
                </a:solidFill>
              </a:rPr>
              <a:t>{ كل الاعداد الأصغر من ٣٠  تكون العلاقة صحيحه  }</a:t>
            </a:r>
          </a:p>
        </p:txBody>
      </p:sp>
      <p:sp>
        <p:nvSpPr>
          <p:cNvPr id="114" name="Text Box 114">
            <a:extLst>
              <a:ext uri="{FF2B5EF4-FFF2-40B4-BE49-F238E27FC236}">
                <a16:creationId xmlns:a16="http://schemas.microsoft.com/office/drawing/2014/main" id="{14574085-590B-CF42-956B-7997AE205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3673" y="1825747"/>
            <a:ext cx="1457325" cy="120173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ar-SA" altLang="ar-SA" sz="1600" b="1" dirty="0">
                <a:solidFill>
                  <a:schemeClr val="accent2">
                    <a:lumMod val="75000"/>
                  </a:schemeClr>
                </a:solidFill>
              </a:rPr>
              <a:t>{ </a:t>
            </a:r>
            <a:r>
              <a:rPr lang="ar-SA" altLang="ar-SA" sz="1600" b="1" dirty="0" err="1">
                <a:solidFill>
                  <a:schemeClr val="accent2">
                    <a:lumMod val="75000"/>
                  </a:schemeClr>
                </a:solidFill>
              </a:rPr>
              <a:t>م</a:t>
            </a:r>
            <a:r>
              <a:rPr lang="ar-SA" altLang="ar-SA" sz="1600" b="1" dirty="0">
                <a:solidFill>
                  <a:schemeClr val="accent2">
                    <a:lumMod val="75000"/>
                  </a:schemeClr>
                </a:solidFill>
              </a:rPr>
              <a:t> | </a:t>
            </a:r>
            <a:r>
              <a:rPr lang="ar-SA" altLang="ar-SA" sz="1600" b="1" dirty="0" err="1">
                <a:solidFill>
                  <a:schemeClr val="accent2">
                    <a:lumMod val="75000"/>
                  </a:schemeClr>
                </a:solidFill>
              </a:rPr>
              <a:t>م</a:t>
            </a:r>
            <a:r>
              <a:rPr lang="ar-SA" altLang="ar-SA" sz="1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ar-SA" altLang="ar-SA" sz="1600" b="1" dirty="0"/>
              <a:t>&gt;٣٠ </a:t>
            </a:r>
            <a:r>
              <a:rPr lang="ar-SA" altLang="ar-SA" sz="1600" b="1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ar-SA" altLang="ar-SA" sz="1600" b="1" dirty="0">
                <a:solidFill>
                  <a:schemeClr val="accent2">
                    <a:lumMod val="75000"/>
                  </a:schemeClr>
                </a:solidFill>
              </a:rPr>
              <a:t>مجموعة كل الاعداد  </a:t>
            </a:r>
            <a:r>
              <a:rPr lang="ar-SA" altLang="ar-SA" sz="1600" b="1" dirty="0" err="1">
                <a:solidFill>
                  <a:schemeClr val="accent2">
                    <a:lumMod val="75000"/>
                  </a:schemeClr>
                </a:solidFill>
              </a:rPr>
              <a:t>م</a:t>
            </a:r>
            <a:r>
              <a:rPr lang="ar-SA" altLang="ar-SA" sz="1600" b="1" dirty="0">
                <a:solidFill>
                  <a:schemeClr val="accent2">
                    <a:lumMod val="75000"/>
                  </a:schemeClr>
                </a:solidFill>
              </a:rPr>
              <a:t> حيث </a:t>
            </a:r>
            <a:r>
              <a:rPr lang="ar-SA" altLang="ar-SA" sz="1600" b="1" dirty="0" err="1">
                <a:solidFill>
                  <a:schemeClr val="accent2">
                    <a:lumMod val="75000"/>
                  </a:schemeClr>
                </a:solidFill>
              </a:rPr>
              <a:t>م</a:t>
            </a:r>
            <a:r>
              <a:rPr lang="ar-SA" altLang="ar-SA" sz="1600" b="1" dirty="0">
                <a:solidFill>
                  <a:schemeClr val="accent2">
                    <a:lumMod val="75000"/>
                  </a:schemeClr>
                </a:solidFill>
              </a:rPr>
              <a:t> اكبر من ٣٠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C092C563-C83E-F14A-BE45-D39A57048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3580" y="6326371"/>
            <a:ext cx="2743200" cy="365125"/>
          </a:xfrm>
        </p:spPr>
        <p:txBody>
          <a:bodyPr/>
          <a:lstStyle/>
          <a:p>
            <a:fld id="{C1D25D02-5F25-481F-8F15-E4E09A7204AF}" type="slidenum">
              <a:rPr lang="ar-SA" smtClean="0"/>
              <a:t>389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257538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408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5909166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9779357" y="1148996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تحقق من فهمك</a:t>
            </a:r>
          </a:p>
        </p:txBody>
      </p:sp>
      <p:sp>
        <p:nvSpPr>
          <p:cNvPr id="109" name="AutoShape 13">
            <a:extLst>
              <a:ext uri="{FF2B5EF4-FFF2-40B4-BE49-F238E27FC236}">
                <a16:creationId xmlns:a16="http://schemas.microsoft.com/office/drawing/2014/main" id="{83B67C1A-ACEB-D94B-A0CC-F856B1844C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7600" y="1152613"/>
            <a:ext cx="5364162" cy="611188"/>
          </a:xfrm>
          <a:prstGeom prst="octagon">
            <a:avLst>
              <a:gd name="adj" fmla="val 29287"/>
            </a:avLst>
          </a:prstGeom>
          <a:solidFill>
            <a:srgbClr val="FF99CC">
              <a:alpha val="3098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000" b="1"/>
              <a:t>حل المتباينة   ف + ٨ ≤  ١٨   وتحقق من صحة الحل</a:t>
            </a:r>
            <a:endParaRPr lang="en-US" altLang="ar-SA" sz="2000" b="1"/>
          </a:p>
        </p:txBody>
      </p:sp>
      <p:sp>
        <p:nvSpPr>
          <p:cNvPr id="110" name="Rectangle 4">
            <a:extLst>
              <a:ext uri="{FF2B5EF4-FFF2-40B4-BE49-F238E27FC236}">
                <a16:creationId xmlns:a16="http://schemas.microsoft.com/office/drawing/2014/main" id="{504BFC59-2EB1-EB46-A836-AED03F8886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1765" y="2176454"/>
            <a:ext cx="3494087" cy="37319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00FF99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ar-SA" sz="2000" b="1"/>
          </a:p>
        </p:txBody>
      </p:sp>
      <p:sp>
        <p:nvSpPr>
          <p:cNvPr id="111" name="Text Box 5">
            <a:extLst>
              <a:ext uri="{FF2B5EF4-FFF2-40B4-BE49-F238E27FC236}">
                <a16:creationId xmlns:a16="http://schemas.microsoft.com/office/drawing/2014/main" id="{7E20E38F-20F3-DF4F-B4FB-AE2DE3136A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0027" y="2428866"/>
            <a:ext cx="21955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ف  +  ٨  ≤  ١٨</a:t>
            </a:r>
          </a:p>
        </p:txBody>
      </p:sp>
      <p:sp>
        <p:nvSpPr>
          <p:cNvPr id="112" name="Text Box 6">
            <a:extLst>
              <a:ext uri="{FF2B5EF4-FFF2-40B4-BE49-F238E27FC236}">
                <a16:creationId xmlns:a16="http://schemas.microsoft.com/office/drawing/2014/main" id="{B5974229-A400-E648-84F7-BD6A69D93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0752" y="2716204"/>
            <a:ext cx="900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ــ ٨</a:t>
            </a:r>
          </a:p>
        </p:txBody>
      </p:sp>
      <p:sp>
        <p:nvSpPr>
          <p:cNvPr id="113" name="Text Box 7">
            <a:extLst>
              <a:ext uri="{FF2B5EF4-FFF2-40B4-BE49-F238E27FC236}">
                <a16:creationId xmlns:a16="http://schemas.microsoft.com/office/drawing/2014/main" id="{4DE6E06B-C3C1-EA48-B3C2-FA9D039823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5102" y="2716204"/>
            <a:ext cx="971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ــ ٨</a:t>
            </a:r>
          </a:p>
        </p:txBody>
      </p:sp>
      <p:sp>
        <p:nvSpPr>
          <p:cNvPr id="114" name="Line 8">
            <a:extLst>
              <a:ext uri="{FF2B5EF4-FFF2-40B4-BE49-F238E27FC236}">
                <a16:creationId xmlns:a16="http://schemas.microsoft.com/office/drawing/2014/main" id="{97FBFDD4-42E7-0947-8F76-45B342EC4B3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90027" y="3363904"/>
            <a:ext cx="23399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15" name="Line 9">
            <a:extLst>
              <a:ext uri="{FF2B5EF4-FFF2-40B4-BE49-F238E27FC236}">
                <a16:creationId xmlns:a16="http://schemas.microsoft.com/office/drawing/2014/main" id="{E67B4B45-EC99-A84F-BE37-6389A649033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844140" y="2319329"/>
            <a:ext cx="250825" cy="863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16" name="Text Box 10">
            <a:extLst>
              <a:ext uri="{FF2B5EF4-FFF2-40B4-BE49-F238E27FC236}">
                <a16:creationId xmlns:a16="http://schemas.microsoft.com/office/drawing/2014/main" id="{52F70372-D836-B143-B5C7-7126CF0BA6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5102" y="3519479"/>
            <a:ext cx="2232025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ar-SA" altLang="ar-SA" sz="2400" b="1" dirty="0" err="1">
                <a:solidFill>
                  <a:schemeClr val="accent2">
                    <a:lumMod val="75000"/>
                  </a:schemeClr>
                </a:solidFill>
              </a:rPr>
              <a:t>ف</a:t>
            </a:r>
            <a:r>
              <a:rPr lang="ar-SA" altLang="ar-SA" sz="2400" b="1" dirty="0">
                <a:solidFill>
                  <a:schemeClr val="accent2">
                    <a:lumMod val="75000"/>
                  </a:schemeClr>
                </a:solidFill>
              </a:rPr>
              <a:t>          ≤  ١٠</a:t>
            </a:r>
          </a:p>
        </p:txBody>
      </p:sp>
      <p:sp>
        <p:nvSpPr>
          <p:cNvPr id="117" name="Text Box 11">
            <a:extLst>
              <a:ext uri="{FF2B5EF4-FFF2-40B4-BE49-F238E27FC236}">
                <a16:creationId xmlns:a16="http://schemas.microsoft.com/office/drawing/2014/main" id="{870AF4A9-D2BF-B948-B8F3-B680E2E9C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177" y="2438391"/>
            <a:ext cx="2916238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ar-SA" altLang="ar-SA" sz="2400" b="1" dirty="0">
                <a:solidFill>
                  <a:schemeClr val="accent2">
                    <a:lumMod val="75000"/>
                  </a:schemeClr>
                </a:solidFill>
              </a:rPr>
              <a:t>التحقق من صحة الحل</a:t>
            </a:r>
          </a:p>
        </p:txBody>
      </p:sp>
      <p:sp>
        <p:nvSpPr>
          <p:cNvPr id="118" name="Text Box 12">
            <a:extLst>
              <a:ext uri="{FF2B5EF4-FFF2-40B4-BE49-F238E27FC236}">
                <a16:creationId xmlns:a16="http://schemas.microsoft.com/office/drawing/2014/main" id="{8D2152FE-5193-A241-B3E2-7EB125A1E9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4002" y="3535354"/>
            <a:ext cx="3240088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/>
              <a:t>نعوض في المتباينة الأصلية بثلاثة أعداد مختلفة على أن يكون أحدها ١٠ والعدد الثاني أكبر من ١٠ والعدد الثالث أصغر من ١٠</a:t>
            </a:r>
          </a:p>
        </p:txBody>
      </p:sp>
      <p:sp>
        <p:nvSpPr>
          <p:cNvPr id="119" name="Text Box 13">
            <a:extLst>
              <a:ext uri="{FF2B5EF4-FFF2-40B4-BE49-F238E27FC236}">
                <a16:creationId xmlns:a16="http://schemas.microsoft.com/office/drawing/2014/main" id="{A1247706-5806-9A4F-B0E4-08A3CFE7F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2552" y="4876791"/>
            <a:ext cx="1944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مجموعة الحل :</a:t>
            </a:r>
          </a:p>
        </p:txBody>
      </p:sp>
      <p:sp>
        <p:nvSpPr>
          <p:cNvPr id="120" name="Text Box 14">
            <a:extLst>
              <a:ext uri="{FF2B5EF4-FFF2-40B4-BE49-F238E27FC236}">
                <a16:creationId xmlns:a16="http://schemas.microsoft.com/office/drawing/2014/main" id="{44887972-0D40-7742-A67B-293DA0CBF5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4015" y="4876791"/>
            <a:ext cx="2376487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ar-SA" altLang="ar-SA" sz="2400" b="1" dirty="0">
                <a:solidFill>
                  <a:schemeClr val="accent2">
                    <a:lumMod val="75000"/>
                  </a:schemeClr>
                </a:solidFill>
              </a:rPr>
              <a:t>{ </a:t>
            </a:r>
            <a:r>
              <a:rPr lang="ar-SA" altLang="ar-SA" sz="2400" b="1" dirty="0" err="1">
                <a:solidFill>
                  <a:schemeClr val="accent2">
                    <a:lumMod val="75000"/>
                  </a:schemeClr>
                </a:solidFill>
              </a:rPr>
              <a:t>ف</a:t>
            </a:r>
            <a:r>
              <a:rPr lang="ar-SA" altLang="ar-SA" sz="2400" b="1" dirty="0">
                <a:solidFill>
                  <a:schemeClr val="accent2">
                    <a:lumMod val="75000"/>
                  </a:schemeClr>
                </a:solidFill>
              </a:rPr>
              <a:t> │ </a:t>
            </a:r>
            <a:r>
              <a:rPr lang="ar-SA" altLang="ar-SA" sz="2400" b="1" dirty="0" err="1">
                <a:solidFill>
                  <a:schemeClr val="accent2">
                    <a:lumMod val="75000"/>
                  </a:schemeClr>
                </a:solidFill>
              </a:rPr>
              <a:t>ف</a:t>
            </a:r>
            <a:r>
              <a:rPr lang="ar-SA" altLang="ar-SA" sz="2400" b="1" dirty="0">
                <a:solidFill>
                  <a:schemeClr val="accent2">
                    <a:lumMod val="75000"/>
                  </a:schemeClr>
                </a:solidFill>
              </a:rPr>
              <a:t>  ≤  ١٠ }</a:t>
            </a:r>
          </a:p>
        </p:txBody>
      </p:sp>
      <p:sp>
        <p:nvSpPr>
          <p:cNvPr id="121" name="مربع نص 15">
            <a:extLst>
              <a:ext uri="{FF2B5EF4-FFF2-40B4-BE49-F238E27FC236}">
                <a16:creationId xmlns:a16="http://schemas.microsoft.com/office/drawing/2014/main" id="{7F94EF81-4F0C-F748-AEEB-8C39A91D49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11799" y="1949442"/>
            <a:ext cx="1476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SA" altLang="ar-SA" sz="1800" dirty="0"/>
              <a:t>٢/صـ١٢٥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89CB2D78-F643-164C-9396-29080FA90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390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61339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2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9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8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8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10" grpId="0" animBg="1"/>
      <p:bldP spid="111" grpId="0"/>
      <p:bldP spid="112" grpId="0"/>
      <p:bldP spid="113" grpId="0"/>
      <p:bldP spid="116" grpId="0"/>
      <p:bldP spid="117" grpId="0"/>
      <p:bldP spid="118" grpId="0"/>
      <p:bldP spid="119" grpId="0"/>
      <p:bldP spid="1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408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5909166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10284888" y="853517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تحقق من فهمك</a:t>
            </a:r>
          </a:p>
        </p:txBody>
      </p:sp>
      <p:sp>
        <p:nvSpPr>
          <p:cNvPr id="109" name="AutoShape 13">
            <a:extLst>
              <a:ext uri="{FF2B5EF4-FFF2-40B4-BE49-F238E27FC236}">
                <a16:creationId xmlns:a16="http://schemas.microsoft.com/office/drawing/2014/main" id="{9930984D-F72C-D042-B8C4-0D672B37A9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3189" y="1137970"/>
            <a:ext cx="5364162" cy="611188"/>
          </a:xfrm>
          <a:prstGeom prst="octagon">
            <a:avLst>
              <a:gd name="adj" fmla="val 29287"/>
            </a:avLst>
          </a:prstGeom>
          <a:solidFill>
            <a:srgbClr val="FF99CC">
              <a:alpha val="3098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000" b="1"/>
              <a:t>حل المتباينة   ٩ن ــ ١ &lt; ١٠ن   ثم مثل الحل على خط الأعداد</a:t>
            </a:r>
            <a:endParaRPr lang="en-US" altLang="ar-SA" sz="2000" b="1"/>
          </a:p>
        </p:txBody>
      </p:sp>
      <p:sp>
        <p:nvSpPr>
          <p:cNvPr id="110" name="Rectangle 9">
            <a:extLst>
              <a:ext uri="{FF2B5EF4-FFF2-40B4-BE49-F238E27FC236}">
                <a16:creationId xmlns:a16="http://schemas.microsoft.com/office/drawing/2014/main" id="{7F01272D-CD04-F243-BCF6-9D76EF859F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0675" y="2162821"/>
            <a:ext cx="5402262" cy="43195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0FF99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ar-SA" sz="2000" b="1"/>
          </a:p>
        </p:txBody>
      </p:sp>
      <p:sp>
        <p:nvSpPr>
          <p:cNvPr id="111" name="Text Box 10">
            <a:extLst>
              <a:ext uri="{FF2B5EF4-FFF2-40B4-BE49-F238E27FC236}">
                <a16:creationId xmlns:a16="http://schemas.microsoft.com/office/drawing/2014/main" id="{3DFEDE06-98CB-D441-98D0-E224D52652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4637" y="2415233"/>
            <a:ext cx="2160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٩ن ــ ١ &lt; ١٠ن</a:t>
            </a:r>
          </a:p>
        </p:txBody>
      </p:sp>
      <p:sp>
        <p:nvSpPr>
          <p:cNvPr id="112" name="Text Box 11">
            <a:extLst>
              <a:ext uri="{FF2B5EF4-FFF2-40B4-BE49-F238E27FC236}">
                <a16:creationId xmlns:a16="http://schemas.microsoft.com/office/drawing/2014/main" id="{B9B782DE-D366-EB4F-B57A-3E2A0D3746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1987" y="2786708"/>
            <a:ext cx="757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ــ ٩ن</a:t>
            </a:r>
          </a:p>
        </p:txBody>
      </p:sp>
      <p:sp>
        <p:nvSpPr>
          <p:cNvPr id="113" name="Line 12">
            <a:extLst>
              <a:ext uri="{FF2B5EF4-FFF2-40B4-BE49-F238E27FC236}">
                <a16:creationId xmlns:a16="http://schemas.microsoft.com/office/drawing/2014/main" id="{0E7A8015-34FB-7547-843D-7D3E0F7EA3E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89937" y="2523183"/>
            <a:ext cx="325438" cy="5762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14" name="Text Box 13">
            <a:extLst>
              <a:ext uri="{FF2B5EF4-FFF2-40B4-BE49-F238E27FC236}">
                <a16:creationId xmlns:a16="http://schemas.microsoft.com/office/drawing/2014/main" id="{876942D5-9DE6-614C-BAB7-4B8F934C97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2125" y="3505846"/>
            <a:ext cx="1547812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ar-SA" altLang="ar-SA" sz="2400" b="1" dirty="0">
                <a:solidFill>
                  <a:schemeClr val="accent2">
                    <a:lumMod val="75000"/>
                  </a:schemeClr>
                </a:solidFill>
              </a:rPr>
              <a:t>ــ ١ &lt;     ن</a:t>
            </a:r>
          </a:p>
        </p:txBody>
      </p:sp>
      <p:sp>
        <p:nvSpPr>
          <p:cNvPr id="115" name="Rectangle 14">
            <a:extLst>
              <a:ext uri="{FF2B5EF4-FFF2-40B4-BE49-F238E27FC236}">
                <a16:creationId xmlns:a16="http://schemas.microsoft.com/office/drawing/2014/main" id="{9AAEDFA6-5D3C-0E45-B61E-209CE8FE5F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0675" y="5150496"/>
            <a:ext cx="5400675" cy="1044575"/>
          </a:xfrm>
          <a:prstGeom prst="rect">
            <a:avLst/>
          </a:prstGeom>
          <a:solidFill>
            <a:srgbClr val="CC9900">
              <a:alpha val="3882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ar-SA" sz="2000" b="1"/>
          </a:p>
        </p:txBody>
      </p:sp>
      <p:grpSp>
        <p:nvGrpSpPr>
          <p:cNvPr id="116" name="Group 15">
            <a:extLst>
              <a:ext uri="{FF2B5EF4-FFF2-40B4-BE49-F238E27FC236}">
                <a16:creationId xmlns:a16="http://schemas.microsoft.com/office/drawing/2014/main" id="{1B7E8687-644D-F247-819D-E45E79BEAF4B}"/>
              </a:ext>
            </a:extLst>
          </p:cNvPr>
          <p:cNvGrpSpPr>
            <a:grpSpLocks/>
          </p:cNvGrpSpPr>
          <p:nvPr/>
        </p:nvGrpSpPr>
        <p:grpSpPr bwMode="auto">
          <a:xfrm>
            <a:off x="4321400" y="5331471"/>
            <a:ext cx="4067175" cy="854075"/>
            <a:chOff x="317" y="3158"/>
            <a:chExt cx="2562" cy="538"/>
          </a:xfrm>
        </p:grpSpPr>
        <p:sp>
          <p:nvSpPr>
            <p:cNvPr id="117" name="Line 16">
              <a:extLst>
                <a:ext uri="{FF2B5EF4-FFF2-40B4-BE49-F238E27FC236}">
                  <a16:creationId xmlns:a16="http://schemas.microsoft.com/office/drawing/2014/main" id="{06CB0EDF-EAD4-234D-9E88-268FB9E1C3B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5" y="3302"/>
              <a:ext cx="249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18" name="Text Box 17">
              <a:extLst>
                <a:ext uri="{FF2B5EF4-FFF2-40B4-BE49-F238E27FC236}">
                  <a16:creationId xmlns:a16="http://schemas.microsoft.com/office/drawing/2014/main" id="{CC05DE8D-A4F1-3445-A107-8568C2DEFF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7" y="3158"/>
              <a:ext cx="2540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endParaRPr lang="ar-SA" altLang="ar-SA" sz="2000" b="1"/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    ١         ٠        ــ ١        ــ ٢        ــ ٣</a:t>
              </a:r>
              <a:endParaRPr lang="he-IL" altLang="ar-SA" sz="2000" b="1"/>
            </a:p>
          </p:txBody>
        </p:sp>
      </p:grpSp>
      <p:sp>
        <p:nvSpPr>
          <p:cNvPr id="119" name="Oval 18">
            <a:extLst>
              <a:ext uri="{FF2B5EF4-FFF2-40B4-BE49-F238E27FC236}">
                <a16:creationId xmlns:a16="http://schemas.microsoft.com/office/drawing/2014/main" id="{898A7CB1-85F7-904B-9CE3-C5D6A8D05A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1000" y="5450533"/>
            <a:ext cx="215900" cy="2159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20" name="AutoShape 19">
            <a:extLst>
              <a:ext uri="{FF2B5EF4-FFF2-40B4-BE49-F238E27FC236}">
                <a16:creationId xmlns:a16="http://schemas.microsoft.com/office/drawing/2014/main" id="{51FC21AA-6169-504A-A6AD-0CFD413FEB1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431187" y="5380683"/>
            <a:ext cx="2174875" cy="323850"/>
          </a:xfrm>
          <a:prstGeom prst="leftArrow">
            <a:avLst>
              <a:gd name="adj1" fmla="val 50000"/>
              <a:gd name="adj2" fmla="val 167892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21" name="Line 20">
            <a:extLst>
              <a:ext uri="{FF2B5EF4-FFF2-40B4-BE49-F238E27FC236}">
                <a16:creationId xmlns:a16="http://schemas.microsoft.com/office/drawing/2014/main" id="{3A6FFB93-62AE-9B45-9765-890C6FB0823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77050" y="3350271"/>
            <a:ext cx="2413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22" name="Text Box 21">
            <a:extLst>
              <a:ext uri="{FF2B5EF4-FFF2-40B4-BE49-F238E27FC236}">
                <a16:creationId xmlns:a16="http://schemas.microsoft.com/office/drawing/2014/main" id="{98654078-D575-3943-984E-A12ACDD350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937" y="2788296"/>
            <a:ext cx="757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ــ ٩ن</a:t>
            </a:r>
          </a:p>
        </p:txBody>
      </p:sp>
      <p:sp>
        <p:nvSpPr>
          <p:cNvPr id="123" name="Text Box 22">
            <a:extLst>
              <a:ext uri="{FF2B5EF4-FFF2-40B4-BE49-F238E27FC236}">
                <a16:creationId xmlns:a16="http://schemas.microsoft.com/office/drawing/2014/main" id="{C73A0516-4D6D-4845-A668-F5AC124172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1375" y="4286896"/>
            <a:ext cx="19446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مجموعة الحل :</a:t>
            </a:r>
          </a:p>
        </p:txBody>
      </p:sp>
      <p:sp>
        <p:nvSpPr>
          <p:cNvPr id="124" name="Text Box 23">
            <a:extLst>
              <a:ext uri="{FF2B5EF4-FFF2-40B4-BE49-F238E27FC236}">
                <a16:creationId xmlns:a16="http://schemas.microsoft.com/office/drawing/2014/main" id="{77D6C1E0-4F34-814A-AE38-3390C641CF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2837" y="4286896"/>
            <a:ext cx="2376488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ar-SA" altLang="ar-SA" sz="2400" b="1" dirty="0">
                <a:solidFill>
                  <a:schemeClr val="accent5">
                    <a:lumMod val="50000"/>
                  </a:schemeClr>
                </a:solidFill>
              </a:rPr>
              <a:t>{ ن │ ن  &gt;  ــ ١ }</a:t>
            </a:r>
          </a:p>
        </p:txBody>
      </p:sp>
      <p:sp>
        <p:nvSpPr>
          <p:cNvPr id="126" name="Text Box 58">
            <a:extLst>
              <a:ext uri="{FF2B5EF4-FFF2-40B4-BE49-F238E27FC236}">
                <a16:creationId xmlns:a16="http://schemas.microsoft.com/office/drawing/2014/main" id="{E6BB555A-256B-FE4F-9A19-CA437DC30434}"/>
              </a:ext>
            </a:extLst>
          </p:cNvPr>
          <p:cNvSpPr txBox="1">
            <a:spLocks noChangeArrowheads="1"/>
          </p:cNvSpPr>
          <p:nvPr/>
        </p:nvSpPr>
        <p:spPr bwMode="auto">
          <a:xfrm rot="1472409">
            <a:off x="9095955" y="2391165"/>
            <a:ext cx="2941876" cy="4572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FF0000"/>
                </a:solidFill>
              </a:rPr>
              <a:t>المتغير في طرفي المتباينة</a:t>
            </a:r>
            <a:endParaRPr lang="en-US" altLang="ar-SA" sz="2400" b="1" dirty="0">
              <a:solidFill>
                <a:srgbClr val="FF0000"/>
              </a:solidFill>
            </a:endParaRPr>
          </a:p>
        </p:txBody>
      </p:sp>
      <p:sp>
        <p:nvSpPr>
          <p:cNvPr id="127" name="مربع نص 19">
            <a:extLst>
              <a:ext uri="{FF2B5EF4-FFF2-40B4-BE49-F238E27FC236}">
                <a16:creationId xmlns:a16="http://schemas.microsoft.com/office/drawing/2014/main" id="{CF84114A-487F-3F49-B1B6-FCC1268909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66893" y="1618992"/>
            <a:ext cx="1476375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SA" altLang="ar-SA" sz="1800" dirty="0">
                <a:solidFill>
                  <a:srgbClr val="C00000"/>
                </a:solidFill>
              </a:rPr>
              <a:t>٣أ/ صـ ١٢٦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7FEE268E-4232-5140-AF74-3B35AC7C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391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934495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2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9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4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800" decel="100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800" decel="100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10" grpId="0" animBg="1"/>
      <p:bldP spid="111" grpId="0"/>
      <p:bldP spid="112" grpId="0"/>
      <p:bldP spid="114" grpId="0"/>
      <p:bldP spid="115" grpId="0" animBg="1"/>
      <p:bldP spid="122" grpId="0"/>
      <p:bldP spid="123" grpId="0"/>
      <p:bldP spid="1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408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5909166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9738813" y="1190847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تحقق من فهمك</a:t>
            </a:r>
          </a:p>
        </p:txBody>
      </p:sp>
      <p:sp>
        <p:nvSpPr>
          <p:cNvPr id="109" name="AutoShape 13">
            <a:extLst>
              <a:ext uri="{FF2B5EF4-FFF2-40B4-BE49-F238E27FC236}">
                <a16:creationId xmlns:a16="http://schemas.microsoft.com/office/drawing/2014/main" id="{0EC91801-7809-3444-B639-40E1CB4EBF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4955" y="1376313"/>
            <a:ext cx="5688012" cy="611188"/>
          </a:xfrm>
          <a:prstGeom prst="octagon">
            <a:avLst>
              <a:gd name="adj" fmla="val 29287"/>
            </a:avLst>
          </a:prstGeom>
          <a:solidFill>
            <a:srgbClr val="FF99CC">
              <a:alpha val="3098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000" b="1"/>
              <a:t>حل المتباينة   ٥هـ  ≤  ١٢ + ٤هـ   ثم مثل الحل على خط الأعداد</a:t>
            </a:r>
            <a:endParaRPr lang="en-US" altLang="ar-SA" sz="2000" b="1"/>
          </a:p>
        </p:txBody>
      </p:sp>
      <p:sp>
        <p:nvSpPr>
          <p:cNvPr id="110" name="Text Box 4">
            <a:extLst>
              <a:ext uri="{FF2B5EF4-FFF2-40B4-BE49-F238E27FC236}">
                <a16:creationId xmlns:a16="http://schemas.microsoft.com/office/drawing/2014/main" id="{BEC50BEE-15E4-064D-94EA-86E6CD729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4389" y="2341955"/>
            <a:ext cx="2160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٥هــ ≤  ١٢ + ٤هـ</a:t>
            </a:r>
          </a:p>
        </p:txBody>
      </p:sp>
      <p:sp>
        <p:nvSpPr>
          <p:cNvPr id="111" name="Text Box 5">
            <a:extLst>
              <a:ext uri="{FF2B5EF4-FFF2-40B4-BE49-F238E27FC236}">
                <a16:creationId xmlns:a16="http://schemas.microsoft.com/office/drawing/2014/main" id="{D3902EAF-CF4D-904E-B664-E25F4B1829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0289" y="2688030"/>
            <a:ext cx="827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ــ ٤هـ</a:t>
            </a:r>
          </a:p>
        </p:txBody>
      </p:sp>
      <p:sp>
        <p:nvSpPr>
          <p:cNvPr id="112" name="Line 6">
            <a:extLst>
              <a:ext uri="{FF2B5EF4-FFF2-40B4-BE49-F238E27FC236}">
                <a16:creationId xmlns:a16="http://schemas.microsoft.com/office/drawing/2014/main" id="{74FF1C09-9064-864D-AF3F-5DC56D70C6E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39639" y="2424505"/>
            <a:ext cx="325438" cy="5762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13" name="Text Box 7">
            <a:extLst>
              <a:ext uri="{FF2B5EF4-FFF2-40B4-BE49-F238E27FC236}">
                <a16:creationId xmlns:a16="http://schemas.microsoft.com/office/drawing/2014/main" id="{E6F6B4B1-387C-B143-B72B-A2D8C7B9C5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6977" y="3407168"/>
            <a:ext cx="1547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هـ  ≤  ١٢</a:t>
            </a:r>
          </a:p>
        </p:txBody>
      </p:sp>
      <p:sp>
        <p:nvSpPr>
          <p:cNvPr id="114" name="Rectangle 8">
            <a:extLst>
              <a:ext uri="{FF2B5EF4-FFF2-40B4-BE49-F238E27FC236}">
                <a16:creationId xmlns:a16="http://schemas.microsoft.com/office/drawing/2014/main" id="{DBF0C2BE-383A-0B49-B1D5-9745A13699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4702" y="5051818"/>
            <a:ext cx="5400675" cy="1044575"/>
          </a:xfrm>
          <a:prstGeom prst="rect">
            <a:avLst/>
          </a:prstGeom>
          <a:solidFill>
            <a:srgbClr val="CC9900">
              <a:alpha val="3882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ar-SA" sz="2000" b="1"/>
          </a:p>
        </p:txBody>
      </p:sp>
      <p:grpSp>
        <p:nvGrpSpPr>
          <p:cNvPr id="115" name="Group 9">
            <a:extLst>
              <a:ext uri="{FF2B5EF4-FFF2-40B4-BE49-F238E27FC236}">
                <a16:creationId xmlns:a16="http://schemas.microsoft.com/office/drawing/2014/main" id="{41F008BC-880F-DD44-B7ED-A22B9723FFE9}"/>
              </a:ext>
            </a:extLst>
          </p:cNvPr>
          <p:cNvGrpSpPr>
            <a:grpSpLocks/>
          </p:cNvGrpSpPr>
          <p:nvPr/>
        </p:nvGrpSpPr>
        <p:grpSpPr bwMode="auto">
          <a:xfrm>
            <a:off x="4055427" y="5232793"/>
            <a:ext cx="4067175" cy="854075"/>
            <a:chOff x="317" y="3158"/>
            <a:chExt cx="2562" cy="538"/>
          </a:xfrm>
        </p:grpSpPr>
        <p:sp>
          <p:nvSpPr>
            <p:cNvPr id="116" name="Line 10">
              <a:extLst>
                <a:ext uri="{FF2B5EF4-FFF2-40B4-BE49-F238E27FC236}">
                  <a16:creationId xmlns:a16="http://schemas.microsoft.com/office/drawing/2014/main" id="{349DD47D-B104-5B4C-AD14-8F126F2BAF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5" y="3302"/>
              <a:ext cx="249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17" name="Text Box 11">
              <a:extLst>
                <a:ext uri="{FF2B5EF4-FFF2-40B4-BE49-F238E27FC236}">
                  <a16:creationId xmlns:a16="http://schemas.microsoft.com/office/drawing/2014/main" id="{0EC840F9-5065-E44A-9786-A47F73818A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7" y="3158"/>
              <a:ext cx="2540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endParaRPr lang="ar-SA" altLang="ar-SA" sz="2000" b="1"/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   ١٤     ١٣       ١٢        ١١        ١٠</a:t>
              </a:r>
              <a:endParaRPr lang="he-IL" altLang="ar-SA" sz="2000" b="1"/>
            </a:p>
          </p:txBody>
        </p:sp>
      </p:grpSp>
      <p:sp>
        <p:nvSpPr>
          <p:cNvPr id="118" name="Oval 12">
            <a:extLst>
              <a:ext uri="{FF2B5EF4-FFF2-40B4-BE49-F238E27FC236}">
                <a16:creationId xmlns:a16="http://schemas.microsoft.com/office/drawing/2014/main" id="{C7C0B98D-DD38-D94B-999A-57F008C0E2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5027" y="5351855"/>
            <a:ext cx="215900" cy="215900"/>
          </a:xfrm>
          <a:prstGeom prst="ellipse">
            <a:avLst/>
          </a:prstGeom>
          <a:solidFill>
            <a:srgbClr val="FF6600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19" name="AutoShape 13">
            <a:extLst>
              <a:ext uri="{FF2B5EF4-FFF2-40B4-BE49-F238E27FC236}">
                <a16:creationId xmlns:a16="http://schemas.microsoft.com/office/drawing/2014/main" id="{AA4B2A55-0718-424D-B92D-BEB2B24998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8927" y="5296293"/>
            <a:ext cx="1822450" cy="323850"/>
          </a:xfrm>
          <a:prstGeom prst="leftArrow">
            <a:avLst>
              <a:gd name="adj1" fmla="val 50000"/>
              <a:gd name="adj2" fmla="val 140686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20" name="Line 14">
            <a:extLst>
              <a:ext uri="{FF2B5EF4-FFF2-40B4-BE49-F238E27FC236}">
                <a16:creationId xmlns:a16="http://schemas.microsoft.com/office/drawing/2014/main" id="{34034641-8BC6-8546-9677-9BADFAAA840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11077" y="3251593"/>
            <a:ext cx="2413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21" name="Text Box 15">
            <a:extLst>
              <a:ext uri="{FF2B5EF4-FFF2-40B4-BE49-F238E27FC236}">
                <a16:creationId xmlns:a16="http://schemas.microsoft.com/office/drawing/2014/main" id="{EFC9677D-3A39-F941-B1FE-65414F7CF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8664" y="2689618"/>
            <a:ext cx="836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ــ ٤هـ</a:t>
            </a:r>
          </a:p>
        </p:txBody>
      </p:sp>
      <p:sp>
        <p:nvSpPr>
          <p:cNvPr id="122" name="Text Box 16">
            <a:extLst>
              <a:ext uri="{FF2B5EF4-FFF2-40B4-BE49-F238E27FC236}">
                <a16:creationId xmlns:a16="http://schemas.microsoft.com/office/drawing/2014/main" id="{A0BA6044-C34A-5F43-BEEB-8D44B9EB29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5402" y="4188218"/>
            <a:ext cx="19446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مجموعة الحل :</a:t>
            </a:r>
          </a:p>
        </p:txBody>
      </p:sp>
      <p:sp>
        <p:nvSpPr>
          <p:cNvPr id="123" name="Text Box 17">
            <a:extLst>
              <a:ext uri="{FF2B5EF4-FFF2-40B4-BE49-F238E27FC236}">
                <a16:creationId xmlns:a16="http://schemas.microsoft.com/office/drawing/2014/main" id="{F682AFFE-DF7B-4A4B-A7C4-CD9B3C14EB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6864" y="4188218"/>
            <a:ext cx="2376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chemeClr val="accent5">
                    <a:lumMod val="50000"/>
                  </a:schemeClr>
                </a:solidFill>
              </a:rPr>
              <a:t>{ هـ │ هـ  ≤  ١٢ }</a:t>
            </a:r>
          </a:p>
        </p:txBody>
      </p:sp>
      <p:sp>
        <p:nvSpPr>
          <p:cNvPr id="125" name="مربع نص 18">
            <a:extLst>
              <a:ext uri="{FF2B5EF4-FFF2-40B4-BE49-F238E27FC236}">
                <a16:creationId xmlns:a16="http://schemas.microsoft.com/office/drawing/2014/main" id="{2A4B601B-EB67-C242-960D-F31C17C8D1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5237" y="2027766"/>
            <a:ext cx="1474788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SA" altLang="ar-SA" sz="1800" dirty="0"/>
              <a:t>٣ب/ صـ ١٢٦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A45AAEAA-4BB3-EE47-8DC2-A97940C7A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392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847906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2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7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800" decel="100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800" decel="100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800" decel="100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10" grpId="0"/>
      <p:bldP spid="111" grpId="0"/>
      <p:bldP spid="113" grpId="0"/>
      <p:bldP spid="114" grpId="0" animBg="1"/>
      <p:bldP spid="121" grpId="0"/>
      <p:bldP spid="122" grpId="0"/>
      <p:bldP spid="1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408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5909166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10284888" y="853517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تأكد</a:t>
            </a:r>
          </a:p>
        </p:txBody>
      </p:sp>
      <p:sp>
        <p:nvSpPr>
          <p:cNvPr id="126" name="AutoShape 13">
            <a:extLst>
              <a:ext uri="{FF2B5EF4-FFF2-40B4-BE49-F238E27FC236}">
                <a16:creationId xmlns:a16="http://schemas.microsoft.com/office/drawing/2014/main" id="{891E7400-EC6D-1D41-87E5-4F65D61649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3257" y="1309844"/>
            <a:ext cx="5364162" cy="611188"/>
          </a:xfrm>
          <a:prstGeom prst="octagon">
            <a:avLst>
              <a:gd name="adj" fmla="val 29287"/>
            </a:avLst>
          </a:prstGeom>
          <a:solidFill>
            <a:srgbClr val="FF99CC">
              <a:alpha val="3098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000" b="1"/>
              <a:t>حل المتباينة   س ــ  ٣ &gt;  ٧   ثم مثل الحل على خط الأعداد</a:t>
            </a:r>
            <a:endParaRPr lang="en-US" altLang="ar-SA" sz="2000" b="1"/>
          </a:p>
        </p:txBody>
      </p:sp>
      <p:sp>
        <p:nvSpPr>
          <p:cNvPr id="127" name="Rectangle 3">
            <a:extLst>
              <a:ext uri="{FF2B5EF4-FFF2-40B4-BE49-F238E27FC236}">
                <a16:creationId xmlns:a16="http://schemas.microsoft.com/office/drawing/2014/main" id="{8A217EB0-656C-8842-BC8A-8DF8A437B1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6497" y="2136933"/>
            <a:ext cx="5402262" cy="4167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0FF99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ar-SA" sz="2000" b="1"/>
          </a:p>
        </p:txBody>
      </p:sp>
      <p:sp>
        <p:nvSpPr>
          <p:cNvPr id="128" name="Text Box 4">
            <a:extLst>
              <a:ext uri="{FF2B5EF4-FFF2-40B4-BE49-F238E27FC236}">
                <a16:creationId xmlns:a16="http://schemas.microsoft.com/office/drawing/2014/main" id="{84C7385A-C444-B544-A839-BB6B6066F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0459" y="2389344"/>
            <a:ext cx="2160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س ــ ٣ &gt;  ٧</a:t>
            </a:r>
          </a:p>
        </p:txBody>
      </p:sp>
      <p:sp>
        <p:nvSpPr>
          <p:cNvPr id="129" name="Text Box 5">
            <a:extLst>
              <a:ext uri="{FF2B5EF4-FFF2-40B4-BE49-F238E27FC236}">
                <a16:creationId xmlns:a16="http://schemas.microsoft.com/office/drawing/2014/main" id="{51916F8E-0C15-F24E-9B75-F4B171DF5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0284" y="2760819"/>
            <a:ext cx="827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+ ٣</a:t>
            </a:r>
          </a:p>
        </p:txBody>
      </p:sp>
      <p:sp>
        <p:nvSpPr>
          <p:cNvPr id="130" name="Line 6">
            <a:extLst>
              <a:ext uri="{FF2B5EF4-FFF2-40B4-BE49-F238E27FC236}">
                <a16:creationId xmlns:a16="http://schemas.microsoft.com/office/drawing/2014/main" id="{6E291B3F-36EA-9B4F-976A-AA557FE31B5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46822" y="2503644"/>
            <a:ext cx="111125" cy="6048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31" name="Text Box 7">
            <a:extLst>
              <a:ext uri="{FF2B5EF4-FFF2-40B4-BE49-F238E27FC236}">
                <a16:creationId xmlns:a16="http://schemas.microsoft.com/office/drawing/2014/main" id="{D4AF2CF2-6112-4449-A008-D7746D87F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3847" y="3479957"/>
            <a:ext cx="1692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س      &gt; ١٠</a:t>
            </a:r>
          </a:p>
        </p:txBody>
      </p:sp>
      <p:sp>
        <p:nvSpPr>
          <p:cNvPr id="132" name="Rectangle 8">
            <a:extLst>
              <a:ext uri="{FF2B5EF4-FFF2-40B4-BE49-F238E27FC236}">
                <a16:creationId xmlns:a16="http://schemas.microsoft.com/office/drawing/2014/main" id="{B091A5FF-E2F8-6F40-9E68-F2A271E694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6497" y="5124607"/>
            <a:ext cx="5400675" cy="1044575"/>
          </a:xfrm>
          <a:prstGeom prst="rect">
            <a:avLst/>
          </a:prstGeom>
          <a:solidFill>
            <a:srgbClr val="CC9900">
              <a:alpha val="3882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ar-SA" sz="2000" b="1"/>
          </a:p>
        </p:txBody>
      </p:sp>
      <p:grpSp>
        <p:nvGrpSpPr>
          <p:cNvPr id="133" name="Group 9">
            <a:extLst>
              <a:ext uri="{FF2B5EF4-FFF2-40B4-BE49-F238E27FC236}">
                <a16:creationId xmlns:a16="http://schemas.microsoft.com/office/drawing/2014/main" id="{38AE5601-D0F5-ED4F-ABFD-930F50815919}"/>
              </a:ext>
            </a:extLst>
          </p:cNvPr>
          <p:cNvGrpSpPr>
            <a:grpSpLocks/>
          </p:cNvGrpSpPr>
          <p:nvPr/>
        </p:nvGrpSpPr>
        <p:grpSpPr bwMode="auto">
          <a:xfrm>
            <a:off x="4367222" y="5305582"/>
            <a:ext cx="4067175" cy="854075"/>
            <a:chOff x="317" y="3158"/>
            <a:chExt cx="2562" cy="538"/>
          </a:xfrm>
        </p:grpSpPr>
        <p:sp>
          <p:nvSpPr>
            <p:cNvPr id="134" name="Line 10">
              <a:extLst>
                <a:ext uri="{FF2B5EF4-FFF2-40B4-BE49-F238E27FC236}">
                  <a16:creationId xmlns:a16="http://schemas.microsoft.com/office/drawing/2014/main" id="{4B113602-0989-CD4A-9CF8-4F45BE0285E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5" y="3302"/>
              <a:ext cx="249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35" name="Text Box 11">
              <a:extLst>
                <a:ext uri="{FF2B5EF4-FFF2-40B4-BE49-F238E27FC236}">
                  <a16:creationId xmlns:a16="http://schemas.microsoft.com/office/drawing/2014/main" id="{C3B7CA2E-D575-F740-A335-4E7BF1496D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7" y="3158"/>
              <a:ext cx="2540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endParaRPr lang="ar-SA" altLang="ar-SA" sz="2000" b="1"/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   ١٢       ١١        ١٠         ٩          ٨</a:t>
              </a:r>
              <a:endParaRPr lang="he-IL" altLang="ar-SA" sz="2000" b="1"/>
            </a:p>
          </p:txBody>
        </p:sp>
      </p:grpSp>
      <p:sp>
        <p:nvSpPr>
          <p:cNvPr id="136" name="Oval 12">
            <a:extLst>
              <a:ext uri="{FF2B5EF4-FFF2-40B4-BE49-F238E27FC236}">
                <a16:creationId xmlns:a16="http://schemas.microsoft.com/office/drawing/2014/main" id="{525DB6F1-344C-2148-9DA1-D27629F657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6822" y="5424644"/>
            <a:ext cx="215900" cy="2159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37" name="AutoShape 13">
            <a:extLst>
              <a:ext uri="{FF2B5EF4-FFF2-40B4-BE49-F238E27FC236}">
                <a16:creationId xmlns:a16="http://schemas.microsoft.com/office/drawing/2014/main" id="{B1E38FE5-2912-4140-9D21-0FF6718BEDA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469072" y="5369082"/>
            <a:ext cx="2074862" cy="323850"/>
          </a:xfrm>
          <a:prstGeom prst="leftArrow">
            <a:avLst>
              <a:gd name="adj1" fmla="val 50000"/>
              <a:gd name="adj2" fmla="val 160172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38" name="Line 14">
            <a:extLst>
              <a:ext uri="{FF2B5EF4-FFF2-40B4-BE49-F238E27FC236}">
                <a16:creationId xmlns:a16="http://schemas.microsoft.com/office/drawing/2014/main" id="{7FBE2FD5-EC2C-4743-B6AA-CB8CBDA9502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22872" y="3324382"/>
            <a:ext cx="2413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39" name="Text Box 15">
            <a:extLst>
              <a:ext uri="{FF2B5EF4-FFF2-40B4-BE49-F238E27FC236}">
                <a16:creationId xmlns:a16="http://schemas.microsoft.com/office/drawing/2014/main" id="{DA57BC57-A442-0549-B0A1-53A8559221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2272" y="2762407"/>
            <a:ext cx="836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+ ٣</a:t>
            </a:r>
          </a:p>
        </p:txBody>
      </p:sp>
      <p:sp>
        <p:nvSpPr>
          <p:cNvPr id="140" name="Text Box 16">
            <a:extLst>
              <a:ext uri="{FF2B5EF4-FFF2-40B4-BE49-F238E27FC236}">
                <a16:creationId xmlns:a16="http://schemas.microsoft.com/office/drawing/2014/main" id="{F01547E9-24B7-EE48-9417-076C03D57A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7197" y="4261007"/>
            <a:ext cx="19446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مجموعة الحل :</a:t>
            </a:r>
          </a:p>
        </p:txBody>
      </p:sp>
      <p:sp>
        <p:nvSpPr>
          <p:cNvPr id="141" name="Text Box 17">
            <a:extLst>
              <a:ext uri="{FF2B5EF4-FFF2-40B4-BE49-F238E27FC236}">
                <a16:creationId xmlns:a16="http://schemas.microsoft.com/office/drawing/2014/main" id="{7F128C41-E1A8-9D48-989D-7E63BA3004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8659" y="4261007"/>
            <a:ext cx="2376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chemeClr val="accent5">
                    <a:lumMod val="50000"/>
                  </a:schemeClr>
                </a:solidFill>
              </a:rPr>
              <a:t>{ </a:t>
            </a:r>
            <a:r>
              <a:rPr lang="ar-SA" altLang="ar-SA" sz="2400" b="1" dirty="0" err="1">
                <a:solidFill>
                  <a:schemeClr val="accent5">
                    <a:lumMod val="50000"/>
                  </a:schemeClr>
                </a:solidFill>
              </a:rPr>
              <a:t>س</a:t>
            </a:r>
            <a:r>
              <a:rPr lang="ar-SA" altLang="ar-SA" sz="2400" b="1" dirty="0">
                <a:solidFill>
                  <a:schemeClr val="accent5">
                    <a:lumMod val="50000"/>
                  </a:schemeClr>
                </a:solidFill>
              </a:rPr>
              <a:t> │ </a:t>
            </a:r>
            <a:r>
              <a:rPr lang="ar-SA" altLang="ar-SA" sz="2400" b="1" dirty="0" err="1">
                <a:solidFill>
                  <a:schemeClr val="accent5">
                    <a:lumMod val="50000"/>
                  </a:schemeClr>
                </a:solidFill>
              </a:rPr>
              <a:t>س</a:t>
            </a:r>
            <a:r>
              <a:rPr lang="ar-SA" altLang="ar-SA" sz="2400" b="1" dirty="0">
                <a:solidFill>
                  <a:schemeClr val="accent5">
                    <a:lumMod val="50000"/>
                  </a:schemeClr>
                </a:solidFill>
              </a:rPr>
              <a:t>  &gt;  ١٠ }</a:t>
            </a:r>
          </a:p>
        </p:txBody>
      </p:sp>
      <p:sp>
        <p:nvSpPr>
          <p:cNvPr id="143" name="مربع نص 18">
            <a:extLst>
              <a:ext uri="{FF2B5EF4-FFF2-40B4-BE49-F238E27FC236}">
                <a16:creationId xmlns:a16="http://schemas.microsoft.com/office/drawing/2014/main" id="{DCF50EFB-9C3A-BD40-9F4C-C82A95EDEE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6630" y="1571270"/>
            <a:ext cx="1476375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SA" altLang="ar-SA" sz="1800" dirty="0"/>
              <a:t>١/ صـ ١٢٧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484BB289-6790-8F43-9B82-A222894AC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8190" y="6298982"/>
            <a:ext cx="2743200" cy="365125"/>
          </a:xfrm>
        </p:spPr>
        <p:txBody>
          <a:bodyPr/>
          <a:lstStyle/>
          <a:p>
            <a:fld id="{C1D25D02-5F25-481F-8F15-E4E09A7204AF}" type="slidenum">
              <a:rPr lang="ar-SA" smtClean="0"/>
              <a:t>393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933138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2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9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4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800" decel="100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800" decel="100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 animBg="1"/>
      <p:bldP spid="127" grpId="0" animBg="1"/>
      <p:bldP spid="128" grpId="0"/>
      <p:bldP spid="129" grpId="0"/>
      <p:bldP spid="131" grpId="0"/>
      <p:bldP spid="132" grpId="0" animBg="1"/>
      <p:bldP spid="139" grpId="0"/>
      <p:bldP spid="140" grpId="0"/>
      <p:bldP spid="14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408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5909166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9932871" y="1105268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تأكد</a:t>
            </a:r>
          </a:p>
        </p:txBody>
      </p:sp>
      <p:sp>
        <p:nvSpPr>
          <p:cNvPr id="109" name="AutoShape 13">
            <a:extLst>
              <a:ext uri="{FF2B5EF4-FFF2-40B4-BE49-F238E27FC236}">
                <a16:creationId xmlns:a16="http://schemas.microsoft.com/office/drawing/2014/main" id="{43C184BB-1F24-FF4F-A6DF-EFE2933AD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7789" y="1263907"/>
            <a:ext cx="5364162" cy="611188"/>
          </a:xfrm>
          <a:prstGeom prst="octagon">
            <a:avLst>
              <a:gd name="adj" fmla="val 29287"/>
            </a:avLst>
          </a:prstGeom>
          <a:solidFill>
            <a:srgbClr val="FF99CC">
              <a:alpha val="3098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000" b="1"/>
              <a:t>حل المتباينة   ١٠ &gt;  ن  ــ  ١   ثم مثل الحل على خط الأعداد</a:t>
            </a:r>
            <a:endParaRPr lang="en-US" altLang="ar-SA" sz="2000" b="1"/>
          </a:p>
        </p:txBody>
      </p:sp>
      <p:sp>
        <p:nvSpPr>
          <p:cNvPr id="110" name="Rectangle 3">
            <a:extLst>
              <a:ext uri="{FF2B5EF4-FFF2-40B4-BE49-F238E27FC236}">
                <a16:creationId xmlns:a16="http://schemas.microsoft.com/office/drawing/2014/main" id="{978CD53D-B5F4-894D-AED8-BFF292DBF5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3645" y="2119737"/>
            <a:ext cx="5402262" cy="418502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FF99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ar-SA" sz="2000" b="1"/>
          </a:p>
        </p:txBody>
      </p:sp>
      <p:sp>
        <p:nvSpPr>
          <p:cNvPr id="111" name="Rectangle 8">
            <a:extLst>
              <a:ext uri="{FF2B5EF4-FFF2-40B4-BE49-F238E27FC236}">
                <a16:creationId xmlns:a16="http://schemas.microsoft.com/office/drawing/2014/main" id="{6C9128CB-AC29-B644-AC01-72E8C6234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3645" y="5107412"/>
            <a:ext cx="5400675" cy="1044575"/>
          </a:xfrm>
          <a:prstGeom prst="rect">
            <a:avLst/>
          </a:prstGeom>
          <a:solidFill>
            <a:srgbClr val="CC9900">
              <a:alpha val="3882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ar-SA" sz="2000" b="1"/>
          </a:p>
        </p:txBody>
      </p:sp>
      <p:grpSp>
        <p:nvGrpSpPr>
          <p:cNvPr id="112" name="Group 9">
            <a:extLst>
              <a:ext uri="{FF2B5EF4-FFF2-40B4-BE49-F238E27FC236}">
                <a16:creationId xmlns:a16="http://schemas.microsoft.com/office/drawing/2014/main" id="{DAB7A293-45CB-244C-90ED-438AF94A307C}"/>
              </a:ext>
            </a:extLst>
          </p:cNvPr>
          <p:cNvGrpSpPr>
            <a:grpSpLocks/>
          </p:cNvGrpSpPr>
          <p:nvPr/>
        </p:nvGrpSpPr>
        <p:grpSpPr bwMode="auto">
          <a:xfrm>
            <a:off x="4174370" y="5288387"/>
            <a:ext cx="4067175" cy="854075"/>
            <a:chOff x="317" y="3158"/>
            <a:chExt cx="2562" cy="538"/>
          </a:xfrm>
        </p:grpSpPr>
        <p:sp>
          <p:nvSpPr>
            <p:cNvPr id="113" name="Line 10">
              <a:extLst>
                <a:ext uri="{FF2B5EF4-FFF2-40B4-BE49-F238E27FC236}">
                  <a16:creationId xmlns:a16="http://schemas.microsoft.com/office/drawing/2014/main" id="{77CCF2B0-1F3F-1D43-AC4C-8BA26EABFE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5" y="3302"/>
              <a:ext cx="249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14" name="Text Box 11">
              <a:extLst>
                <a:ext uri="{FF2B5EF4-FFF2-40B4-BE49-F238E27FC236}">
                  <a16:creationId xmlns:a16="http://schemas.microsoft.com/office/drawing/2014/main" id="{E9D801D1-4E6B-8B46-BFB9-700750F56C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7" y="3158"/>
              <a:ext cx="2540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endParaRPr lang="ar-SA" altLang="ar-SA" sz="2000" b="1"/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   ١٣       ١٢        ١١        ١٠         ٩</a:t>
              </a:r>
              <a:endParaRPr lang="he-IL" altLang="ar-SA" sz="2000" b="1"/>
            </a:p>
          </p:txBody>
        </p:sp>
      </p:grpSp>
      <p:sp>
        <p:nvSpPr>
          <p:cNvPr id="115" name="Oval 12">
            <a:extLst>
              <a:ext uri="{FF2B5EF4-FFF2-40B4-BE49-F238E27FC236}">
                <a16:creationId xmlns:a16="http://schemas.microsoft.com/office/drawing/2014/main" id="{DB710E61-3E88-A343-BC27-6D9DAC6D11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3970" y="5407449"/>
            <a:ext cx="215900" cy="2159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16" name="AutoShape 13">
            <a:extLst>
              <a:ext uri="{FF2B5EF4-FFF2-40B4-BE49-F238E27FC236}">
                <a16:creationId xmlns:a16="http://schemas.microsoft.com/office/drawing/2014/main" id="{1E93785C-0165-DE4D-953A-E814FDCFF7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5632" y="5351887"/>
            <a:ext cx="1922463" cy="323850"/>
          </a:xfrm>
          <a:prstGeom prst="leftArrow">
            <a:avLst>
              <a:gd name="adj1" fmla="val 50000"/>
              <a:gd name="adj2" fmla="val 148407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17" name="Text Box 16">
            <a:extLst>
              <a:ext uri="{FF2B5EF4-FFF2-40B4-BE49-F238E27FC236}">
                <a16:creationId xmlns:a16="http://schemas.microsoft.com/office/drawing/2014/main" id="{43A825D1-50A8-C84E-BBB7-729D222C13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4345" y="4243812"/>
            <a:ext cx="19446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مجموعة الحل :</a:t>
            </a:r>
          </a:p>
        </p:txBody>
      </p:sp>
      <p:sp>
        <p:nvSpPr>
          <p:cNvPr id="118" name="Text Box 17">
            <a:extLst>
              <a:ext uri="{FF2B5EF4-FFF2-40B4-BE49-F238E27FC236}">
                <a16:creationId xmlns:a16="http://schemas.microsoft.com/office/drawing/2014/main" id="{11A77431-3550-FA4A-A4FB-B6598ABEC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5807" y="4243812"/>
            <a:ext cx="2376488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ar-SA" altLang="ar-SA" sz="2400" b="1" dirty="0">
                <a:solidFill>
                  <a:schemeClr val="accent5">
                    <a:lumMod val="50000"/>
                  </a:schemeClr>
                </a:solidFill>
              </a:rPr>
              <a:t>{ ن │ ن  &lt;  ١١ }</a:t>
            </a:r>
          </a:p>
        </p:txBody>
      </p:sp>
      <p:sp>
        <p:nvSpPr>
          <p:cNvPr id="120" name="Text Box 19">
            <a:extLst>
              <a:ext uri="{FF2B5EF4-FFF2-40B4-BE49-F238E27FC236}">
                <a16:creationId xmlns:a16="http://schemas.microsoft.com/office/drawing/2014/main" id="{67775BB5-FC06-8C4A-94A1-0932203521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5557" y="2372149"/>
            <a:ext cx="21955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١٠ &gt;  ن  ــ  ١</a:t>
            </a:r>
          </a:p>
        </p:txBody>
      </p:sp>
      <p:sp>
        <p:nvSpPr>
          <p:cNvPr id="121" name="Text Box 20">
            <a:extLst>
              <a:ext uri="{FF2B5EF4-FFF2-40B4-BE49-F238E27FC236}">
                <a16:creationId xmlns:a16="http://schemas.microsoft.com/office/drawing/2014/main" id="{F2333358-E549-DB47-8CC0-0EBA64DD22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4957" y="2659487"/>
            <a:ext cx="900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+ ١</a:t>
            </a:r>
          </a:p>
        </p:txBody>
      </p:sp>
      <p:sp>
        <p:nvSpPr>
          <p:cNvPr id="122" name="Text Box 21">
            <a:extLst>
              <a:ext uri="{FF2B5EF4-FFF2-40B4-BE49-F238E27FC236}">
                <a16:creationId xmlns:a16="http://schemas.microsoft.com/office/drawing/2014/main" id="{DCAF4C5A-AA0C-C542-8A04-639E736DBB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3507" y="2659487"/>
            <a:ext cx="971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+ ١</a:t>
            </a:r>
          </a:p>
        </p:txBody>
      </p:sp>
      <p:sp>
        <p:nvSpPr>
          <p:cNvPr id="123" name="Line 22">
            <a:extLst>
              <a:ext uri="{FF2B5EF4-FFF2-40B4-BE49-F238E27FC236}">
                <a16:creationId xmlns:a16="http://schemas.microsoft.com/office/drawing/2014/main" id="{EBA8C5F0-F580-524C-9869-71A431CD95D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85557" y="3307187"/>
            <a:ext cx="23399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24" name="Line 23">
            <a:extLst>
              <a:ext uri="{FF2B5EF4-FFF2-40B4-BE49-F238E27FC236}">
                <a16:creationId xmlns:a16="http://schemas.microsoft.com/office/drawing/2014/main" id="{E8968EE7-225B-B442-97C3-9B4709EB183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98332" y="2372149"/>
            <a:ext cx="144463" cy="7540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25" name="Text Box 24">
            <a:extLst>
              <a:ext uri="{FF2B5EF4-FFF2-40B4-BE49-F238E27FC236}">
                <a16:creationId xmlns:a16="http://schemas.microsoft.com/office/drawing/2014/main" id="{17A89384-8FB2-F44F-8EF3-96C0EDC149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8582" y="3462762"/>
            <a:ext cx="2232025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ar-SA" altLang="ar-SA" sz="2400" b="1" dirty="0">
                <a:solidFill>
                  <a:schemeClr val="accent2">
                    <a:lumMod val="75000"/>
                  </a:schemeClr>
                </a:solidFill>
              </a:rPr>
              <a:t>١١  &gt;  ن</a:t>
            </a:r>
          </a:p>
        </p:txBody>
      </p:sp>
      <p:sp>
        <p:nvSpPr>
          <p:cNvPr id="126" name="مربع نص 18">
            <a:extLst>
              <a:ext uri="{FF2B5EF4-FFF2-40B4-BE49-F238E27FC236}">
                <a16:creationId xmlns:a16="http://schemas.microsoft.com/office/drawing/2014/main" id="{E851920C-48F1-484A-B204-6D1E2B60EB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4500" y="1571439"/>
            <a:ext cx="1476375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SA" altLang="ar-SA" sz="1800" dirty="0"/>
              <a:t>٥/ صـ ١٢٧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75DDEFBB-D521-6E47-A085-EAD694ED6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5527" y="6285754"/>
            <a:ext cx="2743200" cy="365125"/>
          </a:xfrm>
        </p:spPr>
        <p:txBody>
          <a:bodyPr/>
          <a:lstStyle/>
          <a:p>
            <a:fld id="{C1D25D02-5F25-481F-8F15-E4E09A7204AF}" type="slidenum">
              <a:rPr lang="ar-SA" smtClean="0"/>
              <a:t>394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8969976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2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9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4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800" decel="100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9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10" grpId="0" animBg="1"/>
      <p:bldP spid="111" grpId="0" animBg="1"/>
      <p:bldP spid="117" grpId="0"/>
      <p:bldP spid="118" grpId="0"/>
      <p:bldP spid="120" grpId="0"/>
      <p:bldP spid="121" grpId="0"/>
      <p:bldP spid="122" grpId="0"/>
      <p:bldP spid="1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408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5909166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10284888" y="853517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تأكد</a:t>
            </a:r>
          </a:p>
        </p:txBody>
      </p:sp>
      <p:sp>
        <p:nvSpPr>
          <p:cNvPr id="109" name="AutoShape 13">
            <a:extLst>
              <a:ext uri="{FF2B5EF4-FFF2-40B4-BE49-F238E27FC236}">
                <a16:creationId xmlns:a16="http://schemas.microsoft.com/office/drawing/2014/main" id="{890C9ACB-8572-6740-9AFE-80E9E1A948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2132" y="1168079"/>
            <a:ext cx="5364162" cy="611188"/>
          </a:xfrm>
          <a:prstGeom prst="octagon">
            <a:avLst>
              <a:gd name="adj" fmla="val 29287"/>
            </a:avLst>
          </a:prstGeom>
          <a:solidFill>
            <a:srgbClr val="FF99CC">
              <a:alpha val="3098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000" b="1"/>
              <a:t>حل المتباينة   ٨ن ≥  ٧ن  ــ  ٣   وتحقق من صحة الحل</a:t>
            </a:r>
            <a:endParaRPr lang="en-US" altLang="ar-SA" sz="2000" b="1"/>
          </a:p>
        </p:txBody>
      </p:sp>
      <p:sp>
        <p:nvSpPr>
          <p:cNvPr id="111" name="Rectangle 17">
            <a:extLst>
              <a:ext uri="{FF2B5EF4-FFF2-40B4-BE49-F238E27FC236}">
                <a16:creationId xmlns:a16="http://schemas.microsoft.com/office/drawing/2014/main" id="{E5331EE8-1C36-F242-A16E-66AB105758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5926" y="1939521"/>
            <a:ext cx="5402262" cy="43195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0FF99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ar-SA" sz="2000" b="1"/>
          </a:p>
        </p:txBody>
      </p:sp>
      <p:sp>
        <p:nvSpPr>
          <p:cNvPr id="112" name="Rectangle 18">
            <a:extLst>
              <a:ext uri="{FF2B5EF4-FFF2-40B4-BE49-F238E27FC236}">
                <a16:creationId xmlns:a16="http://schemas.microsoft.com/office/drawing/2014/main" id="{3C83D25E-722C-FC44-BEFE-A1BD01889B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5926" y="4927196"/>
            <a:ext cx="5400675" cy="1044575"/>
          </a:xfrm>
          <a:prstGeom prst="rect">
            <a:avLst/>
          </a:prstGeom>
          <a:solidFill>
            <a:srgbClr val="CC9900">
              <a:alpha val="3882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ar-SA" sz="2000" b="1"/>
          </a:p>
        </p:txBody>
      </p:sp>
      <p:grpSp>
        <p:nvGrpSpPr>
          <p:cNvPr id="113" name="Group 19">
            <a:extLst>
              <a:ext uri="{FF2B5EF4-FFF2-40B4-BE49-F238E27FC236}">
                <a16:creationId xmlns:a16="http://schemas.microsoft.com/office/drawing/2014/main" id="{3DE2C79C-D634-5844-8616-46ED1A2FF28B}"/>
              </a:ext>
            </a:extLst>
          </p:cNvPr>
          <p:cNvGrpSpPr>
            <a:grpSpLocks/>
          </p:cNvGrpSpPr>
          <p:nvPr/>
        </p:nvGrpSpPr>
        <p:grpSpPr bwMode="auto">
          <a:xfrm>
            <a:off x="4196651" y="5108171"/>
            <a:ext cx="4067175" cy="854075"/>
            <a:chOff x="317" y="3158"/>
            <a:chExt cx="2562" cy="538"/>
          </a:xfrm>
        </p:grpSpPr>
        <p:sp>
          <p:nvSpPr>
            <p:cNvPr id="114" name="Line 20">
              <a:extLst>
                <a:ext uri="{FF2B5EF4-FFF2-40B4-BE49-F238E27FC236}">
                  <a16:creationId xmlns:a16="http://schemas.microsoft.com/office/drawing/2014/main" id="{057C0440-E526-7F4D-9EEF-8CED68AFF4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5" y="3302"/>
              <a:ext cx="249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15" name="Text Box 21">
              <a:extLst>
                <a:ext uri="{FF2B5EF4-FFF2-40B4-BE49-F238E27FC236}">
                  <a16:creationId xmlns:a16="http://schemas.microsoft.com/office/drawing/2014/main" id="{762D4D6D-3760-D944-9084-7A3902F039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7" y="3158"/>
              <a:ext cx="2540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endParaRPr lang="ar-SA" altLang="ar-SA" sz="2000" b="1"/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  ــ ١      ــ ٢        ــ ٣        ــ ٤        ــ ٥</a:t>
              </a:r>
              <a:endParaRPr lang="he-IL" altLang="ar-SA" sz="2000" b="1"/>
            </a:p>
          </p:txBody>
        </p:sp>
      </p:grpSp>
      <p:sp>
        <p:nvSpPr>
          <p:cNvPr id="116" name="Oval 22">
            <a:extLst>
              <a:ext uri="{FF2B5EF4-FFF2-40B4-BE49-F238E27FC236}">
                <a16:creationId xmlns:a16="http://schemas.microsoft.com/office/drawing/2014/main" id="{CBEFFC8D-FB58-F745-93B1-922765C86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6251" y="5227233"/>
            <a:ext cx="215900" cy="215900"/>
          </a:xfrm>
          <a:prstGeom prst="ellipse">
            <a:avLst/>
          </a:prstGeom>
          <a:solidFill>
            <a:srgbClr val="FF6600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17" name="AutoShape 23">
            <a:extLst>
              <a:ext uri="{FF2B5EF4-FFF2-40B4-BE49-F238E27FC236}">
                <a16:creationId xmlns:a16="http://schemas.microsoft.com/office/drawing/2014/main" id="{43CF8439-647F-DC47-8AC9-192382E174E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298501" y="5171671"/>
            <a:ext cx="2074862" cy="323850"/>
          </a:xfrm>
          <a:prstGeom prst="leftArrow">
            <a:avLst>
              <a:gd name="adj1" fmla="val 50000"/>
              <a:gd name="adj2" fmla="val 160172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18" name="Text Box 24">
            <a:extLst>
              <a:ext uri="{FF2B5EF4-FFF2-40B4-BE49-F238E27FC236}">
                <a16:creationId xmlns:a16="http://schemas.microsoft.com/office/drawing/2014/main" id="{7F6A5AE8-1779-E74D-8BC7-5AD496DF14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6626" y="4063596"/>
            <a:ext cx="19446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مجموعة الحل :</a:t>
            </a:r>
          </a:p>
        </p:txBody>
      </p:sp>
      <p:sp>
        <p:nvSpPr>
          <p:cNvPr id="119" name="Text Box 25">
            <a:extLst>
              <a:ext uri="{FF2B5EF4-FFF2-40B4-BE49-F238E27FC236}">
                <a16:creationId xmlns:a16="http://schemas.microsoft.com/office/drawing/2014/main" id="{030EC7D1-478E-5246-951A-FC5F7A44D4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8088" y="4063596"/>
            <a:ext cx="2376488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ar-SA" altLang="ar-SA" sz="2400" b="1" dirty="0">
                <a:solidFill>
                  <a:schemeClr val="accent5">
                    <a:lumMod val="50000"/>
                  </a:schemeClr>
                </a:solidFill>
              </a:rPr>
              <a:t>{ ن │ ن  ≥  ــ ٣ }</a:t>
            </a:r>
          </a:p>
        </p:txBody>
      </p:sp>
      <p:sp>
        <p:nvSpPr>
          <p:cNvPr id="120" name="Text Box 26">
            <a:extLst>
              <a:ext uri="{FF2B5EF4-FFF2-40B4-BE49-F238E27FC236}">
                <a16:creationId xmlns:a16="http://schemas.microsoft.com/office/drawing/2014/main" id="{14DD8157-0CAE-4A49-8706-0909E7760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7838" y="2191933"/>
            <a:ext cx="21955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٨ن ≥  ٧ن  ــ  ٣</a:t>
            </a:r>
          </a:p>
        </p:txBody>
      </p:sp>
      <p:sp>
        <p:nvSpPr>
          <p:cNvPr id="121" name="Text Box 27">
            <a:extLst>
              <a:ext uri="{FF2B5EF4-FFF2-40B4-BE49-F238E27FC236}">
                <a16:creationId xmlns:a16="http://schemas.microsoft.com/office/drawing/2014/main" id="{BD5073BE-59D4-2845-AC8A-3DA25AB688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0726" y="2479271"/>
            <a:ext cx="900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ــ ٧ن</a:t>
            </a:r>
          </a:p>
        </p:txBody>
      </p:sp>
      <p:sp>
        <p:nvSpPr>
          <p:cNvPr id="122" name="Text Box 28">
            <a:extLst>
              <a:ext uri="{FF2B5EF4-FFF2-40B4-BE49-F238E27FC236}">
                <a16:creationId xmlns:a16="http://schemas.microsoft.com/office/drawing/2014/main" id="{1086AE59-8741-3E4E-89B0-F1396182F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7126" y="2479271"/>
            <a:ext cx="971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ــ ٧ن</a:t>
            </a:r>
          </a:p>
        </p:txBody>
      </p:sp>
      <p:sp>
        <p:nvSpPr>
          <p:cNvPr id="123" name="Line 29">
            <a:extLst>
              <a:ext uri="{FF2B5EF4-FFF2-40B4-BE49-F238E27FC236}">
                <a16:creationId xmlns:a16="http://schemas.microsoft.com/office/drawing/2014/main" id="{609E07C8-809D-8E4D-82D1-C4A368E329B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07838" y="3126971"/>
            <a:ext cx="23399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24" name="Line 30">
            <a:extLst>
              <a:ext uri="{FF2B5EF4-FFF2-40B4-BE49-F238E27FC236}">
                <a16:creationId xmlns:a16="http://schemas.microsoft.com/office/drawing/2014/main" id="{6DDE5EDA-1F8D-4748-A44E-2EA8BFDF247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923851" y="2191933"/>
            <a:ext cx="144462" cy="7540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25" name="Text Box 31">
            <a:extLst>
              <a:ext uri="{FF2B5EF4-FFF2-40B4-BE49-F238E27FC236}">
                <a16:creationId xmlns:a16="http://schemas.microsoft.com/office/drawing/2014/main" id="{1EC2A543-956C-9048-85F9-67342E45E2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2113" y="3282546"/>
            <a:ext cx="2232025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ar-SA" altLang="ar-SA" sz="2400" b="1" dirty="0">
                <a:solidFill>
                  <a:schemeClr val="accent2">
                    <a:lumMod val="75000"/>
                  </a:schemeClr>
                </a:solidFill>
              </a:rPr>
              <a:t>ن  ≥  ــ ٣</a:t>
            </a:r>
          </a:p>
        </p:txBody>
      </p:sp>
      <p:sp>
        <p:nvSpPr>
          <p:cNvPr id="126" name="مربع نص 18">
            <a:extLst>
              <a:ext uri="{FF2B5EF4-FFF2-40B4-BE49-F238E27FC236}">
                <a16:creationId xmlns:a16="http://schemas.microsoft.com/office/drawing/2014/main" id="{87995E37-AD86-E044-A993-BACBEAEB39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8103" y="1570353"/>
            <a:ext cx="1476375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SA" altLang="ar-SA" sz="1800" dirty="0"/>
              <a:t>٦/ صـ ١٢٧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537FAA24-6E13-0C43-B666-8D5BE3F4F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2002" y="6226183"/>
            <a:ext cx="2743200" cy="365125"/>
          </a:xfrm>
        </p:spPr>
        <p:txBody>
          <a:bodyPr/>
          <a:lstStyle/>
          <a:p>
            <a:fld id="{C1D25D02-5F25-481F-8F15-E4E09A7204AF}" type="slidenum">
              <a:rPr lang="ar-SA" smtClean="0"/>
              <a:t>395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078071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2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9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4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800" decel="100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11" grpId="0" animBg="1"/>
      <p:bldP spid="112" grpId="0" animBg="1"/>
      <p:bldP spid="118" grpId="0"/>
      <p:bldP spid="119" grpId="0"/>
      <p:bldP spid="120" grpId="0"/>
      <p:bldP spid="121" grpId="0"/>
      <p:bldP spid="122" grpId="0"/>
      <p:bldP spid="1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408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5909166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10284888" y="853517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تدرب</a:t>
            </a:r>
          </a:p>
        </p:txBody>
      </p:sp>
      <p:sp>
        <p:nvSpPr>
          <p:cNvPr id="109" name="AutoShape 13">
            <a:extLst>
              <a:ext uri="{FF2B5EF4-FFF2-40B4-BE49-F238E27FC236}">
                <a16:creationId xmlns:a16="http://schemas.microsoft.com/office/drawing/2014/main" id="{89070975-0CAE-4B4D-9719-51084B4B03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9719" y="1207963"/>
            <a:ext cx="5364162" cy="611188"/>
          </a:xfrm>
          <a:prstGeom prst="octagon">
            <a:avLst>
              <a:gd name="adj" fmla="val 29287"/>
            </a:avLst>
          </a:prstGeom>
          <a:solidFill>
            <a:srgbClr val="FF99CC">
              <a:alpha val="3098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000" b="1"/>
              <a:t>حل المتباينة   ف ــ  ٦ ≥  ٣   ثم مثل الحل على خط الأعداد</a:t>
            </a:r>
            <a:endParaRPr lang="en-US" altLang="ar-SA" sz="2000" b="1"/>
          </a:p>
        </p:txBody>
      </p:sp>
      <p:sp>
        <p:nvSpPr>
          <p:cNvPr id="110" name="Rectangle 3">
            <a:extLst>
              <a:ext uri="{FF2B5EF4-FFF2-40B4-BE49-F238E27FC236}">
                <a16:creationId xmlns:a16="http://schemas.microsoft.com/office/drawing/2014/main" id="{769B2583-928E-D046-B3FA-17905D986F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3856" y="2135205"/>
            <a:ext cx="5402262" cy="41970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0FF99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ar-SA" sz="2000" b="1"/>
          </a:p>
        </p:txBody>
      </p:sp>
      <p:sp>
        <p:nvSpPr>
          <p:cNvPr id="111" name="Text Box 4">
            <a:extLst>
              <a:ext uri="{FF2B5EF4-FFF2-40B4-BE49-F238E27FC236}">
                <a16:creationId xmlns:a16="http://schemas.microsoft.com/office/drawing/2014/main" id="{C5AB77C8-D186-2949-9271-57EE5E54E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7818" y="2387616"/>
            <a:ext cx="2160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ف ــ ٦ ≥  ٣</a:t>
            </a:r>
          </a:p>
        </p:txBody>
      </p:sp>
      <p:sp>
        <p:nvSpPr>
          <p:cNvPr id="112" name="Text Box 5">
            <a:extLst>
              <a:ext uri="{FF2B5EF4-FFF2-40B4-BE49-F238E27FC236}">
                <a16:creationId xmlns:a16="http://schemas.microsoft.com/office/drawing/2014/main" id="{23B9546A-DA4B-A14C-A062-493BEE2BD0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7643" y="2759091"/>
            <a:ext cx="827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+ ٦</a:t>
            </a:r>
          </a:p>
        </p:txBody>
      </p:sp>
      <p:sp>
        <p:nvSpPr>
          <p:cNvPr id="113" name="Line 6">
            <a:extLst>
              <a:ext uri="{FF2B5EF4-FFF2-40B4-BE49-F238E27FC236}">
                <a16:creationId xmlns:a16="http://schemas.microsoft.com/office/drawing/2014/main" id="{A2161EF2-E621-BF4B-8237-3351E8D98E8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76243" y="2495566"/>
            <a:ext cx="325438" cy="5762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14" name="Text Box 7">
            <a:extLst>
              <a:ext uri="{FF2B5EF4-FFF2-40B4-BE49-F238E27FC236}">
                <a16:creationId xmlns:a16="http://schemas.microsoft.com/office/drawing/2014/main" id="{B3BF1619-ABF8-6F4D-8E56-C6A72C7B7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1206" y="3478229"/>
            <a:ext cx="1692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ف      ≥  ٩</a:t>
            </a:r>
          </a:p>
        </p:txBody>
      </p:sp>
      <p:sp>
        <p:nvSpPr>
          <p:cNvPr id="115" name="Rectangle 8">
            <a:extLst>
              <a:ext uri="{FF2B5EF4-FFF2-40B4-BE49-F238E27FC236}">
                <a16:creationId xmlns:a16="http://schemas.microsoft.com/office/drawing/2014/main" id="{55DC03D6-1E90-A94E-B8FC-58FABDDF2A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3856" y="5122879"/>
            <a:ext cx="5400675" cy="1044575"/>
          </a:xfrm>
          <a:prstGeom prst="rect">
            <a:avLst/>
          </a:prstGeom>
          <a:solidFill>
            <a:srgbClr val="CC9900">
              <a:alpha val="3882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ar-SA" sz="2000" b="1"/>
          </a:p>
        </p:txBody>
      </p:sp>
      <p:grpSp>
        <p:nvGrpSpPr>
          <p:cNvPr id="116" name="Group 9">
            <a:extLst>
              <a:ext uri="{FF2B5EF4-FFF2-40B4-BE49-F238E27FC236}">
                <a16:creationId xmlns:a16="http://schemas.microsoft.com/office/drawing/2014/main" id="{30E57185-B0AE-454F-B8E8-14B52EE75F7F}"/>
              </a:ext>
            </a:extLst>
          </p:cNvPr>
          <p:cNvGrpSpPr>
            <a:grpSpLocks/>
          </p:cNvGrpSpPr>
          <p:nvPr/>
        </p:nvGrpSpPr>
        <p:grpSpPr bwMode="auto">
          <a:xfrm>
            <a:off x="4604581" y="5303854"/>
            <a:ext cx="4067175" cy="854075"/>
            <a:chOff x="317" y="3158"/>
            <a:chExt cx="2562" cy="538"/>
          </a:xfrm>
        </p:grpSpPr>
        <p:sp>
          <p:nvSpPr>
            <p:cNvPr id="117" name="Line 10">
              <a:extLst>
                <a:ext uri="{FF2B5EF4-FFF2-40B4-BE49-F238E27FC236}">
                  <a16:creationId xmlns:a16="http://schemas.microsoft.com/office/drawing/2014/main" id="{E0F7737B-3419-954E-9713-2F8E1F63FB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5" y="3302"/>
              <a:ext cx="249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18" name="Text Box 11">
              <a:extLst>
                <a:ext uri="{FF2B5EF4-FFF2-40B4-BE49-F238E27FC236}">
                  <a16:creationId xmlns:a16="http://schemas.microsoft.com/office/drawing/2014/main" id="{ACEC84BE-F590-1D40-8310-F9A61975E2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7" y="3158"/>
              <a:ext cx="2540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endParaRPr lang="ar-SA" altLang="ar-SA" sz="2000" b="1"/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   ١١       ١٠         ٩          ٨          ٧</a:t>
              </a:r>
              <a:endParaRPr lang="he-IL" altLang="ar-SA" sz="2000" b="1"/>
            </a:p>
          </p:txBody>
        </p:sp>
      </p:grpSp>
      <p:sp>
        <p:nvSpPr>
          <p:cNvPr id="119" name="Oval 12">
            <a:extLst>
              <a:ext uri="{FF2B5EF4-FFF2-40B4-BE49-F238E27FC236}">
                <a16:creationId xmlns:a16="http://schemas.microsoft.com/office/drawing/2014/main" id="{52FBEADF-11CB-EA44-AB9B-AE7FB5E67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4181" y="5422916"/>
            <a:ext cx="215900" cy="215900"/>
          </a:xfrm>
          <a:prstGeom prst="ellipse">
            <a:avLst/>
          </a:prstGeom>
          <a:solidFill>
            <a:srgbClr val="FF6600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20" name="AutoShape 13">
            <a:extLst>
              <a:ext uri="{FF2B5EF4-FFF2-40B4-BE49-F238E27FC236}">
                <a16:creationId xmlns:a16="http://schemas.microsoft.com/office/drawing/2014/main" id="{97D5931F-40F9-4149-ADF7-FD6E5E710E53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706431" y="5367354"/>
            <a:ext cx="2074862" cy="323850"/>
          </a:xfrm>
          <a:prstGeom prst="leftArrow">
            <a:avLst>
              <a:gd name="adj1" fmla="val 50000"/>
              <a:gd name="adj2" fmla="val 160172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21" name="Line 14">
            <a:extLst>
              <a:ext uri="{FF2B5EF4-FFF2-40B4-BE49-F238E27FC236}">
                <a16:creationId xmlns:a16="http://schemas.microsoft.com/office/drawing/2014/main" id="{F66D0A72-3F4B-F14E-B7B5-BB39B663BF5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60231" y="3322654"/>
            <a:ext cx="2413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22" name="Text Box 15">
            <a:extLst>
              <a:ext uri="{FF2B5EF4-FFF2-40B4-BE49-F238E27FC236}">
                <a16:creationId xmlns:a16="http://schemas.microsoft.com/office/drawing/2014/main" id="{DDB9DAA2-78B9-824A-8E72-F81A0863E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9631" y="2760679"/>
            <a:ext cx="836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+ ٦</a:t>
            </a:r>
          </a:p>
        </p:txBody>
      </p:sp>
      <p:sp>
        <p:nvSpPr>
          <p:cNvPr id="123" name="Text Box 16">
            <a:extLst>
              <a:ext uri="{FF2B5EF4-FFF2-40B4-BE49-F238E27FC236}">
                <a16:creationId xmlns:a16="http://schemas.microsoft.com/office/drawing/2014/main" id="{BCC3BE10-06D5-134F-B302-2FD41A6B66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4556" y="4259279"/>
            <a:ext cx="19446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مجموعة الحل :</a:t>
            </a:r>
          </a:p>
        </p:txBody>
      </p:sp>
      <p:sp>
        <p:nvSpPr>
          <p:cNvPr id="124" name="Text Box 17">
            <a:extLst>
              <a:ext uri="{FF2B5EF4-FFF2-40B4-BE49-F238E27FC236}">
                <a16:creationId xmlns:a16="http://schemas.microsoft.com/office/drawing/2014/main" id="{DA4B6FEB-3B03-4A4D-95D2-BE7BA9C044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6018" y="4259279"/>
            <a:ext cx="2376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chemeClr val="accent5">
                    <a:lumMod val="50000"/>
                  </a:schemeClr>
                </a:solidFill>
              </a:rPr>
              <a:t>{ </a:t>
            </a:r>
            <a:r>
              <a:rPr lang="ar-SA" altLang="ar-SA" sz="2400" b="1" dirty="0" err="1">
                <a:solidFill>
                  <a:schemeClr val="accent5">
                    <a:lumMod val="50000"/>
                  </a:schemeClr>
                </a:solidFill>
              </a:rPr>
              <a:t>ف</a:t>
            </a:r>
            <a:r>
              <a:rPr lang="ar-SA" altLang="ar-SA" sz="2400" b="1" dirty="0">
                <a:solidFill>
                  <a:schemeClr val="accent5">
                    <a:lumMod val="50000"/>
                  </a:schemeClr>
                </a:solidFill>
              </a:rPr>
              <a:t> │ </a:t>
            </a:r>
            <a:r>
              <a:rPr lang="ar-SA" altLang="ar-SA" sz="2400" b="1" dirty="0" err="1">
                <a:solidFill>
                  <a:schemeClr val="accent5">
                    <a:lumMod val="50000"/>
                  </a:schemeClr>
                </a:solidFill>
              </a:rPr>
              <a:t>ف</a:t>
            </a:r>
            <a:r>
              <a:rPr lang="ar-SA" altLang="ar-SA" sz="2400" b="1" dirty="0">
                <a:solidFill>
                  <a:schemeClr val="accent5">
                    <a:lumMod val="50000"/>
                  </a:schemeClr>
                </a:solidFill>
              </a:rPr>
              <a:t>  ≥  ٩ }</a:t>
            </a:r>
          </a:p>
        </p:txBody>
      </p:sp>
      <p:sp>
        <p:nvSpPr>
          <p:cNvPr id="126" name="مربع نص 18">
            <a:extLst>
              <a:ext uri="{FF2B5EF4-FFF2-40B4-BE49-F238E27FC236}">
                <a16:creationId xmlns:a16="http://schemas.microsoft.com/office/drawing/2014/main" id="{C6046C65-2300-B24B-AAAF-684CDC61E7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0077" y="1571439"/>
            <a:ext cx="1476375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SA" altLang="ar-SA" sz="1800" dirty="0"/>
              <a:t>١٠/ صـ ١٢٧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431F3D5B-DC3D-8A46-9D29-F867541F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396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54882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2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9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4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800" decel="100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800" decel="100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10" grpId="0" animBg="1"/>
      <p:bldP spid="111" grpId="0"/>
      <p:bldP spid="112" grpId="0"/>
      <p:bldP spid="114" grpId="0"/>
      <p:bldP spid="115" grpId="0" animBg="1"/>
      <p:bldP spid="122" grpId="0"/>
      <p:bldP spid="123" grpId="0"/>
      <p:bldP spid="1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408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5909166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10284888" y="853517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تدرب</a:t>
            </a:r>
          </a:p>
        </p:txBody>
      </p:sp>
      <p:sp>
        <p:nvSpPr>
          <p:cNvPr id="109" name="AutoShape 13">
            <a:extLst>
              <a:ext uri="{FF2B5EF4-FFF2-40B4-BE49-F238E27FC236}">
                <a16:creationId xmlns:a16="http://schemas.microsoft.com/office/drawing/2014/main" id="{DDB6E131-2F9E-9146-AE70-8BCA31267B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9149" y="1364238"/>
            <a:ext cx="5364162" cy="611188"/>
          </a:xfrm>
          <a:prstGeom prst="octagon">
            <a:avLst>
              <a:gd name="adj" fmla="val 29287"/>
            </a:avLst>
          </a:prstGeom>
          <a:solidFill>
            <a:srgbClr val="FF99CC">
              <a:alpha val="3098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000" b="1"/>
              <a:t>حل المتباينة   و ــ  ٥      ٢و   ثم مثل الحل على خط الأعداد</a:t>
            </a:r>
            <a:endParaRPr lang="en-US" altLang="ar-SA" sz="2000" b="1"/>
          </a:p>
        </p:txBody>
      </p:sp>
      <p:sp>
        <p:nvSpPr>
          <p:cNvPr id="110" name="Rectangle 3">
            <a:extLst>
              <a:ext uri="{FF2B5EF4-FFF2-40B4-BE49-F238E27FC236}">
                <a16:creationId xmlns:a16="http://schemas.microsoft.com/office/drawing/2014/main" id="{E58B8D93-68F4-D74C-9827-BBB476CF10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7074" y="2163808"/>
            <a:ext cx="5402262" cy="42019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FF99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ar-SA" sz="2000" b="1"/>
          </a:p>
        </p:txBody>
      </p:sp>
      <p:sp>
        <p:nvSpPr>
          <p:cNvPr id="111" name="Text Box 4">
            <a:extLst>
              <a:ext uri="{FF2B5EF4-FFF2-40B4-BE49-F238E27FC236}">
                <a16:creationId xmlns:a16="http://schemas.microsoft.com/office/drawing/2014/main" id="{7DBB7867-1517-EB43-893E-FD008A7AE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7186" y="2278108"/>
            <a:ext cx="2160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و ــ ٥    ٢و</a:t>
            </a:r>
          </a:p>
        </p:txBody>
      </p:sp>
      <p:sp>
        <p:nvSpPr>
          <p:cNvPr id="112" name="Text Box 5">
            <a:extLst>
              <a:ext uri="{FF2B5EF4-FFF2-40B4-BE49-F238E27FC236}">
                <a16:creationId xmlns:a16="http://schemas.microsoft.com/office/drawing/2014/main" id="{E7D5375F-BFF1-CC44-B2C4-F02FB8B1A3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1024" y="2722608"/>
            <a:ext cx="828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- و</a:t>
            </a:r>
          </a:p>
        </p:txBody>
      </p:sp>
      <p:sp>
        <p:nvSpPr>
          <p:cNvPr id="113" name="Line 6">
            <a:extLst>
              <a:ext uri="{FF2B5EF4-FFF2-40B4-BE49-F238E27FC236}">
                <a16:creationId xmlns:a16="http://schemas.microsoft.com/office/drawing/2014/main" id="{1432297B-06C1-D74B-B9F9-7EDA44B54F4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58511" y="2540045"/>
            <a:ext cx="325438" cy="5762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14" name="Text Box 7">
            <a:extLst>
              <a:ext uri="{FF2B5EF4-FFF2-40B4-BE49-F238E27FC236}">
                <a16:creationId xmlns:a16="http://schemas.microsoft.com/office/drawing/2014/main" id="{88ACA44D-E6A4-1B4E-82B7-3FDB3C4E54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4424" y="3506833"/>
            <a:ext cx="1692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-٥           و</a:t>
            </a:r>
          </a:p>
        </p:txBody>
      </p:sp>
      <p:sp>
        <p:nvSpPr>
          <p:cNvPr id="115" name="Rectangle 8">
            <a:extLst>
              <a:ext uri="{FF2B5EF4-FFF2-40B4-BE49-F238E27FC236}">
                <a16:creationId xmlns:a16="http://schemas.microsoft.com/office/drawing/2014/main" id="{AA03E70D-7CAF-2745-820A-8060007A00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7074" y="5151483"/>
            <a:ext cx="5400675" cy="1044575"/>
          </a:xfrm>
          <a:prstGeom prst="rect">
            <a:avLst/>
          </a:prstGeom>
          <a:solidFill>
            <a:srgbClr val="CC9900">
              <a:alpha val="3882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ar-SA" sz="2000" b="1"/>
          </a:p>
        </p:txBody>
      </p:sp>
      <p:grpSp>
        <p:nvGrpSpPr>
          <p:cNvPr id="116" name="Group 9">
            <a:extLst>
              <a:ext uri="{FF2B5EF4-FFF2-40B4-BE49-F238E27FC236}">
                <a16:creationId xmlns:a16="http://schemas.microsoft.com/office/drawing/2014/main" id="{287F5AD2-19F7-5C48-A50A-B7B9E5E06AF0}"/>
              </a:ext>
            </a:extLst>
          </p:cNvPr>
          <p:cNvGrpSpPr>
            <a:grpSpLocks/>
          </p:cNvGrpSpPr>
          <p:nvPr/>
        </p:nvGrpSpPr>
        <p:grpSpPr bwMode="auto">
          <a:xfrm>
            <a:off x="3915386" y="5332458"/>
            <a:ext cx="4319588" cy="862012"/>
            <a:chOff x="158" y="3158"/>
            <a:chExt cx="2721" cy="543"/>
          </a:xfrm>
        </p:grpSpPr>
        <p:sp>
          <p:nvSpPr>
            <p:cNvPr id="117" name="Line 10">
              <a:extLst>
                <a:ext uri="{FF2B5EF4-FFF2-40B4-BE49-F238E27FC236}">
                  <a16:creationId xmlns:a16="http://schemas.microsoft.com/office/drawing/2014/main" id="{602B7E72-5D2F-DD4C-B386-C1858D6B936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5" y="3302"/>
              <a:ext cx="249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18" name="Text Box 11">
              <a:extLst>
                <a:ext uri="{FF2B5EF4-FFF2-40B4-BE49-F238E27FC236}">
                  <a16:creationId xmlns:a16="http://schemas.microsoft.com/office/drawing/2014/main" id="{89D87F7F-029C-7248-BB89-6648E571B7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8" y="3158"/>
              <a:ext cx="2699" cy="5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endParaRPr lang="ar-SA" altLang="ar-SA" sz="2000" b="1"/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   -٣       -٤         -٥          -٦      -٧</a:t>
              </a:r>
              <a:endParaRPr lang="he-IL" altLang="ar-SA" sz="2000" b="1"/>
            </a:p>
          </p:txBody>
        </p:sp>
      </p:grpSp>
      <p:sp>
        <p:nvSpPr>
          <p:cNvPr id="119" name="Oval 12">
            <a:extLst>
              <a:ext uri="{FF2B5EF4-FFF2-40B4-BE49-F238E27FC236}">
                <a16:creationId xmlns:a16="http://schemas.microsoft.com/office/drawing/2014/main" id="{B12E99AD-3B8E-CF43-8885-7D5397D287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7399" y="5451520"/>
            <a:ext cx="215900" cy="215900"/>
          </a:xfrm>
          <a:prstGeom prst="ellipse">
            <a:avLst/>
          </a:prstGeom>
          <a:solidFill>
            <a:srgbClr val="FF6600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20" name="AutoShape 13">
            <a:extLst>
              <a:ext uri="{FF2B5EF4-FFF2-40B4-BE49-F238E27FC236}">
                <a16:creationId xmlns:a16="http://schemas.microsoft.com/office/drawing/2014/main" id="{E11B79B2-D7DD-6D49-AC7E-46116FEB11F1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269649" y="5395958"/>
            <a:ext cx="2074862" cy="323850"/>
          </a:xfrm>
          <a:prstGeom prst="leftArrow">
            <a:avLst>
              <a:gd name="adj1" fmla="val 50000"/>
              <a:gd name="adj2" fmla="val 160172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21" name="Line 14">
            <a:extLst>
              <a:ext uri="{FF2B5EF4-FFF2-40B4-BE49-F238E27FC236}">
                <a16:creationId xmlns:a16="http://schemas.microsoft.com/office/drawing/2014/main" id="{E9C7BA39-189A-5143-85AD-661607967DB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23449" y="3351258"/>
            <a:ext cx="2413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22" name="Text Box 16">
            <a:extLst>
              <a:ext uri="{FF2B5EF4-FFF2-40B4-BE49-F238E27FC236}">
                <a16:creationId xmlns:a16="http://schemas.microsoft.com/office/drawing/2014/main" id="{FD36AAAA-763C-F646-ACD1-3156E855FC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7774" y="4287883"/>
            <a:ext cx="19446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مجموعة الحل :</a:t>
            </a:r>
          </a:p>
        </p:txBody>
      </p:sp>
      <p:sp>
        <p:nvSpPr>
          <p:cNvPr id="123" name="Text Box 17">
            <a:extLst>
              <a:ext uri="{FF2B5EF4-FFF2-40B4-BE49-F238E27FC236}">
                <a16:creationId xmlns:a16="http://schemas.microsoft.com/office/drawing/2014/main" id="{AAC97B6B-C5EA-D442-B198-DE86364C52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9236" y="4287883"/>
            <a:ext cx="2376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{ و │ و≥  -٥ }</a:t>
            </a:r>
          </a:p>
        </p:txBody>
      </p:sp>
      <p:sp>
        <p:nvSpPr>
          <p:cNvPr id="125" name="مربع نص 18">
            <a:extLst>
              <a:ext uri="{FF2B5EF4-FFF2-40B4-BE49-F238E27FC236}">
                <a16:creationId xmlns:a16="http://schemas.microsoft.com/office/drawing/2014/main" id="{AC14E6C5-7A3B-4F42-9DA4-65FE65ECA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3047" y="1312373"/>
            <a:ext cx="1476375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SA" altLang="ar-SA" sz="1800" dirty="0"/>
              <a:t>١٦صـ ١٢٧</a:t>
            </a:r>
          </a:p>
        </p:txBody>
      </p:sp>
      <p:sp>
        <p:nvSpPr>
          <p:cNvPr id="126" name="مستطيل 1">
            <a:extLst>
              <a:ext uri="{FF2B5EF4-FFF2-40B4-BE49-F238E27FC236}">
                <a16:creationId xmlns:a16="http://schemas.microsoft.com/office/drawing/2014/main" id="{2BD19693-98F1-654D-85F5-15CFFFACFD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5836" y="1193845"/>
            <a:ext cx="311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SA" altLang="ar-SA" sz="1800"/>
              <a:t>≥</a:t>
            </a:r>
          </a:p>
        </p:txBody>
      </p:sp>
      <p:sp>
        <p:nvSpPr>
          <p:cNvPr id="127" name="مستطيل 20">
            <a:extLst>
              <a:ext uri="{FF2B5EF4-FFF2-40B4-BE49-F238E27FC236}">
                <a16:creationId xmlns:a16="http://schemas.microsoft.com/office/drawing/2014/main" id="{C24585BB-F82F-2A43-919A-7519632CED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4824" y="3530645"/>
            <a:ext cx="311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SA" altLang="ar-SA" sz="1800"/>
              <a:t>≥</a:t>
            </a:r>
          </a:p>
        </p:txBody>
      </p:sp>
      <p:sp>
        <p:nvSpPr>
          <p:cNvPr id="128" name="مستطيل 21">
            <a:extLst>
              <a:ext uri="{FF2B5EF4-FFF2-40B4-BE49-F238E27FC236}">
                <a16:creationId xmlns:a16="http://schemas.microsoft.com/office/drawing/2014/main" id="{CBED3E2F-68FC-C54A-82CD-114F0F59A5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2249" y="2343195"/>
            <a:ext cx="311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SA" altLang="ar-SA" sz="1800"/>
              <a:t>≥</a:t>
            </a:r>
          </a:p>
        </p:txBody>
      </p:sp>
      <p:sp>
        <p:nvSpPr>
          <p:cNvPr id="129" name="Text Box 5">
            <a:extLst>
              <a:ext uri="{FF2B5EF4-FFF2-40B4-BE49-F238E27FC236}">
                <a16:creationId xmlns:a16="http://schemas.microsoft.com/office/drawing/2014/main" id="{362BAD95-E28E-3048-90C7-EBBB139BC1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1374" y="2779758"/>
            <a:ext cx="827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- و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7C0DED11-AC56-3F47-88B4-1F0FBF362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397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88483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0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4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1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6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800" decel="100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800" decel="100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800" decel="100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800" decel="100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10" grpId="0" animBg="1"/>
      <p:bldP spid="111" grpId="0"/>
      <p:bldP spid="112" grpId="0"/>
      <p:bldP spid="114" grpId="0"/>
      <p:bldP spid="115" grpId="0" animBg="1"/>
      <p:bldP spid="122" grpId="0"/>
      <p:bldP spid="123" grpId="0"/>
      <p:bldP spid="1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3" name="Google Shape;1133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5" name="Google Shape;1135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47863" y="1931193"/>
            <a:ext cx="1825736" cy="2500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6" name="Google Shape;1136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55113" y="188672"/>
            <a:ext cx="3872811" cy="635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1" name="Google Shape;1141;p51"/>
          <p:cNvPicPr preferRelativeResize="0"/>
          <p:nvPr/>
        </p:nvPicPr>
        <p:blipFill rotWithShape="1">
          <a:blip r:embed="rId6">
            <a:alphaModFix/>
          </a:blip>
          <a:srcRect l="19951" r="23481"/>
          <a:stretch/>
        </p:blipFill>
        <p:spPr>
          <a:xfrm>
            <a:off x="7890937" y="2710191"/>
            <a:ext cx="395597" cy="544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2" name="Google Shape;1142;p51"/>
          <p:cNvPicPr preferRelativeResize="0"/>
          <p:nvPr/>
        </p:nvPicPr>
        <p:blipFill rotWithShape="1">
          <a:blip r:embed="rId6">
            <a:alphaModFix/>
          </a:blip>
          <a:srcRect l="19951" r="23481"/>
          <a:stretch/>
        </p:blipFill>
        <p:spPr>
          <a:xfrm>
            <a:off x="8334976" y="2679717"/>
            <a:ext cx="395597" cy="544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3" name="Google Shape;1143;p51"/>
          <p:cNvPicPr preferRelativeResize="0"/>
          <p:nvPr/>
        </p:nvPicPr>
        <p:blipFill rotWithShape="1">
          <a:blip r:embed="rId6">
            <a:alphaModFix/>
          </a:blip>
          <a:srcRect l="19951" r="23481"/>
          <a:stretch/>
        </p:blipFill>
        <p:spPr>
          <a:xfrm>
            <a:off x="8818341" y="2719143"/>
            <a:ext cx="395597" cy="544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8" name="Google Shape;1148;p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49930" y="1955067"/>
            <a:ext cx="544433" cy="544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9" name="Google Shape;1149;p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605085" y="1884917"/>
            <a:ext cx="544433" cy="544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5" name="Google Shape;1155;p51"/>
          <p:cNvPicPr preferRelativeResize="0"/>
          <p:nvPr/>
        </p:nvPicPr>
        <p:blipFill rotWithShape="1">
          <a:blip r:embed="rId6">
            <a:alphaModFix/>
          </a:blip>
          <a:srcRect l="19951" r="23481"/>
          <a:stretch/>
        </p:blipFill>
        <p:spPr>
          <a:xfrm>
            <a:off x="7839861" y="3463475"/>
            <a:ext cx="395597" cy="544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9" name="Google Shape;1159;p5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322443" y="3522964"/>
            <a:ext cx="612000" cy="428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0" name="Google Shape;1160;p5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914674" y="3393256"/>
            <a:ext cx="544433" cy="614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6" name="Google Shape;1166;p51"/>
          <p:cNvPicPr preferRelativeResize="0"/>
          <p:nvPr/>
        </p:nvPicPr>
        <p:blipFill rotWithShape="1">
          <a:blip r:embed="rId10">
            <a:alphaModFix/>
          </a:blip>
          <a:srcRect l="8340" b="53840"/>
          <a:stretch/>
        </p:blipFill>
        <p:spPr>
          <a:xfrm flipH="1">
            <a:off x="-682211" y="5503563"/>
            <a:ext cx="9596078" cy="137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2618;p85">
            <a:extLst>
              <a:ext uri="{FF2B5EF4-FFF2-40B4-BE49-F238E27FC236}">
                <a16:creationId xmlns:a16="http://schemas.microsoft.com/office/drawing/2014/main" id="{E84C967B-50BB-5546-B94E-76F98B2D589C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792117" y="3471553"/>
            <a:ext cx="1965667" cy="3228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619;p85">
            <a:extLst>
              <a:ext uri="{FF2B5EF4-FFF2-40B4-BE49-F238E27FC236}">
                <a16:creationId xmlns:a16="http://schemas.microsoft.com/office/drawing/2014/main" id="{A1861B07-DDF9-F54D-8F7D-1CD05E4FF19F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t="29666" b="-1376"/>
          <a:stretch/>
        </p:blipFill>
        <p:spPr>
          <a:xfrm>
            <a:off x="7504807" y="4881262"/>
            <a:ext cx="4316035" cy="2343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2" name="Google Shape;1162;p5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0760541" y="4577388"/>
            <a:ext cx="1177636" cy="834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3" name="Google Shape;1163;p5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9459107" y="4798951"/>
            <a:ext cx="1171584" cy="594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5" name="Google Shape;1165;p5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364717" y="4874998"/>
            <a:ext cx="544432" cy="544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7D5FD021-2C2E-2B48-A461-3E4B4C14B23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7" t="8293" r="8269" b="9258"/>
          <a:stretch/>
        </p:blipFill>
        <p:spPr>
          <a:xfrm>
            <a:off x="10005807" y="1934893"/>
            <a:ext cx="1614258" cy="1582502"/>
          </a:xfrm>
          <a:prstGeom prst="rect">
            <a:avLst/>
          </a:prstGeom>
        </p:spPr>
      </p:pic>
      <p:grpSp>
        <p:nvGrpSpPr>
          <p:cNvPr id="30" name="مجموعة 71">
            <a:extLst>
              <a:ext uri="{FF2B5EF4-FFF2-40B4-BE49-F238E27FC236}">
                <a16:creationId xmlns:a16="http://schemas.microsoft.com/office/drawing/2014/main" id="{A412163C-A4A3-244F-B331-8FC8F0E27C07}"/>
              </a:ext>
            </a:extLst>
          </p:cNvPr>
          <p:cNvGrpSpPr>
            <a:grpSpLocks/>
          </p:cNvGrpSpPr>
          <p:nvPr/>
        </p:nvGrpSpPr>
        <p:grpSpPr bwMode="auto">
          <a:xfrm>
            <a:off x="10183292" y="812074"/>
            <a:ext cx="1214438" cy="1136650"/>
            <a:chOff x="3326307" y="697407"/>
            <a:chExt cx="5463186" cy="5463186"/>
          </a:xfrm>
        </p:grpSpPr>
        <p:sp>
          <p:nvSpPr>
            <p:cNvPr id="31" name="شكل بيضاوي 30">
              <a:extLst>
                <a:ext uri="{FF2B5EF4-FFF2-40B4-BE49-F238E27FC236}">
                  <a16:creationId xmlns:a16="http://schemas.microsoft.com/office/drawing/2014/main" id="{F5E016A0-4A88-8549-AE33-EA095765866E}"/>
                </a:ext>
              </a:extLst>
            </p:cNvPr>
            <p:cNvSpPr/>
            <p:nvPr/>
          </p:nvSpPr>
          <p:spPr>
            <a:xfrm>
              <a:off x="3326307" y="697407"/>
              <a:ext cx="5463186" cy="5463186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1450" indent="-171450" algn="ctr">
                <a:buFont typeface="Arial" panose="020B0604020202020204" pitchFamily="34" charset="0"/>
                <a:buChar char="•"/>
                <a:defRPr/>
              </a:pPr>
              <a:endParaRPr lang="ar-EG" sz="1013" dirty="0"/>
            </a:p>
          </p:txBody>
        </p:sp>
        <p:grpSp>
          <p:nvGrpSpPr>
            <p:cNvPr id="32" name="مجموعة 74">
              <a:extLst>
                <a:ext uri="{FF2B5EF4-FFF2-40B4-BE49-F238E27FC236}">
                  <a16:creationId xmlns:a16="http://schemas.microsoft.com/office/drawing/2014/main" id="{5266DDC0-F73F-5440-BAAE-C05A82C83E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15176" y="1103486"/>
              <a:ext cx="4682212" cy="4814204"/>
              <a:chOff x="3815176" y="1103486"/>
              <a:chExt cx="4682212" cy="4814204"/>
            </a:xfrm>
          </p:grpSpPr>
          <p:sp>
            <p:nvSpPr>
              <p:cNvPr id="33" name="مربع نص 75">
                <a:extLst>
                  <a:ext uri="{FF2B5EF4-FFF2-40B4-BE49-F238E27FC236}">
                    <a16:creationId xmlns:a16="http://schemas.microsoft.com/office/drawing/2014/main" id="{5D23826B-DF2D-1248-AF9B-F4D9A35B60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87413" y="1103486"/>
                <a:ext cx="369764" cy="312381"/>
              </a:xfrm>
              <a:custGeom>
                <a:avLst/>
                <a:gdLst>
                  <a:gd name="T0" fmla="*/ 338166 w 369764"/>
                  <a:gd name="T1" fmla="*/ 22199 h 312381"/>
                  <a:gd name="T2" fmla="*/ 360764 w 369764"/>
                  <a:gd name="T3" fmla="*/ 110593 h 312381"/>
                  <a:gd name="T4" fmla="*/ 292368 w 369764"/>
                  <a:gd name="T5" fmla="*/ 182189 h 312381"/>
                  <a:gd name="T6" fmla="*/ 221173 w 369764"/>
                  <a:gd name="T7" fmla="*/ 273783 h 312381"/>
                  <a:gd name="T8" fmla="*/ 322967 w 369764"/>
                  <a:gd name="T9" fmla="*/ 267584 h 312381"/>
                  <a:gd name="T10" fmla="*/ 369764 w 369764"/>
                  <a:gd name="T11" fmla="*/ 292182 h 312381"/>
                  <a:gd name="T12" fmla="*/ 350965 w 369764"/>
                  <a:gd name="T13" fmla="*/ 312181 h 312381"/>
                  <a:gd name="T14" fmla="*/ 322967 w 369764"/>
                  <a:gd name="T15" fmla="*/ 305981 h 312381"/>
                  <a:gd name="T16" fmla="*/ 261570 w 369764"/>
                  <a:gd name="T17" fmla="*/ 308381 h 312381"/>
                  <a:gd name="T18" fmla="*/ 215373 w 369764"/>
                  <a:gd name="T19" fmla="*/ 312381 h 312381"/>
                  <a:gd name="T20" fmla="*/ 202574 w 369764"/>
                  <a:gd name="T21" fmla="*/ 310781 h 312381"/>
                  <a:gd name="T22" fmla="*/ 182175 w 369764"/>
                  <a:gd name="T23" fmla="*/ 273383 h 312381"/>
                  <a:gd name="T24" fmla="*/ 270170 w 369764"/>
                  <a:gd name="T25" fmla="*/ 150391 h 312381"/>
                  <a:gd name="T26" fmla="*/ 325566 w 369764"/>
                  <a:gd name="T27" fmla="*/ 74796 h 312381"/>
                  <a:gd name="T28" fmla="*/ 280369 w 369764"/>
                  <a:gd name="T29" fmla="*/ 42997 h 312381"/>
                  <a:gd name="T30" fmla="*/ 216773 w 369764"/>
                  <a:gd name="T31" fmla="*/ 75995 h 312381"/>
                  <a:gd name="T32" fmla="*/ 182375 w 369764"/>
                  <a:gd name="T33" fmla="*/ 66396 h 312381"/>
                  <a:gd name="T34" fmla="*/ 230572 w 369764"/>
                  <a:gd name="T35" fmla="*/ 18399 h 312381"/>
                  <a:gd name="T36" fmla="*/ 81995 w 369764"/>
                  <a:gd name="T37" fmla="*/ 0 h 312381"/>
                  <a:gd name="T38" fmla="*/ 94195 w 369764"/>
                  <a:gd name="T39" fmla="*/ 29098 h 312381"/>
                  <a:gd name="T40" fmla="*/ 93695 w 369764"/>
                  <a:gd name="T41" fmla="*/ 62796 h 312381"/>
                  <a:gd name="T42" fmla="*/ 89595 w 369764"/>
                  <a:gd name="T43" fmla="*/ 150791 h 312381"/>
                  <a:gd name="T44" fmla="*/ 86395 w 369764"/>
                  <a:gd name="T45" fmla="*/ 246785 h 312381"/>
                  <a:gd name="T46" fmla="*/ 109194 w 369764"/>
                  <a:gd name="T47" fmla="*/ 273583 h 312381"/>
                  <a:gd name="T48" fmla="*/ 128592 w 369764"/>
                  <a:gd name="T49" fmla="*/ 292782 h 312381"/>
                  <a:gd name="T50" fmla="*/ 109194 w 369764"/>
                  <a:gd name="T51" fmla="*/ 311981 h 312381"/>
                  <a:gd name="T52" fmla="*/ 29798 w 369764"/>
                  <a:gd name="T53" fmla="*/ 311781 h 312381"/>
                  <a:gd name="T54" fmla="*/ 0 w 369764"/>
                  <a:gd name="T55" fmla="*/ 294782 h 312381"/>
                  <a:gd name="T56" fmla="*/ 40998 w 369764"/>
                  <a:gd name="T57" fmla="*/ 274783 h 312381"/>
                  <a:gd name="T58" fmla="*/ 47497 w 369764"/>
                  <a:gd name="T59" fmla="*/ 246785 h 312381"/>
                  <a:gd name="T60" fmla="*/ 50397 w 369764"/>
                  <a:gd name="T61" fmla="*/ 141391 h 312381"/>
                  <a:gd name="T62" fmla="*/ 20399 w 369764"/>
                  <a:gd name="T63" fmla="*/ 84795 h 312381"/>
                  <a:gd name="T64" fmla="*/ 600 w 369764"/>
                  <a:gd name="T65" fmla="*/ 64996 h 312381"/>
                  <a:gd name="T66" fmla="*/ 48397 w 369764"/>
                  <a:gd name="T67" fmla="*/ 17799 h 31238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369764" h="312381">
                    <a:moveTo>
                      <a:pt x="280369" y="4600"/>
                    </a:moveTo>
                    <a:cubicBezTo>
                      <a:pt x="301968" y="4600"/>
                      <a:pt x="321233" y="10466"/>
                      <a:pt x="338166" y="22199"/>
                    </a:cubicBezTo>
                    <a:cubicBezTo>
                      <a:pt x="357098" y="35398"/>
                      <a:pt x="366564" y="52330"/>
                      <a:pt x="366564" y="72996"/>
                    </a:cubicBezTo>
                    <a:cubicBezTo>
                      <a:pt x="366564" y="86595"/>
                      <a:pt x="364631" y="99127"/>
                      <a:pt x="360764" y="110593"/>
                    </a:cubicBezTo>
                    <a:cubicBezTo>
                      <a:pt x="356898" y="122059"/>
                      <a:pt x="351032" y="132525"/>
                      <a:pt x="343165" y="141991"/>
                    </a:cubicBezTo>
                    <a:cubicBezTo>
                      <a:pt x="333166" y="153991"/>
                      <a:pt x="316234" y="167390"/>
                      <a:pt x="292368" y="182189"/>
                    </a:cubicBezTo>
                    <a:cubicBezTo>
                      <a:pt x="267303" y="197921"/>
                      <a:pt x="250838" y="209854"/>
                      <a:pt x="242972" y="217987"/>
                    </a:cubicBezTo>
                    <a:cubicBezTo>
                      <a:pt x="228172" y="233319"/>
                      <a:pt x="220906" y="251918"/>
                      <a:pt x="221173" y="273783"/>
                    </a:cubicBezTo>
                    <a:lnTo>
                      <a:pt x="262370" y="269984"/>
                    </a:lnTo>
                    <a:cubicBezTo>
                      <a:pt x="290635" y="268384"/>
                      <a:pt x="310834" y="267584"/>
                      <a:pt x="322967" y="267584"/>
                    </a:cubicBezTo>
                    <a:cubicBezTo>
                      <a:pt x="333099" y="267584"/>
                      <a:pt x="342699" y="269317"/>
                      <a:pt x="351765" y="272783"/>
                    </a:cubicBezTo>
                    <a:cubicBezTo>
                      <a:pt x="363764" y="277450"/>
                      <a:pt x="369764" y="283916"/>
                      <a:pt x="369764" y="292182"/>
                    </a:cubicBezTo>
                    <a:cubicBezTo>
                      <a:pt x="369764" y="297382"/>
                      <a:pt x="367964" y="302015"/>
                      <a:pt x="364364" y="306081"/>
                    </a:cubicBezTo>
                    <a:cubicBezTo>
                      <a:pt x="360764" y="310148"/>
                      <a:pt x="356298" y="312181"/>
                      <a:pt x="350965" y="312181"/>
                    </a:cubicBezTo>
                    <a:cubicBezTo>
                      <a:pt x="347632" y="312181"/>
                      <a:pt x="342932" y="311148"/>
                      <a:pt x="336866" y="309081"/>
                    </a:cubicBezTo>
                    <a:cubicBezTo>
                      <a:pt x="330799" y="307015"/>
                      <a:pt x="326166" y="305981"/>
                      <a:pt x="322967" y="305981"/>
                    </a:cubicBezTo>
                    <a:cubicBezTo>
                      <a:pt x="316167" y="305981"/>
                      <a:pt x="305968" y="306381"/>
                      <a:pt x="292368" y="307181"/>
                    </a:cubicBezTo>
                    <a:cubicBezTo>
                      <a:pt x="278769" y="307981"/>
                      <a:pt x="268503" y="308381"/>
                      <a:pt x="261570" y="308381"/>
                    </a:cubicBezTo>
                    <a:cubicBezTo>
                      <a:pt x="256371" y="308381"/>
                      <a:pt x="248671" y="309048"/>
                      <a:pt x="238472" y="310381"/>
                    </a:cubicBezTo>
                    <a:cubicBezTo>
                      <a:pt x="228272" y="311714"/>
                      <a:pt x="220573" y="312381"/>
                      <a:pt x="215373" y="312381"/>
                    </a:cubicBezTo>
                    <a:cubicBezTo>
                      <a:pt x="213907" y="312381"/>
                      <a:pt x="211773" y="312114"/>
                      <a:pt x="208974" y="311581"/>
                    </a:cubicBezTo>
                    <a:cubicBezTo>
                      <a:pt x="206174" y="311048"/>
                      <a:pt x="204041" y="310781"/>
                      <a:pt x="202574" y="310781"/>
                    </a:cubicBezTo>
                    <a:cubicBezTo>
                      <a:pt x="193375" y="310781"/>
                      <a:pt x="187375" y="306315"/>
                      <a:pt x="184575" y="297382"/>
                    </a:cubicBezTo>
                    <a:cubicBezTo>
                      <a:pt x="182975" y="292716"/>
                      <a:pt x="182175" y="284716"/>
                      <a:pt x="182175" y="273383"/>
                    </a:cubicBezTo>
                    <a:cubicBezTo>
                      <a:pt x="182175" y="242319"/>
                      <a:pt x="190641" y="217320"/>
                      <a:pt x="207574" y="198388"/>
                    </a:cubicBezTo>
                    <a:cubicBezTo>
                      <a:pt x="215307" y="189722"/>
                      <a:pt x="236172" y="173723"/>
                      <a:pt x="270170" y="150391"/>
                    </a:cubicBezTo>
                    <a:cubicBezTo>
                      <a:pt x="289235" y="137325"/>
                      <a:pt x="301968" y="127126"/>
                      <a:pt x="308368" y="119793"/>
                    </a:cubicBezTo>
                    <a:cubicBezTo>
                      <a:pt x="319833" y="106994"/>
                      <a:pt x="325566" y="91994"/>
                      <a:pt x="325566" y="74796"/>
                    </a:cubicBezTo>
                    <a:cubicBezTo>
                      <a:pt x="325566" y="66263"/>
                      <a:pt x="320033" y="58663"/>
                      <a:pt x="308967" y="51997"/>
                    </a:cubicBezTo>
                    <a:cubicBezTo>
                      <a:pt x="299235" y="45997"/>
                      <a:pt x="289702" y="42997"/>
                      <a:pt x="280369" y="42997"/>
                    </a:cubicBezTo>
                    <a:cubicBezTo>
                      <a:pt x="268103" y="42997"/>
                      <a:pt x="256437" y="46531"/>
                      <a:pt x="245371" y="53597"/>
                    </a:cubicBezTo>
                    <a:lnTo>
                      <a:pt x="216773" y="75995"/>
                    </a:lnTo>
                    <a:cubicBezTo>
                      <a:pt x="211040" y="80528"/>
                      <a:pt x="206440" y="82795"/>
                      <a:pt x="202974" y="82795"/>
                    </a:cubicBezTo>
                    <a:cubicBezTo>
                      <a:pt x="189241" y="82795"/>
                      <a:pt x="182375" y="77329"/>
                      <a:pt x="182375" y="66396"/>
                    </a:cubicBezTo>
                    <a:cubicBezTo>
                      <a:pt x="182375" y="60130"/>
                      <a:pt x="184908" y="54730"/>
                      <a:pt x="189975" y="50197"/>
                    </a:cubicBezTo>
                    <a:cubicBezTo>
                      <a:pt x="205574" y="35531"/>
                      <a:pt x="219106" y="24932"/>
                      <a:pt x="230572" y="18399"/>
                    </a:cubicBezTo>
                    <a:cubicBezTo>
                      <a:pt x="246705" y="9200"/>
                      <a:pt x="263304" y="4600"/>
                      <a:pt x="280369" y="4600"/>
                    </a:cubicBezTo>
                    <a:close/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5" y="23032"/>
                      <a:pt x="94195" y="29098"/>
                    </a:cubicBezTo>
                    <a:cubicBezTo>
                      <a:pt x="93395" y="35165"/>
                      <a:pt x="92995" y="39731"/>
                      <a:pt x="92995" y="42797"/>
                    </a:cubicBezTo>
                    <a:cubicBezTo>
                      <a:pt x="92995" y="47197"/>
                      <a:pt x="93228" y="53863"/>
                      <a:pt x="93695" y="62796"/>
                    </a:cubicBezTo>
                    <a:cubicBezTo>
                      <a:pt x="94161" y="71729"/>
                      <a:pt x="94395" y="78395"/>
                      <a:pt x="94395" y="82795"/>
                    </a:cubicBezTo>
                    <a:cubicBezTo>
                      <a:pt x="94395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2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8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2"/>
                      <a:pt x="45798" y="224853"/>
                      <a:pt x="45798" y="218587"/>
                    </a:cubicBezTo>
                    <a:cubicBezTo>
                      <a:pt x="45798" y="201654"/>
                      <a:pt x="47331" y="175923"/>
                      <a:pt x="50397" y="141391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34" name="مربع نص 76">
                <a:extLst>
                  <a:ext uri="{FF2B5EF4-FFF2-40B4-BE49-F238E27FC236}">
                    <a16:creationId xmlns:a16="http://schemas.microsoft.com/office/drawing/2014/main" id="{D513FEC8-82EF-8445-B0B6-0A76984B0C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8989" y="5592110"/>
                <a:ext cx="199588" cy="325580"/>
              </a:xfrm>
              <a:custGeom>
                <a:avLst/>
                <a:gdLst>
                  <a:gd name="T0" fmla="*/ 97194 w 199588"/>
                  <a:gd name="T1" fmla="*/ 161390 h 325580"/>
                  <a:gd name="T2" fmla="*/ 66396 w 199588"/>
                  <a:gd name="T3" fmla="*/ 167390 h 325580"/>
                  <a:gd name="T4" fmla="*/ 40197 w 199588"/>
                  <a:gd name="T5" fmla="*/ 182789 h 325580"/>
                  <a:gd name="T6" fmla="*/ 38997 w 199588"/>
                  <a:gd name="T7" fmla="*/ 203588 h 325580"/>
                  <a:gd name="T8" fmla="*/ 50997 w 199588"/>
                  <a:gd name="T9" fmla="*/ 261984 h 325580"/>
                  <a:gd name="T10" fmla="*/ 98394 w 199588"/>
                  <a:gd name="T11" fmla="*/ 290782 h 325580"/>
                  <a:gd name="T12" fmla="*/ 145191 w 199588"/>
                  <a:gd name="T13" fmla="*/ 269184 h 325580"/>
                  <a:gd name="T14" fmla="*/ 160590 w 199588"/>
                  <a:gd name="T15" fmla="*/ 216187 h 325580"/>
                  <a:gd name="T16" fmla="*/ 144791 w 199588"/>
                  <a:gd name="T17" fmla="*/ 175090 h 325580"/>
                  <a:gd name="T18" fmla="*/ 97194 w 199588"/>
                  <a:gd name="T19" fmla="*/ 161390 h 325580"/>
                  <a:gd name="T20" fmla="*/ 119793 w 199588"/>
                  <a:gd name="T21" fmla="*/ 0 h 325580"/>
                  <a:gd name="T22" fmla="*/ 133792 w 199588"/>
                  <a:gd name="T23" fmla="*/ 5700 h 325580"/>
                  <a:gd name="T24" fmla="*/ 139991 w 199588"/>
                  <a:gd name="T25" fmla="*/ 19199 h 325580"/>
                  <a:gd name="T26" fmla="*/ 119593 w 199588"/>
                  <a:gd name="T27" fmla="*/ 46997 h 325580"/>
                  <a:gd name="T28" fmla="*/ 78795 w 199588"/>
                  <a:gd name="T29" fmla="*/ 86795 h 325580"/>
                  <a:gd name="T30" fmla="*/ 50997 w 199588"/>
                  <a:gd name="T31" fmla="*/ 136392 h 325580"/>
                  <a:gd name="T32" fmla="*/ 81395 w 199588"/>
                  <a:gd name="T33" fmla="*/ 124493 h 325580"/>
                  <a:gd name="T34" fmla="*/ 102794 w 199588"/>
                  <a:gd name="T35" fmla="*/ 120593 h 325580"/>
                  <a:gd name="T36" fmla="*/ 174589 w 199588"/>
                  <a:gd name="T37" fmla="*/ 145591 h 325580"/>
                  <a:gd name="T38" fmla="*/ 199588 w 199588"/>
                  <a:gd name="T39" fmla="*/ 216187 h 325580"/>
                  <a:gd name="T40" fmla="*/ 172589 w 199588"/>
                  <a:gd name="T41" fmla="*/ 294182 h 325580"/>
                  <a:gd name="T42" fmla="*/ 97194 w 199588"/>
                  <a:gd name="T43" fmla="*/ 325580 h 325580"/>
                  <a:gd name="T44" fmla="*/ 20399 w 199588"/>
                  <a:gd name="T45" fmla="*/ 287383 h 325580"/>
                  <a:gd name="T46" fmla="*/ 0 w 199588"/>
                  <a:gd name="T47" fmla="*/ 203588 h 325580"/>
                  <a:gd name="T48" fmla="*/ 80195 w 199588"/>
                  <a:gd name="T49" fmla="*/ 32198 h 325580"/>
                  <a:gd name="T50" fmla="*/ 98994 w 199588"/>
                  <a:gd name="T51" fmla="*/ 13199 h 325580"/>
                  <a:gd name="T52" fmla="*/ 119793 w 199588"/>
                  <a:gd name="T53" fmla="*/ 0 h 32558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99588" h="325580">
                    <a:moveTo>
                      <a:pt x="97194" y="161390"/>
                    </a:moveTo>
                    <a:cubicBezTo>
                      <a:pt x="85728" y="161390"/>
                      <a:pt x="75462" y="163390"/>
                      <a:pt x="66396" y="167390"/>
                    </a:cubicBezTo>
                    <a:cubicBezTo>
                      <a:pt x="62929" y="168990"/>
                      <a:pt x="54197" y="174123"/>
                      <a:pt x="40197" y="182789"/>
                    </a:cubicBezTo>
                    <a:cubicBezTo>
                      <a:pt x="39397" y="189855"/>
                      <a:pt x="38997" y="196788"/>
                      <a:pt x="38997" y="203588"/>
                    </a:cubicBezTo>
                    <a:cubicBezTo>
                      <a:pt x="38997" y="227453"/>
                      <a:pt x="42997" y="246918"/>
                      <a:pt x="50997" y="261984"/>
                    </a:cubicBezTo>
                    <a:cubicBezTo>
                      <a:pt x="61129" y="281183"/>
                      <a:pt x="76929" y="290782"/>
                      <a:pt x="98394" y="290782"/>
                    </a:cubicBezTo>
                    <a:cubicBezTo>
                      <a:pt x="118526" y="290782"/>
                      <a:pt x="134125" y="283583"/>
                      <a:pt x="145191" y="269184"/>
                    </a:cubicBezTo>
                    <a:cubicBezTo>
                      <a:pt x="155457" y="255851"/>
                      <a:pt x="160590" y="238186"/>
                      <a:pt x="160590" y="216187"/>
                    </a:cubicBezTo>
                    <a:cubicBezTo>
                      <a:pt x="160590" y="197921"/>
                      <a:pt x="155324" y="184222"/>
                      <a:pt x="144791" y="175090"/>
                    </a:cubicBezTo>
                    <a:cubicBezTo>
                      <a:pt x="134258" y="165957"/>
                      <a:pt x="118393" y="161390"/>
                      <a:pt x="97194" y="161390"/>
                    </a:cubicBezTo>
                    <a:close/>
                    <a:moveTo>
                      <a:pt x="119793" y="0"/>
                    </a:moveTo>
                    <a:cubicBezTo>
                      <a:pt x="125126" y="0"/>
                      <a:pt x="129792" y="1900"/>
                      <a:pt x="133792" y="5700"/>
                    </a:cubicBezTo>
                    <a:cubicBezTo>
                      <a:pt x="137791" y="9500"/>
                      <a:pt x="139858" y="13999"/>
                      <a:pt x="139991" y="19199"/>
                    </a:cubicBezTo>
                    <a:cubicBezTo>
                      <a:pt x="140258" y="23999"/>
                      <a:pt x="133458" y="33265"/>
                      <a:pt x="119593" y="46997"/>
                    </a:cubicBezTo>
                    <a:lnTo>
                      <a:pt x="78795" y="86795"/>
                    </a:lnTo>
                    <a:cubicBezTo>
                      <a:pt x="67996" y="97728"/>
                      <a:pt x="58730" y="114260"/>
                      <a:pt x="50997" y="136392"/>
                    </a:cubicBezTo>
                    <a:cubicBezTo>
                      <a:pt x="62596" y="131059"/>
                      <a:pt x="72729" y="127092"/>
                      <a:pt x="81395" y="124493"/>
                    </a:cubicBezTo>
                    <a:cubicBezTo>
                      <a:pt x="90061" y="121893"/>
                      <a:pt x="97194" y="120593"/>
                      <a:pt x="102794" y="120593"/>
                    </a:cubicBezTo>
                    <a:cubicBezTo>
                      <a:pt x="133992" y="120593"/>
                      <a:pt x="157924" y="128926"/>
                      <a:pt x="174589" y="145591"/>
                    </a:cubicBezTo>
                    <a:cubicBezTo>
                      <a:pt x="191255" y="162257"/>
                      <a:pt x="199588" y="185789"/>
                      <a:pt x="199588" y="216187"/>
                    </a:cubicBezTo>
                    <a:cubicBezTo>
                      <a:pt x="199588" y="248052"/>
                      <a:pt x="190588" y="274050"/>
                      <a:pt x="172589" y="294182"/>
                    </a:cubicBezTo>
                    <a:cubicBezTo>
                      <a:pt x="153790" y="315114"/>
                      <a:pt x="128659" y="325580"/>
                      <a:pt x="97194" y="325580"/>
                    </a:cubicBezTo>
                    <a:cubicBezTo>
                      <a:pt x="62396" y="325580"/>
                      <a:pt x="36798" y="312848"/>
                      <a:pt x="20399" y="287383"/>
                    </a:cubicBezTo>
                    <a:cubicBezTo>
                      <a:pt x="6799" y="266451"/>
                      <a:pt x="0" y="238519"/>
                      <a:pt x="0" y="203588"/>
                    </a:cubicBezTo>
                    <a:cubicBezTo>
                      <a:pt x="0" y="137725"/>
                      <a:pt x="26732" y="80595"/>
                      <a:pt x="80195" y="32198"/>
                    </a:cubicBezTo>
                    <a:lnTo>
                      <a:pt x="98994" y="13199"/>
                    </a:lnTo>
                    <a:cubicBezTo>
                      <a:pt x="108193" y="4400"/>
                      <a:pt x="115126" y="0"/>
                      <a:pt x="11979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35" name="مربع نص 77">
                <a:extLst>
                  <a:ext uri="{FF2B5EF4-FFF2-40B4-BE49-F238E27FC236}">
                    <a16:creationId xmlns:a16="http://schemas.microsoft.com/office/drawing/2014/main" id="{D104AD1C-30DC-4F4B-A049-F158D990C7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9999" y="3354098"/>
                <a:ext cx="187389" cy="314381"/>
              </a:xfrm>
              <a:custGeom>
                <a:avLst/>
                <a:gdLst>
                  <a:gd name="T0" fmla="*/ 84995 w 187389"/>
                  <a:gd name="T1" fmla="*/ 0 h 314381"/>
                  <a:gd name="T2" fmla="*/ 153191 w 187389"/>
                  <a:gd name="T3" fmla="*/ 18999 h 314381"/>
                  <a:gd name="T4" fmla="*/ 180189 w 187389"/>
                  <a:gd name="T5" fmla="*/ 77195 h 314381"/>
                  <a:gd name="T6" fmla="*/ 142192 w 187389"/>
                  <a:gd name="T7" fmla="*/ 139191 h 314381"/>
                  <a:gd name="T8" fmla="*/ 134392 w 187389"/>
                  <a:gd name="T9" fmla="*/ 141991 h 314381"/>
                  <a:gd name="T10" fmla="*/ 174190 w 187389"/>
                  <a:gd name="T11" fmla="*/ 171289 h 314381"/>
                  <a:gd name="T12" fmla="*/ 187389 w 187389"/>
                  <a:gd name="T13" fmla="*/ 219986 h 314381"/>
                  <a:gd name="T14" fmla="*/ 159590 w 187389"/>
                  <a:gd name="T15" fmla="*/ 286882 h 314381"/>
                  <a:gd name="T16" fmla="*/ 91795 w 187389"/>
                  <a:gd name="T17" fmla="*/ 314381 h 314381"/>
                  <a:gd name="T18" fmla="*/ 37598 w 187389"/>
                  <a:gd name="T19" fmla="*/ 301781 h 314381"/>
                  <a:gd name="T20" fmla="*/ 1200 w 187389"/>
                  <a:gd name="T21" fmla="*/ 260784 h 314381"/>
                  <a:gd name="T22" fmla="*/ 0 w 187389"/>
                  <a:gd name="T23" fmla="*/ 253784 h 314381"/>
                  <a:gd name="T24" fmla="*/ 6100 w 187389"/>
                  <a:gd name="T25" fmla="*/ 240485 h 314381"/>
                  <a:gd name="T26" fmla="*/ 20199 w 187389"/>
                  <a:gd name="T27" fmla="*/ 235185 h 314381"/>
                  <a:gd name="T28" fmla="*/ 33998 w 187389"/>
                  <a:gd name="T29" fmla="*/ 242585 h 314381"/>
                  <a:gd name="T30" fmla="*/ 43198 w 187389"/>
                  <a:gd name="T31" fmla="*/ 256384 h 314381"/>
                  <a:gd name="T32" fmla="*/ 62597 w 187389"/>
                  <a:gd name="T33" fmla="*/ 271083 h 314381"/>
                  <a:gd name="T34" fmla="*/ 91795 w 187389"/>
                  <a:gd name="T35" fmla="*/ 275983 h 314381"/>
                  <a:gd name="T36" fmla="*/ 129992 w 187389"/>
                  <a:gd name="T37" fmla="*/ 262384 h 314381"/>
                  <a:gd name="T38" fmla="*/ 147391 w 187389"/>
                  <a:gd name="T39" fmla="*/ 227186 h 314381"/>
                  <a:gd name="T40" fmla="*/ 125193 w 187389"/>
                  <a:gd name="T41" fmla="*/ 178989 h 314381"/>
                  <a:gd name="T42" fmla="*/ 73196 w 187389"/>
                  <a:gd name="T43" fmla="*/ 159990 h 314381"/>
                  <a:gd name="T44" fmla="*/ 50997 w 187389"/>
                  <a:gd name="T45" fmla="*/ 141991 h 314381"/>
                  <a:gd name="T46" fmla="*/ 68396 w 187389"/>
                  <a:gd name="T47" fmla="*/ 123992 h 314381"/>
                  <a:gd name="T48" fmla="*/ 116193 w 187389"/>
                  <a:gd name="T49" fmla="*/ 112193 h 314381"/>
                  <a:gd name="T50" fmla="*/ 136992 w 187389"/>
                  <a:gd name="T51" fmla="*/ 98694 h 314381"/>
                  <a:gd name="T52" fmla="*/ 144191 w 187389"/>
                  <a:gd name="T53" fmla="*/ 77995 h 314381"/>
                  <a:gd name="T54" fmla="*/ 130592 w 187389"/>
                  <a:gd name="T55" fmla="*/ 49597 h 314381"/>
                  <a:gd name="T56" fmla="*/ 89595 w 187389"/>
                  <a:gd name="T57" fmla="*/ 38397 h 314381"/>
                  <a:gd name="T58" fmla="*/ 63197 w 187389"/>
                  <a:gd name="T59" fmla="*/ 44997 h 314381"/>
                  <a:gd name="T60" fmla="*/ 40598 w 187389"/>
                  <a:gd name="T61" fmla="*/ 59196 h 314381"/>
                  <a:gd name="T62" fmla="*/ 29999 w 187389"/>
                  <a:gd name="T63" fmla="*/ 63396 h 314381"/>
                  <a:gd name="T64" fmla="*/ 16299 w 187389"/>
                  <a:gd name="T65" fmla="*/ 57296 h 314381"/>
                  <a:gd name="T66" fmla="*/ 10600 w 187389"/>
                  <a:gd name="T67" fmla="*/ 43397 h 314381"/>
                  <a:gd name="T68" fmla="*/ 41198 w 187389"/>
                  <a:gd name="T69" fmla="*/ 12999 h 314381"/>
                  <a:gd name="T70" fmla="*/ 84995 w 187389"/>
                  <a:gd name="T71" fmla="*/ 0 h 31438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87389" h="314381">
                    <a:moveTo>
                      <a:pt x="84995" y="0"/>
                    </a:moveTo>
                    <a:cubicBezTo>
                      <a:pt x="113660" y="0"/>
                      <a:pt x="136392" y="6333"/>
                      <a:pt x="153191" y="18999"/>
                    </a:cubicBezTo>
                    <a:cubicBezTo>
                      <a:pt x="171190" y="32598"/>
                      <a:pt x="180189" y="51997"/>
                      <a:pt x="180189" y="77195"/>
                    </a:cubicBezTo>
                    <a:cubicBezTo>
                      <a:pt x="180189" y="108526"/>
                      <a:pt x="167523" y="129192"/>
                      <a:pt x="142192" y="139191"/>
                    </a:cubicBezTo>
                    <a:cubicBezTo>
                      <a:pt x="139925" y="140125"/>
                      <a:pt x="137325" y="141058"/>
                      <a:pt x="134392" y="141991"/>
                    </a:cubicBezTo>
                    <a:cubicBezTo>
                      <a:pt x="152124" y="148524"/>
                      <a:pt x="165390" y="158290"/>
                      <a:pt x="174190" y="171289"/>
                    </a:cubicBezTo>
                    <a:cubicBezTo>
                      <a:pt x="182989" y="184289"/>
                      <a:pt x="187389" y="200521"/>
                      <a:pt x="187389" y="219986"/>
                    </a:cubicBezTo>
                    <a:cubicBezTo>
                      <a:pt x="187389" y="246251"/>
                      <a:pt x="178123" y="268550"/>
                      <a:pt x="159590" y="286882"/>
                    </a:cubicBezTo>
                    <a:cubicBezTo>
                      <a:pt x="141058" y="305214"/>
                      <a:pt x="118460" y="314381"/>
                      <a:pt x="91795" y="314381"/>
                    </a:cubicBezTo>
                    <a:cubicBezTo>
                      <a:pt x="71663" y="314381"/>
                      <a:pt x="53597" y="310181"/>
                      <a:pt x="37598" y="301781"/>
                    </a:cubicBezTo>
                    <a:cubicBezTo>
                      <a:pt x="19599" y="292049"/>
                      <a:pt x="7467" y="278383"/>
                      <a:pt x="1200" y="260784"/>
                    </a:cubicBezTo>
                    <a:cubicBezTo>
                      <a:pt x="400" y="258384"/>
                      <a:pt x="0" y="256051"/>
                      <a:pt x="0" y="253784"/>
                    </a:cubicBezTo>
                    <a:cubicBezTo>
                      <a:pt x="0" y="248451"/>
                      <a:pt x="2034" y="244018"/>
                      <a:pt x="6100" y="240485"/>
                    </a:cubicBezTo>
                    <a:cubicBezTo>
                      <a:pt x="10166" y="236952"/>
                      <a:pt x="14866" y="235185"/>
                      <a:pt x="20199" y="235185"/>
                    </a:cubicBezTo>
                    <a:cubicBezTo>
                      <a:pt x="25532" y="235185"/>
                      <a:pt x="30132" y="237652"/>
                      <a:pt x="33998" y="242585"/>
                    </a:cubicBezTo>
                    <a:lnTo>
                      <a:pt x="43198" y="256384"/>
                    </a:lnTo>
                    <a:cubicBezTo>
                      <a:pt x="47998" y="262917"/>
                      <a:pt x="54464" y="267817"/>
                      <a:pt x="62597" y="271083"/>
                    </a:cubicBezTo>
                    <a:cubicBezTo>
                      <a:pt x="70729" y="274350"/>
                      <a:pt x="80462" y="275983"/>
                      <a:pt x="91795" y="275983"/>
                    </a:cubicBezTo>
                    <a:cubicBezTo>
                      <a:pt x="106327" y="275983"/>
                      <a:pt x="119060" y="271450"/>
                      <a:pt x="129992" y="262384"/>
                    </a:cubicBezTo>
                    <a:cubicBezTo>
                      <a:pt x="141592" y="252784"/>
                      <a:pt x="147391" y="241052"/>
                      <a:pt x="147391" y="227186"/>
                    </a:cubicBezTo>
                    <a:cubicBezTo>
                      <a:pt x="147391" y="207054"/>
                      <a:pt x="139992" y="190988"/>
                      <a:pt x="125193" y="178989"/>
                    </a:cubicBezTo>
                    <a:cubicBezTo>
                      <a:pt x="112127" y="168589"/>
                      <a:pt x="94794" y="162257"/>
                      <a:pt x="73196" y="159990"/>
                    </a:cubicBezTo>
                    <a:cubicBezTo>
                      <a:pt x="58397" y="158523"/>
                      <a:pt x="50997" y="152524"/>
                      <a:pt x="50997" y="141991"/>
                    </a:cubicBezTo>
                    <a:cubicBezTo>
                      <a:pt x="50997" y="134125"/>
                      <a:pt x="56797" y="128125"/>
                      <a:pt x="68396" y="123992"/>
                    </a:cubicBezTo>
                    <a:lnTo>
                      <a:pt x="116193" y="112193"/>
                    </a:lnTo>
                    <a:cubicBezTo>
                      <a:pt x="125393" y="108860"/>
                      <a:pt x="132325" y="104360"/>
                      <a:pt x="136992" y="98694"/>
                    </a:cubicBezTo>
                    <a:cubicBezTo>
                      <a:pt x="141658" y="93027"/>
                      <a:pt x="144058" y="86128"/>
                      <a:pt x="144191" y="77995"/>
                    </a:cubicBezTo>
                    <a:cubicBezTo>
                      <a:pt x="144458" y="66262"/>
                      <a:pt x="139925" y="56796"/>
                      <a:pt x="130592" y="49597"/>
                    </a:cubicBezTo>
                    <a:cubicBezTo>
                      <a:pt x="120859" y="42131"/>
                      <a:pt x="107194" y="38397"/>
                      <a:pt x="89595" y="38397"/>
                    </a:cubicBezTo>
                    <a:cubicBezTo>
                      <a:pt x="80529" y="38397"/>
                      <a:pt x="71729" y="40597"/>
                      <a:pt x="63197" y="44997"/>
                    </a:cubicBezTo>
                    <a:lnTo>
                      <a:pt x="40598" y="59196"/>
                    </a:lnTo>
                    <a:cubicBezTo>
                      <a:pt x="36198" y="61996"/>
                      <a:pt x="32665" y="63396"/>
                      <a:pt x="29999" y="63396"/>
                    </a:cubicBezTo>
                    <a:cubicBezTo>
                      <a:pt x="24666" y="63396"/>
                      <a:pt x="20099" y="61363"/>
                      <a:pt x="16299" y="57296"/>
                    </a:cubicBezTo>
                    <a:cubicBezTo>
                      <a:pt x="12500" y="53230"/>
                      <a:pt x="10600" y="48597"/>
                      <a:pt x="10600" y="43397"/>
                    </a:cubicBezTo>
                    <a:cubicBezTo>
                      <a:pt x="10600" y="32864"/>
                      <a:pt x="20799" y="22732"/>
                      <a:pt x="41198" y="12999"/>
                    </a:cubicBezTo>
                    <a:cubicBezTo>
                      <a:pt x="58930" y="4333"/>
                      <a:pt x="73529" y="0"/>
                      <a:pt x="84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36" name="مربع نص 78">
                <a:extLst>
                  <a:ext uri="{FF2B5EF4-FFF2-40B4-BE49-F238E27FC236}">
                    <a16:creationId xmlns:a16="http://schemas.microsoft.com/office/drawing/2014/main" id="{3AB5E945-217A-484B-B316-DA1302E0F8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5176" y="3352098"/>
                <a:ext cx="208589" cy="326180"/>
              </a:xfrm>
              <a:custGeom>
                <a:avLst/>
                <a:gdLst>
                  <a:gd name="T0" fmla="*/ 105993 w 208589"/>
                  <a:gd name="T1" fmla="*/ 34198 h 326180"/>
                  <a:gd name="T2" fmla="*/ 55496 w 208589"/>
                  <a:gd name="T3" fmla="*/ 51597 h 326180"/>
                  <a:gd name="T4" fmla="*/ 38397 w 208589"/>
                  <a:gd name="T5" fmla="*/ 103994 h 326180"/>
                  <a:gd name="T6" fmla="*/ 58996 w 208589"/>
                  <a:gd name="T7" fmla="*/ 149591 h 326180"/>
                  <a:gd name="T8" fmla="*/ 104793 w 208589"/>
                  <a:gd name="T9" fmla="*/ 163790 h 326180"/>
                  <a:gd name="T10" fmla="*/ 138191 w 208589"/>
                  <a:gd name="T11" fmla="*/ 154190 h 326180"/>
                  <a:gd name="T12" fmla="*/ 166990 w 208589"/>
                  <a:gd name="T13" fmla="*/ 134392 h 326180"/>
                  <a:gd name="T14" fmla="*/ 169589 w 208589"/>
                  <a:gd name="T15" fmla="*/ 106793 h 326180"/>
                  <a:gd name="T16" fmla="*/ 148491 w 208589"/>
                  <a:gd name="T17" fmla="*/ 57996 h 326180"/>
                  <a:gd name="T18" fmla="*/ 105993 w 208589"/>
                  <a:gd name="T19" fmla="*/ 34198 h 326180"/>
                  <a:gd name="T20" fmla="*/ 111593 w 208589"/>
                  <a:gd name="T21" fmla="*/ 0 h 326180"/>
                  <a:gd name="T22" fmla="*/ 177589 w 208589"/>
                  <a:gd name="T23" fmla="*/ 29998 h 326180"/>
                  <a:gd name="T24" fmla="*/ 208587 w 208589"/>
                  <a:gd name="T25" fmla="*/ 106793 h 326180"/>
                  <a:gd name="T26" fmla="*/ 189788 w 208589"/>
                  <a:gd name="T27" fmla="*/ 205387 h 326180"/>
                  <a:gd name="T28" fmla="*/ 134392 w 208589"/>
                  <a:gd name="T29" fmla="*/ 282983 h 326180"/>
                  <a:gd name="T30" fmla="*/ 87594 w 208589"/>
                  <a:gd name="T31" fmla="*/ 308981 h 326180"/>
                  <a:gd name="T32" fmla="*/ 37797 w 208589"/>
                  <a:gd name="T33" fmla="*/ 326180 h 326180"/>
                  <a:gd name="T34" fmla="*/ 24298 w 208589"/>
                  <a:gd name="T35" fmla="*/ 320180 h 326180"/>
                  <a:gd name="T36" fmla="*/ 18999 w 208589"/>
                  <a:gd name="T37" fmla="*/ 306181 h 326180"/>
                  <a:gd name="T38" fmla="*/ 32598 w 208589"/>
                  <a:gd name="T39" fmla="*/ 288382 h 326180"/>
                  <a:gd name="T40" fmla="*/ 65996 w 208589"/>
                  <a:gd name="T41" fmla="*/ 276983 h 326180"/>
                  <a:gd name="T42" fmla="*/ 114993 w 208589"/>
                  <a:gd name="T43" fmla="*/ 247985 h 326180"/>
                  <a:gd name="T44" fmla="*/ 147791 w 208589"/>
                  <a:gd name="T45" fmla="*/ 201388 h 326180"/>
                  <a:gd name="T46" fmla="*/ 156390 w 208589"/>
                  <a:gd name="T47" fmla="*/ 184189 h 326180"/>
                  <a:gd name="T48" fmla="*/ 127592 w 208589"/>
                  <a:gd name="T49" fmla="*/ 195988 h 326180"/>
                  <a:gd name="T50" fmla="*/ 98994 w 208589"/>
                  <a:gd name="T51" fmla="*/ 201388 h 326180"/>
                  <a:gd name="T52" fmla="*/ 33598 w 208589"/>
                  <a:gd name="T53" fmla="*/ 180389 h 326180"/>
                  <a:gd name="T54" fmla="*/ 0 w 208589"/>
                  <a:gd name="T55" fmla="*/ 107593 h 326180"/>
                  <a:gd name="T56" fmla="*/ 34398 w 208589"/>
                  <a:gd name="T57" fmla="*/ 23798 h 326180"/>
                  <a:gd name="T58" fmla="*/ 111593 w 208589"/>
                  <a:gd name="T59" fmla="*/ 0 h 32618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208589" h="326180">
                    <a:moveTo>
                      <a:pt x="105993" y="34198"/>
                    </a:moveTo>
                    <a:cubicBezTo>
                      <a:pt x="83595" y="34198"/>
                      <a:pt x="66762" y="39997"/>
                      <a:pt x="55496" y="51597"/>
                    </a:cubicBezTo>
                    <a:cubicBezTo>
                      <a:pt x="44230" y="63196"/>
                      <a:pt x="38531" y="80662"/>
                      <a:pt x="38397" y="103994"/>
                    </a:cubicBezTo>
                    <a:cubicBezTo>
                      <a:pt x="38397" y="123592"/>
                      <a:pt x="45264" y="138791"/>
                      <a:pt x="58996" y="149591"/>
                    </a:cubicBezTo>
                    <a:cubicBezTo>
                      <a:pt x="71129" y="159057"/>
                      <a:pt x="86394" y="163790"/>
                      <a:pt x="104793" y="163790"/>
                    </a:cubicBezTo>
                    <a:cubicBezTo>
                      <a:pt x="115459" y="163790"/>
                      <a:pt x="126592" y="160590"/>
                      <a:pt x="138191" y="154190"/>
                    </a:cubicBezTo>
                    <a:cubicBezTo>
                      <a:pt x="143524" y="151257"/>
                      <a:pt x="153124" y="144658"/>
                      <a:pt x="166990" y="134392"/>
                    </a:cubicBezTo>
                    <a:cubicBezTo>
                      <a:pt x="168723" y="122792"/>
                      <a:pt x="169589" y="113593"/>
                      <a:pt x="169589" y="106793"/>
                    </a:cubicBezTo>
                    <a:cubicBezTo>
                      <a:pt x="169456" y="90128"/>
                      <a:pt x="162423" y="73862"/>
                      <a:pt x="148491" y="57996"/>
                    </a:cubicBezTo>
                    <a:cubicBezTo>
                      <a:pt x="134558" y="42131"/>
                      <a:pt x="120392" y="34198"/>
                      <a:pt x="105993" y="34198"/>
                    </a:cubicBezTo>
                    <a:close/>
                    <a:moveTo>
                      <a:pt x="111593" y="0"/>
                    </a:moveTo>
                    <a:cubicBezTo>
                      <a:pt x="136125" y="0"/>
                      <a:pt x="158123" y="9999"/>
                      <a:pt x="177589" y="29998"/>
                    </a:cubicBezTo>
                    <a:cubicBezTo>
                      <a:pt x="198121" y="51197"/>
                      <a:pt x="208454" y="76795"/>
                      <a:pt x="208587" y="106793"/>
                    </a:cubicBezTo>
                    <a:cubicBezTo>
                      <a:pt x="208720" y="140658"/>
                      <a:pt x="202454" y="173523"/>
                      <a:pt x="189788" y="205387"/>
                    </a:cubicBezTo>
                    <a:cubicBezTo>
                      <a:pt x="176189" y="239785"/>
                      <a:pt x="157723" y="265650"/>
                      <a:pt x="134392" y="282983"/>
                    </a:cubicBezTo>
                    <a:cubicBezTo>
                      <a:pt x="124659" y="290182"/>
                      <a:pt x="109060" y="298848"/>
                      <a:pt x="87594" y="308981"/>
                    </a:cubicBezTo>
                    <a:cubicBezTo>
                      <a:pt x="63729" y="320447"/>
                      <a:pt x="47130" y="326180"/>
                      <a:pt x="37797" y="326180"/>
                    </a:cubicBezTo>
                    <a:cubicBezTo>
                      <a:pt x="32331" y="326180"/>
                      <a:pt x="27831" y="324180"/>
                      <a:pt x="24298" y="320180"/>
                    </a:cubicBezTo>
                    <a:cubicBezTo>
                      <a:pt x="20765" y="316181"/>
                      <a:pt x="18999" y="311514"/>
                      <a:pt x="18999" y="306181"/>
                    </a:cubicBezTo>
                    <a:cubicBezTo>
                      <a:pt x="18999" y="298315"/>
                      <a:pt x="23532" y="292382"/>
                      <a:pt x="32598" y="288382"/>
                    </a:cubicBezTo>
                    <a:lnTo>
                      <a:pt x="65996" y="276983"/>
                    </a:lnTo>
                    <a:cubicBezTo>
                      <a:pt x="86661" y="268583"/>
                      <a:pt x="102993" y="258917"/>
                      <a:pt x="114993" y="247985"/>
                    </a:cubicBezTo>
                    <a:cubicBezTo>
                      <a:pt x="126992" y="237052"/>
                      <a:pt x="137925" y="221520"/>
                      <a:pt x="147791" y="201388"/>
                    </a:cubicBezTo>
                    <a:lnTo>
                      <a:pt x="156390" y="184189"/>
                    </a:lnTo>
                    <a:cubicBezTo>
                      <a:pt x="148924" y="188455"/>
                      <a:pt x="139325" y="192388"/>
                      <a:pt x="127592" y="195988"/>
                    </a:cubicBezTo>
                    <a:cubicBezTo>
                      <a:pt x="115859" y="199588"/>
                      <a:pt x="106327" y="201388"/>
                      <a:pt x="98994" y="201388"/>
                    </a:cubicBezTo>
                    <a:cubicBezTo>
                      <a:pt x="73795" y="201388"/>
                      <a:pt x="51997" y="194388"/>
                      <a:pt x="33598" y="180389"/>
                    </a:cubicBezTo>
                    <a:cubicBezTo>
                      <a:pt x="11199" y="163323"/>
                      <a:pt x="0" y="139058"/>
                      <a:pt x="0" y="107593"/>
                    </a:cubicBezTo>
                    <a:cubicBezTo>
                      <a:pt x="0" y="70396"/>
                      <a:pt x="11466" y="42464"/>
                      <a:pt x="34398" y="23798"/>
                    </a:cubicBezTo>
                    <a:cubicBezTo>
                      <a:pt x="53996" y="7933"/>
                      <a:pt x="79728" y="0"/>
                      <a:pt x="11159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39" name="مربع نص 79">
                <a:extLst>
                  <a:ext uri="{FF2B5EF4-FFF2-40B4-BE49-F238E27FC236}">
                    <a16:creationId xmlns:a16="http://schemas.microsoft.com/office/drawing/2014/main" id="{C266DC4D-61E8-344A-B2AB-585F2412D7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57069" y="1404126"/>
                <a:ext cx="128592" cy="311981"/>
              </a:xfrm>
              <a:custGeom>
                <a:avLst/>
                <a:gdLst>
                  <a:gd name="T0" fmla="*/ 81995 w 128592"/>
                  <a:gd name="T1" fmla="*/ 0 h 311981"/>
                  <a:gd name="T2" fmla="*/ 95394 w 128592"/>
                  <a:gd name="T3" fmla="*/ 15399 h 311981"/>
                  <a:gd name="T4" fmla="*/ 94195 w 128592"/>
                  <a:gd name="T5" fmla="*/ 29098 h 311981"/>
                  <a:gd name="T6" fmla="*/ 92995 w 128592"/>
                  <a:gd name="T7" fmla="*/ 42797 h 311981"/>
                  <a:gd name="T8" fmla="*/ 93695 w 128592"/>
                  <a:gd name="T9" fmla="*/ 62796 h 311981"/>
                  <a:gd name="T10" fmla="*/ 94395 w 128592"/>
                  <a:gd name="T11" fmla="*/ 82795 h 311981"/>
                  <a:gd name="T12" fmla="*/ 89595 w 128592"/>
                  <a:gd name="T13" fmla="*/ 150791 h 311981"/>
                  <a:gd name="T14" fmla="*/ 84795 w 128592"/>
                  <a:gd name="T15" fmla="*/ 218587 h 311981"/>
                  <a:gd name="T16" fmla="*/ 86395 w 128592"/>
                  <a:gd name="T17" fmla="*/ 246785 h 311981"/>
                  <a:gd name="T18" fmla="*/ 88195 w 128592"/>
                  <a:gd name="T19" fmla="*/ 273983 h 311981"/>
                  <a:gd name="T20" fmla="*/ 109194 w 128592"/>
                  <a:gd name="T21" fmla="*/ 273583 h 311981"/>
                  <a:gd name="T22" fmla="*/ 123093 w 128592"/>
                  <a:gd name="T23" fmla="*/ 279083 h 311981"/>
                  <a:gd name="T24" fmla="*/ 128592 w 128592"/>
                  <a:gd name="T25" fmla="*/ 292782 h 311981"/>
                  <a:gd name="T26" fmla="*/ 123093 w 128592"/>
                  <a:gd name="T27" fmla="*/ 306581 h 311981"/>
                  <a:gd name="T28" fmla="*/ 109194 w 128592"/>
                  <a:gd name="T29" fmla="*/ 311981 h 311981"/>
                  <a:gd name="T30" fmla="*/ 69396 w 128592"/>
                  <a:gd name="T31" fmla="*/ 311981 h 311981"/>
                  <a:gd name="T32" fmla="*/ 29799 w 128592"/>
                  <a:gd name="T33" fmla="*/ 311781 h 311981"/>
                  <a:gd name="T34" fmla="*/ 10200 w 128592"/>
                  <a:gd name="T35" fmla="*/ 309981 h 311981"/>
                  <a:gd name="T36" fmla="*/ 0 w 128592"/>
                  <a:gd name="T37" fmla="*/ 294782 h 311981"/>
                  <a:gd name="T38" fmla="*/ 31398 w 128592"/>
                  <a:gd name="T39" fmla="*/ 274583 h 311981"/>
                  <a:gd name="T40" fmla="*/ 40998 w 128592"/>
                  <a:gd name="T41" fmla="*/ 274783 h 311981"/>
                  <a:gd name="T42" fmla="*/ 49197 w 128592"/>
                  <a:gd name="T43" fmla="*/ 275183 h 311981"/>
                  <a:gd name="T44" fmla="*/ 47497 w 128592"/>
                  <a:gd name="T45" fmla="*/ 246785 h 311981"/>
                  <a:gd name="T46" fmla="*/ 45797 w 128592"/>
                  <a:gd name="T47" fmla="*/ 218587 h 311981"/>
                  <a:gd name="T48" fmla="*/ 50397 w 128592"/>
                  <a:gd name="T49" fmla="*/ 141391 h 311981"/>
                  <a:gd name="T50" fmla="*/ 54597 w 128592"/>
                  <a:gd name="T51" fmla="*/ 63996 h 311981"/>
                  <a:gd name="T52" fmla="*/ 20399 w 128592"/>
                  <a:gd name="T53" fmla="*/ 84795 h 311981"/>
                  <a:gd name="T54" fmla="*/ 6500 w 128592"/>
                  <a:gd name="T55" fmla="*/ 78795 h 311981"/>
                  <a:gd name="T56" fmla="*/ 600 w 128592"/>
                  <a:gd name="T57" fmla="*/ 64996 h 311981"/>
                  <a:gd name="T58" fmla="*/ 17799 w 128592"/>
                  <a:gd name="T59" fmla="*/ 42198 h 311981"/>
                  <a:gd name="T60" fmla="*/ 48397 w 128592"/>
                  <a:gd name="T61" fmla="*/ 17799 h 311981"/>
                  <a:gd name="T62" fmla="*/ 81995 w 128592"/>
                  <a:gd name="T63" fmla="*/ 0 h 31198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28592" h="311981"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4" y="23032"/>
                      <a:pt x="94195" y="29098"/>
                    </a:cubicBezTo>
                    <a:cubicBezTo>
                      <a:pt x="93395" y="35165"/>
                      <a:pt x="92995" y="39731"/>
                      <a:pt x="92995" y="42797"/>
                    </a:cubicBezTo>
                    <a:cubicBezTo>
                      <a:pt x="92995" y="47197"/>
                      <a:pt x="93228" y="53863"/>
                      <a:pt x="93695" y="62796"/>
                    </a:cubicBezTo>
                    <a:cubicBezTo>
                      <a:pt x="94161" y="71729"/>
                      <a:pt x="94395" y="78395"/>
                      <a:pt x="94395" y="82795"/>
                    </a:cubicBezTo>
                    <a:cubicBezTo>
                      <a:pt x="94395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2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9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2"/>
                      <a:pt x="45797" y="224853"/>
                      <a:pt x="45797" y="218587"/>
                    </a:cubicBezTo>
                    <a:cubicBezTo>
                      <a:pt x="45797" y="201654"/>
                      <a:pt x="47331" y="175923"/>
                      <a:pt x="50397" y="141391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40" name="مربع نص 80">
                <a:extLst>
                  <a:ext uri="{FF2B5EF4-FFF2-40B4-BE49-F238E27FC236}">
                    <a16:creationId xmlns:a16="http://schemas.microsoft.com/office/drawing/2014/main" id="{3EBFAA4B-19CF-5D49-8DB0-E774F084A7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8783" y="5301068"/>
                <a:ext cx="228786" cy="314780"/>
              </a:xfrm>
              <a:custGeom>
                <a:avLst/>
                <a:gdLst>
                  <a:gd name="T0" fmla="*/ 19599 w 228786"/>
                  <a:gd name="T1" fmla="*/ 0 h 314780"/>
                  <a:gd name="T2" fmla="*/ 95295 w 228786"/>
                  <a:gd name="T3" fmla="*/ 1600 h 314780"/>
                  <a:gd name="T4" fmla="*/ 170990 w 228786"/>
                  <a:gd name="T5" fmla="*/ 3199 h 314780"/>
                  <a:gd name="T6" fmla="*/ 207588 w 228786"/>
                  <a:gd name="T7" fmla="*/ 3199 h 314780"/>
                  <a:gd name="T8" fmla="*/ 228786 w 228786"/>
                  <a:gd name="T9" fmla="*/ 15799 h 314780"/>
                  <a:gd name="T10" fmla="*/ 216787 w 228786"/>
                  <a:gd name="T11" fmla="*/ 40397 h 314780"/>
                  <a:gd name="T12" fmla="*/ 198588 w 228786"/>
                  <a:gd name="T13" fmla="*/ 61596 h 314780"/>
                  <a:gd name="T14" fmla="*/ 150791 w 228786"/>
                  <a:gd name="T15" fmla="*/ 135191 h 314780"/>
                  <a:gd name="T16" fmla="*/ 114393 w 228786"/>
                  <a:gd name="T17" fmla="*/ 214987 h 314780"/>
                  <a:gd name="T18" fmla="*/ 97594 w 228786"/>
                  <a:gd name="T19" fmla="*/ 261184 h 314780"/>
                  <a:gd name="T20" fmla="*/ 78196 w 228786"/>
                  <a:gd name="T21" fmla="*/ 305381 h 314780"/>
                  <a:gd name="T22" fmla="*/ 62197 w 228786"/>
                  <a:gd name="T23" fmla="*/ 314780 h 314780"/>
                  <a:gd name="T24" fmla="*/ 48097 w 228786"/>
                  <a:gd name="T25" fmla="*/ 309181 h 314780"/>
                  <a:gd name="T26" fmla="*/ 41998 w 228786"/>
                  <a:gd name="T27" fmla="*/ 295782 h 314780"/>
                  <a:gd name="T28" fmla="*/ 54797 w 228786"/>
                  <a:gd name="T29" fmla="*/ 256784 h 314780"/>
                  <a:gd name="T30" fmla="*/ 99794 w 228786"/>
                  <a:gd name="T31" fmla="*/ 146591 h 314780"/>
                  <a:gd name="T32" fmla="*/ 160991 w 228786"/>
                  <a:gd name="T33" fmla="*/ 45797 h 314780"/>
                  <a:gd name="T34" fmla="*/ 164790 w 228786"/>
                  <a:gd name="T35" fmla="*/ 41597 h 314780"/>
                  <a:gd name="T36" fmla="*/ 64396 w 228786"/>
                  <a:gd name="T37" fmla="*/ 39597 h 314780"/>
                  <a:gd name="T38" fmla="*/ 19399 w 228786"/>
                  <a:gd name="T39" fmla="*/ 38397 h 314780"/>
                  <a:gd name="T40" fmla="*/ 0 w 228786"/>
                  <a:gd name="T41" fmla="*/ 19198 h 314780"/>
                  <a:gd name="T42" fmla="*/ 5600 w 228786"/>
                  <a:gd name="T43" fmla="*/ 5399 h 314780"/>
                  <a:gd name="T44" fmla="*/ 19599 w 228786"/>
                  <a:gd name="T45" fmla="*/ 0 h 31478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28786" h="314780">
                    <a:moveTo>
                      <a:pt x="19599" y="0"/>
                    </a:moveTo>
                    <a:cubicBezTo>
                      <a:pt x="36398" y="0"/>
                      <a:pt x="61630" y="533"/>
                      <a:pt x="95295" y="1600"/>
                    </a:cubicBezTo>
                    <a:cubicBezTo>
                      <a:pt x="128959" y="2666"/>
                      <a:pt x="154191" y="3199"/>
                      <a:pt x="170990" y="3199"/>
                    </a:cubicBezTo>
                    <a:lnTo>
                      <a:pt x="207588" y="3199"/>
                    </a:lnTo>
                    <a:cubicBezTo>
                      <a:pt x="221720" y="3199"/>
                      <a:pt x="228786" y="7399"/>
                      <a:pt x="228786" y="15799"/>
                    </a:cubicBezTo>
                    <a:cubicBezTo>
                      <a:pt x="228786" y="22065"/>
                      <a:pt x="224787" y="30264"/>
                      <a:pt x="216787" y="40397"/>
                    </a:cubicBezTo>
                    <a:lnTo>
                      <a:pt x="198588" y="61596"/>
                    </a:lnTo>
                    <a:cubicBezTo>
                      <a:pt x="181256" y="81861"/>
                      <a:pt x="165324" y="106393"/>
                      <a:pt x="150791" y="135191"/>
                    </a:cubicBezTo>
                    <a:lnTo>
                      <a:pt x="114393" y="214987"/>
                    </a:lnTo>
                    <a:cubicBezTo>
                      <a:pt x="111860" y="220853"/>
                      <a:pt x="106261" y="236252"/>
                      <a:pt x="97594" y="261184"/>
                    </a:cubicBezTo>
                    <a:cubicBezTo>
                      <a:pt x="90662" y="280916"/>
                      <a:pt x="84195" y="295648"/>
                      <a:pt x="78196" y="305381"/>
                    </a:cubicBezTo>
                    <a:cubicBezTo>
                      <a:pt x="74462" y="311647"/>
                      <a:pt x="69130" y="314780"/>
                      <a:pt x="62197" y="314780"/>
                    </a:cubicBezTo>
                    <a:cubicBezTo>
                      <a:pt x="56864" y="314780"/>
                      <a:pt x="52164" y="312914"/>
                      <a:pt x="48097" y="309181"/>
                    </a:cubicBezTo>
                    <a:cubicBezTo>
                      <a:pt x="44031" y="305448"/>
                      <a:pt x="41998" y="300981"/>
                      <a:pt x="41998" y="295782"/>
                    </a:cubicBezTo>
                    <a:cubicBezTo>
                      <a:pt x="41998" y="290715"/>
                      <a:pt x="46264" y="277716"/>
                      <a:pt x="54797" y="256784"/>
                    </a:cubicBezTo>
                    <a:lnTo>
                      <a:pt x="99794" y="146591"/>
                    </a:lnTo>
                    <a:cubicBezTo>
                      <a:pt x="119660" y="102993"/>
                      <a:pt x="140058" y="69395"/>
                      <a:pt x="160991" y="45797"/>
                    </a:cubicBezTo>
                    <a:lnTo>
                      <a:pt x="164790" y="41597"/>
                    </a:lnTo>
                    <a:lnTo>
                      <a:pt x="64396" y="39597"/>
                    </a:lnTo>
                    <a:lnTo>
                      <a:pt x="19399" y="38397"/>
                    </a:lnTo>
                    <a:cubicBezTo>
                      <a:pt x="6467" y="37197"/>
                      <a:pt x="0" y="30798"/>
                      <a:pt x="0" y="19198"/>
                    </a:cubicBezTo>
                    <a:cubicBezTo>
                      <a:pt x="0" y="13599"/>
                      <a:pt x="1867" y="8999"/>
                      <a:pt x="5600" y="5399"/>
                    </a:cubicBezTo>
                    <a:cubicBezTo>
                      <a:pt x="9333" y="1800"/>
                      <a:pt x="14000" y="0"/>
                      <a:pt x="1959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41" name="مربع نص 81">
                <a:extLst>
                  <a:ext uri="{FF2B5EF4-FFF2-40B4-BE49-F238E27FC236}">
                    <a16:creationId xmlns:a16="http://schemas.microsoft.com/office/drawing/2014/main" id="{0087902A-4426-F842-AC7F-5263E2680D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12959" y="2230091"/>
                <a:ext cx="187589" cy="307781"/>
              </a:xfrm>
              <a:custGeom>
                <a:avLst/>
                <a:gdLst>
                  <a:gd name="T0" fmla="*/ 98194 w 187589"/>
                  <a:gd name="T1" fmla="*/ 0 h 307781"/>
                  <a:gd name="T2" fmla="*/ 155991 w 187589"/>
                  <a:gd name="T3" fmla="*/ 17599 h 307781"/>
                  <a:gd name="T4" fmla="*/ 184389 w 187589"/>
                  <a:gd name="T5" fmla="*/ 68396 h 307781"/>
                  <a:gd name="T6" fmla="*/ 178589 w 187589"/>
                  <a:gd name="T7" fmla="*/ 105993 h 307781"/>
                  <a:gd name="T8" fmla="*/ 160990 w 187589"/>
                  <a:gd name="T9" fmla="*/ 137391 h 307781"/>
                  <a:gd name="T10" fmla="*/ 110193 w 187589"/>
                  <a:gd name="T11" fmla="*/ 177589 h 307781"/>
                  <a:gd name="T12" fmla="*/ 60797 w 187589"/>
                  <a:gd name="T13" fmla="*/ 213387 h 307781"/>
                  <a:gd name="T14" fmla="*/ 38998 w 187589"/>
                  <a:gd name="T15" fmla="*/ 269183 h 307781"/>
                  <a:gd name="T16" fmla="*/ 80195 w 187589"/>
                  <a:gd name="T17" fmla="*/ 265384 h 307781"/>
                  <a:gd name="T18" fmla="*/ 140792 w 187589"/>
                  <a:gd name="T19" fmla="*/ 262984 h 307781"/>
                  <a:gd name="T20" fmla="*/ 169590 w 187589"/>
                  <a:gd name="T21" fmla="*/ 268184 h 307781"/>
                  <a:gd name="T22" fmla="*/ 187589 w 187589"/>
                  <a:gd name="T23" fmla="*/ 287582 h 307781"/>
                  <a:gd name="T24" fmla="*/ 182189 w 187589"/>
                  <a:gd name="T25" fmla="*/ 301481 h 307781"/>
                  <a:gd name="T26" fmla="*/ 168790 w 187589"/>
                  <a:gd name="T27" fmla="*/ 307581 h 307781"/>
                  <a:gd name="T28" fmla="*/ 154691 w 187589"/>
                  <a:gd name="T29" fmla="*/ 304481 h 307781"/>
                  <a:gd name="T30" fmla="*/ 140792 w 187589"/>
                  <a:gd name="T31" fmla="*/ 301381 h 307781"/>
                  <a:gd name="T32" fmla="*/ 110193 w 187589"/>
                  <a:gd name="T33" fmla="*/ 302581 h 307781"/>
                  <a:gd name="T34" fmla="*/ 79395 w 187589"/>
                  <a:gd name="T35" fmla="*/ 303781 h 307781"/>
                  <a:gd name="T36" fmla="*/ 56297 w 187589"/>
                  <a:gd name="T37" fmla="*/ 305781 h 307781"/>
                  <a:gd name="T38" fmla="*/ 33198 w 187589"/>
                  <a:gd name="T39" fmla="*/ 307781 h 307781"/>
                  <a:gd name="T40" fmla="*/ 26799 w 187589"/>
                  <a:gd name="T41" fmla="*/ 306981 h 307781"/>
                  <a:gd name="T42" fmla="*/ 20399 w 187589"/>
                  <a:gd name="T43" fmla="*/ 306181 h 307781"/>
                  <a:gd name="T44" fmla="*/ 2400 w 187589"/>
                  <a:gd name="T45" fmla="*/ 292782 h 307781"/>
                  <a:gd name="T46" fmla="*/ 0 w 187589"/>
                  <a:gd name="T47" fmla="*/ 268783 h 307781"/>
                  <a:gd name="T48" fmla="*/ 25399 w 187589"/>
                  <a:gd name="T49" fmla="*/ 193788 h 307781"/>
                  <a:gd name="T50" fmla="*/ 87995 w 187589"/>
                  <a:gd name="T51" fmla="*/ 145791 h 307781"/>
                  <a:gd name="T52" fmla="*/ 126193 w 187589"/>
                  <a:gd name="T53" fmla="*/ 115193 h 307781"/>
                  <a:gd name="T54" fmla="*/ 143391 w 187589"/>
                  <a:gd name="T55" fmla="*/ 70196 h 307781"/>
                  <a:gd name="T56" fmla="*/ 126792 w 187589"/>
                  <a:gd name="T57" fmla="*/ 47397 h 307781"/>
                  <a:gd name="T58" fmla="*/ 98194 w 187589"/>
                  <a:gd name="T59" fmla="*/ 38398 h 307781"/>
                  <a:gd name="T60" fmla="*/ 63196 w 187589"/>
                  <a:gd name="T61" fmla="*/ 48997 h 307781"/>
                  <a:gd name="T62" fmla="*/ 34598 w 187589"/>
                  <a:gd name="T63" fmla="*/ 71396 h 307781"/>
                  <a:gd name="T64" fmla="*/ 20799 w 187589"/>
                  <a:gd name="T65" fmla="*/ 78195 h 307781"/>
                  <a:gd name="T66" fmla="*/ 200 w 187589"/>
                  <a:gd name="T67" fmla="*/ 61796 h 307781"/>
                  <a:gd name="T68" fmla="*/ 7800 w 187589"/>
                  <a:gd name="T69" fmla="*/ 45597 h 307781"/>
                  <a:gd name="T70" fmla="*/ 48397 w 187589"/>
                  <a:gd name="T71" fmla="*/ 13799 h 307781"/>
                  <a:gd name="T72" fmla="*/ 98194 w 187589"/>
                  <a:gd name="T73" fmla="*/ 0 h 30778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87589" h="307781">
                    <a:moveTo>
                      <a:pt x="98194" y="0"/>
                    </a:moveTo>
                    <a:cubicBezTo>
                      <a:pt x="119793" y="0"/>
                      <a:pt x="139058" y="5866"/>
                      <a:pt x="155991" y="17599"/>
                    </a:cubicBezTo>
                    <a:cubicBezTo>
                      <a:pt x="174923" y="30798"/>
                      <a:pt x="184389" y="47730"/>
                      <a:pt x="184389" y="68396"/>
                    </a:cubicBezTo>
                    <a:cubicBezTo>
                      <a:pt x="184389" y="81995"/>
                      <a:pt x="182456" y="94527"/>
                      <a:pt x="178589" y="105993"/>
                    </a:cubicBezTo>
                    <a:cubicBezTo>
                      <a:pt x="174723" y="117459"/>
                      <a:pt x="168857" y="127925"/>
                      <a:pt x="160990" y="137391"/>
                    </a:cubicBezTo>
                    <a:cubicBezTo>
                      <a:pt x="150991" y="149391"/>
                      <a:pt x="134059" y="162790"/>
                      <a:pt x="110193" y="177589"/>
                    </a:cubicBezTo>
                    <a:cubicBezTo>
                      <a:pt x="85128" y="193321"/>
                      <a:pt x="68663" y="205254"/>
                      <a:pt x="60797" y="213387"/>
                    </a:cubicBezTo>
                    <a:cubicBezTo>
                      <a:pt x="45997" y="228719"/>
                      <a:pt x="38731" y="247318"/>
                      <a:pt x="38998" y="269183"/>
                    </a:cubicBezTo>
                    <a:lnTo>
                      <a:pt x="80195" y="265384"/>
                    </a:lnTo>
                    <a:cubicBezTo>
                      <a:pt x="108460" y="263784"/>
                      <a:pt x="128659" y="262984"/>
                      <a:pt x="140792" y="262984"/>
                    </a:cubicBezTo>
                    <a:cubicBezTo>
                      <a:pt x="150924" y="262984"/>
                      <a:pt x="160524" y="264717"/>
                      <a:pt x="169590" y="268184"/>
                    </a:cubicBezTo>
                    <a:cubicBezTo>
                      <a:pt x="181589" y="272850"/>
                      <a:pt x="187589" y="279316"/>
                      <a:pt x="187589" y="287582"/>
                    </a:cubicBezTo>
                    <a:cubicBezTo>
                      <a:pt x="187589" y="292782"/>
                      <a:pt x="185789" y="297415"/>
                      <a:pt x="182189" y="301481"/>
                    </a:cubicBezTo>
                    <a:cubicBezTo>
                      <a:pt x="178589" y="305548"/>
                      <a:pt x="174123" y="307581"/>
                      <a:pt x="168790" y="307581"/>
                    </a:cubicBezTo>
                    <a:cubicBezTo>
                      <a:pt x="165457" y="307581"/>
                      <a:pt x="160757" y="306548"/>
                      <a:pt x="154691" y="304481"/>
                    </a:cubicBezTo>
                    <a:cubicBezTo>
                      <a:pt x="148625" y="302415"/>
                      <a:pt x="143991" y="301381"/>
                      <a:pt x="140792" y="301381"/>
                    </a:cubicBezTo>
                    <a:cubicBezTo>
                      <a:pt x="133992" y="301381"/>
                      <a:pt x="123793" y="301781"/>
                      <a:pt x="110193" y="302581"/>
                    </a:cubicBezTo>
                    <a:cubicBezTo>
                      <a:pt x="96594" y="303381"/>
                      <a:pt x="86328" y="303781"/>
                      <a:pt x="79395" y="303781"/>
                    </a:cubicBezTo>
                    <a:cubicBezTo>
                      <a:pt x="74196" y="303781"/>
                      <a:pt x="66496" y="304448"/>
                      <a:pt x="56297" y="305781"/>
                    </a:cubicBezTo>
                    <a:cubicBezTo>
                      <a:pt x="46097" y="307114"/>
                      <a:pt x="38398" y="307781"/>
                      <a:pt x="33198" y="307781"/>
                    </a:cubicBezTo>
                    <a:cubicBezTo>
                      <a:pt x="31732" y="307781"/>
                      <a:pt x="29598" y="307514"/>
                      <a:pt x="26799" y="306981"/>
                    </a:cubicBezTo>
                    <a:cubicBezTo>
                      <a:pt x="23999" y="306448"/>
                      <a:pt x="21866" y="306181"/>
                      <a:pt x="20399" y="306181"/>
                    </a:cubicBezTo>
                    <a:cubicBezTo>
                      <a:pt x="11200" y="306181"/>
                      <a:pt x="5200" y="301715"/>
                      <a:pt x="2400" y="292782"/>
                    </a:cubicBezTo>
                    <a:cubicBezTo>
                      <a:pt x="800" y="288116"/>
                      <a:pt x="0" y="280116"/>
                      <a:pt x="0" y="268783"/>
                    </a:cubicBezTo>
                    <a:cubicBezTo>
                      <a:pt x="0" y="237719"/>
                      <a:pt x="8466" y="212720"/>
                      <a:pt x="25399" y="193788"/>
                    </a:cubicBezTo>
                    <a:cubicBezTo>
                      <a:pt x="33132" y="185122"/>
                      <a:pt x="53997" y="169123"/>
                      <a:pt x="87995" y="145791"/>
                    </a:cubicBezTo>
                    <a:cubicBezTo>
                      <a:pt x="107060" y="132725"/>
                      <a:pt x="119793" y="122526"/>
                      <a:pt x="126193" y="115193"/>
                    </a:cubicBezTo>
                    <a:cubicBezTo>
                      <a:pt x="137658" y="102394"/>
                      <a:pt x="143391" y="87395"/>
                      <a:pt x="143391" y="70196"/>
                    </a:cubicBezTo>
                    <a:cubicBezTo>
                      <a:pt x="143391" y="61663"/>
                      <a:pt x="137858" y="54063"/>
                      <a:pt x="126792" y="47397"/>
                    </a:cubicBezTo>
                    <a:cubicBezTo>
                      <a:pt x="117060" y="41397"/>
                      <a:pt x="107527" y="38398"/>
                      <a:pt x="98194" y="38398"/>
                    </a:cubicBezTo>
                    <a:cubicBezTo>
                      <a:pt x="85928" y="38398"/>
                      <a:pt x="74262" y="41931"/>
                      <a:pt x="63196" y="48997"/>
                    </a:cubicBezTo>
                    <a:lnTo>
                      <a:pt x="34598" y="71396"/>
                    </a:lnTo>
                    <a:cubicBezTo>
                      <a:pt x="28865" y="75929"/>
                      <a:pt x="24265" y="78195"/>
                      <a:pt x="20799" y="78195"/>
                    </a:cubicBezTo>
                    <a:cubicBezTo>
                      <a:pt x="7066" y="78195"/>
                      <a:pt x="200" y="72729"/>
                      <a:pt x="200" y="61796"/>
                    </a:cubicBezTo>
                    <a:cubicBezTo>
                      <a:pt x="200" y="55530"/>
                      <a:pt x="2733" y="50130"/>
                      <a:pt x="7800" y="45597"/>
                    </a:cubicBezTo>
                    <a:cubicBezTo>
                      <a:pt x="23399" y="30931"/>
                      <a:pt x="36931" y="20332"/>
                      <a:pt x="48397" y="13799"/>
                    </a:cubicBezTo>
                    <a:cubicBezTo>
                      <a:pt x="64530" y="4600"/>
                      <a:pt x="81129" y="0"/>
                      <a:pt x="9819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42" name="مربع نص 82">
                <a:extLst>
                  <a:ext uri="{FF2B5EF4-FFF2-40B4-BE49-F238E27FC236}">
                    <a16:creationId xmlns:a16="http://schemas.microsoft.com/office/drawing/2014/main" id="{044DF58F-E9FF-2D42-ADD7-C424B10011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7804" y="4476095"/>
                <a:ext cx="200801" cy="315989"/>
              </a:xfrm>
              <a:custGeom>
                <a:avLst/>
                <a:gdLst>
                  <a:gd name="T0" fmla="*/ 96608 w 200801"/>
                  <a:gd name="T1" fmla="*/ 162398 h 315989"/>
                  <a:gd name="T2" fmla="*/ 54210 w 200801"/>
                  <a:gd name="T3" fmla="*/ 187996 h 315989"/>
                  <a:gd name="T4" fmla="*/ 38611 w 200801"/>
                  <a:gd name="T5" fmla="*/ 234794 h 315989"/>
                  <a:gd name="T6" fmla="*/ 61610 w 200801"/>
                  <a:gd name="T7" fmla="*/ 272191 h 315989"/>
                  <a:gd name="T8" fmla="*/ 98408 w 200801"/>
                  <a:gd name="T9" fmla="*/ 280991 h 315989"/>
                  <a:gd name="T10" fmla="*/ 147605 w 200801"/>
                  <a:gd name="T11" fmla="*/ 264392 h 315989"/>
                  <a:gd name="T12" fmla="*/ 158804 w 200801"/>
                  <a:gd name="T13" fmla="*/ 224394 h 315989"/>
                  <a:gd name="T14" fmla="*/ 138405 w 200801"/>
                  <a:gd name="T15" fmla="*/ 182197 h 315989"/>
                  <a:gd name="T16" fmla="*/ 96608 w 200801"/>
                  <a:gd name="T17" fmla="*/ 162398 h 315989"/>
                  <a:gd name="T18" fmla="*/ 100208 w 200801"/>
                  <a:gd name="T19" fmla="*/ 35806 h 315989"/>
                  <a:gd name="T20" fmla="*/ 60810 w 200801"/>
                  <a:gd name="T21" fmla="*/ 50405 h 315989"/>
                  <a:gd name="T22" fmla="*/ 48811 w 200801"/>
                  <a:gd name="T23" fmla="*/ 87203 h 315989"/>
                  <a:gd name="T24" fmla="*/ 94808 w 200801"/>
                  <a:gd name="T25" fmla="*/ 127000 h 315989"/>
                  <a:gd name="T26" fmla="*/ 129206 w 200801"/>
                  <a:gd name="T27" fmla="*/ 113001 h 315989"/>
                  <a:gd name="T28" fmla="*/ 145805 w 200801"/>
                  <a:gd name="T29" fmla="*/ 83003 h 315989"/>
                  <a:gd name="T30" fmla="*/ 133606 w 200801"/>
                  <a:gd name="T31" fmla="*/ 44805 h 315989"/>
                  <a:gd name="T32" fmla="*/ 100208 w 200801"/>
                  <a:gd name="T33" fmla="*/ 35806 h 315989"/>
                  <a:gd name="T34" fmla="*/ 100808 w 200801"/>
                  <a:gd name="T35" fmla="*/ 8 h 315989"/>
                  <a:gd name="T36" fmla="*/ 184802 w 200801"/>
                  <a:gd name="T37" fmla="*/ 83003 h 315989"/>
                  <a:gd name="T38" fmla="*/ 175203 w 200801"/>
                  <a:gd name="T39" fmla="*/ 120001 h 315989"/>
                  <a:gd name="T40" fmla="*/ 145005 w 200801"/>
                  <a:gd name="T41" fmla="*/ 142199 h 315989"/>
                  <a:gd name="T42" fmla="*/ 186802 w 200801"/>
                  <a:gd name="T43" fmla="*/ 174597 h 315989"/>
                  <a:gd name="T44" fmla="*/ 200801 w 200801"/>
                  <a:gd name="T45" fmla="*/ 230794 h 315989"/>
                  <a:gd name="T46" fmla="*/ 170603 w 200801"/>
                  <a:gd name="T47" fmla="*/ 294790 h 315989"/>
                  <a:gd name="T48" fmla="*/ 98408 w 200801"/>
                  <a:gd name="T49" fmla="*/ 315989 h 315989"/>
                  <a:gd name="T50" fmla="*/ 30212 w 200801"/>
                  <a:gd name="T51" fmla="*/ 297590 h 315989"/>
                  <a:gd name="T52" fmla="*/ 14 w 200801"/>
                  <a:gd name="T53" fmla="*/ 236593 h 315989"/>
                  <a:gd name="T54" fmla="*/ 45411 w 200801"/>
                  <a:gd name="T55" fmla="*/ 148599 h 315989"/>
                  <a:gd name="T56" fmla="*/ 9813 w 200801"/>
                  <a:gd name="T57" fmla="*/ 87203 h 315989"/>
                  <a:gd name="T58" fmla="*/ 37211 w 200801"/>
                  <a:gd name="T59" fmla="*/ 24406 h 315989"/>
                  <a:gd name="T60" fmla="*/ 100808 w 200801"/>
                  <a:gd name="T61" fmla="*/ 8 h 315989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200801" h="315989">
                    <a:moveTo>
                      <a:pt x="96608" y="162398"/>
                    </a:moveTo>
                    <a:cubicBezTo>
                      <a:pt x="75409" y="172264"/>
                      <a:pt x="61277" y="180797"/>
                      <a:pt x="54210" y="187996"/>
                    </a:cubicBezTo>
                    <a:cubicBezTo>
                      <a:pt x="43144" y="199062"/>
                      <a:pt x="37945" y="214661"/>
                      <a:pt x="38611" y="234794"/>
                    </a:cubicBezTo>
                    <a:cubicBezTo>
                      <a:pt x="39145" y="251459"/>
                      <a:pt x="46811" y="263925"/>
                      <a:pt x="61610" y="272191"/>
                    </a:cubicBezTo>
                    <a:cubicBezTo>
                      <a:pt x="72409" y="278058"/>
                      <a:pt x="84675" y="280991"/>
                      <a:pt x="98408" y="280991"/>
                    </a:cubicBezTo>
                    <a:cubicBezTo>
                      <a:pt x="121873" y="280991"/>
                      <a:pt x="138272" y="275458"/>
                      <a:pt x="147605" y="264392"/>
                    </a:cubicBezTo>
                    <a:cubicBezTo>
                      <a:pt x="155071" y="255592"/>
                      <a:pt x="158804" y="242260"/>
                      <a:pt x="158804" y="224394"/>
                    </a:cubicBezTo>
                    <a:cubicBezTo>
                      <a:pt x="158804" y="206929"/>
                      <a:pt x="152004" y="192863"/>
                      <a:pt x="138405" y="182197"/>
                    </a:cubicBezTo>
                    <a:cubicBezTo>
                      <a:pt x="129339" y="174864"/>
                      <a:pt x="115407" y="168264"/>
                      <a:pt x="96608" y="162398"/>
                    </a:cubicBezTo>
                    <a:close/>
                    <a:moveTo>
                      <a:pt x="100208" y="35806"/>
                    </a:moveTo>
                    <a:cubicBezTo>
                      <a:pt x="83009" y="35806"/>
                      <a:pt x="69876" y="40672"/>
                      <a:pt x="60810" y="50405"/>
                    </a:cubicBezTo>
                    <a:cubicBezTo>
                      <a:pt x="52677" y="59471"/>
                      <a:pt x="48677" y="71737"/>
                      <a:pt x="48811" y="87203"/>
                    </a:cubicBezTo>
                    <a:cubicBezTo>
                      <a:pt x="48944" y="105868"/>
                      <a:pt x="64276" y="119134"/>
                      <a:pt x="94808" y="127000"/>
                    </a:cubicBezTo>
                    <a:cubicBezTo>
                      <a:pt x="110807" y="122334"/>
                      <a:pt x="122273" y="117667"/>
                      <a:pt x="129206" y="113001"/>
                    </a:cubicBezTo>
                    <a:cubicBezTo>
                      <a:pt x="140272" y="105535"/>
                      <a:pt x="145805" y="95535"/>
                      <a:pt x="145805" y="83003"/>
                    </a:cubicBezTo>
                    <a:cubicBezTo>
                      <a:pt x="145805" y="64871"/>
                      <a:pt x="141738" y="52138"/>
                      <a:pt x="133606" y="44805"/>
                    </a:cubicBezTo>
                    <a:cubicBezTo>
                      <a:pt x="126673" y="38805"/>
                      <a:pt x="115540" y="35806"/>
                      <a:pt x="100208" y="35806"/>
                    </a:cubicBezTo>
                    <a:close/>
                    <a:moveTo>
                      <a:pt x="100808" y="8"/>
                    </a:moveTo>
                    <a:cubicBezTo>
                      <a:pt x="156804" y="-525"/>
                      <a:pt x="184802" y="27140"/>
                      <a:pt x="184802" y="83003"/>
                    </a:cubicBezTo>
                    <a:cubicBezTo>
                      <a:pt x="184802" y="99002"/>
                      <a:pt x="181603" y="111334"/>
                      <a:pt x="175203" y="120001"/>
                    </a:cubicBezTo>
                    <a:cubicBezTo>
                      <a:pt x="170003" y="127200"/>
                      <a:pt x="159937" y="134600"/>
                      <a:pt x="145005" y="142199"/>
                    </a:cubicBezTo>
                    <a:cubicBezTo>
                      <a:pt x="164870" y="152199"/>
                      <a:pt x="178803" y="162998"/>
                      <a:pt x="186802" y="174597"/>
                    </a:cubicBezTo>
                    <a:cubicBezTo>
                      <a:pt x="196135" y="188196"/>
                      <a:pt x="200801" y="206929"/>
                      <a:pt x="200801" y="230794"/>
                    </a:cubicBezTo>
                    <a:cubicBezTo>
                      <a:pt x="200801" y="257992"/>
                      <a:pt x="190735" y="279324"/>
                      <a:pt x="170603" y="294790"/>
                    </a:cubicBezTo>
                    <a:cubicBezTo>
                      <a:pt x="151938" y="308922"/>
                      <a:pt x="127873" y="315989"/>
                      <a:pt x="98408" y="315989"/>
                    </a:cubicBezTo>
                    <a:cubicBezTo>
                      <a:pt x="70276" y="315989"/>
                      <a:pt x="47544" y="309856"/>
                      <a:pt x="30212" y="297590"/>
                    </a:cubicBezTo>
                    <a:cubicBezTo>
                      <a:pt x="10480" y="283724"/>
                      <a:pt x="414" y="263392"/>
                      <a:pt x="14" y="236593"/>
                    </a:cubicBezTo>
                    <a:cubicBezTo>
                      <a:pt x="-520" y="193529"/>
                      <a:pt x="14613" y="164198"/>
                      <a:pt x="45411" y="148599"/>
                    </a:cubicBezTo>
                    <a:cubicBezTo>
                      <a:pt x="21679" y="134200"/>
                      <a:pt x="9813" y="113734"/>
                      <a:pt x="9813" y="87203"/>
                    </a:cubicBezTo>
                    <a:cubicBezTo>
                      <a:pt x="9813" y="62004"/>
                      <a:pt x="18946" y="41072"/>
                      <a:pt x="37211" y="24406"/>
                    </a:cubicBezTo>
                    <a:cubicBezTo>
                      <a:pt x="54677" y="8407"/>
                      <a:pt x="75876" y="275"/>
                      <a:pt x="100808" y="8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43" name="مربع نص 83">
                <a:extLst>
                  <a:ext uri="{FF2B5EF4-FFF2-40B4-BE49-F238E27FC236}">
                    <a16:creationId xmlns:a16="http://schemas.microsoft.com/office/drawing/2014/main" id="{A1866810-987A-9640-B7DE-2D56BA2A65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04666" y="4438051"/>
                <a:ext cx="228186" cy="317181"/>
              </a:xfrm>
              <a:custGeom>
                <a:avLst/>
                <a:gdLst>
                  <a:gd name="T0" fmla="*/ 144391 w 228186"/>
                  <a:gd name="T1" fmla="*/ 55397 h 317181"/>
                  <a:gd name="T2" fmla="*/ 60996 w 228186"/>
                  <a:gd name="T3" fmla="*/ 182989 h 317181"/>
                  <a:gd name="T4" fmla="*/ 144391 w 228186"/>
                  <a:gd name="T5" fmla="*/ 184989 h 317181"/>
                  <a:gd name="T6" fmla="*/ 144391 w 228186"/>
                  <a:gd name="T7" fmla="*/ 55397 h 317181"/>
                  <a:gd name="T8" fmla="*/ 160590 w 228186"/>
                  <a:gd name="T9" fmla="*/ 0 h 317181"/>
                  <a:gd name="T10" fmla="*/ 183188 w 228186"/>
                  <a:gd name="T11" fmla="*/ 19599 h 317181"/>
                  <a:gd name="T12" fmla="*/ 183188 w 228186"/>
                  <a:gd name="T13" fmla="*/ 185789 h 317181"/>
                  <a:gd name="T14" fmla="*/ 191388 w 228186"/>
                  <a:gd name="T15" fmla="*/ 185589 h 317181"/>
                  <a:gd name="T16" fmla="*/ 228186 w 228186"/>
                  <a:gd name="T17" fmla="*/ 205388 h 317181"/>
                  <a:gd name="T18" fmla="*/ 212987 w 228186"/>
                  <a:gd name="T19" fmla="*/ 223587 h 317181"/>
                  <a:gd name="T20" fmla="*/ 183188 w 228186"/>
                  <a:gd name="T21" fmla="*/ 224587 h 317181"/>
                  <a:gd name="T22" fmla="*/ 183188 w 228186"/>
                  <a:gd name="T23" fmla="*/ 298582 h 317181"/>
                  <a:gd name="T24" fmla="*/ 164990 w 228186"/>
                  <a:gd name="T25" fmla="*/ 317181 h 317181"/>
                  <a:gd name="T26" fmla="*/ 143791 w 228186"/>
                  <a:gd name="T27" fmla="*/ 288183 h 317181"/>
                  <a:gd name="T28" fmla="*/ 144191 w 228186"/>
                  <a:gd name="T29" fmla="*/ 277983 h 317181"/>
                  <a:gd name="T30" fmla="*/ 144591 w 228186"/>
                  <a:gd name="T31" fmla="*/ 268984 h 317181"/>
                  <a:gd name="T32" fmla="*/ 144391 w 228186"/>
                  <a:gd name="T33" fmla="*/ 223587 h 317181"/>
                  <a:gd name="T34" fmla="*/ 56196 w 228186"/>
                  <a:gd name="T35" fmla="*/ 221387 h 317181"/>
                  <a:gd name="T36" fmla="*/ 18199 w 228186"/>
                  <a:gd name="T37" fmla="*/ 219587 h 317181"/>
                  <a:gd name="T38" fmla="*/ 0 w 228186"/>
                  <a:gd name="T39" fmla="*/ 205388 h 317181"/>
                  <a:gd name="T40" fmla="*/ 10999 w 228186"/>
                  <a:gd name="T41" fmla="*/ 182589 h 317181"/>
                  <a:gd name="T42" fmla="*/ 28198 w 228186"/>
                  <a:gd name="T43" fmla="*/ 162190 h 317181"/>
                  <a:gd name="T44" fmla="*/ 126592 w 228186"/>
                  <a:gd name="T45" fmla="*/ 18599 h 317181"/>
                  <a:gd name="T46" fmla="*/ 160590 w 228186"/>
                  <a:gd name="T47" fmla="*/ 0 h 31718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28186" h="317181">
                    <a:moveTo>
                      <a:pt x="144391" y="55397"/>
                    </a:moveTo>
                    <a:cubicBezTo>
                      <a:pt x="108793" y="112193"/>
                      <a:pt x="80995" y="154724"/>
                      <a:pt x="60996" y="182989"/>
                    </a:cubicBezTo>
                    <a:lnTo>
                      <a:pt x="144391" y="184989"/>
                    </a:lnTo>
                    <a:lnTo>
                      <a:pt x="144391" y="55397"/>
                    </a:lnTo>
                    <a:close/>
                    <a:moveTo>
                      <a:pt x="160590" y="0"/>
                    </a:moveTo>
                    <a:cubicBezTo>
                      <a:pt x="175656" y="0"/>
                      <a:pt x="183188" y="6533"/>
                      <a:pt x="183188" y="19599"/>
                    </a:cubicBezTo>
                    <a:lnTo>
                      <a:pt x="183188" y="185789"/>
                    </a:lnTo>
                    <a:cubicBezTo>
                      <a:pt x="185455" y="185656"/>
                      <a:pt x="188188" y="185589"/>
                      <a:pt x="191388" y="185589"/>
                    </a:cubicBezTo>
                    <a:cubicBezTo>
                      <a:pt x="215920" y="185589"/>
                      <a:pt x="228186" y="192189"/>
                      <a:pt x="228186" y="205388"/>
                    </a:cubicBezTo>
                    <a:cubicBezTo>
                      <a:pt x="228186" y="214987"/>
                      <a:pt x="223119" y="221053"/>
                      <a:pt x="212987" y="223587"/>
                    </a:cubicBezTo>
                    <a:cubicBezTo>
                      <a:pt x="208454" y="224787"/>
                      <a:pt x="198521" y="225120"/>
                      <a:pt x="183188" y="224587"/>
                    </a:cubicBezTo>
                    <a:lnTo>
                      <a:pt x="183188" y="298582"/>
                    </a:lnTo>
                    <a:cubicBezTo>
                      <a:pt x="183188" y="310981"/>
                      <a:pt x="177122" y="317181"/>
                      <a:pt x="164990" y="317181"/>
                    </a:cubicBezTo>
                    <a:cubicBezTo>
                      <a:pt x="150857" y="317181"/>
                      <a:pt x="143791" y="307515"/>
                      <a:pt x="143791" y="288183"/>
                    </a:cubicBezTo>
                    <a:cubicBezTo>
                      <a:pt x="143791" y="285783"/>
                      <a:pt x="143924" y="282383"/>
                      <a:pt x="144191" y="277983"/>
                    </a:cubicBezTo>
                    <a:cubicBezTo>
                      <a:pt x="144457" y="273584"/>
                      <a:pt x="144591" y="270584"/>
                      <a:pt x="144591" y="268984"/>
                    </a:cubicBezTo>
                    <a:lnTo>
                      <a:pt x="144391" y="223587"/>
                    </a:lnTo>
                    <a:lnTo>
                      <a:pt x="56196" y="221387"/>
                    </a:lnTo>
                    <a:cubicBezTo>
                      <a:pt x="37931" y="221387"/>
                      <a:pt x="25265" y="220787"/>
                      <a:pt x="18199" y="219587"/>
                    </a:cubicBezTo>
                    <a:cubicBezTo>
                      <a:pt x="6066" y="217587"/>
                      <a:pt x="0" y="212854"/>
                      <a:pt x="0" y="205388"/>
                    </a:cubicBezTo>
                    <a:cubicBezTo>
                      <a:pt x="0" y="199388"/>
                      <a:pt x="3666" y="191789"/>
                      <a:pt x="10999" y="182589"/>
                    </a:cubicBezTo>
                    <a:lnTo>
                      <a:pt x="28198" y="162190"/>
                    </a:lnTo>
                    <a:lnTo>
                      <a:pt x="126592" y="18599"/>
                    </a:lnTo>
                    <a:cubicBezTo>
                      <a:pt x="135525" y="6200"/>
                      <a:pt x="146857" y="0"/>
                      <a:pt x="16059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44" name="مربع نص 84">
                <a:extLst>
                  <a:ext uri="{FF2B5EF4-FFF2-40B4-BE49-F238E27FC236}">
                    <a16:creationId xmlns:a16="http://schemas.microsoft.com/office/drawing/2014/main" id="{602C803C-196F-1243-AA7D-219012F472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9135" y="2246685"/>
                <a:ext cx="385163" cy="319581"/>
              </a:xfrm>
              <a:custGeom>
                <a:avLst/>
                <a:gdLst>
                  <a:gd name="T0" fmla="*/ 277569 w 385163"/>
                  <a:gd name="T1" fmla="*/ 39398 h 319581"/>
                  <a:gd name="T2" fmla="*/ 218573 w 385163"/>
                  <a:gd name="T3" fmla="*/ 77195 h 319581"/>
                  <a:gd name="T4" fmla="*/ 200374 w 385163"/>
                  <a:gd name="T5" fmla="*/ 149391 h 319581"/>
                  <a:gd name="T6" fmla="*/ 218173 w 385163"/>
                  <a:gd name="T7" fmla="*/ 248185 h 319581"/>
                  <a:gd name="T8" fmla="*/ 271570 w 385163"/>
                  <a:gd name="T9" fmla="*/ 281183 h 319581"/>
                  <a:gd name="T10" fmla="*/ 332366 w 385163"/>
                  <a:gd name="T11" fmla="*/ 232786 h 319581"/>
                  <a:gd name="T12" fmla="*/ 345165 w 385163"/>
                  <a:gd name="T13" fmla="*/ 147591 h 319581"/>
                  <a:gd name="T14" fmla="*/ 328266 w 385163"/>
                  <a:gd name="T15" fmla="*/ 66396 h 319581"/>
                  <a:gd name="T16" fmla="*/ 277569 w 385163"/>
                  <a:gd name="T17" fmla="*/ 39398 h 319581"/>
                  <a:gd name="T18" fmla="*/ 277769 w 385163"/>
                  <a:gd name="T19" fmla="*/ 800 h 319581"/>
                  <a:gd name="T20" fmla="*/ 359764 w 385163"/>
                  <a:gd name="T21" fmla="*/ 45597 h 319581"/>
                  <a:gd name="T22" fmla="*/ 385163 w 385163"/>
                  <a:gd name="T23" fmla="*/ 140192 h 319581"/>
                  <a:gd name="T24" fmla="*/ 356765 w 385163"/>
                  <a:gd name="T25" fmla="*/ 274683 h 319581"/>
                  <a:gd name="T26" fmla="*/ 271570 w 385163"/>
                  <a:gd name="T27" fmla="*/ 319581 h 319581"/>
                  <a:gd name="T28" fmla="*/ 182775 w 385163"/>
                  <a:gd name="T29" fmla="*/ 263984 h 319581"/>
                  <a:gd name="T30" fmla="*/ 161576 w 385163"/>
                  <a:gd name="T31" fmla="*/ 152591 h 319581"/>
                  <a:gd name="T32" fmla="*/ 189175 w 385163"/>
                  <a:gd name="T33" fmla="*/ 51397 h 319581"/>
                  <a:gd name="T34" fmla="*/ 277769 w 385163"/>
                  <a:gd name="T35" fmla="*/ 800 h 319581"/>
                  <a:gd name="T36" fmla="*/ 81995 w 385163"/>
                  <a:gd name="T37" fmla="*/ 0 h 319581"/>
                  <a:gd name="T38" fmla="*/ 95394 w 385163"/>
                  <a:gd name="T39" fmla="*/ 15399 h 319581"/>
                  <a:gd name="T40" fmla="*/ 94194 w 385163"/>
                  <a:gd name="T41" fmla="*/ 29098 h 319581"/>
                  <a:gd name="T42" fmla="*/ 92995 w 385163"/>
                  <a:gd name="T43" fmla="*/ 42798 h 319581"/>
                  <a:gd name="T44" fmla="*/ 93694 w 385163"/>
                  <a:gd name="T45" fmla="*/ 62796 h 319581"/>
                  <a:gd name="T46" fmla="*/ 94394 w 385163"/>
                  <a:gd name="T47" fmla="*/ 82795 h 319581"/>
                  <a:gd name="T48" fmla="*/ 89595 w 385163"/>
                  <a:gd name="T49" fmla="*/ 150791 h 319581"/>
                  <a:gd name="T50" fmla="*/ 84795 w 385163"/>
                  <a:gd name="T51" fmla="*/ 218587 h 319581"/>
                  <a:gd name="T52" fmla="*/ 86395 w 385163"/>
                  <a:gd name="T53" fmla="*/ 246785 h 319581"/>
                  <a:gd name="T54" fmla="*/ 88195 w 385163"/>
                  <a:gd name="T55" fmla="*/ 273983 h 319581"/>
                  <a:gd name="T56" fmla="*/ 109194 w 385163"/>
                  <a:gd name="T57" fmla="*/ 273583 h 319581"/>
                  <a:gd name="T58" fmla="*/ 123093 w 385163"/>
                  <a:gd name="T59" fmla="*/ 279083 h 319581"/>
                  <a:gd name="T60" fmla="*/ 128592 w 385163"/>
                  <a:gd name="T61" fmla="*/ 292782 h 319581"/>
                  <a:gd name="T62" fmla="*/ 123093 w 385163"/>
                  <a:gd name="T63" fmla="*/ 306581 h 319581"/>
                  <a:gd name="T64" fmla="*/ 109194 w 385163"/>
                  <a:gd name="T65" fmla="*/ 311981 h 319581"/>
                  <a:gd name="T66" fmla="*/ 69396 w 385163"/>
                  <a:gd name="T67" fmla="*/ 311981 h 319581"/>
                  <a:gd name="T68" fmla="*/ 29798 w 385163"/>
                  <a:gd name="T69" fmla="*/ 311781 h 319581"/>
                  <a:gd name="T70" fmla="*/ 10200 w 385163"/>
                  <a:gd name="T71" fmla="*/ 309981 h 319581"/>
                  <a:gd name="T72" fmla="*/ 0 w 385163"/>
                  <a:gd name="T73" fmla="*/ 294782 h 319581"/>
                  <a:gd name="T74" fmla="*/ 31398 w 385163"/>
                  <a:gd name="T75" fmla="*/ 274583 h 319581"/>
                  <a:gd name="T76" fmla="*/ 40998 w 385163"/>
                  <a:gd name="T77" fmla="*/ 274783 h 319581"/>
                  <a:gd name="T78" fmla="*/ 49197 w 385163"/>
                  <a:gd name="T79" fmla="*/ 275183 h 319581"/>
                  <a:gd name="T80" fmla="*/ 47497 w 385163"/>
                  <a:gd name="T81" fmla="*/ 246785 h 319581"/>
                  <a:gd name="T82" fmla="*/ 45797 w 385163"/>
                  <a:gd name="T83" fmla="*/ 218587 h 319581"/>
                  <a:gd name="T84" fmla="*/ 50397 w 385163"/>
                  <a:gd name="T85" fmla="*/ 141392 h 319581"/>
                  <a:gd name="T86" fmla="*/ 54597 w 385163"/>
                  <a:gd name="T87" fmla="*/ 63996 h 319581"/>
                  <a:gd name="T88" fmla="*/ 20399 w 385163"/>
                  <a:gd name="T89" fmla="*/ 84795 h 319581"/>
                  <a:gd name="T90" fmla="*/ 6500 w 385163"/>
                  <a:gd name="T91" fmla="*/ 78795 h 319581"/>
                  <a:gd name="T92" fmla="*/ 600 w 385163"/>
                  <a:gd name="T93" fmla="*/ 64996 h 319581"/>
                  <a:gd name="T94" fmla="*/ 17799 w 385163"/>
                  <a:gd name="T95" fmla="*/ 42198 h 319581"/>
                  <a:gd name="T96" fmla="*/ 48397 w 385163"/>
                  <a:gd name="T97" fmla="*/ 17799 h 319581"/>
                  <a:gd name="T98" fmla="*/ 81995 w 385163"/>
                  <a:gd name="T99" fmla="*/ 0 h 31958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385163" h="319581">
                    <a:moveTo>
                      <a:pt x="277569" y="39398"/>
                    </a:moveTo>
                    <a:cubicBezTo>
                      <a:pt x="252771" y="39398"/>
                      <a:pt x="233105" y="51997"/>
                      <a:pt x="218573" y="77195"/>
                    </a:cubicBezTo>
                    <a:cubicBezTo>
                      <a:pt x="206440" y="98261"/>
                      <a:pt x="200374" y="122326"/>
                      <a:pt x="200374" y="149391"/>
                    </a:cubicBezTo>
                    <a:cubicBezTo>
                      <a:pt x="200374" y="193255"/>
                      <a:pt x="206307" y="226186"/>
                      <a:pt x="218173" y="248185"/>
                    </a:cubicBezTo>
                    <a:cubicBezTo>
                      <a:pt x="230039" y="270184"/>
                      <a:pt x="247838" y="281183"/>
                      <a:pt x="271570" y="281183"/>
                    </a:cubicBezTo>
                    <a:cubicBezTo>
                      <a:pt x="299835" y="281183"/>
                      <a:pt x="320100" y="265051"/>
                      <a:pt x="332366" y="232786"/>
                    </a:cubicBezTo>
                    <a:cubicBezTo>
                      <a:pt x="340899" y="210387"/>
                      <a:pt x="345165" y="181989"/>
                      <a:pt x="345165" y="147591"/>
                    </a:cubicBezTo>
                    <a:cubicBezTo>
                      <a:pt x="345165" y="111460"/>
                      <a:pt x="339532" y="84395"/>
                      <a:pt x="328266" y="66396"/>
                    </a:cubicBezTo>
                    <a:cubicBezTo>
                      <a:pt x="317000" y="48397"/>
                      <a:pt x="300101" y="39398"/>
                      <a:pt x="277569" y="39398"/>
                    </a:cubicBezTo>
                    <a:close/>
                    <a:moveTo>
                      <a:pt x="277769" y="800"/>
                    </a:moveTo>
                    <a:cubicBezTo>
                      <a:pt x="312834" y="800"/>
                      <a:pt x="340166" y="15733"/>
                      <a:pt x="359764" y="45597"/>
                    </a:cubicBezTo>
                    <a:cubicBezTo>
                      <a:pt x="376697" y="71462"/>
                      <a:pt x="385163" y="102994"/>
                      <a:pt x="385163" y="140192"/>
                    </a:cubicBezTo>
                    <a:cubicBezTo>
                      <a:pt x="385163" y="199921"/>
                      <a:pt x="375697" y="244752"/>
                      <a:pt x="356765" y="274683"/>
                    </a:cubicBezTo>
                    <a:cubicBezTo>
                      <a:pt x="337832" y="304615"/>
                      <a:pt x="309434" y="319581"/>
                      <a:pt x="271570" y="319581"/>
                    </a:cubicBezTo>
                    <a:cubicBezTo>
                      <a:pt x="231039" y="319581"/>
                      <a:pt x="201441" y="301048"/>
                      <a:pt x="182775" y="263984"/>
                    </a:cubicBezTo>
                    <a:cubicBezTo>
                      <a:pt x="168643" y="235452"/>
                      <a:pt x="161576" y="198321"/>
                      <a:pt x="161576" y="152591"/>
                    </a:cubicBezTo>
                    <a:cubicBezTo>
                      <a:pt x="161576" y="113927"/>
                      <a:pt x="170776" y="80195"/>
                      <a:pt x="189175" y="51397"/>
                    </a:cubicBezTo>
                    <a:cubicBezTo>
                      <a:pt x="210907" y="17666"/>
                      <a:pt x="240438" y="800"/>
                      <a:pt x="277769" y="800"/>
                    </a:cubicBezTo>
                    <a:close/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4" y="23032"/>
                      <a:pt x="94194" y="29098"/>
                    </a:cubicBezTo>
                    <a:cubicBezTo>
                      <a:pt x="93395" y="35165"/>
                      <a:pt x="92995" y="39731"/>
                      <a:pt x="92995" y="42798"/>
                    </a:cubicBezTo>
                    <a:cubicBezTo>
                      <a:pt x="92995" y="47197"/>
                      <a:pt x="93228" y="53864"/>
                      <a:pt x="93694" y="62796"/>
                    </a:cubicBezTo>
                    <a:cubicBezTo>
                      <a:pt x="94161" y="71729"/>
                      <a:pt x="94394" y="78395"/>
                      <a:pt x="94394" y="82795"/>
                    </a:cubicBezTo>
                    <a:cubicBezTo>
                      <a:pt x="94394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1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8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3"/>
                      <a:pt x="45797" y="224853"/>
                      <a:pt x="45797" y="218587"/>
                    </a:cubicBezTo>
                    <a:cubicBezTo>
                      <a:pt x="45797" y="201655"/>
                      <a:pt x="47331" y="175923"/>
                      <a:pt x="50397" y="141392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45" name="مربع نص 85">
                <a:extLst>
                  <a:ext uri="{FF2B5EF4-FFF2-40B4-BE49-F238E27FC236}">
                    <a16:creationId xmlns:a16="http://schemas.microsoft.com/office/drawing/2014/main" id="{2A1110CC-A8F4-4848-9AE6-3212DF453C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10015" y="5273582"/>
                <a:ext cx="205387" cy="321380"/>
              </a:xfrm>
              <a:custGeom>
                <a:avLst/>
                <a:gdLst>
                  <a:gd name="T0" fmla="*/ 175189 w 205387"/>
                  <a:gd name="T1" fmla="*/ 0 h 321380"/>
                  <a:gd name="T2" fmla="*/ 188988 w 205387"/>
                  <a:gd name="T3" fmla="*/ 5800 h 321380"/>
                  <a:gd name="T4" fmla="*/ 194988 w 205387"/>
                  <a:gd name="T5" fmla="*/ 19199 h 321380"/>
                  <a:gd name="T6" fmla="*/ 147591 w 205387"/>
                  <a:gd name="T7" fmla="*/ 41598 h 321380"/>
                  <a:gd name="T8" fmla="*/ 131992 w 205387"/>
                  <a:gd name="T9" fmla="*/ 41198 h 321380"/>
                  <a:gd name="T10" fmla="*/ 120592 w 205387"/>
                  <a:gd name="T11" fmla="*/ 40798 h 321380"/>
                  <a:gd name="T12" fmla="*/ 86794 w 205387"/>
                  <a:gd name="T13" fmla="*/ 41398 h 321380"/>
                  <a:gd name="T14" fmla="*/ 52996 w 205387"/>
                  <a:gd name="T15" fmla="*/ 42397 h 321380"/>
                  <a:gd name="T16" fmla="*/ 45597 w 205387"/>
                  <a:gd name="T17" fmla="*/ 108993 h 321380"/>
                  <a:gd name="T18" fmla="*/ 118592 w 205387"/>
                  <a:gd name="T19" fmla="*/ 87195 h 321380"/>
                  <a:gd name="T20" fmla="*/ 185788 w 205387"/>
                  <a:gd name="T21" fmla="*/ 121593 h 321380"/>
                  <a:gd name="T22" fmla="*/ 205387 w 205387"/>
                  <a:gd name="T23" fmla="*/ 195988 h 321380"/>
                  <a:gd name="T24" fmla="*/ 173789 w 205387"/>
                  <a:gd name="T25" fmla="*/ 284983 h 321380"/>
                  <a:gd name="T26" fmla="*/ 87194 w 205387"/>
                  <a:gd name="T27" fmla="*/ 321380 h 321380"/>
                  <a:gd name="T28" fmla="*/ 3599 w 205387"/>
                  <a:gd name="T29" fmla="*/ 279383 h 321380"/>
                  <a:gd name="T30" fmla="*/ 0 w 205387"/>
                  <a:gd name="T31" fmla="*/ 268184 h 321380"/>
                  <a:gd name="T32" fmla="*/ 6199 w 205387"/>
                  <a:gd name="T33" fmla="*/ 254685 h 321380"/>
                  <a:gd name="T34" fmla="*/ 20198 w 205387"/>
                  <a:gd name="T35" fmla="*/ 248985 h 321380"/>
                  <a:gd name="T36" fmla="*/ 35798 w 205387"/>
                  <a:gd name="T37" fmla="*/ 257784 h 321380"/>
                  <a:gd name="T38" fmla="*/ 51797 w 205387"/>
                  <a:gd name="T39" fmla="*/ 274183 h 321380"/>
                  <a:gd name="T40" fmla="*/ 87194 w 205387"/>
                  <a:gd name="T41" fmla="*/ 282983 h 321380"/>
                  <a:gd name="T42" fmla="*/ 144591 w 205387"/>
                  <a:gd name="T43" fmla="*/ 256584 h 321380"/>
                  <a:gd name="T44" fmla="*/ 166390 w 205387"/>
                  <a:gd name="T45" fmla="*/ 195988 h 321380"/>
                  <a:gd name="T46" fmla="*/ 156790 w 205387"/>
                  <a:gd name="T47" fmla="*/ 148591 h 321380"/>
                  <a:gd name="T48" fmla="*/ 118592 w 205387"/>
                  <a:gd name="T49" fmla="*/ 125592 h 321380"/>
                  <a:gd name="T50" fmla="*/ 83595 w 205387"/>
                  <a:gd name="T51" fmla="*/ 131392 h 321380"/>
                  <a:gd name="T52" fmla="*/ 61796 w 205387"/>
                  <a:gd name="T53" fmla="*/ 147191 h 321380"/>
                  <a:gd name="T54" fmla="*/ 39997 w 205387"/>
                  <a:gd name="T55" fmla="*/ 170990 h 321380"/>
                  <a:gd name="T56" fmla="*/ 21998 w 205387"/>
                  <a:gd name="T57" fmla="*/ 179989 h 321380"/>
                  <a:gd name="T58" fmla="*/ 8399 w 205387"/>
                  <a:gd name="T59" fmla="*/ 174289 h 321380"/>
                  <a:gd name="T60" fmla="*/ 2800 w 205387"/>
                  <a:gd name="T61" fmla="*/ 160590 h 321380"/>
                  <a:gd name="T62" fmla="*/ 5999 w 205387"/>
                  <a:gd name="T63" fmla="*/ 124992 h 321380"/>
                  <a:gd name="T64" fmla="*/ 12799 w 205387"/>
                  <a:gd name="T65" fmla="*/ 42198 h 321380"/>
                  <a:gd name="T66" fmla="*/ 9299 w 205387"/>
                  <a:gd name="T67" fmla="*/ 26898 h 321380"/>
                  <a:gd name="T68" fmla="*/ 5799 w 205387"/>
                  <a:gd name="T69" fmla="*/ 14599 h 321380"/>
                  <a:gd name="T70" fmla="*/ 26798 w 205387"/>
                  <a:gd name="T71" fmla="*/ 2400 h 321380"/>
                  <a:gd name="T72" fmla="*/ 38897 w 205387"/>
                  <a:gd name="T73" fmla="*/ 3100 h 321380"/>
                  <a:gd name="T74" fmla="*/ 50997 w 205387"/>
                  <a:gd name="T75" fmla="*/ 3800 h 321380"/>
                  <a:gd name="T76" fmla="*/ 85794 w 205387"/>
                  <a:gd name="T77" fmla="*/ 3000 h 321380"/>
                  <a:gd name="T78" fmla="*/ 120592 w 205387"/>
                  <a:gd name="T79" fmla="*/ 2200 h 321380"/>
                  <a:gd name="T80" fmla="*/ 136991 w 205387"/>
                  <a:gd name="T81" fmla="*/ 2600 h 321380"/>
                  <a:gd name="T82" fmla="*/ 153390 w 205387"/>
                  <a:gd name="T83" fmla="*/ 3000 h 321380"/>
                  <a:gd name="T84" fmla="*/ 164390 w 205387"/>
                  <a:gd name="T85" fmla="*/ 1500 h 321380"/>
                  <a:gd name="T86" fmla="*/ 175189 w 205387"/>
                  <a:gd name="T87" fmla="*/ 0 h 3213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05387" h="321380">
                    <a:moveTo>
                      <a:pt x="175189" y="0"/>
                    </a:moveTo>
                    <a:cubicBezTo>
                      <a:pt x="180389" y="0"/>
                      <a:pt x="184988" y="1933"/>
                      <a:pt x="188988" y="5800"/>
                    </a:cubicBezTo>
                    <a:cubicBezTo>
                      <a:pt x="192988" y="9666"/>
                      <a:pt x="194988" y="14133"/>
                      <a:pt x="194988" y="19199"/>
                    </a:cubicBezTo>
                    <a:cubicBezTo>
                      <a:pt x="194988" y="34131"/>
                      <a:pt x="179189" y="41598"/>
                      <a:pt x="147591" y="41598"/>
                    </a:cubicBezTo>
                    <a:cubicBezTo>
                      <a:pt x="143458" y="41598"/>
                      <a:pt x="138258" y="41464"/>
                      <a:pt x="131992" y="41198"/>
                    </a:cubicBezTo>
                    <a:cubicBezTo>
                      <a:pt x="125725" y="40931"/>
                      <a:pt x="121926" y="40798"/>
                      <a:pt x="120592" y="40798"/>
                    </a:cubicBezTo>
                    <a:lnTo>
                      <a:pt x="86794" y="41398"/>
                    </a:lnTo>
                    <a:lnTo>
                      <a:pt x="52996" y="42397"/>
                    </a:lnTo>
                    <a:cubicBezTo>
                      <a:pt x="52996" y="48397"/>
                      <a:pt x="50530" y="70596"/>
                      <a:pt x="45597" y="108993"/>
                    </a:cubicBezTo>
                    <a:cubicBezTo>
                      <a:pt x="63862" y="94461"/>
                      <a:pt x="88194" y="87195"/>
                      <a:pt x="118592" y="87195"/>
                    </a:cubicBezTo>
                    <a:cubicBezTo>
                      <a:pt x="147924" y="87195"/>
                      <a:pt x="170323" y="98661"/>
                      <a:pt x="185788" y="121593"/>
                    </a:cubicBezTo>
                    <a:cubicBezTo>
                      <a:pt x="198854" y="141058"/>
                      <a:pt x="205387" y="165857"/>
                      <a:pt x="205387" y="195988"/>
                    </a:cubicBezTo>
                    <a:cubicBezTo>
                      <a:pt x="205387" y="231986"/>
                      <a:pt x="194854" y="261651"/>
                      <a:pt x="173789" y="284983"/>
                    </a:cubicBezTo>
                    <a:cubicBezTo>
                      <a:pt x="151924" y="309248"/>
                      <a:pt x="123059" y="321380"/>
                      <a:pt x="87194" y="321380"/>
                    </a:cubicBezTo>
                    <a:cubicBezTo>
                      <a:pt x="49330" y="321380"/>
                      <a:pt x="21465" y="307381"/>
                      <a:pt x="3599" y="279383"/>
                    </a:cubicBezTo>
                    <a:cubicBezTo>
                      <a:pt x="1200" y="275517"/>
                      <a:pt x="0" y="271783"/>
                      <a:pt x="0" y="268184"/>
                    </a:cubicBezTo>
                    <a:cubicBezTo>
                      <a:pt x="0" y="262984"/>
                      <a:pt x="2066" y="258484"/>
                      <a:pt x="6199" y="254685"/>
                    </a:cubicBezTo>
                    <a:cubicBezTo>
                      <a:pt x="10332" y="250885"/>
                      <a:pt x="14999" y="248985"/>
                      <a:pt x="20198" y="248985"/>
                    </a:cubicBezTo>
                    <a:cubicBezTo>
                      <a:pt x="25665" y="248985"/>
                      <a:pt x="30864" y="251918"/>
                      <a:pt x="35798" y="257784"/>
                    </a:cubicBezTo>
                    <a:cubicBezTo>
                      <a:pt x="42864" y="266317"/>
                      <a:pt x="48197" y="271783"/>
                      <a:pt x="51797" y="274183"/>
                    </a:cubicBezTo>
                    <a:cubicBezTo>
                      <a:pt x="60463" y="280050"/>
                      <a:pt x="72262" y="282983"/>
                      <a:pt x="87194" y="282983"/>
                    </a:cubicBezTo>
                    <a:cubicBezTo>
                      <a:pt x="110260" y="282983"/>
                      <a:pt x="129392" y="274183"/>
                      <a:pt x="144591" y="256584"/>
                    </a:cubicBezTo>
                    <a:cubicBezTo>
                      <a:pt x="159123" y="239785"/>
                      <a:pt x="166390" y="219587"/>
                      <a:pt x="166390" y="195988"/>
                    </a:cubicBezTo>
                    <a:cubicBezTo>
                      <a:pt x="166390" y="176523"/>
                      <a:pt x="163190" y="160724"/>
                      <a:pt x="156790" y="148591"/>
                    </a:cubicBezTo>
                    <a:cubicBezTo>
                      <a:pt x="148524" y="133259"/>
                      <a:pt x="135791" y="125592"/>
                      <a:pt x="118592" y="125592"/>
                    </a:cubicBezTo>
                    <a:cubicBezTo>
                      <a:pt x="104327" y="125592"/>
                      <a:pt x="92661" y="127526"/>
                      <a:pt x="83595" y="131392"/>
                    </a:cubicBezTo>
                    <a:cubicBezTo>
                      <a:pt x="76395" y="134459"/>
                      <a:pt x="69129" y="139725"/>
                      <a:pt x="61796" y="147191"/>
                    </a:cubicBezTo>
                    <a:lnTo>
                      <a:pt x="39997" y="170990"/>
                    </a:lnTo>
                    <a:cubicBezTo>
                      <a:pt x="34131" y="176989"/>
                      <a:pt x="28131" y="179989"/>
                      <a:pt x="21998" y="179989"/>
                    </a:cubicBezTo>
                    <a:cubicBezTo>
                      <a:pt x="16665" y="179989"/>
                      <a:pt x="12132" y="178089"/>
                      <a:pt x="8399" y="174289"/>
                    </a:cubicBezTo>
                    <a:cubicBezTo>
                      <a:pt x="4666" y="170490"/>
                      <a:pt x="2800" y="165923"/>
                      <a:pt x="2800" y="160590"/>
                    </a:cubicBezTo>
                    <a:cubicBezTo>
                      <a:pt x="2800" y="157924"/>
                      <a:pt x="3866" y="146058"/>
                      <a:pt x="5999" y="124992"/>
                    </a:cubicBezTo>
                    <a:cubicBezTo>
                      <a:pt x="10532" y="82995"/>
                      <a:pt x="12799" y="55397"/>
                      <a:pt x="12799" y="42198"/>
                    </a:cubicBezTo>
                    <a:cubicBezTo>
                      <a:pt x="12799" y="37531"/>
                      <a:pt x="11632" y="32431"/>
                      <a:pt x="9299" y="26898"/>
                    </a:cubicBezTo>
                    <a:cubicBezTo>
                      <a:pt x="6966" y="21365"/>
                      <a:pt x="5799" y="17266"/>
                      <a:pt x="5799" y="14599"/>
                    </a:cubicBezTo>
                    <a:cubicBezTo>
                      <a:pt x="5799" y="6466"/>
                      <a:pt x="12799" y="2400"/>
                      <a:pt x="26798" y="2400"/>
                    </a:cubicBezTo>
                    <a:cubicBezTo>
                      <a:pt x="29465" y="2400"/>
                      <a:pt x="33498" y="2633"/>
                      <a:pt x="38897" y="3100"/>
                    </a:cubicBezTo>
                    <a:cubicBezTo>
                      <a:pt x="44297" y="3567"/>
                      <a:pt x="48330" y="3800"/>
                      <a:pt x="50997" y="3800"/>
                    </a:cubicBezTo>
                    <a:cubicBezTo>
                      <a:pt x="58729" y="3800"/>
                      <a:pt x="70329" y="3533"/>
                      <a:pt x="85794" y="3000"/>
                    </a:cubicBezTo>
                    <a:cubicBezTo>
                      <a:pt x="101260" y="2467"/>
                      <a:pt x="112859" y="2200"/>
                      <a:pt x="120592" y="2200"/>
                    </a:cubicBezTo>
                    <a:cubicBezTo>
                      <a:pt x="124192" y="2200"/>
                      <a:pt x="129658" y="2333"/>
                      <a:pt x="136991" y="2600"/>
                    </a:cubicBezTo>
                    <a:cubicBezTo>
                      <a:pt x="144324" y="2867"/>
                      <a:pt x="149791" y="3000"/>
                      <a:pt x="153390" y="3000"/>
                    </a:cubicBezTo>
                    <a:cubicBezTo>
                      <a:pt x="155924" y="3000"/>
                      <a:pt x="159590" y="2500"/>
                      <a:pt x="164390" y="1500"/>
                    </a:cubicBezTo>
                    <a:cubicBezTo>
                      <a:pt x="169189" y="500"/>
                      <a:pt x="172789" y="0"/>
                      <a:pt x="17518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46" name="مربع نص 86">
                <a:extLst>
                  <a:ext uri="{FF2B5EF4-FFF2-40B4-BE49-F238E27FC236}">
                    <a16:creationId xmlns:a16="http://schemas.microsoft.com/office/drawing/2014/main" id="{0371540A-0BC4-6140-8E08-1841FE4FBB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6060" y="1425929"/>
                <a:ext cx="308218" cy="311981"/>
              </a:xfrm>
              <a:custGeom>
                <a:avLst/>
                <a:gdLst>
                  <a:gd name="T0" fmla="*/ 276369 w 308218"/>
                  <a:gd name="T1" fmla="*/ 15399 h 311981"/>
                  <a:gd name="T2" fmla="*/ 273970 w 308218"/>
                  <a:gd name="T3" fmla="*/ 42797 h 311981"/>
                  <a:gd name="T4" fmla="*/ 275370 w 308218"/>
                  <a:gd name="T5" fmla="*/ 82795 h 311981"/>
                  <a:gd name="T6" fmla="*/ 265770 w 308218"/>
                  <a:gd name="T7" fmla="*/ 218587 h 311981"/>
                  <a:gd name="T8" fmla="*/ 269170 w 308218"/>
                  <a:gd name="T9" fmla="*/ 273983 h 311981"/>
                  <a:gd name="T10" fmla="*/ 304068 w 308218"/>
                  <a:gd name="T11" fmla="*/ 279083 h 311981"/>
                  <a:gd name="T12" fmla="*/ 302608 w 308218"/>
                  <a:gd name="T13" fmla="*/ 296007 h 311981"/>
                  <a:gd name="T14" fmla="*/ 250371 w 308218"/>
                  <a:gd name="T15" fmla="*/ 311981 h 311981"/>
                  <a:gd name="T16" fmla="*/ 191175 w 308218"/>
                  <a:gd name="T17" fmla="*/ 309981 h 311981"/>
                  <a:gd name="T18" fmla="*/ 212373 w 308218"/>
                  <a:gd name="T19" fmla="*/ 274583 h 311981"/>
                  <a:gd name="T20" fmla="*/ 230172 w 308218"/>
                  <a:gd name="T21" fmla="*/ 275183 h 311981"/>
                  <a:gd name="T22" fmla="*/ 226772 w 308218"/>
                  <a:gd name="T23" fmla="*/ 218587 h 311981"/>
                  <a:gd name="T24" fmla="*/ 235572 w 308218"/>
                  <a:gd name="T25" fmla="*/ 63996 h 311981"/>
                  <a:gd name="T26" fmla="*/ 187475 w 308218"/>
                  <a:gd name="T27" fmla="*/ 78795 h 311981"/>
                  <a:gd name="T28" fmla="*/ 198774 w 308218"/>
                  <a:gd name="T29" fmla="*/ 42198 h 311981"/>
                  <a:gd name="T30" fmla="*/ 262970 w 308218"/>
                  <a:gd name="T31" fmla="*/ 0 h 311981"/>
                  <a:gd name="T32" fmla="*/ 95394 w 308218"/>
                  <a:gd name="T33" fmla="*/ 15399 h 311981"/>
                  <a:gd name="T34" fmla="*/ 92995 w 308218"/>
                  <a:gd name="T35" fmla="*/ 42797 h 311981"/>
                  <a:gd name="T36" fmla="*/ 94395 w 308218"/>
                  <a:gd name="T37" fmla="*/ 82795 h 311981"/>
                  <a:gd name="T38" fmla="*/ 84795 w 308218"/>
                  <a:gd name="T39" fmla="*/ 218587 h 311981"/>
                  <a:gd name="T40" fmla="*/ 88195 w 308218"/>
                  <a:gd name="T41" fmla="*/ 273983 h 311981"/>
                  <a:gd name="T42" fmla="*/ 123093 w 308218"/>
                  <a:gd name="T43" fmla="*/ 279083 h 311981"/>
                  <a:gd name="T44" fmla="*/ 123093 w 308218"/>
                  <a:gd name="T45" fmla="*/ 306581 h 311981"/>
                  <a:gd name="T46" fmla="*/ 69396 w 308218"/>
                  <a:gd name="T47" fmla="*/ 311981 h 311981"/>
                  <a:gd name="T48" fmla="*/ 10200 w 308218"/>
                  <a:gd name="T49" fmla="*/ 309981 h 311981"/>
                  <a:gd name="T50" fmla="*/ 31398 w 308218"/>
                  <a:gd name="T51" fmla="*/ 274583 h 311981"/>
                  <a:gd name="T52" fmla="*/ 49197 w 308218"/>
                  <a:gd name="T53" fmla="*/ 275183 h 311981"/>
                  <a:gd name="T54" fmla="*/ 45798 w 308218"/>
                  <a:gd name="T55" fmla="*/ 218587 h 311981"/>
                  <a:gd name="T56" fmla="*/ 54597 w 308218"/>
                  <a:gd name="T57" fmla="*/ 63996 h 311981"/>
                  <a:gd name="T58" fmla="*/ 6500 w 308218"/>
                  <a:gd name="T59" fmla="*/ 78795 h 311981"/>
                  <a:gd name="T60" fmla="*/ 17799 w 308218"/>
                  <a:gd name="T61" fmla="*/ 42198 h 311981"/>
                  <a:gd name="T62" fmla="*/ 81995 w 308218"/>
                  <a:gd name="T63" fmla="*/ 0 h 31198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08218" h="311981">
                    <a:moveTo>
                      <a:pt x="262970" y="0"/>
                    </a:moveTo>
                    <a:cubicBezTo>
                      <a:pt x="271903" y="0"/>
                      <a:pt x="276369" y="5133"/>
                      <a:pt x="276369" y="15399"/>
                    </a:cubicBezTo>
                    <a:cubicBezTo>
                      <a:pt x="276369" y="18466"/>
                      <a:pt x="275969" y="23032"/>
                      <a:pt x="275170" y="29098"/>
                    </a:cubicBezTo>
                    <a:cubicBezTo>
                      <a:pt x="274370" y="35165"/>
                      <a:pt x="273970" y="39731"/>
                      <a:pt x="273970" y="42797"/>
                    </a:cubicBezTo>
                    <a:cubicBezTo>
                      <a:pt x="273970" y="47197"/>
                      <a:pt x="274203" y="53863"/>
                      <a:pt x="274670" y="62796"/>
                    </a:cubicBezTo>
                    <a:cubicBezTo>
                      <a:pt x="275136" y="71729"/>
                      <a:pt x="275370" y="78395"/>
                      <a:pt x="275370" y="82795"/>
                    </a:cubicBezTo>
                    <a:cubicBezTo>
                      <a:pt x="275370" y="97994"/>
                      <a:pt x="273770" y="120659"/>
                      <a:pt x="270570" y="150791"/>
                    </a:cubicBezTo>
                    <a:cubicBezTo>
                      <a:pt x="267370" y="180922"/>
                      <a:pt x="265770" y="203521"/>
                      <a:pt x="265770" y="218587"/>
                    </a:cubicBezTo>
                    <a:cubicBezTo>
                      <a:pt x="265770" y="226320"/>
                      <a:pt x="266303" y="235719"/>
                      <a:pt x="267370" y="246785"/>
                    </a:cubicBezTo>
                    <a:cubicBezTo>
                      <a:pt x="268437" y="257851"/>
                      <a:pt x="269037" y="266917"/>
                      <a:pt x="269170" y="273983"/>
                    </a:cubicBezTo>
                    <a:lnTo>
                      <a:pt x="290169" y="273583"/>
                    </a:lnTo>
                    <a:cubicBezTo>
                      <a:pt x="295768" y="273583"/>
                      <a:pt x="300401" y="275417"/>
                      <a:pt x="304068" y="279083"/>
                    </a:cubicBezTo>
                    <a:lnTo>
                      <a:pt x="308218" y="289422"/>
                    </a:lnTo>
                    <a:lnTo>
                      <a:pt x="302608" y="296007"/>
                    </a:lnTo>
                    <a:lnTo>
                      <a:pt x="282611" y="311981"/>
                    </a:lnTo>
                    <a:lnTo>
                      <a:pt x="250371" y="311981"/>
                    </a:lnTo>
                    <a:lnTo>
                      <a:pt x="210773" y="311781"/>
                    </a:lnTo>
                    <a:cubicBezTo>
                      <a:pt x="201441" y="311781"/>
                      <a:pt x="194908" y="311181"/>
                      <a:pt x="191175" y="309981"/>
                    </a:cubicBezTo>
                    <a:cubicBezTo>
                      <a:pt x="184375" y="307581"/>
                      <a:pt x="180975" y="302515"/>
                      <a:pt x="180975" y="294782"/>
                    </a:cubicBezTo>
                    <a:cubicBezTo>
                      <a:pt x="180975" y="281316"/>
                      <a:pt x="191441" y="274583"/>
                      <a:pt x="212373" y="274583"/>
                    </a:cubicBezTo>
                    <a:lnTo>
                      <a:pt x="221973" y="274783"/>
                    </a:lnTo>
                    <a:lnTo>
                      <a:pt x="230172" y="275183"/>
                    </a:lnTo>
                    <a:cubicBezTo>
                      <a:pt x="230172" y="268784"/>
                      <a:pt x="229606" y="259318"/>
                      <a:pt x="228472" y="246785"/>
                    </a:cubicBezTo>
                    <a:cubicBezTo>
                      <a:pt x="227339" y="234252"/>
                      <a:pt x="226772" y="224853"/>
                      <a:pt x="226772" y="218587"/>
                    </a:cubicBezTo>
                    <a:cubicBezTo>
                      <a:pt x="226772" y="201654"/>
                      <a:pt x="228306" y="175923"/>
                      <a:pt x="231372" y="141391"/>
                    </a:cubicBezTo>
                    <a:cubicBezTo>
                      <a:pt x="234305" y="107394"/>
                      <a:pt x="235705" y="81595"/>
                      <a:pt x="235572" y="63996"/>
                    </a:cubicBezTo>
                    <a:cubicBezTo>
                      <a:pt x="217706" y="77862"/>
                      <a:pt x="206307" y="84795"/>
                      <a:pt x="201374" y="84795"/>
                    </a:cubicBezTo>
                    <a:cubicBezTo>
                      <a:pt x="196041" y="84795"/>
                      <a:pt x="191408" y="82795"/>
                      <a:pt x="187475" y="78795"/>
                    </a:cubicBezTo>
                    <a:cubicBezTo>
                      <a:pt x="183542" y="74796"/>
                      <a:pt x="181575" y="70196"/>
                      <a:pt x="181575" y="64996"/>
                    </a:cubicBezTo>
                    <a:cubicBezTo>
                      <a:pt x="181575" y="58730"/>
                      <a:pt x="187308" y="51130"/>
                      <a:pt x="198774" y="42198"/>
                    </a:cubicBezTo>
                    <a:cubicBezTo>
                      <a:pt x="205974" y="37131"/>
                      <a:pt x="216173" y="28998"/>
                      <a:pt x="229372" y="17799"/>
                    </a:cubicBezTo>
                    <a:cubicBezTo>
                      <a:pt x="241105" y="5933"/>
                      <a:pt x="252304" y="0"/>
                      <a:pt x="262970" y="0"/>
                    </a:cubicBezTo>
                    <a:close/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5" y="23032"/>
                      <a:pt x="94195" y="29098"/>
                    </a:cubicBezTo>
                    <a:cubicBezTo>
                      <a:pt x="93395" y="35165"/>
                      <a:pt x="92995" y="39731"/>
                      <a:pt x="92995" y="42797"/>
                    </a:cubicBezTo>
                    <a:cubicBezTo>
                      <a:pt x="92995" y="47197"/>
                      <a:pt x="93228" y="53863"/>
                      <a:pt x="93695" y="62796"/>
                    </a:cubicBezTo>
                    <a:cubicBezTo>
                      <a:pt x="94161" y="71729"/>
                      <a:pt x="94395" y="78395"/>
                      <a:pt x="94395" y="82795"/>
                    </a:cubicBezTo>
                    <a:cubicBezTo>
                      <a:pt x="94395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2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8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2"/>
                      <a:pt x="45798" y="224853"/>
                      <a:pt x="45798" y="218587"/>
                    </a:cubicBezTo>
                    <a:cubicBezTo>
                      <a:pt x="45798" y="201654"/>
                      <a:pt x="47331" y="175923"/>
                      <a:pt x="50397" y="141391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</p:grpSp>
      </p:grpSp>
      <p:grpSp>
        <p:nvGrpSpPr>
          <p:cNvPr id="47" name="مجموعة 46">
            <a:extLst>
              <a:ext uri="{FF2B5EF4-FFF2-40B4-BE49-F238E27FC236}">
                <a16:creationId xmlns:a16="http://schemas.microsoft.com/office/drawing/2014/main" id="{DDB5C460-705C-3046-9B7C-EB30396F61A1}"/>
              </a:ext>
            </a:extLst>
          </p:cNvPr>
          <p:cNvGrpSpPr>
            <a:grpSpLocks/>
          </p:cNvGrpSpPr>
          <p:nvPr/>
        </p:nvGrpSpPr>
        <p:grpSpPr bwMode="auto">
          <a:xfrm>
            <a:off x="10764318" y="920024"/>
            <a:ext cx="66675" cy="1009650"/>
            <a:chOff x="5944770" y="1379001"/>
            <a:chExt cx="226260" cy="3927154"/>
          </a:xfrm>
        </p:grpSpPr>
        <p:sp>
          <p:nvSpPr>
            <p:cNvPr id="48" name="مثلث متساوي الساقين 49">
              <a:extLst>
                <a:ext uri="{FF2B5EF4-FFF2-40B4-BE49-F238E27FC236}">
                  <a16:creationId xmlns:a16="http://schemas.microsoft.com/office/drawing/2014/main" id="{EDAE48D5-A7DB-C14E-AC95-9D7A469074B5}"/>
                </a:ext>
              </a:extLst>
            </p:cNvPr>
            <p:cNvSpPr/>
            <p:nvPr/>
          </p:nvSpPr>
          <p:spPr>
            <a:xfrm>
              <a:off x="5944770" y="1379001"/>
              <a:ext cx="226260" cy="1963577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1450" indent="-171450" algn="ctr">
                <a:buFont typeface="Arial" panose="020B0604020202020204" pitchFamily="34" charset="0"/>
                <a:buChar char="•"/>
                <a:defRPr/>
              </a:pPr>
              <a:endParaRPr lang="ar-EG" sz="1013"/>
            </a:p>
          </p:txBody>
        </p:sp>
        <p:sp>
          <p:nvSpPr>
            <p:cNvPr id="49" name="مثلث متساوي الساقين 50">
              <a:extLst>
                <a:ext uri="{FF2B5EF4-FFF2-40B4-BE49-F238E27FC236}">
                  <a16:creationId xmlns:a16="http://schemas.microsoft.com/office/drawing/2014/main" id="{27856675-1F64-5846-9E89-1D522BF8E4EB}"/>
                </a:ext>
              </a:extLst>
            </p:cNvPr>
            <p:cNvSpPr/>
            <p:nvPr/>
          </p:nvSpPr>
          <p:spPr>
            <a:xfrm flipV="1">
              <a:off x="5944770" y="3342578"/>
              <a:ext cx="226260" cy="1963577"/>
            </a:xfrm>
            <a:prstGeom prst="triangl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1450" indent="-171450" algn="ctr">
                <a:buFont typeface="Arial" panose="020B0604020202020204" pitchFamily="34" charset="0"/>
                <a:buChar char="•"/>
                <a:defRPr/>
              </a:pPr>
              <a:endParaRPr lang="ar-EG" sz="1013"/>
            </a:p>
          </p:txBody>
        </p:sp>
      </p:grpSp>
      <p:grpSp>
        <p:nvGrpSpPr>
          <p:cNvPr id="50" name="مجموعة 49">
            <a:extLst>
              <a:ext uri="{FF2B5EF4-FFF2-40B4-BE49-F238E27FC236}">
                <a16:creationId xmlns:a16="http://schemas.microsoft.com/office/drawing/2014/main" id="{F30F32CD-C122-BA42-AC8D-3FD31922D832}"/>
              </a:ext>
            </a:extLst>
          </p:cNvPr>
          <p:cNvGrpSpPr>
            <a:grpSpLocks/>
          </p:cNvGrpSpPr>
          <p:nvPr/>
        </p:nvGrpSpPr>
        <p:grpSpPr bwMode="auto">
          <a:xfrm rot="4908360">
            <a:off x="10707167" y="1024799"/>
            <a:ext cx="63500" cy="787400"/>
            <a:chOff x="5944770" y="1379001"/>
            <a:chExt cx="226260" cy="3927154"/>
          </a:xfrm>
        </p:grpSpPr>
        <p:sp>
          <p:nvSpPr>
            <p:cNvPr id="51" name="مثلث متساوي الساقين 52">
              <a:extLst>
                <a:ext uri="{FF2B5EF4-FFF2-40B4-BE49-F238E27FC236}">
                  <a16:creationId xmlns:a16="http://schemas.microsoft.com/office/drawing/2014/main" id="{AAEBF8BE-0132-7242-98C6-D40A0702B35F}"/>
                </a:ext>
              </a:extLst>
            </p:cNvPr>
            <p:cNvSpPr/>
            <p:nvPr/>
          </p:nvSpPr>
          <p:spPr>
            <a:xfrm>
              <a:off x="5941542" y="1392220"/>
              <a:ext cx="226260" cy="1963577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1450" indent="-171450" algn="ctr">
                <a:buFont typeface="Arial" panose="020B0604020202020204" pitchFamily="34" charset="0"/>
                <a:buChar char="•"/>
                <a:defRPr/>
              </a:pPr>
              <a:endParaRPr lang="ar-EG" sz="1013"/>
            </a:p>
          </p:txBody>
        </p:sp>
        <p:sp>
          <p:nvSpPr>
            <p:cNvPr id="52" name="مثلث متساوي الساقين 53">
              <a:extLst>
                <a:ext uri="{FF2B5EF4-FFF2-40B4-BE49-F238E27FC236}">
                  <a16:creationId xmlns:a16="http://schemas.microsoft.com/office/drawing/2014/main" id="{7DD8634A-0E3B-7446-9715-5AA8B3520A8C}"/>
                </a:ext>
              </a:extLst>
            </p:cNvPr>
            <p:cNvSpPr/>
            <p:nvPr/>
          </p:nvSpPr>
          <p:spPr>
            <a:xfrm flipV="1">
              <a:off x="5935188" y="3342771"/>
              <a:ext cx="226260" cy="1963577"/>
            </a:xfrm>
            <a:prstGeom prst="triangl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1450" indent="-171450" algn="ctr">
                <a:buFont typeface="Arial" panose="020B0604020202020204" pitchFamily="34" charset="0"/>
                <a:buChar char="•"/>
                <a:defRPr/>
              </a:pPr>
              <a:endParaRPr lang="ar-EG" sz="1013"/>
            </a:p>
          </p:txBody>
        </p:sp>
      </p:grpSp>
      <p:sp>
        <p:nvSpPr>
          <p:cNvPr id="53" name="شكل بيضاوي 52">
            <a:extLst>
              <a:ext uri="{FF2B5EF4-FFF2-40B4-BE49-F238E27FC236}">
                <a16:creationId xmlns:a16="http://schemas.microsoft.com/office/drawing/2014/main" id="{25A0CF2F-2A3E-D247-9A7B-65F1B8954BED}"/>
              </a:ext>
            </a:extLst>
          </p:cNvPr>
          <p:cNvSpPr/>
          <p:nvPr/>
        </p:nvSpPr>
        <p:spPr>
          <a:xfrm>
            <a:off x="10741866" y="1364522"/>
            <a:ext cx="98094" cy="10739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171450" indent="-171450" algn="ctr" defTabSz="685800">
              <a:buFont typeface="Arial" panose="020B0604020202020204" pitchFamily="34" charset="0"/>
              <a:buChar char="•"/>
              <a:defRPr/>
            </a:pPr>
            <a:endParaRPr lang="ar-EG" sz="1013"/>
          </a:p>
        </p:txBody>
      </p:sp>
      <p:pic>
        <p:nvPicPr>
          <p:cNvPr id="54" name="صورة 53">
            <a:hlinkClick r:id="rId17"/>
            <a:extLst>
              <a:ext uri="{FF2B5EF4-FFF2-40B4-BE49-F238E27FC236}">
                <a16:creationId xmlns:a16="http://schemas.microsoft.com/office/drawing/2014/main" id="{ACE0BB48-EB3C-1045-80A6-B6AC26E297B8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7120" t="7380" r="8167" b="3206"/>
          <a:stretch/>
        </p:blipFill>
        <p:spPr>
          <a:xfrm rot="5400000">
            <a:off x="10326753" y="2213719"/>
            <a:ext cx="970651" cy="1480247"/>
          </a:xfrm>
          <a:prstGeom prst="rect">
            <a:avLst/>
          </a:prstGeom>
        </p:spPr>
      </p:pic>
      <p:pic>
        <p:nvPicPr>
          <p:cNvPr id="60" name="صورة 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D2BAC646-874D-CB4E-B709-6CEEDB00C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2" y="422113"/>
            <a:ext cx="7131735" cy="4486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مستطيل 60">
            <a:extLst>
              <a:ext uri="{FF2B5EF4-FFF2-40B4-BE49-F238E27FC236}">
                <a16:creationId xmlns:a16="http://schemas.microsoft.com/office/drawing/2014/main" id="{8CBE9A2C-791C-5041-990F-81A392762F38}"/>
              </a:ext>
            </a:extLst>
          </p:cNvPr>
          <p:cNvSpPr/>
          <p:nvPr/>
        </p:nvSpPr>
        <p:spPr>
          <a:xfrm>
            <a:off x="5550103" y="1114908"/>
            <a:ext cx="15640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</a:rPr>
              <a:t>عنوان الدرس</a:t>
            </a:r>
          </a:p>
        </p:txBody>
      </p:sp>
      <p:sp>
        <p:nvSpPr>
          <p:cNvPr id="62" name="مستطيل 61">
            <a:extLst>
              <a:ext uri="{FF2B5EF4-FFF2-40B4-BE49-F238E27FC236}">
                <a16:creationId xmlns:a16="http://schemas.microsoft.com/office/drawing/2014/main" id="{A6379F16-F254-824E-94F9-20F584EB1201}"/>
              </a:ext>
            </a:extLst>
          </p:cNvPr>
          <p:cNvSpPr/>
          <p:nvPr/>
        </p:nvSpPr>
        <p:spPr>
          <a:xfrm>
            <a:off x="4385110" y="608431"/>
            <a:ext cx="2011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</a:rPr>
              <a:t>/    / ١٤٤ هـ</a:t>
            </a:r>
          </a:p>
        </p:txBody>
      </p:sp>
      <p:sp>
        <p:nvSpPr>
          <p:cNvPr id="59" name="مربع نص 1">
            <a:extLst>
              <a:ext uri="{FF2B5EF4-FFF2-40B4-BE49-F238E27FC236}">
                <a16:creationId xmlns:a16="http://schemas.microsoft.com/office/drawing/2014/main" id="{2DA9E299-6612-E94C-B6A1-1B29526B80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925" y="4192866"/>
            <a:ext cx="1375002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SA" altLang="ar-SA" sz="1800" dirty="0"/>
              <a:t>صـ١٢٤</a:t>
            </a:r>
          </a:p>
        </p:txBody>
      </p:sp>
      <p:pic>
        <p:nvPicPr>
          <p:cNvPr id="63" name="صورة 2">
            <a:extLst>
              <a:ext uri="{FF2B5EF4-FFF2-40B4-BE49-F238E27FC236}">
                <a16:creationId xmlns:a16="http://schemas.microsoft.com/office/drawing/2014/main" id="{BB779341-8651-9043-822F-A5DC6E3E8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77124">
            <a:off x="-487194" y="-219453"/>
            <a:ext cx="2892426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صورة 63">
            <a:extLst>
              <a:ext uri="{FF2B5EF4-FFF2-40B4-BE49-F238E27FC236}">
                <a16:creationId xmlns:a16="http://schemas.microsoft.com/office/drawing/2014/main" id="{9121897B-6672-DC48-877D-1AB60286CDDE}"/>
              </a:ext>
            </a:extLst>
          </p:cNvPr>
          <p:cNvPicPr>
            <a:picLocks noChangeAspect="1"/>
          </p:cNvPicPr>
          <p:nvPr/>
        </p:nvPicPr>
        <p:blipFill>
          <a:blip r:embed="rId21">
            <a:alphaModFix amt="50000"/>
          </a:blip>
          <a:stretch>
            <a:fillRect/>
          </a:stretch>
        </p:blipFill>
        <p:spPr>
          <a:xfrm>
            <a:off x="8866" y="3429000"/>
            <a:ext cx="1366526" cy="1369951"/>
          </a:xfrm>
          <a:prstGeom prst="rect">
            <a:avLst/>
          </a:prstGeom>
          <a:ln>
            <a:noFill/>
          </a:ln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BE12CC34-84F1-6A48-A70C-458CA1913492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227419" y="6245491"/>
            <a:ext cx="731600" cy="524800"/>
          </a:xfrm>
        </p:spPr>
        <p:txBody>
          <a:bodyPr/>
          <a:lstStyle/>
          <a:p>
            <a:fld id="{00000000-1234-1234-1234-123412341234}" type="slidenum">
              <a:rPr lang="en-GB" smtClean="0">
                <a:solidFill>
                  <a:schemeClr val="tx1"/>
                </a:solidFill>
              </a:rPr>
              <a:pPr/>
              <a:t>380</a:t>
            </a:fld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200236"/>
            <a:ext cx="11484244" cy="628122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5909166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10284888" y="853517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تدرب</a:t>
            </a:r>
          </a:p>
        </p:txBody>
      </p:sp>
      <p:sp>
        <p:nvSpPr>
          <p:cNvPr id="125" name="AutoShape 13">
            <a:extLst>
              <a:ext uri="{FF2B5EF4-FFF2-40B4-BE49-F238E27FC236}">
                <a16:creationId xmlns:a16="http://schemas.microsoft.com/office/drawing/2014/main" id="{F5BB2057-352E-0C4D-BC32-55624324BF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3210" y="1099425"/>
            <a:ext cx="5724525" cy="424813"/>
          </a:xfrm>
          <a:prstGeom prst="octagon">
            <a:avLst>
              <a:gd name="adj" fmla="val 29287"/>
            </a:avLst>
          </a:prstGeom>
          <a:solidFill>
            <a:srgbClr val="FF99CC">
              <a:alpha val="3098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000" b="1"/>
              <a:t>حل المتباينة   ٣ ص + ٦ ≤  ٢ ص   ثم مثل الحل على خط الأعداد</a:t>
            </a:r>
            <a:endParaRPr lang="en-US" altLang="ar-SA" sz="2000" b="1"/>
          </a:p>
        </p:txBody>
      </p:sp>
      <p:sp>
        <p:nvSpPr>
          <p:cNvPr id="126" name="Rectangle 9">
            <a:extLst>
              <a:ext uri="{FF2B5EF4-FFF2-40B4-BE49-F238E27FC236}">
                <a16:creationId xmlns:a16="http://schemas.microsoft.com/office/drawing/2014/main" id="{12EC4E4A-7E09-0A4E-9C38-0996EC7A55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8261" y="1654912"/>
            <a:ext cx="5402262" cy="47014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0FF99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ar-SA" sz="2000" b="1"/>
          </a:p>
        </p:txBody>
      </p:sp>
      <p:sp>
        <p:nvSpPr>
          <p:cNvPr id="127" name="Text Box 10">
            <a:extLst>
              <a:ext uri="{FF2B5EF4-FFF2-40B4-BE49-F238E27FC236}">
                <a16:creationId xmlns:a16="http://schemas.microsoft.com/office/drawing/2014/main" id="{86B82317-8EE6-4444-A2B1-F324A197FF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2836" y="1682990"/>
            <a:ext cx="2339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٣ ص + ٦ ≤  ٢ ص</a:t>
            </a:r>
          </a:p>
        </p:txBody>
      </p:sp>
      <p:sp>
        <p:nvSpPr>
          <p:cNvPr id="128" name="Text Box 11">
            <a:extLst>
              <a:ext uri="{FF2B5EF4-FFF2-40B4-BE49-F238E27FC236}">
                <a16:creationId xmlns:a16="http://schemas.microsoft.com/office/drawing/2014/main" id="{AC852F66-595F-7A41-B59A-DB4EB7F3BD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0648" y="2054465"/>
            <a:ext cx="1009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ــ ٢ ص</a:t>
            </a:r>
          </a:p>
        </p:txBody>
      </p:sp>
      <p:sp>
        <p:nvSpPr>
          <p:cNvPr id="129" name="Line 12">
            <a:extLst>
              <a:ext uri="{FF2B5EF4-FFF2-40B4-BE49-F238E27FC236}">
                <a16:creationId xmlns:a16="http://schemas.microsoft.com/office/drawing/2014/main" id="{B43BFDF9-8538-FF4E-A36B-D0C6835CE8B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63198" y="1790940"/>
            <a:ext cx="325438" cy="5762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30" name="Text Box 13">
            <a:extLst>
              <a:ext uri="{FF2B5EF4-FFF2-40B4-BE49-F238E27FC236}">
                <a16:creationId xmlns:a16="http://schemas.microsoft.com/office/drawing/2014/main" id="{7A686AE6-F057-504A-AD96-AF7C9DFFB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7123" y="2773602"/>
            <a:ext cx="2089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ص + ٦ ≤   ٠</a:t>
            </a:r>
          </a:p>
        </p:txBody>
      </p:sp>
      <p:sp>
        <p:nvSpPr>
          <p:cNvPr id="131" name="Rectangle 14">
            <a:extLst>
              <a:ext uri="{FF2B5EF4-FFF2-40B4-BE49-F238E27FC236}">
                <a16:creationId xmlns:a16="http://schemas.microsoft.com/office/drawing/2014/main" id="{0E23A5D2-F947-5B47-9B6E-8AB770248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8261" y="5246927"/>
            <a:ext cx="5400675" cy="1044575"/>
          </a:xfrm>
          <a:prstGeom prst="rect">
            <a:avLst/>
          </a:prstGeom>
          <a:solidFill>
            <a:srgbClr val="CC9900">
              <a:alpha val="3882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ar-SA" sz="2000" b="1"/>
          </a:p>
        </p:txBody>
      </p:sp>
      <p:grpSp>
        <p:nvGrpSpPr>
          <p:cNvPr id="132" name="Group 15">
            <a:extLst>
              <a:ext uri="{FF2B5EF4-FFF2-40B4-BE49-F238E27FC236}">
                <a16:creationId xmlns:a16="http://schemas.microsoft.com/office/drawing/2014/main" id="{BAB530B5-D847-8742-9B75-41276F71DFF7}"/>
              </a:ext>
            </a:extLst>
          </p:cNvPr>
          <p:cNvGrpSpPr>
            <a:grpSpLocks/>
          </p:cNvGrpSpPr>
          <p:nvPr/>
        </p:nvGrpSpPr>
        <p:grpSpPr bwMode="auto">
          <a:xfrm>
            <a:off x="4378986" y="5427902"/>
            <a:ext cx="4067175" cy="854075"/>
            <a:chOff x="317" y="3158"/>
            <a:chExt cx="2562" cy="538"/>
          </a:xfrm>
        </p:grpSpPr>
        <p:sp>
          <p:nvSpPr>
            <p:cNvPr id="133" name="Line 16">
              <a:extLst>
                <a:ext uri="{FF2B5EF4-FFF2-40B4-BE49-F238E27FC236}">
                  <a16:creationId xmlns:a16="http://schemas.microsoft.com/office/drawing/2014/main" id="{8AAC9189-5A5C-9D4E-AB0F-61CFA577DD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5" y="3302"/>
              <a:ext cx="249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34" name="Text Box 17">
              <a:extLst>
                <a:ext uri="{FF2B5EF4-FFF2-40B4-BE49-F238E27FC236}">
                  <a16:creationId xmlns:a16="http://schemas.microsoft.com/office/drawing/2014/main" id="{901E2D59-EC9B-D24B-A163-E8BDF88C52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7" y="3158"/>
              <a:ext cx="2540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endParaRPr lang="ar-SA" altLang="ar-SA" sz="2000" b="1"/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  ــ ٤       ــ ٥       ــ ٦        ــ ٧        ــ ٨</a:t>
              </a:r>
              <a:endParaRPr lang="he-IL" altLang="ar-SA" sz="2000" b="1"/>
            </a:p>
          </p:txBody>
        </p:sp>
      </p:grpSp>
      <p:sp>
        <p:nvSpPr>
          <p:cNvPr id="135" name="Oval 18">
            <a:extLst>
              <a:ext uri="{FF2B5EF4-FFF2-40B4-BE49-F238E27FC236}">
                <a16:creationId xmlns:a16="http://schemas.microsoft.com/office/drawing/2014/main" id="{328FFB2B-E988-C34F-8A68-6325DC61C4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7161" y="5546965"/>
            <a:ext cx="215900" cy="215900"/>
          </a:xfrm>
          <a:prstGeom prst="ellipse">
            <a:avLst/>
          </a:prstGeom>
          <a:solidFill>
            <a:srgbClr val="FF6600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36" name="AutoShape 19">
            <a:extLst>
              <a:ext uri="{FF2B5EF4-FFF2-40B4-BE49-F238E27FC236}">
                <a16:creationId xmlns:a16="http://schemas.microsoft.com/office/drawing/2014/main" id="{8C6755E9-5040-2146-85D6-75E9C90B99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5498" y="5478702"/>
            <a:ext cx="1871663" cy="360363"/>
          </a:xfrm>
          <a:prstGeom prst="leftArrow">
            <a:avLst>
              <a:gd name="adj1" fmla="val 50000"/>
              <a:gd name="adj2" fmla="val 129846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37" name="Line 20">
            <a:extLst>
              <a:ext uri="{FF2B5EF4-FFF2-40B4-BE49-F238E27FC236}">
                <a16:creationId xmlns:a16="http://schemas.microsoft.com/office/drawing/2014/main" id="{5A33225D-71D7-0F44-ACD1-451394A39ED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82223" y="2618027"/>
            <a:ext cx="2413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38" name="Text Box 21">
            <a:extLst>
              <a:ext uri="{FF2B5EF4-FFF2-40B4-BE49-F238E27FC236}">
                <a16:creationId xmlns:a16="http://schemas.microsoft.com/office/drawing/2014/main" id="{34B8A4CC-6030-624E-9F85-474EB924C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9348" y="2056052"/>
            <a:ext cx="981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ــ ٢ ص</a:t>
            </a:r>
          </a:p>
        </p:txBody>
      </p:sp>
      <p:sp>
        <p:nvSpPr>
          <p:cNvPr id="139" name="Text Box 22">
            <a:extLst>
              <a:ext uri="{FF2B5EF4-FFF2-40B4-BE49-F238E27FC236}">
                <a16:creationId xmlns:a16="http://schemas.microsoft.com/office/drawing/2014/main" id="{FFC35E06-9A81-C748-B1A0-0ED61B9A1A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8961" y="4599227"/>
            <a:ext cx="19446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مجموعة الحل :</a:t>
            </a:r>
          </a:p>
        </p:txBody>
      </p:sp>
      <p:sp>
        <p:nvSpPr>
          <p:cNvPr id="140" name="Text Box 23">
            <a:extLst>
              <a:ext uri="{FF2B5EF4-FFF2-40B4-BE49-F238E27FC236}">
                <a16:creationId xmlns:a16="http://schemas.microsoft.com/office/drawing/2014/main" id="{74258654-7B51-824D-87E7-127C9F0657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4523" y="4599227"/>
            <a:ext cx="2700338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ar-SA" altLang="ar-SA" sz="2400" b="1" dirty="0">
                <a:solidFill>
                  <a:schemeClr val="accent5">
                    <a:lumMod val="50000"/>
                  </a:schemeClr>
                </a:solidFill>
              </a:rPr>
              <a:t>{ ص │ ص  ≤  ــ ٦  }</a:t>
            </a:r>
          </a:p>
        </p:txBody>
      </p:sp>
      <p:sp>
        <p:nvSpPr>
          <p:cNvPr id="142" name="Text Box 37">
            <a:extLst>
              <a:ext uri="{FF2B5EF4-FFF2-40B4-BE49-F238E27FC236}">
                <a16:creationId xmlns:a16="http://schemas.microsoft.com/office/drawing/2014/main" id="{A1998419-588D-3B44-A5FC-CE46FE462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8848" y="3135552"/>
            <a:ext cx="576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ــ ٦</a:t>
            </a:r>
          </a:p>
        </p:txBody>
      </p:sp>
      <p:sp>
        <p:nvSpPr>
          <p:cNvPr id="143" name="Line 38">
            <a:extLst>
              <a:ext uri="{FF2B5EF4-FFF2-40B4-BE49-F238E27FC236}">
                <a16:creationId xmlns:a16="http://schemas.microsoft.com/office/drawing/2014/main" id="{CF6005C9-BB49-ED40-BBC6-5E8C96CE5DD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926798" y="2872027"/>
            <a:ext cx="325438" cy="5762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44" name="Text Box 39">
            <a:extLst>
              <a:ext uri="{FF2B5EF4-FFF2-40B4-BE49-F238E27FC236}">
                <a16:creationId xmlns:a16="http://schemas.microsoft.com/office/drawing/2014/main" id="{D73BEC4B-CECF-914E-85E2-7767C59F6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6323" y="3854690"/>
            <a:ext cx="2195513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ar-SA" altLang="ar-SA" sz="2400" b="1" dirty="0">
                <a:solidFill>
                  <a:schemeClr val="accent2">
                    <a:lumMod val="75000"/>
                  </a:schemeClr>
                </a:solidFill>
              </a:rPr>
              <a:t>ص       ≤  ــ ٦</a:t>
            </a:r>
          </a:p>
        </p:txBody>
      </p:sp>
      <p:sp>
        <p:nvSpPr>
          <p:cNvPr id="145" name="Line 40">
            <a:extLst>
              <a:ext uri="{FF2B5EF4-FFF2-40B4-BE49-F238E27FC236}">
                <a16:creationId xmlns:a16="http://schemas.microsoft.com/office/drawing/2014/main" id="{73CA23CD-521B-2642-9BD9-E2A45BEABFE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18736" y="3699115"/>
            <a:ext cx="2413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46" name="Text Box 41">
            <a:extLst>
              <a:ext uri="{FF2B5EF4-FFF2-40B4-BE49-F238E27FC236}">
                <a16:creationId xmlns:a16="http://schemas.microsoft.com/office/drawing/2014/main" id="{28AFA065-B763-BF47-B883-E6AB0DB737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3198" y="3137140"/>
            <a:ext cx="584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ــ ٦</a:t>
            </a:r>
          </a:p>
        </p:txBody>
      </p:sp>
      <p:sp>
        <p:nvSpPr>
          <p:cNvPr id="147" name="مربع نص 23">
            <a:extLst>
              <a:ext uri="{FF2B5EF4-FFF2-40B4-BE49-F238E27FC236}">
                <a16:creationId xmlns:a16="http://schemas.microsoft.com/office/drawing/2014/main" id="{8E513D7F-0776-2341-B3D7-AD58FE32DF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3809" y="1552508"/>
            <a:ext cx="1476375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SA" altLang="ar-SA" sz="1800" dirty="0"/>
              <a:t>١٧/ صـ ١٢٧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D191BF78-DC5A-C44C-B85F-35E631645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398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37364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 decel="100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800" decel="100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8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5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2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9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6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1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800" decel="100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800" decel="100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800" decel="100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800" decel="100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6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animBg="1"/>
      <p:bldP spid="126" grpId="0" animBg="1"/>
      <p:bldP spid="127" grpId="0"/>
      <p:bldP spid="128" grpId="0"/>
      <p:bldP spid="130" grpId="0"/>
      <p:bldP spid="131" grpId="0" animBg="1"/>
      <p:bldP spid="138" grpId="0"/>
      <p:bldP spid="139" grpId="0"/>
      <p:bldP spid="140" grpId="0"/>
      <p:bldP spid="142" grpId="0"/>
      <p:bldP spid="144" grpId="0"/>
      <p:bldP spid="14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408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5909166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09" name="Picture 24">
            <a:extLst>
              <a:ext uri="{FF2B5EF4-FFF2-40B4-BE49-F238E27FC236}">
                <a16:creationId xmlns:a16="http://schemas.microsoft.com/office/drawing/2014/main" id="{4B96A914-D1F3-874F-81D1-2FBBF2E06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146" y="1257263"/>
            <a:ext cx="711517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0" name="Group 30">
            <a:extLst>
              <a:ext uri="{FF2B5EF4-FFF2-40B4-BE49-F238E27FC236}">
                <a16:creationId xmlns:a16="http://schemas.microsoft.com/office/drawing/2014/main" id="{EE821D45-4DD8-9C46-9961-D15A5246918F}"/>
              </a:ext>
            </a:extLst>
          </p:cNvPr>
          <p:cNvGrpSpPr>
            <a:grpSpLocks/>
          </p:cNvGrpSpPr>
          <p:nvPr/>
        </p:nvGrpSpPr>
        <p:grpSpPr bwMode="auto">
          <a:xfrm>
            <a:off x="2004821" y="2228813"/>
            <a:ext cx="8891588" cy="4140200"/>
            <a:chOff x="68" y="1185"/>
            <a:chExt cx="5601" cy="2608"/>
          </a:xfrm>
        </p:grpSpPr>
        <p:pic>
          <p:nvPicPr>
            <p:cNvPr id="111" name="Picture 25">
              <a:extLst>
                <a:ext uri="{FF2B5EF4-FFF2-40B4-BE49-F238E27FC236}">
                  <a16:creationId xmlns:a16="http://schemas.microsoft.com/office/drawing/2014/main" id="{666BD38D-019A-8A4D-90EC-5063DC9A4B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1185"/>
              <a:ext cx="5601" cy="26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2" name="Picture 26">
              <a:extLst>
                <a:ext uri="{FF2B5EF4-FFF2-40B4-BE49-F238E27FC236}">
                  <a16:creationId xmlns:a16="http://schemas.microsoft.com/office/drawing/2014/main" id="{3B96FD05-B19D-5847-A5E8-C82950688A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9" y="2614"/>
              <a:ext cx="1225" cy="9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3" name="Picture 27">
              <a:extLst>
                <a:ext uri="{FF2B5EF4-FFF2-40B4-BE49-F238E27FC236}">
                  <a16:creationId xmlns:a16="http://schemas.microsoft.com/office/drawing/2014/main" id="{6E7CB722-1AB3-704D-BB7F-297A1AC1E9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" y="2614"/>
              <a:ext cx="1225" cy="9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4" name="Picture 28">
              <a:extLst>
                <a:ext uri="{FF2B5EF4-FFF2-40B4-BE49-F238E27FC236}">
                  <a16:creationId xmlns:a16="http://schemas.microsoft.com/office/drawing/2014/main" id="{2BA2B437-C903-384F-ABC0-D75A7934EC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1" y="2614"/>
              <a:ext cx="1225" cy="9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5" name="Picture 29">
              <a:extLst>
                <a:ext uri="{FF2B5EF4-FFF2-40B4-BE49-F238E27FC236}">
                  <a16:creationId xmlns:a16="http://schemas.microsoft.com/office/drawing/2014/main" id="{22B76F9B-D5A5-014A-A5EF-3E86F15DB2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2614"/>
              <a:ext cx="1247" cy="9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16" name="Picture 31">
            <a:extLst>
              <a:ext uri="{FF2B5EF4-FFF2-40B4-BE49-F238E27FC236}">
                <a16:creationId xmlns:a16="http://schemas.microsoft.com/office/drawing/2014/main" id="{DD861C16-4902-7142-B268-95E887FA7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2884" y="4605301"/>
            <a:ext cx="742950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7" name="Picture 32">
            <a:extLst>
              <a:ext uri="{FF2B5EF4-FFF2-40B4-BE49-F238E27FC236}">
                <a16:creationId xmlns:a16="http://schemas.microsoft.com/office/drawing/2014/main" id="{1010C33C-D87A-6844-A633-F74401787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721" y="5360951"/>
            <a:ext cx="8699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8" name="Picture 33">
            <a:extLst>
              <a:ext uri="{FF2B5EF4-FFF2-40B4-BE49-F238E27FC236}">
                <a16:creationId xmlns:a16="http://schemas.microsoft.com/office/drawing/2014/main" id="{3F8A616C-FF0D-2349-B15C-0056C397E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234" y="4640226"/>
            <a:ext cx="74295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" name="Picture 34">
            <a:extLst>
              <a:ext uri="{FF2B5EF4-FFF2-40B4-BE49-F238E27FC236}">
                <a16:creationId xmlns:a16="http://schemas.microsoft.com/office/drawing/2014/main" id="{6AFC11E1-C313-D641-B33F-344A751B2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234" y="5360951"/>
            <a:ext cx="742950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" name="Picture 35">
            <a:extLst>
              <a:ext uri="{FF2B5EF4-FFF2-40B4-BE49-F238E27FC236}">
                <a16:creationId xmlns:a16="http://schemas.microsoft.com/office/drawing/2014/main" id="{861E9E7F-39FA-9B44-863E-65536447E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234" y="4532276"/>
            <a:ext cx="1565275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1" name="Group 45">
            <a:extLst>
              <a:ext uri="{FF2B5EF4-FFF2-40B4-BE49-F238E27FC236}">
                <a16:creationId xmlns:a16="http://schemas.microsoft.com/office/drawing/2014/main" id="{B2560020-88BD-4D42-9659-91D0652B8A0A}"/>
              </a:ext>
            </a:extLst>
          </p:cNvPr>
          <p:cNvGrpSpPr>
            <a:grpSpLocks/>
          </p:cNvGrpSpPr>
          <p:nvPr/>
        </p:nvGrpSpPr>
        <p:grpSpPr bwMode="auto">
          <a:xfrm>
            <a:off x="4825809" y="5037101"/>
            <a:ext cx="952500" cy="503237"/>
            <a:chOff x="1845" y="2999"/>
            <a:chExt cx="600" cy="317"/>
          </a:xfrm>
        </p:grpSpPr>
        <p:pic>
          <p:nvPicPr>
            <p:cNvPr id="122" name="Picture 36">
              <a:extLst>
                <a:ext uri="{FF2B5EF4-FFF2-40B4-BE49-F238E27FC236}">
                  <a16:creationId xmlns:a16="http://schemas.microsoft.com/office/drawing/2014/main" id="{C14DE964-D316-E84A-A35A-556F9E0444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7" y="2999"/>
              <a:ext cx="268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3" name="Picture 37">
              <a:extLst>
                <a:ext uri="{FF2B5EF4-FFF2-40B4-BE49-F238E27FC236}">
                  <a16:creationId xmlns:a16="http://schemas.microsoft.com/office/drawing/2014/main" id="{DF765E70-788C-E746-BDA2-C9DBDE8C91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5" y="2999"/>
              <a:ext cx="348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24" name="Picture 39">
            <a:extLst>
              <a:ext uri="{FF2B5EF4-FFF2-40B4-BE49-F238E27FC236}">
                <a16:creationId xmlns:a16="http://schemas.microsoft.com/office/drawing/2014/main" id="{840DDBF6-0B21-1341-9BD6-7C4F130A5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134" y="5576851"/>
            <a:ext cx="1058862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5" name="Picture 40">
            <a:extLst>
              <a:ext uri="{FF2B5EF4-FFF2-40B4-BE49-F238E27FC236}">
                <a16:creationId xmlns:a16="http://schemas.microsoft.com/office/drawing/2014/main" id="{75DCFD14-D44A-7442-A516-E16AC0932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671" y="4568788"/>
            <a:ext cx="1565275" cy="48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6" name="Group 43">
            <a:extLst>
              <a:ext uri="{FF2B5EF4-FFF2-40B4-BE49-F238E27FC236}">
                <a16:creationId xmlns:a16="http://schemas.microsoft.com/office/drawing/2014/main" id="{183AC749-1B12-8B4B-8987-83740C80392B}"/>
              </a:ext>
            </a:extLst>
          </p:cNvPr>
          <p:cNvGrpSpPr>
            <a:grpSpLocks/>
          </p:cNvGrpSpPr>
          <p:nvPr/>
        </p:nvGrpSpPr>
        <p:grpSpPr bwMode="auto">
          <a:xfrm>
            <a:off x="2755709" y="5072026"/>
            <a:ext cx="941387" cy="465137"/>
            <a:chOff x="3120" y="754"/>
            <a:chExt cx="422" cy="170"/>
          </a:xfrm>
        </p:grpSpPr>
        <p:pic>
          <p:nvPicPr>
            <p:cNvPr id="127" name="Picture 41">
              <a:extLst>
                <a:ext uri="{FF2B5EF4-FFF2-40B4-BE49-F238E27FC236}">
                  <a16:creationId xmlns:a16="http://schemas.microsoft.com/office/drawing/2014/main" id="{F8735D52-6F09-7041-B8AF-F5DCCDDE4B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9" y="754"/>
              <a:ext cx="163" cy="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8" name="Picture 42">
              <a:extLst>
                <a:ext uri="{FF2B5EF4-FFF2-40B4-BE49-F238E27FC236}">
                  <a16:creationId xmlns:a16="http://schemas.microsoft.com/office/drawing/2014/main" id="{FCB51923-2789-EE4F-A97D-B701401EEE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754"/>
              <a:ext cx="248" cy="1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29" name="Picture 44">
            <a:extLst>
              <a:ext uri="{FF2B5EF4-FFF2-40B4-BE49-F238E27FC236}">
                <a16:creationId xmlns:a16="http://schemas.microsoft.com/office/drawing/2014/main" id="{EB9CAA09-6E44-4043-86B5-617A1C1D3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159" y="5540338"/>
            <a:ext cx="931862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0" name="مربع نص 1">
            <a:extLst>
              <a:ext uri="{FF2B5EF4-FFF2-40B4-BE49-F238E27FC236}">
                <a16:creationId xmlns:a16="http://schemas.microsoft.com/office/drawing/2014/main" id="{82A9097D-E77A-7C4B-893C-0A10C949E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0999" y="1307228"/>
            <a:ext cx="1517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r>
              <a:rPr lang="ar-SA" altLang="ar-SA" sz="1800" dirty="0"/>
              <a:t>صـ١٢٦</a:t>
            </a:r>
          </a:p>
        </p:txBody>
      </p: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21952" y="171463"/>
            <a:ext cx="1586094" cy="1199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068D540E-9F55-3948-BEE7-956354945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399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24640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408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5909166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10284888" y="853517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تحقق من فهمك</a:t>
            </a:r>
          </a:p>
        </p:txBody>
      </p:sp>
      <p:sp>
        <p:nvSpPr>
          <p:cNvPr id="109" name="AutoShape 13">
            <a:extLst>
              <a:ext uri="{FF2B5EF4-FFF2-40B4-BE49-F238E27FC236}">
                <a16:creationId xmlns:a16="http://schemas.microsoft.com/office/drawing/2014/main" id="{0E7E4F9D-B620-944C-9627-E15664C470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3138" y="737212"/>
            <a:ext cx="8424863" cy="1116012"/>
          </a:xfrm>
          <a:prstGeom prst="octagon">
            <a:avLst>
              <a:gd name="adj" fmla="val 2928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ar-SA" sz="2000" b="1"/>
          </a:p>
        </p:txBody>
      </p:sp>
      <p:sp>
        <p:nvSpPr>
          <p:cNvPr id="110" name="Rectangle 3">
            <a:extLst>
              <a:ext uri="{FF2B5EF4-FFF2-40B4-BE49-F238E27FC236}">
                <a16:creationId xmlns:a16="http://schemas.microsoft.com/office/drawing/2014/main" id="{179B417E-29EE-4C4C-8B8A-37E19A8FC4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2488" y="2092938"/>
            <a:ext cx="4537075" cy="38976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0FF99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ar-SA" sz="2000" b="1"/>
          </a:p>
        </p:txBody>
      </p:sp>
      <p:sp>
        <p:nvSpPr>
          <p:cNvPr id="111" name="Rectangle 4">
            <a:extLst>
              <a:ext uri="{FF2B5EF4-FFF2-40B4-BE49-F238E27FC236}">
                <a16:creationId xmlns:a16="http://schemas.microsoft.com/office/drawing/2014/main" id="{228C380E-B8F2-FA46-8D4C-189C9F5F3D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5463" y="2092937"/>
            <a:ext cx="3744913" cy="40278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0FF99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ar-SA" sz="2000" b="1"/>
          </a:p>
        </p:txBody>
      </p:sp>
      <p:sp>
        <p:nvSpPr>
          <p:cNvPr id="112" name="Text Box 5">
            <a:extLst>
              <a:ext uri="{FF2B5EF4-FFF2-40B4-BE49-F238E27FC236}">
                <a16:creationId xmlns:a16="http://schemas.microsoft.com/office/drawing/2014/main" id="{3E89B376-4474-EA4A-AE3C-A3ADDC54CC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7276" y="2345349"/>
            <a:ext cx="2195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chemeClr val="accent2"/>
                </a:solidFill>
              </a:rPr>
              <a:t>١١٧</a:t>
            </a:r>
            <a:r>
              <a:rPr lang="ar-SA" altLang="ar-SA" sz="2400" b="1"/>
              <a:t> + س </a:t>
            </a:r>
            <a:r>
              <a:rPr lang="ar-SA" altLang="ar-SA" sz="2400" b="1">
                <a:solidFill>
                  <a:schemeClr val="accent2"/>
                </a:solidFill>
              </a:rPr>
              <a:t>≤ ١٩٥</a:t>
            </a:r>
          </a:p>
        </p:txBody>
      </p:sp>
      <p:sp>
        <p:nvSpPr>
          <p:cNvPr id="113" name="Text Box 6">
            <a:extLst>
              <a:ext uri="{FF2B5EF4-FFF2-40B4-BE49-F238E27FC236}">
                <a16:creationId xmlns:a16="http://schemas.microsoft.com/office/drawing/2014/main" id="{D863D588-90AA-0742-89CA-124BC2DD7D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3801" y="2632687"/>
            <a:ext cx="971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ــ ١١٧</a:t>
            </a:r>
          </a:p>
        </p:txBody>
      </p:sp>
      <p:sp>
        <p:nvSpPr>
          <p:cNvPr id="114" name="Text Box 7">
            <a:extLst>
              <a:ext uri="{FF2B5EF4-FFF2-40B4-BE49-F238E27FC236}">
                <a16:creationId xmlns:a16="http://schemas.microsoft.com/office/drawing/2014/main" id="{3DDB787D-D576-2B44-8D74-C8B8BDB7AA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7426" y="2632687"/>
            <a:ext cx="971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ــ ١١٧</a:t>
            </a:r>
          </a:p>
        </p:txBody>
      </p:sp>
      <p:sp>
        <p:nvSpPr>
          <p:cNvPr id="115" name="Line 8">
            <a:extLst>
              <a:ext uri="{FF2B5EF4-FFF2-40B4-BE49-F238E27FC236}">
                <a16:creationId xmlns:a16="http://schemas.microsoft.com/office/drawing/2014/main" id="{491AA821-D8B0-4A41-B7B1-516D5C4DF63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87276" y="3280387"/>
            <a:ext cx="23399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16" name="Line 9">
            <a:extLst>
              <a:ext uri="{FF2B5EF4-FFF2-40B4-BE49-F238E27FC236}">
                <a16:creationId xmlns:a16="http://schemas.microsoft.com/office/drawing/2014/main" id="{FDBE556B-6032-4B45-8EDD-BB90A9B128F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90676" y="2235812"/>
            <a:ext cx="250825" cy="863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17" name="Text Box 10">
            <a:extLst>
              <a:ext uri="{FF2B5EF4-FFF2-40B4-BE49-F238E27FC236}">
                <a16:creationId xmlns:a16="http://schemas.microsoft.com/office/drawing/2014/main" id="{307F883C-5CF8-2744-AC9D-EE98B17ED3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6426" y="3435962"/>
            <a:ext cx="18716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س</a:t>
            </a:r>
            <a:r>
              <a:rPr lang="ar-SA" altLang="ar-SA" sz="2400" b="1">
                <a:solidFill>
                  <a:schemeClr val="accent2"/>
                </a:solidFill>
              </a:rPr>
              <a:t>  ≤  ٧٨</a:t>
            </a:r>
          </a:p>
        </p:txBody>
      </p:sp>
      <p:sp>
        <p:nvSpPr>
          <p:cNvPr id="118" name="Text Box 11">
            <a:extLst>
              <a:ext uri="{FF2B5EF4-FFF2-40B4-BE49-F238E27FC236}">
                <a16:creationId xmlns:a16="http://schemas.microsoft.com/office/drawing/2014/main" id="{30258911-3515-B449-B937-B25EEAB950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6188" y="2354874"/>
            <a:ext cx="2916238" cy="83026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ar-SA" altLang="ar-SA" sz="2400" b="1" dirty="0">
                <a:solidFill>
                  <a:schemeClr val="accent2">
                    <a:lumMod val="75000"/>
                  </a:schemeClr>
                </a:solidFill>
              </a:rPr>
              <a:t>يجب </a:t>
            </a:r>
            <a:r>
              <a:rPr lang="ar-SA" altLang="ar-SA" sz="2400" b="1" dirty="0">
                <a:solidFill>
                  <a:srgbClr val="C00000"/>
                </a:solidFill>
              </a:rPr>
              <a:t>ألا يزيد </a:t>
            </a:r>
            <a:r>
              <a:rPr lang="ar-SA" altLang="ar-SA" sz="2400" b="1" dirty="0">
                <a:solidFill>
                  <a:schemeClr val="accent2">
                    <a:lumMod val="75000"/>
                  </a:schemeClr>
                </a:solidFill>
              </a:rPr>
              <a:t>الإنفاق على ١٩٥ ريالا</a:t>
            </a:r>
          </a:p>
        </p:txBody>
      </p:sp>
      <p:sp>
        <p:nvSpPr>
          <p:cNvPr id="119" name="Text Box 12">
            <a:extLst>
              <a:ext uri="{FF2B5EF4-FFF2-40B4-BE49-F238E27FC236}">
                <a16:creationId xmlns:a16="http://schemas.microsoft.com/office/drawing/2014/main" id="{38CE3B5D-D501-6B43-BEFB-A84F45AB11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3276" y="3451837"/>
            <a:ext cx="2065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ثمن البنطال = س</a:t>
            </a:r>
          </a:p>
        </p:txBody>
      </p:sp>
      <p:sp>
        <p:nvSpPr>
          <p:cNvPr id="120" name="Text Box 13">
            <a:extLst>
              <a:ext uri="{FF2B5EF4-FFF2-40B4-BE49-F238E27FC236}">
                <a16:creationId xmlns:a16="http://schemas.microsoft.com/office/drawing/2014/main" id="{D31FAF85-534D-784D-898C-1BF52D029D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3463" y="4793274"/>
            <a:ext cx="4391025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أي أن ثمن البنطال يجب أن لا يزيد على </a:t>
            </a:r>
            <a:r>
              <a:rPr lang="ar-SA" altLang="ar-SA" sz="2400" b="1">
                <a:solidFill>
                  <a:schemeClr val="accent2"/>
                </a:solidFill>
              </a:rPr>
              <a:t>٧٨ ريالا </a:t>
            </a:r>
          </a:p>
        </p:txBody>
      </p:sp>
      <p:pic>
        <p:nvPicPr>
          <p:cNvPr id="122" name="Picture 16">
            <a:extLst>
              <a:ext uri="{FF2B5EF4-FFF2-40B4-BE49-F238E27FC236}">
                <a16:creationId xmlns:a16="http://schemas.microsoft.com/office/drawing/2014/main" id="{727B5809-73FF-1C45-B708-E7EB440E4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801" y="867387"/>
            <a:ext cx="772953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3" name="Text Box 17">
            <a:extLst>
              <a:ext uri="{FF2B5EF4-FFF2-40B4-BE49-F238E27FC236}">
                <a16:creationId xmlns:a16="http://schemas.microsoft.com/office/drawing/2014/main" id="{B473DB01-17EF-9740-BB91-AEFB135BA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6251" y="4659924"/>
            <a:ext cx="3757612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ar-SA" altLang="ar-SA" sz="2400" b="1" dirty="0">
                <a:solidFill>
                  <a:schemeClr val="accent2">
                    <a:lumMod val="75000"/>
                  </a:schemeClr>
                </a:solidFill>
              </a:rPr>
              <a:t>٧٥ + ٤٢ </a:t>
            </a:r>
            <a:r>
              <a:rPr lang="ar-SA" altLang="ar-SA" sz="2400" b="1" dirty="0"/>
              <a:t>+ ثمن </a:t>
            </a:r>
            <a:r>
              <a:rPr lang="ar-SA" altLang="ar-SA" sz="2400" b="1" dirty="0" err="1"/>
              <a:t>البنطال</a:t>
            </a:r>
            <a:r>
              <a:rPr lang="ar-SA" altLang="ar-SA" sz="2400" b="1" dirty="0"/>
              <a:t> </a:t>
            </a:r>
            <a:r>
              <a:rPr lang="ar-SA" altLang="ar-SA" sz="2400" b="1" dirty="0">
                <a:solidFill>
                  <a:schemeClr val="accent2"/>
                </a:solidFill>
              </a:rPr>
              <a:t>≤ ١٩٥</a:t>
            </a:r>
          </a:p>
        </p:txBody>
      </p:sp>
      <p:sp>
        <p:nvSpPr>
          <p:cNvPr id="124" name="Text Box 18">
            <a:extLst>
              <a:ext uri="{FF2B5EF4-FFF2-40B4-BE49-F238E27FC236}">
                <a16:creationId xmlns:a16="http://schemas.microsoft.com/office/drawing/2014/main" id="{0C7D13EF-4F47-F44B-B09B-C5C89AE5DB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7263" y="5452087"/>
            <a:ext cx="3181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chemeClr val="accent2"/>
                </a:solidFill>
              </a:rPr>
              <a:t>١١٧</a:t>
            </a:r>
            <a:r>
              <a:rPr lang="ar-SA" altLang="ar-SA" sz="2400" b="1"/>
              <a:t> + س  </a:t>
            </a:r>
            <a:r>
              <a:rPr lang="ar-SA" altLang="ar-SA" sz="2400" b="1">
                <a:solidFill>
                  <a:schemeClr val="accent2"/>
                </a:solidFill>
              </a:rPr>
              <a:t>≤ ١٩٥</a:t>
            </a:r>
          </a:p>
        </p:txBody>
      </p:sp>
      <p:sp>
        <p:nvSpPr>
          <p:cNvPr id="125" name="مربع نص 17">
            <a:extLst>
              <a:ext uri="{FF2B5EF4-FFF2-40B4-BE49-F238E27FC236}">
                <a16:creationId xmlns:a16="http://schemas.microsoft.com/office/drawing/2014/main" id="{E9F067E9-3FDB-AB44-92F4-174BB1FEE3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71993" y="1718087"/>
            <a:ext cx="1476375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SA" altLang="ar-SA" sz="1800" dirty="0"/>
              <a:t>٤/ صـ ١٢٦</a:t>
            </a:r>
          </a:p>
        </p:txBody>
      </p:sp>
      <p:sp>
        <p:nvSpPr>
          <p:cNvPr id="126" name="شكل بيضاوي 125">
            <a:extLst>
              <a:ext uri="{FF2B5EF4-FFF2-40B4-BE49-F238E27FC236}">
                <a16:creationId xmlns:a16="http://schemas.microsoft.com/office/drawing/2014/main" id="{97D0CDB8-E81E-9040-A0FC-83A0FC56A638}"/>
              </a:ext>
            </a:extLst>
          </p:cNvPr>
          <p:cNvSpPr/>
          <p:nvPr/>
        </p:nvSpPr>
        <p:spPr>
          <a:xfrm>
            <a:off x="6787701" y="687999"/>
            <a:ext cx="1366837" cy="63023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endParaRPr lang="ar-SA"/>
          </a:p>
        </p:txBody>
      </p:sp>
      <p:sp>
        <p:nvSpPr>
          <p:cNvPr id="127" name="شكل بيضاوي 126">
            <a:extLst>
              <a:ext uri="{FF2B5EF4-FFF2-40B4-BE49-F238E27FC236}">
                <a16:creationId xmlns:a16="http://schemas.microsoft.com/office/drawing/2014/main" id="{A829F26B-5D80-6A44-9AB1-1E7E0E702E1A}"/>
              </a:ext>
            </a:extLst>
          </p:cNvPr>
          <p:cNvSpPr/>
          <p:nvPr/>
        </p:nvSpPr>
        <p:spPr>
          <a:xfrm>
            <a:off x="8814938" y="1170599"/>
            <a:ext cx="1390650" cy="65563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endParaRPr lang="ar-SA"/>
          </a:p>
        </p:txBody>
      </p:sp>
      <p:sp>
        <p:nvSpPr>
          <p:cNvPr id="128" name="شكل بيضاوي 127">
            <a:extLst>
              <a:ext uri="{FF2B5EF4-FFF2-40B4-BE49-F238E27FC236}">
                <a16:creationId xmlns:a16="http://schemas.microsoft.com/office/drawing/2014/main" id="{9ACD4C1B-8347-3742-B9EB-1CE6141DB6D3}"/>
              </a:ext>
            </a:extLst>
          </p:cNvPr>
          <p:cNvSpPr/>
          <p:nvPr/>
        </p:nvSpPr>
        <p:spPr>
          <a:xfrm>
            <a:off x="3041201" y="737212"/>
            <a:ext cx="1812925" cy="5588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endParaRPr lang="ar-SA"/>
          </a:p>
        </p:txBody>
      </p:sp>
      <p:cxnSp>
        <p:nvCxnSpPr>
          <p:cNvPr id="129" name="موصل مستقيم 128">
            <a:extLst>
              <a:ext uri="{FF2B5EF4-FFF2-40B4-BE49-F238E27FC236}">
                <a16:creationId xmlns:a16="http://schemas.microsoft.com/office/drawing/2014/main" id="{14848B4C-B920-464E-A257-6F0EFD507DF8}"/>
              </a:ext>
            </a:extLst>
          </p:cNvPr>
          <p:cNvCxnSpPr>
            <a:cxnSpLocks/>
          </p:cNvCxnSpPr>
          <p:nvPr/>
        </p:nvCxnSpPr>
        <p:spPr>
          <a:xfrm flipH="1">
            <a:off x="6787701" y="1732574"/>
            <a:ext cx="1425575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1A61ED7D-9AD1-9F4D-9F45-CB1C310ED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400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9750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5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2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800" decel="100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800" decel="100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2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9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6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10" grpId="0" animBg="1"/>
      <p:bldP spid="111" grpId="0" animBg="1"/>
      <p:bldP spid="112" grpId="0"/>
      <p:bldP spid="113" grpId="0"/>
      <p:bldP spid="114" grpId="0"/>
      <p:bldP spid="117" grpId="0"/>
      <p:bldP spid="118" grpId="0"/>
      <p:bldP spid="119" grpId="0"/>
      <p:bldP spid="120" grpId="0"/>
      <p:bldP spid="123" grpId="0"/>
      <p:bldP spid="124" grpId="0"/>
      <p:bldP spid="126" grpId="0" animBg="1"/>
      <p:bldP spid="127" grpId="0" animBg="1"/>
      <p:bldP spid="1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408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5909166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10284888" y="853517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تأكد</a:t>
            </a:r>
          </a:p>
        </p:txBody>
      </p:sp>
      <p:sp>
        <p:nvSpPr>
          <p:cNvPr id="109" name="AutoShape 13">
            <a:extLst>
              <a:ext uri="{FF2B5EF4-FFF2-40B4-BE49-F238E27FC236}">
                <a16:creationId xmlns:a16="http://schemas.microsoft.com/office/drawing/2014/main" id="{C3E4F3AB-66FF-2647-A9FF-58119F3EC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3012" y="827910"/>
            <a:ext cx="8424862" cy="1223963"/>
          </a:xfrm>
          <a:prstGeom prst="octagon">
            <a:avLst>
              <a:gd name="adj" fmla="val 29287"/>
            </a:avLst>
          </a:prstGeom>
          <a:solidFill>
            <a:srgbClr val="FFFFFF">
              <a:alpha val="3098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ar-SA" sz="2000" b="1"/>
          </a:p>
        </p:txBody>
      </p:sp>
      <p:sp>
        <p:nvSpPr>
          <p:cNvPr id="110" name="Rectangle 3">
            <a:extLst>
              <a:ext uri="{FF2B5EF4-FFF2-40B4-BE49-F238E27FC236}">
                <a16:creationId xmlns:a16="http://schemas.microsoft.com/office/drawing/2014/main" id="{C11CE588-B353-1B45-ABAA-5C0A700F8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8549" y="2197923"/>
            <a:ext cx="4537075" cy="40017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0FF99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ar-SA" sz="2000" b="1"/>
          </a:p>
        </p:txBody>
      </p:sp>
      <p:sp>
        <p:nvSpPr>
          <p:cNvPr id="111" name="Rectangle 4">
            <a:extLst>
              <a:ext uri="{FF2B5EF4-FFF2-40B4-BE49-F238E27FC236}">
                <a16:creationId xmlns:a16="http://schemas.microsoft.com/office/drawing/2014/main" id="{FF7C0D8C-F396-164D-9D42-DC28AAD73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1524" y="2197923"/>
            <a:ext cx="3744913" cy="39864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0FF99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ar-SA" sz="2000" b="1"/>
          </a:p>
        </p:txBody>
      </p:sp>
      <p:sp>
        <p:nvSpPr>
          <p:cNvPr id="112" name="Text Box 5">
            <a:extLst>
              <a:ext uri="{FF2B5EF4-FFF2-40B4-BE49-F238E27FC236}">
                <a16:creationId xmlns:a16="http://schemas.microsoft.com/office/drawing/2014/main" id="{039767E8-9E72-D64C-B145-C79DC242D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3337" y="2450335"/>
            <a:ext cx="2195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chemeClr val="accent2"/>
                </a:solidFill>
              </a:rPr>
              <a:t>٤٥</a:t>
            </a:r>
            <a:r>
              <a:rPr lang="ar-SA" altLang="ar-SA" sz="2400" b="1"/>
              <a:t> + س </a:t>
            </a:r>
            <a:r>
              <a:rPr lang="ar-SA" altLang="ar-SA" sz="2400" b="1">
                <a:solidFill>
                  <a:schemeClr val="accent2"/>
                </a:solidFill>
              </a:rPr>
              <a:t>≤ ١٣٧</a:t>
            </a:r>
          </a:p>
        </p:txBody>
      </p:sp>
      <p:sp>
        <p:nvSpPr>
          <p:cNvPr id="113" name="Text Box 6">
            <a:extLst>
              <a:ext uri="{FF2B5EF4-FFF2-40B4-BE49-F238E27FC236}">
                <a16:creationId xmlns:a16="http://schemas.microsoft.com/office/drawing/2014/main" id="{D50974B6-E5D3-3A4F-85CB-86A581D20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7799" y="2737673"/>
            <a:ext cx="971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ــ ٤٥</a:t>
            </a:r>
          </a:p>
        </p:txBody>
      </p:sp>
      <p:sp>
        <p:nvSpPr>
          <p:cNvPr id="114" name="Text Box 7">
            <a:extLst>
              <a:ext uri="{FF2B5EF4-FFF2-40B4-BE49-F238E27FC236}">
                <a16:creationId xmlns:a16="http://schemas.microsoft.com/office/drawing/2014/main" id="{0DED0F0F-C6E2-304A-B144-0B5AC0B55B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5887" y="2737673"/>
            <a:ext cx="971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ــ ٤٥</a:t>
            </a:r>
          </a:p>
        </p:txBody>
      </p:sp>
      <p:sp>
        <p:nvSpPr>
          <p:cNvPr id="115" name="Line 8">
            <a:extLst>
              <a:ext uri="{FF2B5EF4-FFF2-40B4-BE49-F238E27FC236}">
                <a16:creationId xmlns:a16="http://schemas.microsoft.com/office/drawing/2014/main" id="{D5EBC725-B06A-D841-8C4B-04D441982F6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63337" y="3385373"/>
            <a:ext cx="23399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16" name="Line 9">
            <a:extLst>
              <a:ext uri="{FF2B5EF4-FFF2-40B4-BE49-F238E27FC236}">
                <a16:creationId xmlns:a16="http://schemas.microsoft.com/office/drawing/2014/main" id="{EA5E9A08-1E89-AD4A-88DB-B4EE46CDD39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66737" y="2340798"/>
            <a:ext cx="250825" cy="863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17" name="Text Box 10">
            <a:extLst>
              <a:ext uri="{FF2B5EF4-FFF2-40B4-BE49-F238E27FC236}">
                <a16:creationId xmlns:a16="http://schemas.microsoft.com/office/drawing/2014/main" id="{92CBCF7D-C446-D84B-A804-8FC196DCE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3299" y="3540948"/>
            <a:ext cx="18716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س  </a:t>
            </a:r>
            <a:r>
              <a:rPr lang="ar-SA" altLang="ar-SA" sz="2400" b="1">
                <a:solidFill>
                  <a:schemeClr val="accent2"/>
                </a:solidFill>
              </a:rPr>
              <a:t>≤  ٩٢</a:t>
            </a:r>
          </a:p>
        </p:txBody>
      </p:sp>
      <p:sp>
        <p:nvSpPr>
          <p:cNvPr id="118" name="Text Box 11">
            <a:extLst>
              <a:ext uri="{FF2B5EF4-FFF2-40B4-BE49-F238E27FC236}">
                <a16:creationId xmlns:a16="http://schemas.microsoft.com/office/drawing/2014/main" id="{636D744A-58AE-524B-8CD2-9D47185082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249" y="2459860"/>
            <a:ext cx="2916238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يجب </a:t>
            </a:r>
            <a:r>
              <a:rPr lang="ar-SA" altLang="ar-SA" sz="2400" b="1">
                <a:solidFill>
                  <a:schemeClr val="accent2"/>
                </a:solidFill>
              </a:rPr>
              <a:t>أ ن لا يتجاوز </a:t>
            </a:r>
            <a:r>
              <a:rPr lang="ar-SA" altLang="ar-SA" sz="2400" b="1"/>
              <a:t>الارتفاع  على ١٣٧ قدما</a:t>
            </a:r>
          </a:p>
        </p:txBody>
      </p:sp>
      <p:sp>
        <p:nvSpPr>
          <p:cNvPr id="119" name="Text Box 12">
            <a:extLst>
              <a:ext uri="{FF2B5EF4-FFF2-40B4-BE49-F238E27FC236}">
                <a16:creationId xmlns:a16="http://schemas.microsoft.com/office/drawing/2014/main" id="{C116A430-74DD-B649-92D5-F7DD0E9E2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3324" y="3556823"/>
            <a:ext cx="3181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الزيادة في الارتفاع = س</a:t>
            </a:r>
          </a:p>
        </p:txBody>
      </p:sp>
      <p:sp>
        <p:nvSpPr>
          <p:cNvPr id="120" name="Text Box 13">
            <a:extLst>
              <a:ext uri="{FF2B5EF4-FFF2-40B4-BE49-F238E27FC236}">
                <a16:creationId xmlns:a16="http://schemas.microsoft.com/office/drawing/2014/main" id="{ED5DAE15-6B04-9E49-80E3-C201A55A0F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9524" y="4898260"/>
            <a:ext cx="4391025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أي أن الزيادة في الارتفاع يجب أن لا تزيد على ٩٢ قدما </a:t>
            </a:r>
          </a:p>
        </p:txBody>
      </p:sp>
      <p:sp>
        <p:nvSpPr>
          <p:cNvPr id="121" name="Text Box 16">
            <a:extLst>
              <a:ext uri="{FF2B5EF4-FFF2-40B4-BE49-F238E27FC236}">
                <a16:creationId xmlns:a16="http://schemas.microsoft.com/office/drawing/2014/main" id="{0C057598-50B0-FE4D-BB77-A31ECC9693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2312" y="4764910"/>
            <a:ext cx="3757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chemeClr val="accent2"/>
                </a:solidFill>
              </a:rPr>
              <a:t>٤٥</a:t>
            </a:r>
            <a:r>
              <a:rPr lang="ar-SA" altLang="ar-SA" sz="2400" b="1"/>
              <a:t> + زيادة الارتفاع  </a:t>
            </a:r>
            <a:r>
              <a:rPr lang="ar-SA" altLang="ar-SA" sz="2400" b="1">
                <a:solidFill>
                  <a:schemeClr val="accent2"/>
                </a:solidFill>
              </a:rPr>
              <a:t>≤ ١٣٧</a:t>
            </a:r>
          </a:p>
        </p:txBody>
      </p:sp>
      <p:sp>
        <p:nvSpPr>
          <p:cNvPr id="122" name="Text Box 17">
            <a:extLst>
              <a:ext uri="{FF2B5EF4-FFF2-40B4-BE49-F238E27FC236}">
                <a16:creationId xmlns:a16="http://schemas.microsoft.com/office/drawing/2014/main" id="{28437C51-E26E-0F42-B3B0-B50553A485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3324" y="5557073"/>
            <a:ext cx="3181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chemeClr val="accent2"/>
                </a:solidFill>
              </a:rPr>
              <a:t>٤٥</a:t>
            </a:r>
            <a:r>
              <a:rPr lang="ar-SA" altLang="ar-SA" sz="2400" b="1"/>
              <a:t> + س  </a:t>
            </a:r>
            <a:r>
              <a:rPr lang="ar-SA" altLang="ar-SA" sz="2400" b="1">
                <a:solidFill>
                  <a:schemeClr val="accent2"/>
                </a:solidFill>
              </a:rPr>
              <a:t>≤ ١٣٧</a:t>
            </a:r>
          </a:p>
        </p:txBody>
      </p:sp>
      <p:pic>
        <p:nvPicPr>
          <p:cNvPr id="124" name="Picture 19">
            <a:extLst>
              <a:ext uri="{FF2B5EF4-FFF2-40B4-BE49-F238E27FC236}">
                <a16:creationId xmlns:a16="http://schemas.microsoft.com/office/drawing/2014/main" id="{18604698-2A26-4248-83E1-B14446382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362" y="937448"/>
            <a:ext cx="7648575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5" name="مربع نص 17">
            <a:extLst>
              <a:ext uri="{FF2B5EF4-FFF2-40B4-BE49-F238E27FC236}">
                <a16:creationId xmlns:a16="http://schemas.microsoft.com/office/drawing/2014/main" id="{6A917546-63D4-B244-A1DD-2D81CDBEA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5637" y="1597848"/>
            <a:ext cx="1476375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SA" altLang="ar-SA" sz="1800" dirty="0"/>
              <a:t>٩/ صـ ١٢٧</a:t>
            </a:r>
          </a:p>
        </p:txBody>
      </p:sp>
      <p:sp>
        <p:nvSpPr>
          <p:cNvPr id="126" name="شكل بيضاوي 125">
            <a:extLst>
              <a:ext uri="{FF2B5EF4-FFF2-40B4-BE49-F238E27FC236}">
                <a16:creationId xmlns:a16="http://schemas.microsoft.com/office/drawing/2014/main" id="{DFFF4EAC-A8D2-D44B-A617-8216124F7502}"/>
              </a:ext>
            </a:extLst>
          </p:cNvPr>
          <p:cNvSpPr/>
          <p:nvPr/>
        </p:nvSpPr>
        <p:spPr>
          <a:xfrm>
            <a:off x="2255287" y="850135"/>
            <a:ext cx="908050" cy="50323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endParaRPr lang="ar-SA"/>
          </a:p>
        </p:txBody>
      </p:sp>
      <p:sp>
        <p:nvSpPr>
          <p:cNvPr id="127" name="شكل بيضاوي 126">
            <a:extLst>
              <a:ext uri="{FF2B5EF4-FFF2-40B4-BE49-F238E27FC236}">
                <a16:creationId xmlns:a16="http://schemas.microsoft.com/office/drawing/2014/main" id="{8217B19D-E9AD-F24B-B1D8-7A3F4C70FA4A}"/>
              </a:ext>
            </a:extLst>
          </p:cNvPr>
          <p:cNvSpPr/>
          <p:nvPr/>
        </p:nvSpPr>
        <p:spPr>
          <a:xfrm>
            <a:off x="7738512" y="1199385"/>
            <a:ext cx="2416175" cy="48577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endParaRPr lang="ar-SA" dirty="0"/>
          </a:p>
        </p:txBody>
      </p:sp>
      <p:sp>
        <p:nvSpPr>
          <p:cNvPr id="128" name="شكل بيضاوي 127">
            <a:extLst>
              <a:ext uri="{FF2B5EF4-FFF2-40B4-BE49-F238E27FC236}">
                <a16:creationId xmlns:a16="http://schemas.microsoft.com/office/drawing/2014/main" id="{BD8D7B44-8E79-2B4E-9DE3-730859070A55}"/>
              </a:ext>
            </a:extLst>
          </p:cNvPr>
          <p:cNvSpPr/>
          <p:nvPr/>
        </p:nvSpPr>
        <p:spPr>
          <a:xfrm>
            <a:off x="3750712" y="1224785"/>
            <a:ext cx="711200" cy="48577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endParaRPr lang="ar-SA" dirty="0"/>
          </a:p>
        </p:txBody>
      </p:sp>
      <p:cxnSp>
        <p:nvCxnSpPr>
          <p:cNvPr id="129" name="موصل مستقيم 128">
            <a:extLst>
              <a:ext uri="{FF2B5EF4-FFF2-40B4-BE49-F238E27FC236}">
                <a16:creationId xmlns:a16="http://schemas.microsoft.com/office/drawing/2014/main" id="{75136A0A-19DF-454E-8D00-3C838AFADDA5}"/>
              </a:ext>
            </a:extLst>
          </p:cNvPr>
          <p:cNvCxnSpPr>
            <a:cxnSpLocks/>
          </p:cNvCxnSpPr>
          <p:nvPr/>
        </p:nvCxnSpPr>
        <p:spPr>
          <a:xfrm flipH="1">
            <a:off x="8356049" y="1980435"/>
            <a:ext cx="151288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393AC290-C0BB-764D-A6CE-B5C04B0BB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401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0265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1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8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800" decel="100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800" decel="100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8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5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2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10" grpId="0" animBg="1"/>
      <p:bldP spid="111" grpId="0" animBg="1"/>
      <p:bldP spid="112" grpId="0"/>
      <p:bldP spid="113" grpId="0"/>
      <p:bldP spid="114" grpId="0"/>
      <p:bldP spid="117" grpId="0"/>
      <p:bldP spid="118" grpId="0"/>
      <p:bldP spid="119" grpId="0"/>
      <p:bldP spid="120" grpId="0"/>
      <p:bldP spid="121" grpId="0"/>
      <p:bldP spid="122" grpId="0"/>
      <p:bldP spid="126" grpId="0" animBg="1"/>
      <p:bldP spid="127" grpId="0" animBg="1"/>
      <p:bldP spid="12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408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5909166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10284888" y="853517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تدرب</a:t>
            </a:r>
          </a:p>
        </p:txBody>
      </p:sp>
      <p:sp>
        <p:nvSpPr>
          <p:cNvPr id="109" name="AutoShape 13">
            <a:extLst>
              <a:ext uri="{FF2B5EF4-FFF2-40B4-BE49-F238E27FC236}">
                <a16:creationId xmlns:a16="http://schemas.microsoft.com/office/drawing/2014/main" id="{91838760-E8F7-1742-B709-2F1D9B3A5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9940" y="1017411"/>
            <a:ext cx="8424862" cy="901700"/>
          </a:xfrm>
          <a:prstGeom prst="octagon">
            <a:avLst>
              <a:gd name="adj" fmla="val 29287"/>
            </a:avLst>
          </a:prstGeom>
          <a:solidFill>
            <a:srgbClr val="FFFFFF">
              <a:alpha val="3098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ar-SA" sz="2000" b="1"/>
          </a:p>
        </p:txBody>
      </p:sp>
      <p:sp>
        <p:nvSpPr>
          <p:cNvPr id="110" name="Rectangle 3">
            <a:extLst>
              <a:ext uri="{FF2B5EF4-FFF2-40B4-BE49-F238E27FC236}">
                <a16:creationId xmlns:a16="http://schemas.microsoft.com/office/drawing/2014/main" id="{18DB57FF-EA30-6A41-817E-867F0532C1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5477" y="2239787"/>
            <a:ext cx="4537075" cy="40568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0FF99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ar-SA" sz="2000" b="1"/>
          </a:p>
        </p:txBody>
      </p:sp>
      <p:sp>
        <p:nvSpPr>
          <p:cNvPr id="111" name="Rectangle 4">
            <a:extLst>
              <a:ext uri="{FF2B5EF4-FFF2-40B4-BE49-F238E27FC236}">
                <a16:creationId xmlns:a16="http://schemas.microsoft.com/office/drawing/2014/main" id="{FBF3B9B2-2E1E-0A46-9229-0ACC7E2FD0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8452" y="2239786"/>
            <a:ext cx="3744913" cy="40328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0FF99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ar-SA" sz="2000" b="1"/>
          </a:p>
        </p:txBody>
      </p:sp>
      <p:sp>
        <p:nvSpPr>
          <p:cNvPr id="112" name="Text Box 5">
            <a:extLst>
              <a:ext uri="{FF2B5EF4-FFF2-40B4-BE49-F238E27FC236}">
                <a16:creationId xmlns:a16="http://schemas.microsoft.com/office/drawing/2014/main" id="{788AC98E-403F-594B-B510-9A85142701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0265" y="2492198"/>
            <a:ext cx="2195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chemeClr val="accent2"/>
                </a:solidFill>
              </a:rPr>
              <a:t>٢٠</a:t>
            </a:r>
            <a:r>
              <a:rPr lang="ar-SA" altLang="ar-SA" sz="2400" b="1"/>
              <a:t> + س  &gt;  </a:t>
            </a:r>
            <a:r>
              <a:rPr lang="ar-SA" altLang="ar-SA" sz="2400" b="1">
                <a:solidFill>
                  <a:schemeClr val="accent2"/>
                </a:solidFill>
              </a:rPr>
              <a:t>٦١</a:t>
            </a:r>
          </a:p>
        </p:txBody>
      </p:sp>
      <p:sp>
        <p:nvSpPr>
          <p:cNvPr id="113" name="Text Box 6">
            <a:extLst>
              <a:ext uri="{FF2B5EF4-FFF2-40B4-BE49-F238E27FC236}">
                <a16:creationId xmlns:a16="http://schemas.microsoft.com/office/drawing/2014/main" id="{8FB95F03-4F8E-8545-85C0-A24D25A177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9015" y="2779536"/>
            <a:ext cx="971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ــ ٢٠</a:t>
            </a:r>
          </a:p>
        </p:txBody>
      </p:sp>
      <p:sp>
        <p:nvSpPr>
          <p:cNvPr id="114" name="Text Box 7">
            <a:extLst>
              <a:ext uri="{FF2B5EF4-FFF2-40B4-BE49-F238E27FC236}">
                <a16:creationId xmlns:a16="http://schemas.microsoft.com/office/drawing/2014/main" id="{F71DE436-35CF-994B-A02B-B077846A3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2640" y="2779536"/>
            <a:ext cx="971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ــ ٢٠</a:t>
            </a:r>
          </a:p>
        </p:txBody>
      </p:sp>
      <p:sp>
        <p:nvSpPr>
          <p:cNvPr id="115" name="Line 8">
            <a:extLst>
              <a:ext uri="{FF2B5EF4-FFF2-40B4-BE49-F238E27FC236}">
                <a16:creationId xmlns:a16="http://schemas.microsoft.com/office/drawing/2014/main" id="{1C46ED35-BEAC-984B-8ABB-A1791AAAC17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00265" y="3427236"/>
            <a:ext cx="23399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16" name="Line 9">
            <a:extLst>
              <a:ext uri="{FF2B5EF4-FFF2-40B4-BE49-F238E27FC236}">
                <a16:creationId xmlns:a16="http://schemas.microsoft.com/office/drawing/2014/main" id="{6D036F3D-45D6-D946-AE99-A58F39A13AA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40177" y="2382661"/>
            <a:ext cx="250825" cy="863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17" name="Text Box 10">
            <a:extLst>
              <a:ext uri="{FF2B5EF4-FFF2-40B4-BE49-F238E27FC236}">
                <a16:creationId xmlns:a16="http://schemas.microsoft.com/office/drawing/2014/main" id="{22CADB97-DD8D-7C4F-8AD6-5F4A1BF934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227" y="3582811"/>
            <a:ext cx="18716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س  </a:t>
            </a:r>
            <a:r>
              <a:rPr lang="ar-SA" altLang="ar-SA" sz="2400" b="1">
                <a:solidFill>
                  <a:schemeClr val="accent2"/>
                </a:solidFill>
              </a:rPr>
              <a:t>&gt;</a:t>
            </a:r>
            <a:r>
              <a:rPr lang="ar-SA" altLang="ar-SA" sz="2400" b="1"/>
              <a:t>  </a:t>
            </a:r>
            <a:r>
              <a:rPr lang="ar-SA" altLang="ar-SA" sz="2400" b="1">
                <a:solidFill>
                  <a:schemeClr val="accent2"/>
                </a:solidFill>
              </a:rPr>
              <a:t>٤١</a:t>
            </a:r>
          </a:p>
        </p:txBody>
      </p:sp>
      <p:sp>
        <p:nvSpPr>
          <p:cNvPr id="118" name="Text Box 11">
            <a:extLst>
              <a:ext uri="{FF2B5EF4-FFF2-40B4-BE49-F238E27FC236}">
                <a16:creationId xmlns:a16="http://schemas.microsoft.com/office/drawing/2014/main" id="{B88258CD-88F5-434D-ABEA-A213E51404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9177" y="2501723"/>
            <a:ext cx="2916238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يجب أن يكون عدد الكتب </a:t>
            </a:r>
            <a:r>
              <a:rPr lang="ar-SA" altLang="ar-SA" sz="2400" b="1">
                <a:solidFill>
                  <a:schemeClr val="accent2"/>
                </a:solidFill>
              </a:rPr>
              <a:t>أكثر من ٦١ كتابا</a:t>
            </a:r>
          </a:p>
        </p:txBody>
      </p:sp>
      <p:sp>
        <p:nvSpPr>
          <p:cNvPr id="119" name="Text Box 12">
            <a:extLst>
              <a:ext uri="{FF2B5EF4-FFF2-40B4-BE49-F238E27FC236}">
                <a16:creationId xmlns:a16="http://schemas.microsoft.com/office/drawing/2014/main" id="{B0C4553F-0F05-314D-B196-32C7D952A6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0252" y="3598686"/>
            <a:ext cx="3181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عدد الكتب قبل الإضافة  = س</a:t>
            </a:r>
          </a:p>
        </p:txBody>
      </p:sp>
      <p:sp>
        <p:nvSpPr>
          <p:cNvPr id="120" name="Text Box 13">
            <a:extLst>
              <a:ext uri="{FF2B5EF4-FFF2-40B4-BE49-F238E27FC236}">
                <a16:creationId xmlns:a16="http://schemas.microsoft.com/office/drawing/2014/main" id="{7C321B84-F0A4-1246-AAA2-28DB63D79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6452" y="4940123"/>
            <a:ext cx="4391025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أي أن عدد الكتب لديه يجب أن يكون أكثر من ٤١ كتابا قبل الإضافة</a:t>
            </a:r>
          </a:p>
        </p:txBody>
      </p:sp>
      <p:sp>
        <p:nvSpPr>
          <p:cNvPr id="121" name="Text Box 14">
            <a:extLst>
              <a:ext uri="{FF2B5EF4-FFF2-40B4-BE49-F238E27FC236}">
                <a16:creationId xmlns:a16="http://schemas.microsoft.com/office/drawing/2014/main" id="{608FA579-5D6F-8942-B2F2-303679A06B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0502" y="4806773"/>
            <a:ext cx="3924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chemeClr val="accent2"/>
                </a:solidFill>
              </a:rPr>
              <a:t>٢٠ +</a:t>
            </a:r>
            <a:r>
              <a:rPr lang="ar-SA" altLang="ar-SA" sz="2400" b="1"/>
              <a:t> عدد الكتب قبل الإضافة  </a:t>
            </a:r>
            <a:r>
              <a:rPr lang="ar-SA" altLang="ar-SA" sz="2400" b="1">
                <a:solidFill>
                  <a:schemeClr val="accent2"/>
                </a:solidFill>
              </a:rPr>
              <a:t>&gt; ٦١</a:t>
            </a:r>
          </a:p>
        </p:txBody>
      </p:sp>
      <p:sp>
        <p:nvSpPr>
          <p:cNvPr id="122" name="Text Box 15">
            <a:extLst>
              <a:ext uri="{FF2B5EF4-FFF2-40B4-BE49-F238E27FC236}">
                <a16:creationId xmlns:a16="http://schemas.microsoft.com/office/drawing/2014/main" id="{08D747CB-A6AB-704C-A33A-3ECEFD64D3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0252" y="5598936"/>
            <a:ext cx="3181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chemeClr val="accent2"/>
                </a:solidFill>
              </a:rPr>
              <a:t>٢٠</a:t>
            </a:r>
            <a:r>
              <a:rPr lang="ar-SA" altLang="ar-SA" sz="2400" b="1"/>
              <a:t> + س  </a:t>
            </a:r>
            <a:r>
              <a:rPr lang="ar-SA" altLang="ar-SA" sz="2400" b="1">
                <a:solidFill>
                  <a:schemeClr val="accent2"/>
                </a:solidFill>
              </a:rPr>
              <a:t>&gt; ٦١</a:t>
            </a:r>
          </a:p>
        </p:txBody>
      </p:sp>
      <p:pic>
        <p:nvPicPr>
          <p:cNvPr id="124" name="Picture 19">
            <a:extLst>
              <a:ext uri="{FF2B5EF4-FFF2-40B4-BE49-F238E27FC236}">
                <a16:creationId xmlns:a16="http://schemas.microsoft.com/office/drawing/2014/main" id="{129C9181-3858-5842-91CD-1BEA527EB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665" y="1096786"/>
            <a:ext cx="7305675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5" name="مربع نص 17">
            <a:extLst>
              <a:ext uri="{FF2B5EF4-FFF2-40B4-BE49-F238E27FC236}">
                <a16:creationId xmlns:a16="http://schemas.microsoft.com/office/drawing/2014/main" id="{B4C60C99-5414-0B46-A294-6C8AFAFE0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36351" y="1935073"/>
            <a:ext cx="1476375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SA" altLang="ar-SA" sz="1800" dirty="0"/>
              <a:t>٢٣/ صـ ١٢٧</a:t>
            </a:r>
          </a:p>
        </p:txBody>
      </p:sp>
      <p:sp>
        <p:nvSpPr>
          <p:cNvPr id="126" name="شكل بيضاوي 125">
            <a:extLst>
              <a:ext uri="{FF2B5EF4-FFF2-40B4-BE49-F238E27FC236}">
                <a16:creationId xmlns:a16="http://schemas.microsoft.com/office/drawing/2014/main" id="{78B73C8B-31C1-DB41-BD3F-9CC34EE51934}"/>
              </a:ext>
            </a:extLst>
          </p:cNvPr>
          <p:cNvSpPr/>
          <p:nvPr/>
        </p:nvSpPr>
        <p:spPr>
          <a:xfrm>
            <a:off x="7911927" y="1017411"/>
            <a:ext cx="1778000" cy="75406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endParaRPr lang="ar-SA"/>
          </a:p>
        </p:txBody>
      </p:sp>
      <p:sp>
        <p:nvSpPr>
          <p:cNvPr id="127" name="شكل بيضاوي 126">
            <a:extLst>
              <a:ext uri="{FF2B5EF4-FFF2-40B4-BE49-F238E27FC236}">
                <a16:creationId xmlns:a16="http://schemas.microsoft.com/office/drawing/2014/main" id="{27713865-ED4A-344A-8932-CAE1E08F57B5}"/>
              </a:ext>
            </a:extLst>
          </p:cNvPr>
          <p:cNvSpPr/>
          <p:nvPr/>
        </p:nvSpPr>
        <p:spPr>
          <a:xfrm>
            <a:off x="4509915" y="925336"/>
            <a:ext cx="1330325" cy="77787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endParaRPr lang="ar-SA"/>
          </a:p>
        </p:txBody>
      </p:sp>
      <p:cxnSp>
        <p:nvCxnSpPr>
          <p:cNvPr id="128" name="موصل مستقيم 127">
            <a:extLst>
              <a:ext uri="{FF2B5EF4-FFF2-40B4-BE49-F238E27FC236}">
                <a16:creationId xmlns:a16="http://schemas.microsoft.com/office/drawing/2014/main" id="{34779873-D97D-6D46-9BC3-CCD5D70C4C74}"/>
              </a:ext>
            </a:extLst>
          </p:cNvPr>
          <p:cNvCxnSpPr>
            <a:cxnSpLocks/>
          </p:cNvCxnSpPr>
          <p:nvPr/>
        </p:nvCxnSpPr>
        <p:spPr>
          <a:xfrm flipH="1">
            <a:off x="3200227" y="1673048"/>
            <a:ext cx="1223963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949D63BB-3ED3-4C4A-BB52-DA40B2E89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402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688361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1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8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800" decel="100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800" decel="100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8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5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2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10" grpId="0" animBg="1"/>
      <p:bldP spid="111" grpId="0" animBg="1"/>
      <p:bldP spid="112" grpId="0"/>
      <p:bldP spid="113" grpId="0"/>
      <p:bldP spid="114" grpId="0"/>
      <p:bldP spid="117" grpId="0"/>
      <p:bldP spid="118" grpId="0"/>
      <p:bldP spid="119" grpId="0"/>
      <p:bldP spid="120" grpId="0"/>
      <p:bldP spid="121" grpId="0"/>
      <p:bldP spid="122" grpId="0"/>
      <p:bldP spid="126" grpId="0" animBg="1"/>
      <p:bldP spid="1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3BEC7F9E-8C24-864A-A12B-9F434E53465C}"/>
              </a:ext>
            </a:extLst>
          </p:cNvPr>
          <p:cNvGrpSpPr/>
          <p:nvPr/>
        </p:nvGrpSpPr>
        <p:grpSpPr>
          <a:xfrm>
            <a:off x="231505" y="0"/>
            <a:ext cx="11960495" cy="6979958"/>
            <a:chOff x="91939" y="0"/>
            <a:chExt cx="11960495" cy="6979958"/>
          </a:xfrm>
        </p:grpSpPr>
        <p:grpSp>
          <p:nvGrpSpPr>
            <p:cNvPr id="16" name="مجموعة 15">
              <a:extLst>
                <a:ext uri="{FF2B5EF4-FFF2-40B4-BE49-F238E27FC236}">
                  <a16:creationId xmlns:a16="http://schemas.microsoft.com/office/drawing/2014/main" id="{030B4BA2-9D9E-9D41-BC2E-6DC945BBCD34}"/>
                </a:ext>
              </a:extLst>
            </p:cNvPr>
            <p:cNvGrpSpPr/>
            <p:nvPr/>
          </p:nvGrpSpPr>
          <p:grpSpPr>
            <a:xfrm>
              <a:off x="568190" y="0"/>
              <a:ext cx="11484244" cy="6481460"/>
              <a:chOff x="353878" y="105480"/>
              <a:chExt cx="11484244" cy="6481460"/>
            </a:xfrm>
          </p:grpSpPr>
          <p:sp>
            <p:nvSpPr>
              <p:cNvPr id="4" name="مستطيل مستدير الزوايا 3">
                <a:extLst>
                  <a:ext uri="{FF2B5EF4-FFF2-40B4-BE49-F238E27FC236}">
                    <a16:creationId xmlns:a16="http://schemas.microsoft.com/office/drawing/2014/main" id="{8C0ED7A3-8A30-3A4C-8347-C9ACC9F689BD}"/>
                  </a:ext>
                </a:extLst>
              </p:cNvPr>
              <p:cNvSpPr/>
              <p:nvPr/>
            </p:nvSpPr>
            <p:spPr>
              <a:xfrm>
                <a:off x="353878" y="178229"/>
                <a:ext cx="11484244" cy="6408711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sp>
            <p:nvSpPr>
              <p:cNvPr id="101" name="مستطيل مستدير الزوايا 100">
                <a:extLst>
                  <a:ext uri="{FF2B5EF4-FFF2-40B4-BE49-F238E27FC236}">
                    <a16:creationId xmlns:a16="http://schemas.microsoft.com/office/drawing/2014/main" id="{C15412E2-B747-9941-B223-DDD4C5BF62F5}"/>
                  </a:ext>
                </a:extLst>
              </p:cNvPr>
              <p:cNvSpPr/>
              <p:nvPr/>
            </p:nvSpPr>
            <p:spPr>
              <a:xfrm>
                <a:off x="1152354" y="220137"/>
                <a:ext cx="10046555" cy="550456"/>
              </a:xfrm>
              <a:prstGeom prst="roundRect">
                <a:avLst/>
              </a:prstGeom>
              <a:pattFill prst="pct50">
                <a:fgClr>
                  <a:srgbClr val="0070C0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b="1" dirty="0"/>
              </a:p>
            </p:txBody>
          </p:sp>
          <p:grpSp>
            <p:nvGrpSpPr>
              <p:cNvPr id="103" name="مجموعة 102">
                <a:extLst>
                  <a:ext uri="{FF2B5EF4-FFF2-40B4-BE49-F238E27FC236}">
                    <a16:creationId xmlns:a16="http://schemas.microsoft.com/office/drawing/2014/main" id="{89B07C66-5BC3-B047-AF48-0920436C0FCB}"/>
                  </a:ext>
                </a:extLst>
              </p:cNvPr>
              <p:cNvGrpSpPr/>
              <p:nvPr/>
            </p:nvGrpSpPr>
            <p:grpSpPr>
              <a:xfrm>
                <a:off x="1265054" y="105480"/>
                <a:ext cx="9825293" cy="957263"/>
                <a:chOff x="1175018" y="147233"/>
                <a:chExt cx="9825293" cy="1169410"/>
              </a:xfrm>
            </p:grpSpPr>
            <p:grpSp>
              <p:nvGrpSpPr>
                <p:cNvPr id="5" name="مجموعة 110">
                  <a:extLst>
                    <a:ext uri="{FF2B5EF4-FFF2-40B4-BE49-F238E27FC236}">
                      <a16:creationId xmlns:a16="http://schemas.microsoft.com/office/drawing/2014/main" id="{D8FB447C-78AE-5B4C-A916-DB9DF6511DB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10089210" y="312255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6" name="مجموعة 111">
                    <a:extLst>
                      <a:ext uri="{FF2B5EF4-FFF2-40B4-BE49-F238E27FC236}">
                        <a16:creationId xmlns:a16="http://schemas.microsoft.com/office/drawing/2014/main" id="{67D72977-B08C-7D4E-B0D7-DBDA2819BE6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9" name="مستطيل مستدير الزوايا 8">
                      <a:extLst>
                        <a:ext uri="{FF2B5EF4-FFF2-40B4-BE49-F238E27FC236}">
                          <a16:creationId xmlns:a16="http://schemas.microsoft.com/office/drawing/2014/main" id="{B11773FE-C44F-974B-B5B8-2B35FCAF85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10" name="مستطيل مستدير الزوايا 9">
                      <a:extLst>
                        <a:ext uri="{FF2B5EF4-FFF2-40B4-BE49-F238E27FC236}">
                          <a16:creationId xmlns:a16="http://schemas.microsoft.com/office/drawing/2014/main" id="{7B167454-792B-D94C-9DDF-E60B4E6352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11" name="مستطيل مستدير الزوايا 10">
                      <a:extLst>
                        <a:ext uri="{FF2B5EF4-FFF2-40B4-BE49-F238E27FC236}">
                          <a16:creationId xmlns:a16="http://schemas.microsoft.com/office/drawing/2014/main" id="{AE14DBDD-5CEB-A747-9A03-AE00ACDFBD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12" name="مستطيل مستدير الزوايا 11">
                      <a:extLst>
                        <a:ext uri="{FF2B5EF4-FFF2-40B4-BE49-F238E27FC236}">
                          <a16:creationId xmlns:a16="http://schemas.microsoft.com/office/drawing/2014/main" id="{BA5D3C2D-21AD-ED41-B069-C79CE95497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7" name="Google Shape;153;p5">
                    <a:extLst>
                      <a:ext uri="{FF2B5EF4-FFF2-40B4-BE49-F238E27FC236}">
                        <a16:creationId xmlns:a16="http://schemas.microsoft.com/office/drawing/2014/main" id="{99327B25-9955-0F49-9A23-9631804D749C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" name="Google Shape;153;p5">
                    <a:extLst>
                      <a:ext uri="{FF2B5EF4-FFF2-40B4-BE49-F238E27FC236}">
                        <a16:creationId xmlns:a16="http://schemas.microsoft.com/office/drawing/2014/main" id="{017969FD-F0F8-D34F-BDB6-D812313463D6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" name="مجموعة 110">
                  <a:extLst>
                    <a:ext uri="{FF2B5EF4-FFF2-40B4-BE49-F238E27FC236}">
                      <a16:creationId xmlns:a16="http://schemas.microsoft.com/office/drawing/2014/main" id="{86E76CD3-003F-D947-9014-8F9C6C441A0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8633352" y="328049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46" name="مجموعة 111">
                    <a:extLst>
                      <a:ext uri="{FF2B5EF4-FFF2-40B4-BE49-F238E27FC236}">
                        <a16:creationId xmlns:a16="http://schemas.microsoft.com/office/drawing/2014/main" id="{94C35998-35ED-E04B-BE8E-4B91B91686A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49" name="مستطيل مستدير الزوايا 48">
                      <a:extLst>
                        <a:ext uri="{FF2B5EF4-FFF2-40B4-BE49-F238E27FC236}">
                          <a16:creationId xmlns:a16="http://schemas.microsoft.com/office/drawing/2014/main" id="{2E487F7A-09CD-C142-AFB9-6805CC16F0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50" name="مستطيل مستدير الزوايا 49">
                      <a:extLst>
                        <a:ext uri="{FF2B5EF4-FFF2-40B4-BE49-F238E27FC236}">
                          <a16:creationId xmlns:a16="http://schemas.microsoft.com/office/drawing/2014/main" id="{1E838335-7CEE-A048-85DC-6D54CE2F3C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51" name="مستطيل مستدير الزوايا 50">
                      <a:extLst>
                        <a:ext uri="{FF2B5EF4-FFF2-40B4-BE49-F238E27FC236}">
                          <a16:creationId xmlns:a16="http://schemas.microsoft.com/office/drawing/2014/main" id="{E7C7CBDD-7DA1-FB4E-ABA3-33351C66DD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52" name="مستطيل مستدير الزوايا 51">
                      <a:extLst>
                        <a:ext uri="{FF2B5EF4-FFF2-40B4-BE49-F238E27FC236}">
                          <a16:creationId xmlns:a16="http://schemas.microsoft.com/office/drawing/2014/main" id="{C0DE696C-F2EC-7B48-B33C-77F7B7339C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47" name="Google Shape;153;p5">
                    <a:extLst>
                      <a:ext uri="{FF2B5EF4-FFF2-40B4-BE49-F238E27FC236}">
                        <a16:creationId xmlns:a16="http://schemas.microsoft.com/office/drawing/2014/main" id="{2EE3B57C-8BDE-A746-8E4B-B5D1A179AE81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9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" name="Google Shape;153;p5">
                    <a:extLst>
                      <a:ext uri="{FF2B5EF4-FFF2-40B4-BE49-F238E27FC236}">
                        <a16:creationId xmlns:a16="http://schemas.microsoft.com/office/drawing/2014/main" id="{F406B427-FB9E-F541-8CE6-505B398A1D8D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" name="مجموعة 110">
                  <a:extLst>
                    <a:ext uri="{FF2B5EF4-FFF2-40B4-BE49-F238E27FC236}">
                      <a16:creationId xmlns:a16="http://schemas.microsoft.com/office/drawing/2014/main" id="{275C270F-E3F1-464C-B22A-BDD63369D0D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7303136" y="278879"/>
                  <a:ext cx="1105793" cy="917531"/>
                  <a:chOff x="5245129" y="1929694"/>
                  <a:chExt cx="1047244" cy="518194"/>
                </a:xfrm>
              </p:grpSpPr>
              <p:grpSp>
                <p:nvGrpSpPr>
                  <p:cNvPr id="54" name="مجموعة 111">
                    <a:extLst>
                      <a:ext uri="{FF2B5EF4-FFF2-40B4-BE49-F238E27FC236}">
                        <a16:creationId xmlns:a16="http://schemas.microsoft.com/office/drawing/2014/main" id="{CA4C9D07-B687-2F45-A2DA-CF7DB5E29DC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45129" y="1929694"/>
                    <a:ext cx="1047244" cy="514828"/>
                    <a:chOff x="5245129" y="1929694"/>
                    <a:chExt cx="1047244" cy="514828"/>
                  </a:xfrm>
                </p:grpSpPr>
                <p:sp>
                  <p:nvSpPr>
                    <p:cNvPr id="57" name="مستطيل مستدير الزوايا 56">
                      <a:extLst>
                        <a:ext uri="{FF2B5EF4-FFF2-40B4-BE49-F238E27FC236}">
                          <a16:creationId xmlns:a16="http://schemas.microsoft.com/office/drawing/2014/main" id="{937AB966-247A-E143-B768-DD65C35A92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2064" y="2348791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58" name="مستطيل مستدير الزوايا 57">
                      <a:extLst>
                        <a:ext uri="{FF2B5EF4-FFF2-40B4-BE49-F238E27FC236}">
                          <a16:creationId xmlns:a16="http://schemas.microsoft.com/office/drawing/2014/main" id="{E6272113-4621-094E-A553-8225F5D538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45129" y="1932728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59" name="مستطيل مستدير الزوايا 58">
                      <a:extLst>
                        <a:ext uri="{FF2B5EF4-FFF2-40B4-BE49-F238E27FC236}">
                          <a16:creationId xmlns:a16="http://schemas.microsoft.com/office/drawing/2014/main" id="{B079C989-BB59-CC4A-93F6-D2D3371D1C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55194" y="2342181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60" name="مستطيل مستدير الزوايا 59">
                      <a:extLst>
                        <a:ext uri="{FF2B5EF4-FFF2-40B4-BE49-F238E27FC236}">
                          <a16:creationId xmlns:a16="http://schemas.microsoft.com/office/drawing/2014/main" id="{C7500518-B718-B648-86E6-241F341BBF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94265" y="192969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55" name="Google Shape;153;p5">
                    <a:extLst>
                      <a:ext uri="{FF2B5EF4-FFF2-40B4-BE49-F238E27FC236}">
                        <a16:creationId xmlns:a16="http://schemas.microsoft.com/office/drawing/2014/main" id="{B2C82BAD-209A-2E41-9CC0-B00E01AC4D5A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383629" y="2381954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" name="Google Shape;153;p5">
                    <a:extLst>
                      <a:ext uri="{FF2B5EF4-FFF2-40B4-BE49-F238E27FC236}">
                        <a16:creationId xmlns:a16="http://schemas.microsoft.com/office/drawing/2014/main" id="{BC8FEE3A-B906-C14F-8B28-DE0604757C6D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386751" y="1952424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" name="مجموعة 110">
                  <a:extLst>
                    <a:ext uri="{FF2B5EF4-FFF2-40B4-BE49-F238E27FC236}">
                      <a16:creationId xmlns:a16="http://schemas.microsoft.com/office/drawing/2014/main" id="{00CB73BA-1415-1348-A303-627EC4ABA57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5851762" y="336312"/>
                  <a:ext cx="1077846" cy="832402"/>
                  <a:chOff x="5273639" y="1905166"/>
                  <a:chExt cx="1020777" cy="470116"/>
                </a:xfrm>
              </p:grpSpPr>
              <p:grpSp>
                <p:nvGrpSpPr>
                  <p:cNvPr id="62" name="مجموعة 111">
                    <a:extLst>
                      <a:ext uri="{FF2B5EF4-FFF2-40B4-BE49-F238E27FC236}">
                        <a16:creationId xmlns:a16="http://schemas.microsoft.com/office/drawing/2014/main" id="{C65943EA-9805-DC45-B06A-EBD9EBF2E99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73639" y="1905166"/>
                    <a:ext cx="1020777" cy="470116"/>
                    <a:chOff x="5273639" y="1905166"/>
                    <a:chExt cx="1020777" cy="470116"/>
                  </a:xfrm>
                </p:grpSpPr>
                <p:sp>
                  <p:nvSpPr>
                    <p:cNvPr id="65" name="مستطيل مستدير الزوايا 64">
                      <a:extLst>
                        <a:ext uri="{FF2B5EF4-FFF2-40B4-BE49-F238E27FC236}">
                          <a16:creationId xmlns:a16="http://schemas.microsoft.com/office/drawing/2014/main" id="{DC50539E-268F-7743-A958-7EF825B179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96308" y="2279551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66" name="مستطيل مستدير الزوايا 65">
                      <a:extLst>
                        <a:ext uri="{FF2B5EF4-FFF2-40B4-BE49-F238E27FC236}">
                          <a16:creationId xmlns:a16="http://schemas.microsoft.com/office/drawing/2014/main" id="{8B84A0E0-BD45-5D4F-AD8C-7A12A8611F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67" name="مستطيل مستدير الزوايا 66">
                      <a:extLst>
                        <a:ext uri="{FF2B5EF4-FFF2-40B4-BE49-F238E27FC236}">
                          <a16:creationId xmlns:a16="http://schemas.microsoft.com/office/drawing/2014/main" id="{42D9D22A-8C1B-6C45-A462-564DAEFBE5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73639" y="2273700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68" name="مستطيل مستدير الزوايا 67">
                      <a:extLst>
                        <a:ext uri="{FF2B5EF4-FFF2-40B4-BE49-F238E27FC236}">
                          <a16:creationId xmlns:a16="http://schemas.microsoft.com/office/drawing/2014/main" id="{0A2C1AE4-C9D0-1D46-969E-A35CF2D5A5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92765" y="1905166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63" name="Google Shape;153;p5">
                    <a:extLst>
                      <a:ext uri="{FF2B5EF4-FFF2-40B4-BE49-F238E27FC236}">
                        <a16:creationId xmlns:a16="http://schemas.microsoft.com/office/drawing/2014/main" id="{428C837E-DA5C-4C44-914A-56F8C50C1B9C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310332" y="2294965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" name="Google Shape;153;p5">
                    <a:extLst>
                      <a:ext uri="{FF2B5EF4-FFF2-40B4-BE49-F238E27FC236}">
                        <a16:creationId xmlns:a16="http://schemas.microsoft.com/office/drawing/2014/main" id="{908BF49D-AE8C-674A-B883-1DE0E6B2ED9F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375891" y="191521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9" name="مجموعة 110">
                  <a:extLst>
                    <a:ext uri="{FF2B5EF4-FFF2-40B4-BE49-F238E27FC236}">
                      <a16:creationId xmlns:a16="http://schemas.microsoft.com/office/drawing/2014/main" id="{449D5064-B5FB-5F49-A92F-ED5C95BCB2B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4480787" y="405541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70" name="مجموعة 111">
                    <a:extLst>
                      <a:ext uri="{FF2B5EF4-FFF2-40B4-BE49-F238E27FC236}">
                        <a16:creationId xmlns:a16="http://schemas.microsoft.com/office/drawing/2014/main" id="{C9A1F6A5-BF46-AB45-8A2E-FD7674A288E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73" name="مستطيل مستدير الزوايا 72">
                      <a:extLst>
                        <a:ext uri="{FF2B5EF4-FFF2-40B4-BE49-F238E27FC236}">
                          <a16:creationId xmlns:a16="http://schemas.microsoft.com/office/drawing/2014/main" id="{0BF05E30-31CF-ED4E-92C4-C9AEC318E3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74" name="مستطيل مستدير الزوايا 73">
                      <a:extLst>
                        <a:ext uri="{FF2B5EF4-FFF2-40B4-BE49-F238E27FC236}">
                          <a16:creationId xmlns:a16="http://schemas.microsoft.com/office/drawing/2014/main" id="{871AE7DF-2CB1-D14A-81A6-D541977150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75" name="مستطيل مستدير الزوايا 74">
                      <a:extLst>
                        <a:ext uri="{FF2B5EF4-FFF2-40B4-BE49-F238E27FC236}">
                          <a16:creationId xmlns:a16="http://schemas.microsoft.com/office/drawing/2014/main" id="{CB1CA13F-AA0B-2D4D-9DB7-2C5E819413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76" name="مستطيل مستدير الزوايا 75">
                      <a:extLst>
                        <a:ext uri="{FF2B5EF4-FFF2-40B4-BE49-F238E27FC236}">
                          <a16:creationId xmlns:a16="http://schemas.microsoft.com/office/drawing/2014/main" id="{98D89A3D-9107-344E-8FE2-2FC327ABD9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71" name="Google Shape;153;p5">
                    <a:extLst>
                      <a:ext uri="{FF2B5EF4-FFF2-40B4-BE49-F238E27FC236}">
                        <a16:creationId xmlns:a16="http://schemas.microsoft.com/office/drawing/2014/main" id="{A61E54F4-D954-9B4E-BEBE-5E1F8AD0A5A7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2" name="Google Shape;153;p5">
                    <a:extLst>
                      <a:ext uri="{FF2B5EF4-FFF2-40B4-BE49-F238E27FC236}">
                        <a16:creationId xmlns:a16="http://schemas.microsoft.com/office/drawing/2014/main" id="{600F0D4C-7D57-5749-997D-6CFF57107C3B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7" name="مجموعة 110">
                  <a:extLst>
                    <a:ext uri="{FF2B5EF4-FFF2-40B4-BE49-F238E27FC236}">
                      <a16:creationId xmlns:a16="http://schemas.microsoft.com/office/drawing/2014/main" id="{C8B018B1-D3F4-F640-A0D3-E2BA0ECFC01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3287417" y="405541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78" name="مجموعة 111">
                    <a:extLst>
                      <a:ext uri="{FF2B5EF4-FFF2-40B4-BE49-F238E27FC236}">
                        <a16:creationId xmlns:a16="http://schemas.microsoft.com/office/drawing/2014/main" id="{FB5DEB45-C71D-C54B-B6A2-4C9406B0DF1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81" name="مستطيل مستدير الزوايا 80">
                      <a:extLst>
                        <a:ext uri="{FF2B5EF4-FFF2-40B4-BE49-F238E27FC236}">
                          <a16:creationId xmlns:a16="http://schemas.microsoft.com/office/drawing/2014/main" id="{148C37B4-8079-FE46-9C40-885B4ABCEA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82" name="مستطيل مستدير الزوايا 81">
                      <a:extLst>
                        <a:ext uri="{FF2B5EF4-FFF2-40B4-BE49-F238E27FC236}">
                          <a16:creationId xmlns:a16="http://schemas.microsoft.com/office/drawing/2014/main" id="{96E25728-DE18-7C40-92BF-8DD66F97FF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83" name="مستطيل مستدير الزوايا 82">
                      <a:extLst>
                        <a:ext uri="{FF2B5EF4-FFF2-40B4-BE49-F238E27FC236}">
                          <a16:creationId xmlns:a16="http://schemas.microsoft.com/office/drawing/2014/main" id="{1491CB03-B420-894D-AF97-A012BD8F22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84" name="مستطيل مستدير الزوايا 83">
                      <a:extLst>
                        <a:ext uri="{FF2B5EF4-FFF2-40B4-BE49-F238E27FC236}">
                          <a16:creationId xmlns:a16="http://schemas.microsoft.com/office/drawing/2014/main" id="{0DAC7330-991B-BE4A-8636-743D7366FF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79" name="Google Shape;153;p5">
                    <a:extLst>
                      <a:ext uri="{FF2B5EF4-FFF2-40B4-BE49-F238E27FC236}">
                        <a16:creationId xmlns:a16="http://schemas.microsoft.com/office/drawing/2014/main" id="{728ECFA4-2ECD-7F47-8BC1-B75A6349E0E4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0" name="Google Shape;153;p5">
                    <a:extLst>
                      <a:ext uri="{FF2B5EF4-FFF2-40B4-BE49-F238E27FC236}">
                        <a16:creationId xmlns:a16="http://schemas.microsoft.com/office/drawing/2014/main" id="{A9EF06EE-075B-6E4A-AC03-426A2D3F98F5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85" name="مجموعة 110">
                  <a:extLst>
                    <a:ext uri="{FF2B5EF4-FFF2-40B4-BE49-F238E27FC236}">
                      <a16:creationId xmlns:a16="http://schemas.microsoft.com/office/drawing/2014/main" id="{EF79F695-C84B-564F-AEFD-35FF22D2BA2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2094047" y="359046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86" name="مجموعة 111">
                    <a:extLst>
                      <a:ext uri="{FF2B5EF4-FFF2-40B4-BE49-F238E27FC236}">
                        <a16:creationId xmlns:a16="http://schemas.microsoft.com/office/drawing/2014/main" id="{DED6A6E3-548C-4A4D-BFF6-962D5A44A9A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89" name="مستطيل مستدير الزوايا 88">
                      <a:extLst>
                        <a:ext uri="{FF2B5EF4-FFF2-40B4-BE49-F238E27FC236}">
                          <a16:creationId xmlns:a16="http://schemas.microsoft.com/office/drawing/2014/main" id="{030EB5C7-565A-EA4C-BF36-CADFE3D9BD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90" name="مستطيل مستدير الزوايا 89">
                      <a:extLst>
                        <a:ext uri="{FF2B5EF4-FFF2-40B4-BE49-F238E27FC236}">
                          <a16:creationId xmlns:a16="http://schemas.microsoft.com/office/drawing/2014/main" id="{68A9E73F-8DC0-5348-ABDD-39E54CF946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91" name="مستطيل مستدير الزوايا 90">
                      <a:extLst>
                        <a:ext uri="{FF2B5EF4-FFF2-40B4-BE49-F238E27FC236}">
                          <a16:creationId xmlns:a16="http://schemas.microsoft.com/office/drawing/2014/main" id="{97E5C65D-F5E6-8C44-B404-5D0D2A2E37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92" name="مستطيل مستدير الزوايا 91">
                      <a:extLst>
                        <a:ext uri="{FF2B5EF4-FFF2-40B4-BE49-F238E27FC236}">
                          <a16:creationId xmlns:a16="http://schemas.microsoft.com/office/drawing/2014/main" id="{8314E805-4D18-4A4E-9210-347645CB0D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87" name="Google Shape;153;p5">
                    <a:extLst>
                      <a:ext uri="{FF2B5EF4-FFF2-40B4-BE49-F238E27FC236}">
                        <a16:creationId xmlns:a16="http://schemas.microsoft.com/office/drawing/2014/main" id="{88152DAF-4698-964B-80BF-4CD7A200E30B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8" name="Google Shape;153;p5">
                    <a:extLst>
                      <a:ext uri="{FF2B5EF4-FFF2-40B4-BE49-F238E27FC236}">
                        <a16:creationId xmlns:a16="http://schemas.microsoft.com/office/drawing/2014/main" id="{4F3079B3-94A4-854A-AFFC-109E4E3EE23D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3" name="مجموعة 110">
                  <a:extLst>
                    <a:ext uri="{FF2B5EF4-FFF2-40B4-BE49-F238E27FC236}">
                      <a16:creationId xmlns:a16="http://schemas.microsoft.com/office/drawing/2014/main" id="{831C2CC7-ACDE-7A47-86C7-A65306A2E9A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1009996" y="343252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94" name="مجموعة 111">
                    <a:extLst>
                      <a:ext uri="{FF2B5EF4-FFF2-40B4-BE49-F238E27FC236}">
                        <a16:creationId xmlns:a16="http://schemas.microsoft.com/office/drawing/2014/main" id="{9B1E8C9A-D563-404E-AC49-F1EAE311033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97" name="مستطيل مستدير الزوايا 96">
                      <a:extLst>
                        <a:ext uri="{FF2B5EF4-FFF2-40B4-BE49-F238E27FC236}">
                          <a16:creationId xmlns:a16="http://schemas.microsoft.com/office/drawing/2014/main" id="{28FEA676-9570-9E40-B956-A25836039B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98" name="مستطيل مستدير الزوايا 97">
                      <a:extLst>
                        <a:ext uri="{FF2B5EF4-FFF2-40B4-BE49-F238E27FC236}">
                          <a16:creationId xmlns:a16="http://schemas.microsoft.com/office/drawing/2014/main" id="{AAC9DA80-BDF3-B945-A300-B535286B8E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99" name="مستطيل مستدير الزوايا 98">
                      <a:extLst>
                        <a:ext uri="{FF2B5EF4-FFF2-40B4-BE49-F238E27FC236}">
                          <a16:creationId xmlns:a16="http://schemas.microsoft.com/office/drawing/2014/main" id="{F233800A-F4DF-7A45-8A5A-7B299AAA64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100" name="مستطيل مستدير الزوايا 99">
                      <a:extLst>
                        <a:ext uri="{FF2B5EF4-FFF2-40B4-BE49-F238E27FC236}">
                          <a16:creationId xmlns:a16="http://schemas.microsoft.com/office/drawing/2014/main" id="{5BBE4F7E-4FF9-184F-BD0E-6F5A0281CB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95" name="Google Shape;153;p5">
                    <a:extLst>
                      <a:ext uri="{FF2B5EF4-FFF2-40B4-BE49-F238E27FC236}">
                        <a16:creationId xmlns:a16="http://schemas.microsoft.com/office/drawing/2014/main" id="{B1338737-B85E-8944-83F3-190E6BB8B029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6" name="Google Shape;153;p5">
                    <a:extLst>
                      <a:ext uri="{FF2B5EF4-FFF2-40B4-BE49-F238E27FC236}">
                        <a16:creationId xmlns:a16="http://schemas.microsoft.com/office/drawing/2014/main" id="{D2DF8137-45DA-E044-ADA4-F3FDA5178177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pic>
            <p:nvPicPr>
              <p:cNvPr id="104" name="صورة 103">
                <a:extLst>
                  <a:ext uri="{FF2B5EF4-FFF2-40B4-BE49-F238E27FC236}">
                    <a16:creationId xmlns:a16="http://schemas.microsoft.com/office/drawing/2014/main" id="{9F92FB98-41FD-5A48-ADF1-20F0EB4B25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50000"/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artisticCrisscrossEtching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29928" y="740524"/>
                <a:ext cx="11016137" cy="5533364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pic>
        </p:grp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DF266FCE-452A-E64C-ACB0-906A86A51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0"/>
            </a:blip>
            <a:stretch>
              <a:fillRect/>
            </a:stretch>
          </p:blipFill>
          <p:spPr>
            <a:xfrm>
              <a:off x="91939" y="3254900"/>
              <a:ext cx="3717608" cy="3725058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prst="slope"/>
            </a:sp3d>
          </p:spPr>
        </p:pic>
      </p:grpSp>
      <p:pic>
        <p:nvPicPr>
          <p:cNvPr id="102" name="صورة 101">
            <a:extLst>
              <a:ext uri="{FF2B5EF4-FFF2-40B4-BE49-F238E27FC236}">
                <a16:creationId xmlns:a16="http://schemas.microsoft.com/office/drawing/2014/main" id="{E6EA1072-E974-5345-B62D-1825509825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1" t="28481" r="11885" b="24222"/>
          <a:stretch/>
        </p:blipFill>
        <p:spPr>
          <a:xfrm>
            <a:off x="9029700" y="894521"/>
            <a:ext cx="2050160" cy="1850330"/>
          </a:xfrm>
          <a:prstGeom prst="rect">
            <a:avLst/>
          </a:prstGeom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DD7FAEEC-4394-7547-8B59-05839F47A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403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42889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 invX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3BEC7F9E-8C24-864A-A12B-9F434E53465C}"/>
              </a:ext>
            </a:extLst>
          </p:cNvPr>
          <p:cNvGrpSpPr/>
          <p:nvPr/>
        </p:nvGrpSpPr>
        <p:grpSpPr>
          <a:xfrm>
            <a:off x="-108465" y="136525"/>
            <a:ext cx="11960495" cy="6979958"/>
            <a:chOff x="91939" y="0"/>
            <a:chExt cx="11960495" cy="6979958"/>
          </a:xfrm>
        </p:grpSpPr>
        <p:grpSp>
          <p:nvGrpSpPr>
            <p:cNvPr id="16" name="مجموعة 15">
              <a:extLst>
                <a:ext uri="{FF2B5EF4-FFF2-40B4-BE49-F238E27FC236}">
                  <a16:creationId xmlns:a16="http://schemas.microsoft.com/office/drawing/2014/main" id="{030B4BA2-9D9E-9D41-BC2E-6DC945BBCD34}"/>
                </a:ext>
              </a:extLst>
            </p:cNvPr>
            <p:cNvGrpSpPr/>
            <p:nvPr/>
          </p:nvGrpSpPr>
          <p:grpSpPr>
            <a:xfrm>
              <a:off x="568190" y="0"/>
              <a:ext cx="11484244" cy="6481460"/>
              <a:chOff x="353878" y="105480"/>
              <a:chExt cx="11484244" cy="6481460"/>
            </a:xfrm>
          </p:grpSpPr>
          <p:sp>
            <p:nvSpPr>
              <p:cNvPr id="4" name="مستطيل مستدير الزوايا 3">
                <a:extLst>
                  <a:ext uri="{FF2B5EF4-FFF2-40B4-BE49-F238E27FC236}">
                    <a16:creationId xmlns:a16="http://schemas.microsoft.com/office/drawing/2014/main" id="{8C0ED7A3-8A30-3A4C-8347-C9ACC9F689BD}"/>
                  </a:ext>
                </a:extLst>
              </p:cNvPr>
              <p:cNvSpPr/>
              <p:nvPr/>
            </p:nvSpPr>
            <p:spPr>
              <a:xfrm>
                <a:off x="353878" y="178229"/>
                <a:ext cx="11484244" cy="6408711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sp>
            <p:nvSpPr>
              <p:cNvPr id="101" name="مستطيل مستدير الزوايا 100">
                <a:extLst>
                  <a:ext uri="{FF2B5EF4-FFF2-40B4-BE49-F238E27FC236}">
                    <a16:creationId xmlns:a16="http://schemas.microsoft.com/office/drawing/2014/main" id="{C15412E2-B747-9941-B223-DDD4C5BF62F5}"/>
                  </a:ext>
                </a:extLst>
              </p:cNvPr>
              <p:cNvSpPr/>
              <p:nvPr/>
            </p:nvSpPr>
            <p:spPr>
              <a:xfrm>
                <a:off x="1152354" y="220137"/>
                <a:ext cx="10046555" cy="550456"/>
              </a:xfrm>
              <a:prstGeom prst="roundRect">
                <a:avLst/>
              </a:prstGeom>
              <a:pattFill prst="pct50">
                <a:fgClr>
                  <a:srgbClr val="0070C0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b="1" dirty="0"/>
              </a:p>
            </p:txBody>
          </p:sp>
          <p:grpSp>
            <p:nvGrpSpPr>
              <p:cNvPr id="103" name="مجموعة 102">
                <a:extLst>
                  <a:ext uri="{FF2B5EF4-FFF2-40B4-BE49-F238E27FC236}">
                    <a16:creationId xmlns:a16="http://schemas.microsoft.com/office/drawing/2014/main" id="{89B07C66-5BC3-B047-AF48-0920436C0FCB}"/>
                  </a:ext>
                </a:extLst>
              </p:cNvPr>
              <p:cNvGrpSpPr/>
              <p:nvPr/>
            </p:nvGrpSpPr>
            <p:grpSpPr>
              <a:xfrm>
                <a:off x="1265054" y="105480"/>
                <a:ext cx="9825293" cy="957263"/>
                <a:chOff x="1175018" y="147233"/>
                <a:chExt cx="9825293" cy="1169410"/>
              </a:xfrm>
            </p:grpSpPr>
            <p:grpSp>
              <p:nvGrpSpPr>
                <p:cNvPr id="5" name="مجموعة 110">
                  <a:extLst>
                    <a:ext uri="{FF2B5EF4-FFF2-40B4-BE49-F238E27FC236}">
                      <a16:creationId xmlns:a16="http://schemas.microsoft.com/office/drawing/2014/main" id="{D8FB447C-78AE-5B4C-A916-DB9DF6511DB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10089210" y="312255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6" name="مجموعة 111">
                    <a:extLst>
                      <a:ext uri="{FF2B5EF4-FFF2-40B4-BE49-F238E27FC236}">
                        <a16:creationId xmlns:a16="http://schemas.microsoft.com/office/drawing/2014/main" id="{67D72977-B08C-7D4E-B0D7-DBDA2819BE6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9" name="مستطيل مستدير الزوايا 8">
                      <a:extLst>
                        <a:ext uri="{FF2B5EF4-FFF2-40B4-BE49-F238E27FC236}">
                          <a16:creationId xmlns:a16="http://schemas.microsoft.com/office/drawing/2014/main" id="{B11773FE-C44F-974B-B5B8-2B35FCAF85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10" name="مستطيل مستدير الزوايا 9">
                      <a:extLst>
                        <a:ext uri="{FF2B5EF4-FFF2-40B4-BE49-F238E27FC236}">
                          <a16:creationId xmlns:a16="http://schemas.microsoft.com/office/drawing/2014/main" id="{7B167454-792B-D94C-9DDF-E60B4E6352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11" name="مستطيل مستدير الزوايا 10">
                      <a:extLst>
                        <a:ext uri="{FF2B5EF4-FFF2-40B4-BE49-F238E27FC236}">
                          <a16:creationId xmlns:a16="http://schemas.microsoft.com/office/drawing/2014/main" id="{AE14DBDD-5CEB-A747-9A03-AE00ACDFBD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12" name="مستطيل مستدير الزوايا 11">
                      <a:extLst>
                        <a:ext uri="{FF2B5EF4-FFF2-40B4-BE49-F238E27FC236}">
                          <a16:creationId xmlns:a16="http://schemas.microsoft.com/office/drawing/2014/main" id="{BA5D3C2D-21AD-ED41-B069-C79CE95497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7" name="Google Shape;153;p5">
                    <a:extLst>
                      <a:ext uri="{FF2B5EF4-FFF2-40B4-BE49-F238E27FC236}">
                        <a16:creationId xmlns:a16="http://schemas.microsoft.com/office/drawing/2014/main" id="{99327B25-9955-0F49-9A23-9631804D749C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" name="Google Shape;153;p5">
                    <a:extLst>
                      <a:ext uri="{FF2B5EF4-FFF2-40B4-BE49-F238E27FC236}">
                        <a16:creationId xmlns:a16="http://schemas.microsoft.com/office/drawing/2014/main" id="{017969FD-F0F8-D34F-BDB6-D812313463D6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" name="مجموعة 110">
                  <a:extLst>
                    <a:ext uri="{FF2B5EF4-FFF2-40B4-BE49-F238E27FC236}">
                      <a16:creationId xmlns:a16="http://schemas.microsoft.com/office/drawing/2014/main" id="{86E76CD3-003F-D947-9014-8F9C6C441A0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8633352" y="328049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46" name="مجموعة 111">
                    <a:extLst>
                      <a:ext uri="{FF2B5EF4-FFF2-40B4-BE49-F238E27FC236}">
                        <a16:creationId xmlns:a16="http://schemas.microsoft.com/office/drawing/2014/main" id="{94C35998-35ED-E04B-BE8E-4B91B91686A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49" name="مستطيل مستدير الزوايا 48">
                      <a:extLst>
                        <a:ext uri="{FF2B5EF4-FFF2-40B4-BE49-F238E27FC236}">
                          <a16:creationId xmlns:a16="http://schemas.microsoft.com/office/drawing/2014/main" id="{2E487F7A-09CD-C142-AFB9-6805CC16F0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50" name="مستطيل مستدير الزوايا 49">
                      <a:extLst>
                        <a:ext uri="{FF2B5EF4-FFF2-40B4-BE49-F238E27FC236}">
                          <a16:creationId xmlns:a16="http://schemas.microsoft.com/office/drawing/2014/main" id="{1E838335-7CEE-A048-85DC-6D54CE2F3C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51" name="مستطيل مستدير الزوايا 50">
                      <a:extLst>
                        <a:ext uri="{FF2B5EF4-FFF2-40B4-BE49-F238E27FC236}">
                          <a16:creationId xmlns:a16="http://schemas.microsoft.com/office/drawing/2014/main" id="{E7C7CBDD-7DA1-FB4E-ABA3-33351C66DD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52" name="مستطيل مستدير الزوايا 51">
                      <a:extLst>
                        <a:ext uri="{FF2B5EF4-FFF2-40B4-BE49-F238E27FC236}">
                          <a16:creationId xmlns:a16="http://schemas.microsoft.com/office/drawing/2014/main" id="{C0DE696C-F2EC-7B48-B33C-77F7B7339C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47" name="Google Shape;153;p5">
                    <a:extLst>
                      <a:ext uri="{FF2B5EF4-FFF2-40B4-BE49-F238E27FC236}">
                        <a16:creationId xmlns:a16="http://schemas.microsoft.com/office/drawing/2014/main" id="{2EE3B57C-8BDE-A746-8E4B-B5D1A179AE81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9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" name="Google Shape;153;p5">
                    <a:extLst>
                      <a:ext uri="{FF2B5EF4-FFF2-40B4-BE49-F238E27FC236}">
                        <a16:creationId xmlns:a16="http://schemas.microsoft.com/office/drawing/2014/main" id="{F406B427-FB9E-F541-8CE6-505B398A1D8D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" name="مجموعة 110">
                  <a:extLst>
                    <a:ext uri="{FF2B5EF4-FFF2-40B4-BE49-F238E27FC236}">
                      <a16:creationId xmlns:a16="http://schemas.microsoft.com/office/drawing/2014/main" id="{275C270F-E3F1-464C-B22A-BDD63369D0D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7303136" y="278879"/>
                  <a:ext cx="1105793" cy="917531"/>
                  <a:chOff x="5245129" y="1929694"/>
                  <a:chExt cx="1047244" cy="518194"/>
                </a:xfrm>
              </p:grpSpPr>
              <p:grpSp>
                <p:nvGrpSpPr>
                  <p:cNvPr id="54" name="مجموعة 111">
                    <a:extLst>
                      <a:ext uri="{FF2B5EF4-FFF2-40B4-BE49-F238E27FC236}">
                        <a16:creationId xmlns:a16="http://schemas.microsoft.com/office/drawing/2014/main" id="{CA4C9D07-B687-2F45-A2DA-CF7DB5E29DC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45129" y="1929694"/>
                    <a:ext cx="1047244" cy="514828"/>
                    <a:chOff x="5245129" y="1929694"/>
                    <a:chExt cx="1047244" cy="514828"/>
                  </a:xfrm>
                </p:grpSpPr>
                <p:sp>
                  <p:nvSpPr>
                    <p:cNvPr id="57" name="مستطيل مستدير الزوايا 56">
                      <a:extLst>
                        <a:ext uri="{FF2B5EF4-FFF2-40B4-BE49-F238E27FC236}">
                          <a16:creationId xmlns:a16="http://schemas.microsoft.com/office/drawing/2014/main" id="{937AB966-247A-E143-B768-DD65C35A92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2064" y="2348791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58" name="مستطيل مستدير الزوايا 57">
                      <a:extLst>
                        <a:ext uri="{FF2B5EF4-FFF2-40B4-BE49-F238E27FC236}">
                          <a16:creationId xmlns:a16="http://schemas.microsoft.com/office/drawing/2014/main" id="{E6272113-4621-094E-A553-8225F5D538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45129" y="1932728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59" name="مستطيل مستدير الزوايا 58">
                      <a:extLst>
                        <a:ext uri="{FF2B5EF4-FFF2-40B4-BE49-F238E27FC236}">
                          <a16:creationId xmlns:a16="http://schemas.microsoft.com/office/drawing/2014/main" id="{B079C989-BB59-CC4A-93F6-D2D3371D1C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55194" y="2342181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60" name="مستطيل مستدير الزوايا 59">
                      <a:extLst>
                        <a:ext uri="{FF2B5EF4-FFF2-40B4-BE49-F238E27FC236}">
                          <a16:creationId xmlns:a16="http://schemas.microsoft.com/office/drawing/2014/main" id="{C7500518-B718-B648-86E6-241F341BBF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94265" y="192969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55" name="Google Shape;153;p5">
                    <a:extLst>
                      <a:ext uri="{FF2B5EF4-FFF2-40B4-BE49-F238E27FC236}">
                        <a16:creationId xmlns:a16="http://schemas.microsoft.com/office/drawing/2014/main" id="{B2C82BAD-209A-2E41-9CC0-B00E01AC4D5A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383629" y="2381954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" name="Google Shape;153;p5">
                    <a:extLst>
                      <a:ext uri="{FF2B5EF4-FFF2-40B4-BE49-F238E27FC236}">
                        <a16:creationId xmlns:a16="http://schemas.microsoft.com/office/drawing/2014/main" id="{BC8FEE3A-B906-C14F-8B28-DE0604757C6D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386751" y="1952424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" name="مجموعة 110">
                  <a:extLst>
                    <a:ext uri="{FF2B5EF4-FFF2-40B4-BE49-F238E27FC236}">
                      <a16:creationId xmlns:a16="http://schemas.microsoft.com/office/drawing/2014/main" id="{00CB73BA-1415-1348-A303-627EC4ABA57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5851762" y="336312"/>
                  <a:ext cx="1077846" cy="832402"/>
                  <a:chOff x="5273639" y="1905166"/>
                  <a:chExt cx="1020777" cy="470116"/>
                </a:xfrm>
              </p:grpSpPr>
              <p:grpSp>
                <p:nvGrpSpPr>
                  <p:cNvPr id="62" name="مجموعة 111">
                    <a:extLst>
                      <a:ext uri="{FF2B5EF4-FFF2-40B4-BE49-F238E27FC236}">
                        <a16:creationId xmlns:a16="http://schemas.microsoft.com/office/drawing/2014/main" id="{C65943EA-9805-DC45-B06A-EBD9EBF2E99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73639" y="1905166"/>
                    <a:ext cx="1020777" cy="470116"/>
                    <a:chOff x="5273639" y="1905166"/>
                    <a:chExt cx="1020777" cy="470116"/>
                  </a:xfrm>
                </p:grpSpPr>
                <p:sp>
                  <p:nvSpPr>
                    <p:cNvPr id="65" name="مستطيل مستدير الزوايا 64">
                      <a:extLst>
                        <a:ext uri="{FF2B5EF4-FFF2-40B4-BE49-F238E27FC236}">
                          <a16:creationId xmlns:a16="http://schemas.microsoft.com/office/drawing/2014/main" id="{DC50539E-268F-7743-A958-7EF825B179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96308" y="2279551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66" name="مستطيل مستدير الزوايا 65">
                      <a:extLst>
                        <a:ext uri="{FF2B5EF4-FFF2-40B4-BE49-F238E27FC236}">
                          <a16:creationId xmlns:a16="http://schemas.microsoft.com/office/drawing/2014/main" id="{8B84A0E0-BD45-5D4F-AD8C-7A12A8611F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67" name="مستطيل مستدير الزوايا 66">
                      <a:extLst>
                        <a:ext uri="{FF2B5EF4-FFF2-40B4-BE49-F238E27FC236}">
                          <a16:creationId xmlns:a16="http://schemas.microsoft.com/office/drawing/2014/main" id="{42D9D22A-8C1B-6C45-A462-564DAEFBE5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73639" y="2273700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68" name="مستطيل مستدير الزوايا 67">
                      <a:extLst>
                        <a:ext uri="{FF2B5EF4-FFF2-40B4-BE49-F238E27FC236}">
                          <a16:creationId xmlns:a16="http://schemas.microsoft.com/office/drawing/2014/main" id="{0A2C1AE4-C9D0-1D46-969E-A35CF2D5A5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92765" y="1905166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63" name="Google Shape;153;p5">
                    <a:extLst>
                      <a:ext uri="{FF2B5EF4-FFF2-40B4-BE49-F238E27FC236}">
                        <a16:creationId xmlns:a16="http://schemas.microsoft.com/office/drawing/2014/main" id="{428C837E-DA5C-4C44-914A-56F8C50C1B9C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310332" y="2294965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" name="Google Shape;153;p5">
                    <a:extLst>
                      <a:ext uri="{FF2B5EF4-FFF2-40B4-BE49-F238E27FC236}">
                        <a16:creationId xmlns:a16="http://schemas.microsoft.com/office/drawing/2014/main" id="{908BF49D-AE8C-674A-B883-1DE0E6B2ED9F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375891" y="191521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9" name="مجموعة 110">
                  <a:extLst>
                    <a:ext uri="{FF2B5EF4-FFF2-40B4-BE49-F238E27FC236}">
                      <a16:creationId xmlns:a16="http://schemas.microsoft.com/office/drawing/2014/main" id="{449D5064-B5FB-5F49-A92F-ED5C95BCB2B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4480787" y="405541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70" name="مجموعة 111">
                    <a:extLst>
                      <a:ext uri="{FF2B5EF4-FFF2-40B4-BE49-F238E27FC236}">
                        <a16:creationId xmlns:a16="http://schemas.microsoft.com/office/drawing/2014/main" id="{C9A1F6A5-BF46-AB45-8A2E-FD7674A288E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73" name="مستطيل مستدير الزوايا 72">
                      <a:extLst>
                        <a:ext uri="{FF2B5EF4-FFF2-40B4-BE49-F238E27FC236}">
                          <a16:creationId xmlns:a16="http://schemas.microsoft.com/office/drawing/2014/main" id="{0BF05E30-31CF-ED4E-92C4-C9AEC318E3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74" name="مستطيل مستدير الزوايا 73">
                      <a:extLst>
                        <a:ext uri="{FF2B5EF4-FFF2-40B4-BE49-F238E27FC236}">
                          <a16:creationId xmlns:a16="http://schemas.microsoft.com/office/drawing/2014/main" id="{871AE7DF-2CB1-D14A-81A6-D541977150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75" name="مستطيل مستدير الزوايا 74">
                      <a:extLst>
                        <a:ext uri="{FF2B5EF4-FFF2-40B4-BE49-F238E27FC236}">
                          <a16:creationId xmlns:a16="http://schemas.microsoft.com/office/drawing/2014/main" id="{CB1CA13F-AA0B-2D4D-9DB7-2C5E819413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76" name="مستطيل مستدير الزوايا 75">
                      <a:extLst>
                        <a:ext uri="{FF2B5EF4-FFF2-40B4-BE49-F238E27FC236}">
                          <a16:creationId xmlns:a16="http://schemas.microsoft.com/office/drawing/2014/main" id="{98D89A3D-9107-344E-8FE2-2FC327ABD9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71" name="Google Shape;153;p5">
                    <a:extLst>
                      <a:ext uri="{FF2B5EF4-FFF2-40B4-BE49-F238E27FC236}">
                        <a16:creationId xmlns:a16="http://schemas.microsoft.com/office/drawing/2014/main" id="{A61E54F4-D954-9B4E-BEBE-5E1F8AD0A5A7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2" name="Google Shape;153;p5">
                    <a:extLst>
                      <a:ext uri="{FF2B5EF4-FFF2-40B4-BE49-F238E27FC236}">
                        <a16:creationId xmlns:a16="http://schemas.microsoft.com/office/drawing/2014/main" id="{600F0D4C-7D57-5749-997D-6CFF57107C3B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7" name="مجموعة 110">
                  <a:extLst>
                    <a:ext uri="{FF2B5EF4-FFF2-40B4-BE49-F238E27FC236}">
                      <a16:creationId xmlns:a16="http://schemas.microsoft.com/office/drawing/2014/main" id="{C8B018B1-D3F4-F640-A0D3-E2BA0ECFC01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3287417" y="405541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78" name="مجموعة 111">
                    <a:extLst>
                      <a:ext uri="{FF2B5EF4-FFF2-40B4-BE49-F238E27FC236}">
                        <a16:creationId xmlns:a16="http://schemas.microsoft.com/office/drawing/2014/main" id="{FB5DEB45-C71D-C54B-B6A2-4C9406B0DF1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81" name="مستطيل مستدير الزوايا 80">
                      <a:extLst>
                        <a:ext uri="{FF2B5EF4-FFF2-40B4-BE49-F238E27FC236}">
                          <a16:creationId xmlns:a16="http://schemas.microsoft.com/office/drawing/2014/main" id="{148C37B4-8079-FE46-9C40-885B4ABCEA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82" name="مستطيل مستدير الزوايا 81">
                      <a:extLst>
                        <a:ext uri="{FF2B5EF4-FFF2-40B4-BE49-F238E27FC236}">
                          <a16:creationId xmlns:a16="http://schemas.microsoft.com/office/drawing/2014/main" id="{96E25728-DE18-7C40-92BF-8DD66F97FF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83" name="مستطيل مستدير الزوايا 82">
                      <a:extLst>
                        <a:ext uri="{FF2B5EF4-FFF2-40B4-BE49-F238E27FC236}">
                          <a16:creationId xmlns:a16="http://schemas.microsoft.com/office/drawing/2014/main" id="{1491CB03-B420-894D-AF97-A012BD8F22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84" name="مستطيل مستدير الزوايا 83">
                      <a:extLst>
                        <a:ext uri="{FF2B5EF4-FFF2-40B4-BE49-F238E27FC236}">
                          <a16:creationId xmlns:a16="http://schemas.microsoft.com/office/drawing/2014/main" id="{0DAC7330-991B-BE4A-8636-743D7366FF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79" name="Google Shape;153;p5">
                    <a:extLst>
                      <a:ext uri="{FF2B5EF4-FFF2-40B4-BE49-F238E27FC236}">
                        <a16:creationId xmlns:a16="http://schemas.microsoft.com/office/drawing/2014/main" id="{728ECFA4-2ECD-7F47-8BC1-B75A6349E0E4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0" name="Google Shape;153;p5">
                    <a:extLst>
                      <a:ext uri="{FF2B5EF4-FFF2-40B4-BE49-F238E27FC236}">
                        <a16:creationId xmlns:a16="http://schemas.microsoft.com/office/drawing/2014/main" id="{A9EF06EE-075B-6E4A-AC03-426A2D3F98F5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85" name="مجموعة 110">
                  <a:extLst>
                    <a:ext uri="{FF2B5EF4-FFF2-40B4-BE49-F238E27FC236}">
                      <a16:creationId xmlns:a16="http://schemas.microsoft.com/office/drawing/2014/main" id="{EF79F695-C84B-564F-AEFD-35FF22D2BA2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2094047" y="359046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86" name="مجموعة 111">
                    <a:extLst>
                      <a:ext uri="{FF2B5EF4-FFF2-40B4-BE49-F238E27FC236}">
                        <a16:creationId xmlns:a16="http://schemas.microsoft.com/office/drawing/2014/main" id="{DED6A6E3-548C-4A4D-BFF6-962D5A44A9A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89" name="مستطيل مستدير الزوايا 88">
                      <a:extLst>
                        <a:ext uri="{FF2B5EF4-FFF2-40B4-BE49-F238E27FC236}">
                          <a16:creationId xmlns:a16="http://schemas.microsoft.com/office/drawing/2014/main" id="{030EB5C7-565A-EA4C-BF36-CADFE3D9BD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90" name="مستطيل مستدير الزوايا 89">
                      <a:extLst>
                        <a:ext uri="{FF2B5EF4-FFF2-40B4-BE49-F238E27FC236}">
                          <a16:creationId xmlns:a16="http://schemas.microsoft.com/office/drawing/2014/main" id="{68A9E73F-8DC0-5348-ABDD-39E54CF946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91" name="مستطيل مستدير الزوايا 90">
                      <a:extLst>
                        <a:ext uri="{FF2B5EF4-FFF2-40B4-BE49-F238E27FC236}">
                          <a16:creationId xmlns:a16="http://schemas.microsoft.com/office/drawing/2014/main" id="{97E5C65D-F5E6-8C44-B404-5D0D2A2E37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92" name="مستطيل مستدير الزوايا 91">
                      <a:extLst>
                        <a:ext uri="{FF2B5EF4-FFF2-40B4-BE49-F238E27FC236}">
                          <a16:creationId xmlns:a16="http://schemas.microsoft.com/office/drawing/2014/main" id="{8314E805-4D18-4A4E-9210-347645CB0D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87" name="Google Shape;153;p5">
                    <a:extLst>
                      <a:ext uri="{FF2B5EF4-FFF2-40B4-BE49-F238E27FC236}">
                        <a16:creationId xmlns:a16="http://schemas.microsoft.com/office/drawing/2014/main" id="{88152DAF-4698-964B-80BF-4CD7A200E30B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8" name="Google Shape;153;p5">
                    <a:extLst>
                      <a:ext uri="{FF2B5EF4-FFF2-40B4-BE49-F238E27FC236}">
                        <a16:creationId xmlns:a16="http://schemas.microsoft.com/office/drawing/2014/main" id="{4F3079B3-94A4-854A-AFFC-109E4E3EE23D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3" name="مجموعة 110">
                  <a:extLst>
                    <a:ext uri="{FF2B5EF4-FFF2-40B4-BE49-F238E27FC236}">
                      <a16:creationId xmlns:a16="http://schemas.microsoft.com/office/drawing/2014/main" id="{831C2CC7-ACDE-7A47-86C7-A65306A2E9A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1009996" y="343252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94" name="مجموعة 111">
                    <a:extLst>
                      <a:ext uri="{FF2B5EF4-FFF2-40B4-BE49-F238E27FC236}">
                        <a16:creationId xmlns:a16="http://schemas.microsoft.com/office/drawing/2014/main" id="{9B1E8C9A-D563-404E-AC49-F1EAE311033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97" name="مستطيل مستدير الزوايا 96">
                      <a:extLst>
                        <a:ext uri="{FF2B5EF4-FFF2-40B4-BE49-F238E27FC236}">
                          <a16:creationId xmlns:a16="http://schemas.microsoft.com/office/drawing/2014/main" id="{28FEA676-9570-9E40-B956-A25836039B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98" name="مستطيل مستدير الزوايا 97">
                      <a:extLst>
                        <a:ext uri="{FF2B5EF4-FFF2-40B4-BE49-F238E27FC236}">
                          <a16:creationId xmlns:a16="http://schemas.microsoft.com/office/drawing/2014/main" id="{AAC9DA80-BDF3-B945-A300-B535286B8E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99" name="مستطيل مستدير الزوايا 98">
                      <a:extLst>
                        <a:ext uri="{FF2B5EF4-FFF2-40B4-BE49-F238E27FC236}">
                          <a16:creationId xmlns:a16="http://schemas.microsoft.com/office/drawing/2014/main" id="{F233800A-F4DF-7A45-8A5A-7B299AAA64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100" name="مستطيل مستدير الزوايا 99">
                      <a:extLst>
                        <a:ext uri="{FF2B5EF4-FFF2-40B4-BE49-F238E27FC236}">
                          <a16:creationId xmlns:a16="http://schemas.microsoft.com/office/drawing/2014/main" id="{5BBE4F7E-4FF9-184F-BD0E-6F5A0281CB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95" name="Google Shape;153;p5">
                    <a:extLst>
                      <a:ext uri="{FF2B5EF4-FFF2-40B4-BE49-F238E27FC236}">
                        <a16:creationId xmlns:a16="http://schemas.microsoft.com/office/drawing/2014/main" id="{B1338737-B85E-8944-83F3-190E6BB8B029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6" name="Google Shape;153;p5">
                    <a:extLst>
                      <a:ext uri="{FF2B5EF4-FFF2-40B4-BE49-F238E27FC236}">
                        <a16:creationId xmlns:a16="http://schemas.microsoft.com/office/drawing/2014/main" id="{D2DF8137-45DA-E044-ADA4-F3FDA5178177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pic>
            <p:nvPicPr>
              <p:cNvPr id="104" name="صورة 103">
                <a:extLst>
                  <a:ext uri="{FF2B5EF4-FFF2-40B4-BE49-F238E27FC236}">
                    <a16:creationId xmlns:a16="http://schemas.microsoft.com/office/drawing/2014/main" id="{9F92FB98-41FD-5A48-ADF1-20F0EB4B25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50000"/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artisticCrisscrossEtching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29928" y="740524"/>
                <a:ext cx="11016137" cy="5533364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pic>
        </p:grp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DF266FCE-452A-E64C-ACB0-906A86A51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0"/>
            </a:blip>
            <a:stretch>
              <a:fillRect/>
            </a:stretch>
          </p:blipFill>
          <p:spPr>
            <a:xfrm>
              <a:off x="91939" y="3254900"/>
              <a:ext cx="3717608" cy="3725058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prst="slope"/>
            </a:sp3d>
          </p:spPr>
        </p:pic>
      </p:grpSp>
      <p:pic>
        <p:nvPicPr>
          <p:cNvPr id="102" name="صورة 101">
            <a:extLst>
              <a:ext uri="{FF2B5EF4-FFF2-40B4-BE49-F238E27FC236}">
                <a16:creationId xmlns:a16="http://schemas.microsoft.com/office/drawing/2014/main" id="{467683AB-BD19-B14C-B6D7-7E7D4CF8A0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1" t="28481" r="11885" b="24222"/>
          <a:stretch/>
        </p:blipFill>
        <p:spPr>
          <a:xfrm>
            <a:off x="9774054" y="1241176"/>
            <a:ext cx="2050160" cy="1850330"/>
          </a:xfrm>
          <a:prstGeom prst="rect">
            <a:avLst/>
          </a:prstGeom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8A0E0E4D-9AC8-314B-B539-654C348C5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5042" y="6308627"/>
            <a:ext cx="2743200" cy="365125"/>
          </a:xfrm>
        </p:spPr>
        <p:txBody>
          <a:bodyPr/>
          <a:lstStyle/>
          <a:p>
            <a:fld id="{C1D25D02-5F25-481F-8F15-E4E09A7204AF}" type="slidenum">
              <a:rPr lang="ar-SA" smtClean="0"/>
              <a:t>381</a:t>
            </a:fld>
            <a:endParaRPr lang="ar-SA" dirty="0"/>
          </a:p>
        </p:txBody>
      </p:sp>
      <p:sp>
        <p:nvSpPr>
          <p:cNvPr id="105" name="مستطيل 104">
            <a:extLst>
              <a:ext uri="{FF2B5EF4-FFF2-40B4-BE49-F238E27FC236}">
                <a16:creationId xmlns:a16="http://schemas.microsoft.com/office/drawing/2014/main" id="{DE6AB660-2513-6947-BF71-752BF2611E63}"/>
              </a:ext>
            </a:extLst>
          </p:cNvPr>
          <p:cNvSpPr/>
          <p:nvPr/>
        </p:nvSpPr>
        <p:spPr>
          <a:xfrm>
            <a:off x="4522788" y="2787381"/>
            <a:ext cx="5048789" cy="93503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400" dirty="0">
                <a:solidFill>
                  <a:srgbClr val="002060"/>
                </a:solidFill>
                <a:latin typeface="Beirut" pitchFamily="2" charset="-78"/>
                <a:cs typeface="Beirut" pitchFamily="2" charset="-78"/>
              </a:rPr>
              <a:t>٤-١</a:t>
            </a:r>
          </a:p>
          <a:p>
            <a:pPr algn="ctr">
              <a:defRPr/>
            </a:pPr>
            <a:r>
              <a:rPr lang="ar-SA" sz="4800" dirty="0">
                <a:solidFill>
                  <a:srgbClr val="009193"/>
                </a:solidFill>
                <a:latin typeface="Beirut" pitchFamily="2" charset="-78"/>
                <a:cs typeface="Beirut" pitchFamily="2" charset="-78"/>
              </a:rPr>
              <a:t>حل المتباينات بالجمع والطرح</a:t>
            </a:r>
          </a:p>
        </p:txBody>
      </p:sp>
    </p:spTree>
    <p:extLst>
      <p:ext uri="{BB962C8B-B14F-4D97-AF65-F5344CB8AC3E}">
        <p14:creationId xmlns:p14="http://schemas.microsoft.com/office/powerpoint/2010/main" val="3658199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 invX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331623" y="104189"/>
            <a:ext cx="11484244" cy="6408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5909166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797651" y="-87799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10190404" y="901758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مفهوم</a:t>
            </a:r>
          </a:p>
        </p:txBody>
      </p:sp>
      <p:grpSp>
        <p:nvGrpSpPr>
          <p:cNvPr id="109" name="مجموعة 12">
            <a:extLst>
              <a:ext uri="{FF2B5EF4-FFF2-40B4-BE49-F238E27FC236}">
                <a16:creationId xmlns:a16="http://schemas.microsoft.com/office/drawing/2014/main" id="{9F346AFE-6CE8-FD40-8B23-BEF09D08373A}"/>
              </a:ext>
            </a:extLst>
          </p:cNvPr>
          <p:cNvGrpSpPr>
            <a:grpSpLocks/>
          </p:cNvGrpSpPr>
          <p:nvPr/>
        </p:nvGrpSpPr>
        <p:grpSpPr bwMode="auto">
          <a:xfrm rot="-571414">
            <a:off x="3561561" y="5194876"/>
            <a:ext cx="3600450" cy="757237"/>
            <a:chOff x="3203848" y="248331"/>
            <a:chExt cx="3600400" cy="756878"/>
          </a:xfrm>
        </p:grpSpPr>
        <p:sp>
          <p:nvSpPr>
            <p:cNvPr id="110" name="مستطيل 109">
              <a:extLst>
                <a:ext uri="{FF2B5EF4-FFF2-40B4-BE49-F238E27FC236}">
                  <a16:creationId xmlns:a16="http://schemas.microsoft.com/office/drawing/2014/main" id="{080F0B3E-23D8-5347-9537-297CBD570E06}"/>
                </a:ext>
              </a:extLst>
            </p:cNvPr>
            <p:cNvSpPr/>
            <p:nvPr/>
          </p:nvSpPr>
          <p:spPr>
            <a:xfrm>
              <a:off x="3203848" y="248331"/>
              <a:ext cx="3600400" cy="75687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>
                <a:defRPr/>
              </a:pPr>
              <a:endParaRPr lang="ar-SA" dirty="0"/>
            </a:p>
          </p:txBody>
        </p:sp>
        <p:sp>
          <p:nvSpPr>
            <p:cNvPr id="111" name="مستطيل 6">
              <a:extLst>
                <a:ext uri="{FF2B5EF4-FFF2-40B4-BE49-F238E27FC236}">
                  <a16:creationId xmlns:a16="http://schemas.microsoft.com/office/drawing/2014/main" id="{C909BAC4-95C1-BA4C-9AEB-75724A3FFB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64188" y="272827"/>
              <a:ext cx="466794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ar-SA" altLang="ar-SA" sz="4000"/>
                <a:t>≤</a:t>
              </a:r>
            </a:p>
          </p:txBody>
        </p:sp>
        <p:sp>
          <p:nvSpPr>
            <p:cNvPr id="112" name="مستطيل 7">
              <a:extLst>
                <a:ext uri="{FF2B5EF4-FFF2-40B4-BE49-F238E27FC236}">
                  <a16:creationId xmlns:a16="http://schemas.microsoft.com/office/drawing/2014/main" id="{8440B850-A04C-6F4E-8181-6FE6450215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0591" y="252899"/>
              <a:ext cx="466794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ar-SA" altLang="ar-SA" sz="4000">
                  <a:solidFill>
                    <a:srgbClr val="C00000"/>
                  </a:solidFill>
                </a:rPr>
                <a:t>≥</a:t>
              </a:r>
            </a:p>
          </p:txBody>
        </p:sp>
        <p:sp>
          <p:nvSpPr>
            <p:cNvPr id="113" name="مستطيل 10">
              <a:extLst>
                <a:ext uri="{FF2B5EF4-FFF2-40B4-BE49-F238E27FC236}">
                  <a16:creationId xmlns:a16="http://schemas.microsoft.com/office/drawing/2014/main" id="{85D030CB-32D0-8C49-88F1-813B4C1437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0590" y="278099"/>
              <a:ext cx="484428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ar-SA" altLang="ar-SA" sz="4000">
                  <a:solidFill>
                    <a:srgbClr val="00B050"/>
                  </a:solidFill>
                </a:rPr>
                <a:t>&lt;</a:t>
              </a:r>
            </a:p>
          </p:txBody>
        </p:sp>
        <p:sp>
          <p:nvSpPr>
            <p:cNvPr id="114" name="مستطيل 113">
              <a:extLst>
                <a:ext uri="{FF2B5EF4-FFF2-40B4-BE49-F238E27FC236}">
                  <a16:creationId xmlns:a16="http://schemas.microsoft.com/office/drawing/2014/main" id="{FC8B6BEB-151E-1B4C-8E2D-4F77F984D352}"/>
                </a:ext>
              </a:extLst>
            </p:cNvPr>
            <p:cNvSpPr/>
            <p:nvPr/>
          </p:nvSpPr>
          <p:spPr>
            <a:xfrm>
              <a:off x="3303739" y="267324"/>
              <a:ext cx="484180" cy="70768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ar-SA" sz="4000" dirty="0">
                  <a:solidFill>
                    <a:schemeClr val="accent6">
                      <a:lumMod val="75000"/>
                    </a:schemeClr>
                  </a:solidFill>
                </a:rPr>
                <a:t>&gt;</a:t>
              </a:r>
            </a:p>
          </p:txBody>
        </p:sp>
      </p:grpSp>
      <p:sp>
        <p:nvSpPr>
          <p:cNvPr id="115" name="مربع نص 114">
            <a:extLst>
              <a:ext uri="{FF2B5EF4-FFF2-40B4-BE49-F238E27FC236}">
                <a16:creationId xmlns:a16="http://schemas.microsoft.com/office/drawing/2014/main" id="{D4FA287C-ACF4-B74D-B5EE-1A614841E9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9061" y="5067983"/>
            <a:ext cx="1457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1800" dirty="0">
                <a:latin typeface="Beirut" pitchFamily="2" charset="-78"/>
                <a:cs typeface="Waseem" pitchFamily="2" charset="-78"/>
              </a:rPr>
              <a:t>اكبر من او يساوي</a:t>
            </a:r>
          </a:p>
        </p:txBody>
      </p:sp>
      <p:pic>
        <p:nvPicPr>
          <p:cNvPr id="116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A4170B1D-5D1F-8F4C-929B-6C6893C36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407" y="1176627"/>
            <a:ext cx="9144001" cy="370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" name="مربع نص 116">
            <a:extLst>
              <a:ext uri="{FF2B5EF4-FFF2-40B4-BE49-F238E27FC236}">
                <a16:creationId xmlns:a16="http://schemas.microsoft.com/office/drawing/2014/main" id="{D428AC57-66B0-A142-A5F1-BA96ABFAEA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0298" y="5852884"/>
            <a:ext cx="1457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1800" dirty="0">
                <a:solidFill>
                  <a:srgbClr val="C00000"/>
                </a:solidFill>
                <a:latin typeface="Beirut" pitchFamily="2" charset="-78"/>
                <a:cs typeface="Waseem" pitchFamily="2" charset="-78"/>
              </a:rPr>
              <a:t>اصغر من او يساوي</a:t>
            </a:r>
          </a:p>
        </p:txBody>
      </p:sp>
      <p:sp>
        <p:nvSpPr>
          <p:cNvPr id="118" name="مربع نص 117">
            <a:extLst>
              <a:ext uri="{FF2B5EF4-FFF2-40B4-BE49-F238E27FC236}">
                <a16:creationId xmlns:a16="http://schemas.microsoft.com/office/drawing/2014/main" id="{5B4B8F5F-B4E3-E141-ADB4-5878B8FF6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434" y="4883847"/>
            <a:ext cx="1457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2000" dirty="0">
                <a:solidFill>
                  <a:srgbClr val="00B050"/>
                </a:solidFill>
                <a:latin typeface="Beirut" pitchFamily="2" charset="-78"/>
                <a:cs typeface="Waseem" pitchFamily="2" charset="-78"/>
              </a:rPr>
              <a:t>اصغر من</a:t>
            </a:r>
          </a:p>
        </p:txBody>
      </p:sp>
      <p:sp>
        <p:nvSpPr>
          <p:cNvPr id="119" name="مربع نص 118">
            <a:extLst>
              <a:ext uri="{FF2B5EF4-FFF2-40B4-BE49-F238E27FC236}">
                <a16:creationId xmlns:a16="http://schemas.microsoft.com/office/drawing/2014/main" id="{45C6192D-4723-8940-9322-3E8B7BF505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6235" y="5670231"/>
            <a:ext cx="1457325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2000" dirty="0">
                <a:solidFill>
                  <a:schemeClr val="accent2"/>
                </a:solidFill>
                <a:latin typeface="Beirut" pitchFamily="2" charset="-78"/>
                <a:cs typeface="Waseem" pitchFamily="2" charset="-78"/>
              </a:rPr>
              <a:t>اكبر من</a:t>
            </a:r>
          </a:p>
        </p:txBody>
      </p:sp>
      <p:sp>
        <p:nvSpPr>
          <p:cNvPr id="120" name="مربع نص 119">
            <a:extLst>
              <a:ext uri="{FF2B5EF4-FFF2-40B4-BE49-F238E27FC236}">
                <a16:creationId xmlns:a16="http://schemas.microsoft.com/office/drawing/2014/main" id="{07B8AAD0-077A-DF47-9CE7-6D7C581E6CBB}"/>
              </a:ext>
            </a:extLst>
          </p:cNvPr>
          <p:cNvSpPr txBox="1"/>
          <p:nvPr/>
        </p:nvSpPr>
        <p:spPr>
          <a:xfrm>
            <a:off x="1901407" y="3417985"/>
            <a:ext cx="7096125" cy="1077912"/>
          </a:xfrm>
          <a:prstGeom prst="rect">
            <a:avLst/>
          </a:prstGeom>
          <a:solidFill>
            <a:schemeClr val="bg1"/>
          </a:solidFill>
        </p:spPr>
        <p:txBody>
          <a:bodyPr rtlCol="1">
            <a:spAutoFit/>
          </a:bodyPr>
          <a:lstStyle/>
          <a:p>
            <a:pPr algn="r" rtl="1">
              <a:defRPr/>
            </a:pPr>
            <a:r>
              <a:rPr lang="ar-SA" sz="2400" dirty="0">
                <a:latin typeface="18 Khebrat Musamim" pitchFamily="2" charset="0"/>
                <a:cs typeface="18 Khebrat Musamim" pitchFamily="2" charset="0"/>
              </a:rPr>
              <a:t>المتباينة</a:t>
            </a:r>
            <a:r>
              <a:rPr lang="ar-SA" dirty="0"/>
              <a:t> </a:t>
            </a:r>
            <a:r>
              <a:rPr lang="ar-SA" sz="3200" dirty="0">
                <a:solidFill>
                  <a:srgbClr val="00B050"/>
                </a:solidFill>
                <a:latin typeface="Beirut" pitchFamily="2" charset="-78"/>
                <a:cs typeface="Beirut" pitchFamily="2" charset="-78"/>
              </a:rPr>
              <a:t>في الجبر والاحصاء </a:t>
            </a:r>
            <a:r>
              <a:rPr lang="ar-SA" sz="3200" dirty="0">
                <a:solidFill>
                  <a:schemeClr val="accent2">
                    <a:lumMod val="75000"/>
                  </a:schemeClr>
                </a:solidFill>
                <a:latin typeface="Beirut" pitchFamily="2" charset="-78"/>
                <a:cs typeface="Beirut" pitchFamily="2" charset="-78"/>
              </a:rPr>
              <a:t>:</a:t>
            </a:r>
            <a:r>
              <a:rPr lang="ar-SA" sz="3200" dirty="0">
                <a:solidFill>
                  <a:schemeClr val="accent1">
                    <a:lumMod val="50000"/>
                  </a:schemeClr>
                </a:solidFill>
                <a:latin typeface="Beirut" pitchFamily="2" charset="-78"/>
                <a:cs typeface="Beirut" pitchFamily="2" charset="-78"/>
              </a:rPr>
              <a:t>علاقة رياضية بين كميتين تدل على ان إحدى الكميتين أكبر أو اصغر من الاخرى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BB669A49-A4F7-A241-8F8E-D6A04A37C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9951" y="6215902"/>
            <a:ext cx="2743200" cy="365125"/>
          </a:xfrm>
        </p:spPr>
        <p:txBody>
          <a:bodyPr/>
          <a:lstStyle/>
          <a:p>
            <a:fld id="{C1D25D02-5F25-481F-8F15-E4E09A7204AF}" type="slidenum">
              <a:rPr lang="ar-SA" smtClean="0"/>
              <a:t>382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25485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/>
      <p:bldP spid="117" grpId="0"/>
      <p:bldP spid="118" grpId="0"/>
      <p:bldP spid="1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74328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2"/>
            <a:ext cx="11420963" cy="6458169"/>
            <a:chOff x="760246" y="392652"/>
            <a:chExt cx="11420963" cy="6458169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2"/>
              <a:ext cx="11096787" cy="6458169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10284888" y="853517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استعد</a:t>
            </a:r>
          </a:p>
        </p:txBody>
      </p:sp>
      <p:sp>
        <p:nvSpPr>
          <p:cNvPr id="109" name="Rectangle 49">
            <a:extLst>
              <a:ext uri="{FF2B5EF4-FFF2-40B4-BE49-F238E27FC236}">
                <a16:creationId xmlns:a16="http://schemas.microsoft.com/office/drawing/2014/main" id="{0BB3203F-55B0-864A-8E56-8ED4A0A104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8686" y="1022051"/>
            <a:ext cx="4897438" cy="56425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ar-SA" altLang="ar-SA" sz="1800" dirty="0"/>
          </a:p>
        </p:txBody>
      </p:sp>
      <p:pic>
        <p:nvPicPr>
          <p:cNvPr id="110" name="Picture 46">
            <a:extLst>
              <a:ext uri="{FF2B5EF4-FFF2-40B4-BE49-F238E27FC236}">
                <a16:creationId xmlns:a16="http://schemas.microsoft.com/office/drawing/2014/main" id="{B75C48B6-032A-744F-8583-4031359CD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711" y="2131714"/>
            <a:ext cx="1503363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" name="Picture 51">
            <a:extLst>
              <a:ext uri="{FF2B5EF4-FFF2-40B4-BE49-F238E27FC236}">
                <a16:creationId xmlns:a16="http://schemas.microsoft.com/office/drawing/2014/main" id="{CAB4A1CF-F424-9A4B-BF95-99B6FB968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149" y="1771351"/>
            <a:ext cx="1503362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" name="Text Box 53">
            <a:extLst>
              <a:ext uri="{FF2B5EF4-FFF2-40B4-BE49-F238E27FC236}">
                <a16:creationId xmlns:a16="http://schemas.microsoft.com/office/drawing/2014/main" id="{4D6DDB3F-4582-CA4F-80E6-8D7553A479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5899" y="1050626"/>
            <a:ext cx="1260475" cy="457200"/>
          </a:xfrm>
          <a:prstGeom prst="rect">
            <a:avLst/>
          </a:prstGeom>
          <a:gradFill rotWithShape="1">
            <a:gsLst>
              <a:gs pos="0">
                <a:srgbClr val="00CC99"/>
              </a:gs>
              <a:gs pos="100000">
                <a:schemeClr val="folHlink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أحمد</a:t>
            </a:r>
          </a:p>
        </p:txBody>
      </p:sp>
      <p:sp>
        <p:nvSpPr>
          <p:cNvPr id="113" name="Text Box 54">
            <a:extLst>
              <a:ext uri="{FF2B5EF4-FFF2-40B4-BE49-F238E27FC236}">
                <a16:creationId xmlns:a16="http://schemas.microsoft.com/office/drawing/2014/main" id="{BB917036-4551-FC4B-87BB-8FF99E92F3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0024" y="1050626"/>
            <a:ext cx="1260475" cy="457200"/>
          </a:xfrm>
          <a:prstGeom prst="rect">
            <a:avLst/>
          </a:prstGeom>
          <a:gradFill rotWithShape="1">
            <a:gsLst>
              <a:gs pos="0">
                <a:srgbClr val="00CC99"/>
              </a:gs>
              <a:gs pos="100000">
                <a:schemeClr val="folHlink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خالد</a:t>
            </a:r>
          </a:p>
        </p:txBody>
      </p:sp>
      <p:pic>
        <p:nvPicPr>
          <p:cNvPr id="114" name="Picture 55">
            <a:extLst>
              <a:ext uri="{FF2B5EF4-FFF2-40B4-BE49-F238E27FC236}">
                <a16:creationId xmlns:a16="http://schemas.microsoft.com/office/drawing/2014/main" id="{8E963ED0-3702-D84B-8FD6-0E9D62CE3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374" y="2520651"/>
            <a:ext cx="1503362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" name="Text Box 56">
            <a:extLst>
              <a:ext uri="{FF2B5EF4-FFF2-40B4-BE49-F238E27FC236}">
                <a16:creationId xmlns:a16="http://schemas.microsoft.com/office/drawing/2014/main" id="{18D2D946-5D05-FD4B-AC74-5A5980E861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2761" y="2177751"/>
            <a:ext cx="6492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00CC99"/>
                    </a:gs>
                    <a:gs pos="100000">
                      <a:schemeClr val="folHlink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4000" b="1">
                <a:solidFill>
                  <a:srgbClr val="FF6600"/>
                </a:solidFill>
              </a:rPr>
              <a:t>&lt;</a:t>
            </a:r>
          </a:p>
        </p:txBody>
      </p:sp>
      <p:pic>
        <p:nvPicPr>
          <p:cNvPr id="116" name="Picture 57">
            <a:extLst>
              <a:ext uri="{FF2B5EF4-FFF2-40B4-BE49-F238E27FC236}">
                <a16:creationId xmlns:a16="http://schemas.microsoft.com/office/drawing/2014/main" id="{2AEED775-A8B4-A449-8C71-4CA399364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711" y="2885776"/>
            <a:ext cx="1503363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" name="Picture 58">
            <a:extLst>
              <a:ext uri="{FF2B5EF4-FFF2-40B4-BE49-F238E27FC236}">
                <a16:creationId xmlns:a16="http://schemas.microsoft.com/office/drawing/2014/main" id="{F1590F75-6CBF-6446-932E-3DE618590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374" y="3274714"/>
            <a:ext cx="1503362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" name="Line 59">
            <a:extLst>
              <a:ext uri="{FF2B5EF4-FFF2-40B4-BE49-F238E27FC236}">
                <a16:creationId xmlns:a16="http://schemas.microsoft.com/office/drawing/2014/main" id="{31FFF9F0-8EBC-D549-A4E0-DFC63FF6FCE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48686" y="4362151"/>
            <a:ext cx="4897438" cy="1588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19" name="Text Box 60">
            <a:extLst>
              <a:ext uri="{FF2B5EF4-FFF2-40B4-BE49-F238E27FC236}">
                <a16:creationId xmlns:a16="http://schemas.microsoft.com/office/drawing/2014/main" id="{FDEFFA4A-9055-AA45-B5E0-8909EA47FA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5561" y="4435176"/>
            <a:ext cx="3600450" cy="457200"/>
          </a:xfrm>
          <a:prstGeom prst="rect">
            <a:avLst/>
          </a:prstGeom>
          <a:gradFill rotWithShape="1">
            <a:gsLst>
              <a:gs pos="100000">
                <a:srgbClr val="D9A5AD"/>
              </a:gs>
              <a:gs pos="100000">
                <a:schemeClr val="accent1"/>
              </a:gs>
            </a:gsLst>
            <a:lin ang="18900000" scaled="1"/>
          </a:gradFill>
          <a:ln>
            <a:noFill/>
          </a:ln>
          <a:effectLst/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لأي ثلاثة أعداد أ ، ب ، جـ</a:t>
            </a:r>
          </a:p>
        </p:txBody>
      </p:sp>
      <p:sp>
        <p:nvSpPr>
          <p:cNvPr id="120" name="Text Box 61">
            <a:extLst>
              <a:ext uri="{FF2B5EF4-FFF2-40B4-BE49-F238E27FC236}">
                <a16:creationId xmlns:a16="http://schemas.microsoft.com/office/drawing/2014/main" id="{BE83207E-032B-9344-8338-B3F9C4527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6286" y="5082876"/>
            <a:ext cx="2374900" cy="457200"/>
          </a:xfrm>
          <a:prstGeom prst="rect">
            <a:avLst/>
          </a:prstGeom>
          <a:gradFill rotWithShape="1">
            <a:gsLst>
              <a:gs pos="100000">
                <a:srgbClr val="D9A5AD"/>
              </a:gs>
              <a:gs pos="100000">
                <a:schemeClr val="accent1"/>
              </a:gs>
            </a:gsLst>
            <a:lin ang="18900000" scaled="1"/>
          </a:gradFill>
          <a:ln>
            <a:noFill/>
          </a:ln>
          <a:effectLst/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إذا كان  أ  &lt;  ب</a:t>
            </a:r>
          </a:p>
        </p:txBody>
      </p:sp>
      <p:sp>
        <p:nvSpPr>
          <p:cNvPr id="121" name="Text Box 64">
            <a:extLst>
              <a:ext uri="{FF2B5EF4-FFF2-40B4-BE49-F238E27FC236}">
                <a16:creationId xmlns:a16="http://schemas.microsoft.com/office/drawing/2014/main" id="{4F034107-8258-6F46-BB7A-18CA1D620D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3011" y="5633739"/>
            <a:ext cx="1547813" cy="457200"/>
          </a:xfrm>
          <a:prstGeom prst="rect">
            <a:avLst/>
          </a:prstGeom>
          <a:gradFill rotWithShape="1">
            <a:gsLst>
              <a:gs pos="100000">
                <a:srgbClr val="D9A5AD"/>
              </a:gs>
              <a:gs pos="100000">
                <a:schemeClr val="accent1"/>
              </a:gs>
            </a:gsLst>
            <a:lin ang="18900000" scaled="1"/>
          </a:gradFill>
          <a:ln>
            <a:noFill/>
          </a:ln>
          <a:effectLst/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فإن</a:t>
            </a:r>
          </a:p>
        </p:txBody>
      </p:sp>
      <p:sp>
        <p:nvSpPr>
          <p:cNvPr id="122" name="Text Box 65">
            <a:extLst>
              <a:ext uri="{FF2B5EF4-FFF2-40B4-BE49-F238E27FC236}">
                <a16:creationId xmlns:a16="http://schemas.microsoft.com/office/drawing/2014/main" id="{A7D82055-E567-0E48-8DBF-2B0F75B846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6127" y="6142536"/>
            <a:ext cx="2374900" cy="457200"/>
          </a:xfrm>
          <a:prstGeom prst="rect">
            <a:avLst/>
          </a:prstGeom>
          <a:gradFill rotWithShape="1">
            <a:gsLst>
              <a:gs pos="100000">
                <a:srgbClr val="D9A5AD"/>
              </a:gs>
              <a:gs pos="100000">
                <a:schemeClr val="accent1"/>
              </a:gs>
            </a:gsLst>
            <a:lin ang="18900000" scaled="1"/>
          </a:gradFill>
          <a:ln>
            <a:noFill/>
          </a:ln>
          <a:effectLst/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أ + جـ  &lt;  ب + جـ</a:t>
            </a:r>
          </a:p>
        </p:txBody>
      </p:sp>
      <p:sp>
        <p:nvSpPr>
          <p:cNvPr id="123" name="Text Box 76">
            <a:extLst>
              <a:ext uri="{FF2B5EF4-FFF2-40B4-BE49-F238E27FC236}">
                <a16:creationId xmlns:a16="http://schemas.microsoft.com/office/drawing/2014/main" id="{AF23A15B-4887-BE40-9FA7-45F6C45607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4449" y="1979314"/>
            <a:ext cx="3313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00CC99"/>
                    </a:gs>
                    <a:gs pos="100000">
                      <a:schemeClr val="folHlink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قارن بين مبلغي أحمد وخالد</a:t>
            </a:r>
          </a:p>
        </p:txBody>
      </p:sp>
      <p:sp>
        <p:nvSpPr>
          <p:cNvPr id="124" name="Text Box 77">
            <a:extLst>
              <a:ext uri="{FF2B5EF4-FFF2-40B4-BE49-F238E27FC236}">
                <a16:creationId xmlns:a16="http://schemas.microsoft.com/office/drawing/2014/main" id="{B3ACF488-6169-CE40-A184-391B68A7F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6986" y="2736551"/>
            <a:ext cx="3313113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ar-SA" altLang="ar-SA" sz="2400" b="1" dirty="0">
                <a:solidFill>
                  <a:schemeClr val="accent1">
                    <a:lumMod val="50000"/>
                  </a:schemeClr>
                </a:solidFill>
              </a:rPr>
              <a:t>أضف إلى كل منهما ١٠ ريالات</a:t>
            </a:r>
          </a:p>
        </p:txBody>
      </p:sp>
      <p:sp>
        <p:nvSpPr>
          <p:cNvPr id="125" name="Text Box 78">
            <a:extLst>
              <a:ext uri="{FF2B5EF4-FFF2-40B4-BE49-F238E27FC236}">
                <a16:creationId xmlns:a16="http://schemas.microsoft.com/office/drawing/2014/main" id="{DAF006C5-2430-6144-A3A1-D6018F9F56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9211" y="3236614"/>
            <a:ext cx="3276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00CC99"/>
                    </a:gs>
                    <a:gs pos="100000">
                      <a:schemeClr val="folHlink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هل ستبقى المقارنة صحيحة ؟</a:t>
            </a:r>
          </a:p>
        </p:txBody>
      </p:sp>
      <p:sp>
        <p:nvSpPr>
          <p:cNvPr id="126" name="Text Box 79">
            <a:extLst>
              <a:ext uri="{FF2B5EF4-FFF2-40B4-BE49-F238E27FC236}">
                <a16:creationId xmlns:a16="http://schemas.microsoft.com/office/drawing/2014/main" id="{A5A48DBA-9D13-3D43-B00F-1AAB17DE23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899" y="3693814"/>
            <a:ext cx="18716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00CC99"/>
                    </a:gs>
                    <a:gs pos="100000">
                      <a:schemeClr val="folHlink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ماذا تستنتج ؟</a:t>
            </a:r>
          </a:p>
        </p:txBody>
      </p:sp>
      <p:sp>
        <p:nvSpPr>
          <p:cNvPr id="128" name="Text Box 81">
            <a:extLst>
              <a:ext uri="{FF2B5EF4-FFF2-40B4-BE49-F238E27FC236}">
                <a16:creationId xmlns:a16="http://schemas.microsoft.com/office/drawing/2014/main" id="{AF13CA98-75B9-7B4C-B6F5-B7650C8C4E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5361" y="4435176"/>
            <a:ext cx="3600450" cy="457200"/>
          </a:xfrm>
          <a:prstGeom prst="rect">
            <a:avLst/>
          </a:prstGeom>
          <a:gradFill rotWithShape="1">
            <a:gsLst>
              <a:gs pos="100000">
                <a:srgbClr val="D9A5AD"/>
              </a:gs>
              <a:gs pos="100000">
                <a:schemeClr val="accent1"/>
              </a:gs>
            </a:gsLst>
            <a:lin ang="18900000" scaled="1"/>
          </a:gradFill>
          <a:ln>
            <a:noFill/>
          </a:ln>
          <a:effectLst/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ar-SA" altLang="ar-SA" sz="2400" b="1" dirty="0">
                <a:solidFill>
                  <a:schemeClr val="accent1">
                    <a:lumMod val="50000"/>
                  </a:schemeClr>
                </a:solidFill>
              </a:rPr>
              <a:t>هذه الخاصية صحيحة عندما :</a:t>
            </a:r>
          </a:p>
        </p:txBody>
      </p:sp>
      <p:sp>
        <p:nvSpPr>
          <p:cNvPr id="129" name="Text Box 82">
            <a:extLst>
              <a:ext uri="{FF2B5EF4-FFF2-40B4-BE49-F238E27FC236}">
                <a16:creationId xmlns:a16="http://schemas.microsoft.com/office/drawing/2014/main" id="{57DD2AAC-F74F-F142-B549-B132C9AF2B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3286" y="5417839"/>
            <a:ext cx="1116013" cy="457200"/>
          </a:xfrm>
          <a:prstGeom prst="rect">
            <a:avLst/>
          </a:prstGeom>
          <a:gradFill rotWithShape="1">
            <a:gsLst>
              <a:gs pos="100000">
                <a:srgbClr val="D9A5AD"/>
              </a:gs>
              <a:gs pos="100000">
                <a:schemeClr val="accent1"/>
              </a:gs>
            </a:gsLst>
            <a:lin ang="18900000" scaled="1"/>
          </a:gradFill>
          <a:ln>
            <a:noFill/>
          </a:ln>
          <a:effectLst/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أ  &gt;  ب</a:t>
            </a:r>
          </a:p>
        </p:txBody>
      </p:sp>
      <p:sp>
        <p:nvSpPr>
          <p:cNvPr id="130" name="Text Box 85">
            <a:extLst>
              <a:ext uri="{FF2B5EF4-FFF2-40B4-BE49-F238E27FC236}">
                <a16:creationId xmlns:a16="http://schemas.microsoft.com/office/drawing/2014/main" id="{5FB92766-FAED-0A44-ACFC-16FCB895AB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2811" y="5421014"/>
            <a:ext cx="1116013" cy="457200"/>
          </a:xfrm>
          <a:prstGeom prst="rect">
            <a:avLst/>
          </a:prstGeom>
          <a:gradFill rotWithShape="1">
            <a:gsLst>
              <a:gs pos="100000">
                <a:srgbClr val="D9A5AD"/>
              </a:gs>
              <a:gs pos="100000">
                <a:schemeClr val="accent1"/>
              </a:gs>
            </a:gsLst>
            <a:lin ang="18900000" scaled="1"/>
          </a:gradFill>
          <a:ln>
            <a:noFill/>
          </a:ln>
          <a:effectLst/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أ  </a:t>
            </a:r>
            <a:r>
              <a:rPr lang="ar-SA" altLang="ar-SA" sz="2400" b="1">
                <a:ea typeface="Arial Unicode MS" panose="020B0604020202020204" pitchFamily="34" charset="-128"/>
                <a:cs typeface="Arial Unicode MS" panose="020B0604020202020204" pitchFamily="34" charset="-128"/>
              </a:rPr>
              <a:t>≥</a:t>
            </a:r>
            <a:r>
              <a:rPr lang="ar-SA" altLang="ar-SA" sz="2400" b="1"/>
              <a:t>  ب</a:t>
            </a:r>
          </a:p>
        </p:txBody>
      </p:sp>
      <p:sp>
        <p:nvSpPr>
          <p:cNvPr id="131" name="Text Box 86">
            <a:extLst>
              <a:ext uri="{FF2B5EF4-FFF2-40B4-BE49-F238E27FC236}">
                <a16:creationId xmlns:a16="http://schemas.microsoft.com/office/drawing/2014/main" id="{E0232C70-EF90-484E-8588-E95B5885CE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6624" y="5421014"/>
            <a:ext cx="1116012" cy="457200"/>
          </a:xfrm>
          <a:prstGeom prst="rect">
            <a:avLst/>
          </a:prstGeom>
          <a:gradFill rotWithShape="1">
            <a:gsLst>
              <a:gs pos="100000">
                <a:srgbClr val="D9A5AD"/>
              </a:gs>
              <a:gs pos="100000">
                <a:schemeClr val="accent1"/>
              </a:gs>
            </a:gsLst>
            <a:lin ang="18900000" scaled="1"/>
          </a:gradFill>
          <a:ln>
            <a:noFill/>
          </a:ln>
          <a:effectLst/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أ  </a:t>
            </a:r>
            <a:r>
              <a:rPr lang="ar-SA" altLang="ar-SA" sz="2400" b="1">
                <a:ea typeface="Arial Unicode MS" panose="020B0604020202020204" pitchFamily="34" charset="-128"/>
                <a:cs typeface="Arial Unicode MS" panose="020B0604020202020204" pitchFamily="34" charset="-128"/>
              </a:rPr>
              <a:t>≤</a:t>
            </a:r>
            <a:r>
              <a:rPr lang="ar-SA" altLang="ar-SA" sz="2400" b="1"/>
              <a:t>  ب</a:t>
            </a:r>
          </a:p>
        </p:txBody>
      </p:sp>
      <p:pic>
        <p:nvPicPr>
          <p:cNvPr id="132" name="Picture 87">
            <a:extLst>
              <a:ext uri="{FF2B5EF4-FFF2-40B4-BE49-F238E27FC236}">
                <a16:creationId xmlns:a16="http://schemas.microsoft.com/office/drawing/2014/main" id="{7CFE4430-3728-2243-93A3-28DD11CCC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7384">
            <a:off x="9637799" y="1563279"/>
            <a:ext cx="2583030" cy="38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BCF181CE-0C97-BA4E-AC3C-B3321B0DA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5584" y="6295372"/>
            <a:ext cx="2743200" cy="365125"/>
          </a:xfrm>
        </p:spPr>
        <p:txBody>
          <a:bodyPr/>
          <a:lstStyle/>
          <a:p>
            <a:fld id="{C1D25D02-5F25-481F-8F15-E4E09A7204AF}" type="slidenum">
              <a:rPr lang="ar-SA" smtClean="0"/>
              <a:t>383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404397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800" decel="100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800" decel="100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0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800" decel="100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800" decel="100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800" decel="100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800" decel="100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800" decel="100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5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2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7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800" decel="100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800" decel="100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800" decel="100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800" decel="100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800" decel="100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800" decel="10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800" decel="10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800" decel="10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800" decel="100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800" decel="100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800" decel="100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800" decel="100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4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800" decel="100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800" decel="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800" decel="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800" decel="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800" decel="100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800" decel="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800" decel="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800" decel="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800" decel="100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800" decel="100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800" decel="100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800" decel="100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800" decel="100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800" decel="100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800" decel="100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800" decel="100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  <p:bldP spid="113" grpId="0" animBg="1"/>
      <p:bldP spid="115" grpId="0"/>
      <p:bldP spid="119" grpId="0" animBg="1"/>
      <p:bldP spid="120" grpId="0" animBg="1"/>
      <p:bldP spid="121" grpId="0" animBg="1"/>
      <p:bldP spid="122" grpId="0" animBg="1"/>
      <p:bldP spid="123" grpId="0"/>
      <p:bldP spid="124" grpId="0"/>
      <p:bldP spid="125" grpId="0"/>
      <p:bldP spid="126" grpId="0"/>
      <p:bldP spid="128" grpId="0" animBg="1"/>
      <p:bldP spid="129" grpId="0" animBg="1"/>
      <p:bldP spid="130" grpId="0" animBg="1"/>
      <p:bldP spid="1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200236"/>
            <a:ext cx="11484244" cy="652044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6271908"/>
            </a:xfrm>
            <a:prstGeom prst="roundRect">
              <a:avLst/>
            </a:prstGeom>
            <a:blipFill>
              <a:blip r:embed="rId4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580800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10284888" y="853517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استعد</a:t>
            </a:r>
          </a:p>
        </p:txBody>
      </p:sp>
      <p:sp>
        <p:nvSpPr>
          <p:cNvPr id="109" name="Rectangle 3">
            <a:extLst>
              <a:ext uri="{FF2B5EF4-FFF2-40B4-BE49-F238E27FC236}">
                <a16:creationId xmlns:a16="http://schemas.microsoft.com/office/drawing/2014/main" id="{26A3D124-CB4A-F947-9EAB-FA9F9F7D4E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9814" y="807018"/>
            <a:ext cx="4897438" cy="58113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ar-SA" altLang="ar-SA" sz="1800"/>
          </a:p>
        </p:txBody>
      </p:sp>
      <p:pic>
        <p:nvPicPr>
          <p:cNvPr id="110" name="Picture 4">
            <a:extLst>
              <a:ext uri="{FF2B5EF4-FFF2-40B4-BE49-F238E27FC236}">
                <a16:creationId xmlns:a16="http://schemas.microsoft.com/office/drawing/2014/main" id="{0497BC02-193C-954B-8412-46CB00000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839" y="1974929"/>
            <a:ext cx="1503363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" name="Picture 5">
            <a:extLst>
              <a:ext uri="{FF2B5EF4-FFF2-40B4-BE49-F238E27FC236}">
                <a16:creationId xmlns:a16="http://schemas.microsoft.com/office/drawing/2014/main" id="{CFCC9402-5C19-3A47-895E-DA31D86CF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277" y="1614566"/>
            <a:ext cx="1503362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" name="Text Box 6">
            <a:extLst>
              <a:ext uri="{FF2B5EF4-FFF2-40B4-BE49-F238E27FC236}">
                <a16:creationId xmlns:a16="http://schemas.microsoft.com/office/drawing/2014/main" id="{EDB62B3A-E0A5-0349-9EE2-17772BAD3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7027" y="893841"/>
            <a:ext cx="1260475" cy="457200"/>
          </a:xfrm>
          <a:prstGeom prst="rect">
            <a:avLst/>
          </a:prstGeom>
          <a:gradFill rotWithShape="1">
            <a:gsLst>
              <a:gs pos="0">
                <a:srgbClr val="00CC99"/>
              </a:gs>
              <a:gs pos="100000">
                <a:schemeClr val="folHlink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أحمد</a:t>
            </a:r>
          </a:p>
        </p:txBody>
      </p:sp>
      <p:sp>
        <p:nvSpPr>
          <p:cNvPr id="113" name="Text Box 7">
            <a:extLst>
              <a:ext uri="{FF2B5EF4-FFF2-40B4-BE49-F238E27FC236}">
                <a16:creationId xmlns:a16="http://schemas.microsoft.com/office/drawing/2014/main" id="{F0EBB461-D602-FE4C-98E4-19DDB8AB8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1152" y="893841"/>
            <a:ext cx="1260475" cy="457200"/>
          </a:xfrm>
          <a:prstGeom prst="rect">
            <a:avLst/>
          </a:prstGeom>
          <a:gradFill rotWithShape="1">
            <a:gsLst>
              <a:gs pos="0">
                <a:srgbClr val="00CC99"/>
              </a:gs>
              <a:gs pos="100000">
                <a:schemeClr val="folHlink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خالد</a:t>
            </a:r>
          </a:p>
        </p:txBody>
      </p:sp>
      <p:pic>
        <p:nvPicPr>
          <p:cNvPr id="114" name="Picture 8">
            <a:extLst>
              <a:ext uri="{FF2B5EF4-FFF2-40B4-BE49-F238E27FC236}">
                <a16:creationId xmlns:a16="http://schemas.microsoft.com/office/drawing/2014/main" id="{091A0C0F-86C9-3944-A791-74DB575B9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502" y="2363866"/>
            <a:ext cx="1503362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" name="Text Box 9">
            <a:extLst>
              <a:ext uri="{FF2B5EF4-FFF2-40B4-BE49-F238E27FC236}">
                <a16:creationId xmlns:a16="http://schemas.microsoft.com/office/drawing/2014/main" id="{390928AB-AA44-794B-B8EF-A763BBB346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889" y="2020966"/>
            <a:ext cx="6492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00CC99"/>
                    </a:gs>
                    <a:gs pos="100000">
                      <a:schemeClr val="folHlink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4000" b="1">
                <a:solidFill>
                  <a:srgbClr val="FF6600"/>
                </a:solidFill>
              </a:rPr>
              <a:t>&lt;</a:t>
            </a:r>
          </a:p>
        </p:txBody>
      </p:sp>
      <p:pic>
        <p:nvPicPr>
          <p:cNvPr id="116" name="Picture 10">
            <a:extLst>
              <a:ext uri="{FF2B5EF4-FFF2-40B4-BE49-F238E27FC236}">
                <a16:creationId xmlns:a16="http://schemas.microsoft.com/office/drawing/2014/main" id="{1AE6008B-8C86-B74A-97F6-632F8C8FB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839" y="2728991"/>
            <a:ext cx="1503363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" name="Picture 11">
            <a:extLst>
              <a:ext uri="{FF2B5EF4-FFF2-40B4-BE49-F238E27FC236}">
                <a16:creationId xmlns:a16="http://schemas.microsoft.com/office/drawing/2014/main" id="{586028B9-CA3C-064C-845E-B88CA61F6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502" y="3117929"/>
            <a:ext cx="1503362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" name="Line 12">
            <a:extLst>
              <a:ext uri="{FF2B5EF4-FFF2-40B4-BE49-F238E27FC236}">
                <a16:creationId xmlns:a16="http://schemas.microsoft.com/office/drawing/2014/main" id="{F97E190A-5BFC-0B4D-989D-5F67C9B01BB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19814" y="4205366"/>
            <a:ext cx="4897438" cy="1588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19" name="Text Box 25">
            <a:extLst>
              <a:ext uri="{FF2B5EF4-FFF2-40B4-BE49-F238E27FC236}">
                <a16:creationId xmlns:a16="http://schemas.microsoft.com/office/drawing/2014/main" id="{5DB8B008-C86C-034E-B2F2-EE22D7E512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5389" y="1111338"/>
            <a:ext cx="3313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00CC99"/>
                    </a:gs>
                    <a:gs pos="100000">
                      <a:schemeClr val="folHlink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/>
              <a:t>قارن بين مبلغي أحمد وخالد</a:t>
            </a:r>
          </a:p>
        </p:txBody>
      </p:sp>
      <p:sp>
        <p:nvSpPr>
          <p:cNvPr id="120" name="Text Box 26">
            <a:extLst>
              <a:ext uri="{FF2B5EF4-FFF2-40B4-BE49-F238E27FC236}">
                <a16:creationId xmlns:a16="http://schemas.microsoft.com/office/drawing/2014/main" id="{6496B578-EB38-F94A-AFC4-8828565C1B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364" y="1624091"/>
            <a:ext cx="3457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00CC99"/>
                    </a:gs>
                    <a:gs pos="100000">
                      <a:schemeClr val="folHlink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اخصم على كل منهما ١٠ ريالات</a:t>
            </a:r>
          </a:p>
        </p:txBody>
      </p:sp>
      <p:sp>
        <p:nvSpPr>
          <p:cNvPr id="121" name="Text Box 27">
            <a:extLst>
              <a:ext uri="{FF2B5EF4-FFF2-40B4-BE49-F238E27FC236}">
                <a16:creationId xmlns:a16="http://schemas.microsoft.com/office/drawing/2014/main" id="{30D43EB4-5AC6-F34A-9B06-DA8830AD50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0339" y="2308304"/>
            <a:ext cx="3276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00CC99"/>
                    </a:gs>
                    <a:gs pos="100000">
                      <a:schemeClr val="folHlink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هل ستبقى المقارنة صحيحة ؟</a:t>
            </a:r>
          </a:p>
        </p:txBody>
      </p:sp>
      <p:sp>
        <p:nvSpPr>
          <p:cNvPr id="122" name="Text Box 28">
            <a:extLst>
              <a:ext uri="{FF2B5EF4-FFF2-40B4-BE49-F238E27FC236}">
                <a16:creationId xmlns:a16="http://schemas.microsoft.com/office/drawing/2014/main" id="{43A1A60D-09AE-5243-B744-0ADC6AD87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77" y="3100466"/>
            <a:ext cx="18716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00CC99"/>
                    </a:gs>
                    <a:gs pos="100000">
                      <a:schemeClr val="folHlink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ماذا تستنتج ؟</a:t>
            </a:r>
          </a:p>
        </p:txBody>
      </p:sp>
      <p:sp>
        <p:nvSpPr>
          <p:cNvPr id="124" name="Text Box 30">
            <a:extLst>
              <a:ext uri="{FF2B5EF4-FFF2-40B4-BE49-F238E27FC236}">
                <a16:creationId xmlns:a16="http://schemas.microsoft.com/office/drawing/2014/main" id="{6292693F-C59B-C244-B55F-BE5E525FD1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77" y="4278391"/>
            <a:ext cx="3600450" cy="457200"/>
          </a:xfrm>
          <a:prstGeom prst="rect">
            <a:avLst/>
          </a:prstGeom>
          <a:gradFill rotWithShape="1">
            <a:gsLst>
              <a:gs pos="100000">
                <a:srgbClr val="D9A5AD"/>
              </a:gs>
              <a:gs pos="100000">
                <a:schemeClr val="accent1"/>
              </a:gs>
            </a:gsLst>
            <a:lin ang="18900000" scaled="1"/>
          </a:gradFill>
          <a:ln>
            <a:noFill/>
          </a:ln>
          <a:effectLst/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لأي ثلاثة أعداد أ ، ب ، جـ</a:t>
            </a:r>
          </a:p>
        </p:txBody>
      </p:sp>
      <p:sp>
        <p:nvSpPr>
          <p:cNvPr id="125" name="Text Box 31">
            <a:extLst>
              <a:ext uri="{FF2B5EF4-FFF2-40B4-BE49-F238E27FC236}">
                <a16:creationId xmlns:a16="http://schemas.microsoft.com/office/drawing/2014/main" id="{0D0E185C-AE65-034D-963F-F216C006D0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6802" y="4926091"/>
            <a:ext cx="2374900" cy="457200"/>
          </a:xfrm>
          <a:prstGeom prst="rect">
            <a:avLst/>
          </a:prstGeom>
          <a:gradFill rotWithShape="1">
            <a:gsLst>
              <a:gs pos="100000">
                <a:srgbClr val="D9A5AD"/>
              </a:gs>
              <a:gs pos="100000">
                <a:schemeClr val="accent1"/>
              </a:gs>
            </a:gsLst>
            <a:lin ang="18900000" scaled="1"/>
          </a:gradFill>
          <a:ln>
            <a:noFill/>
          </a:ln>
          <a:effectLst/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إذا كان  أ  &lt;  ب</a:t>
            </a:r>
          </a:p>
        </p:txBody>
      </p:sp>
      <p:sp>
        <p:nvSpPr>
          <p:cNvPr id="126" name="Text Box 32">
            <a:extLst>
              <a:ext uri="{FF2B5EF4-FFF2-40B4-BE49-F238E27FC236}">
                <a16:creationId xmlns:a16="http://schemas.microsoft.com/office/drawing/2014/main" id="{754D40A7-9CCA-E84C-AB44-6D7417CFF2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3527" y="5476954"/>
            <a:ext cx="1547812" cy="457200"/>
          </a:xfrm>
          <a:prstGeom prst="rect">
            <a:avLst/>
          </a:prstGeom>
          <a:gradFill rotWithShape="1">
            <a:gsLst>
              <a:gs pos="100000">
                <a:srgbClr val="D9A5AD"/>
              </a:gs>
              <a:gs pos="100000">
                <a:schemeClr val="accent1"/>
              </a:gs>
            </a:gsLst>
            <a:lin ang="18900000" scaled="1"/>
          </a:gradFill>
          <a:ln>
            <a:noFill/>
          </a:ln>
          <a:effectLst/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فإن</a:t>
            </a:r>
          </a:p>
        </p:txBody>
      </p:sp>
      <p:sp>
        <p:nvSpPr>
          <p:cNvPr id="127" name="Text Box 33">
            <a:extLst>
              <a:ext uri="{FF2B5EF4-FFF2-40B4-BE49-F238E27FC236}">
                <a16:creationId xmlns:a16="http://schemas.microsoft.com/office/drawing/2014/main" id="{11787A66-DD60-7F41-B41C-1269371742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9827" y="6042104"/>
            <a:ext cx="2374900" cy="457200"/>
          </a:xfrm>
          <a:prstGeom prst="rect">
            <a:avLst/>
          </a:prstGeom>
          <a:gradFill rotWithShape="1">
            <a:gsLst>
              <a:gs pos="100000">
                <a:srgbClr val="D9A5AD"/>
              </a:gs>
              <a:gs pos="100000">
                <a:schemeClr val="accent1"/>
              </a:gs>
            </a:gsLst>
            <a:lin ang="18900000" scaled="1"/>
          </a:gradFill>
          <a:ln>
            <a:noFill/>
          </a:ln>
          <a:effectLst/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أ ــ جـ  &lt;  ب ــ جـ</a:t>
            </a:r>
          </a:p>
        </p:txBody>
      </p:sp>
      <p:sp>
        <p:nvSpPr>
          <p:cNvPr id="128" name="Text Box 34">
            <a:extLst>
              <a:ext uri="{FF2B5EF4-FFF2-40B4-BE49-F238E27FC236}">
                <a16:creationId xmlns:a16="http://schemas.microsoft.com/office/drawing/2014/main" id="{B1616665-ED57-5746-9F2D-A4FFCB6A1A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6489" y="4278391"/>
            <a:ext cx="3600450" cy="457200"/>
          </a:xfrm>
          <a:prstGeom prst="rect">
            <a:avLst/>
          </a:prstGeom>
          <a:gradFill rotWithShape="1">
            <a:gsLst>
              <a:gs pos="100000">
                <a:srgbClr val="D9A5AD"/>
              </a:gs>
              <a:gs pos="100000">
                <a:schemeClr val="accent1"/>
              </a:gs>
            </a:gsLst>
            <a:lin ang="18900000" scaled="1"/>
          </a:gradFill>
          <a:ln>
            <a:noFill/>
          </a:ln>
          <a:effectLst/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هذه الخاصية صحيحة عندما :</a:t>
            </a:r>
          </a:p>
        </p:txBody>
      </p:sp>
      <p:sp>
        <p:nvSpPr>
          <p:cNvPr id="129" name="Text Box 35">
            <a:extLst>
              <a:ext uri="{FF2B5EF4-FFF2-40B4-BE49-F238E27FC236}">
                <a16:creationId xmlns:a16="http://schemas.microsoft.com/office/drawing/2014/main" id="{53AC7605-4326-8040-AFC7-51B4E863C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4414" y="5261054"/>
            <a:ext cx="1116013" cy="457200"/>
          </a:xfrm>
          <a:prstGeom prst="rect">
            <a:avLst/>
          </a:prstGeom>
          <a:gradFill rotWithShape="1">
            <a:gsLst>
              <a:gs pos="100000">
                <a:srgbClr val="D9A5AD"/>
              </a:gs>
              <a:gs pos="100000">
                <a:schemeClr val="accent1"/>
              </a:gs>
            </a:gsLst>
            <a:lin ang="18900000" scaled="1"/>
          </a:gradFill>
          <a:ln>
            <a:noFill/>
          </a:ln>
          <a:effectLst/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أ  &gt;  ب</a:t>
            </a:r>
          </a:p>
        </p:txBody>
      </p:sp>
      <p:sp>
        <p:nvSpPr>
          <p:cNvPr id="130" name="Text Box 36">
            <a:extLst>
              <a:ext uri="{FF2B5EF4-FFF2-40B4-BE49-F238E27FC236}">
                <a16:creationId xmlns:a16="http://schemas.microsoft.com/office/drawing/2014/main" id="{FBFD747E-AA21-CF41-AB15-88F801633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3939" y="5264229"/>
            <a:ext cx="1116013" cy="457200"/>
          </a:xfrm>
          <a:prstGeom prst="rect">
            <a:avLst/>
          </a:prstGeom>
          <a:gradFill rotWithShape="1">
            <a:gsLst>
              <a:gs pos="100000">
                <a:srgbClr val="D9A5AD"/>
              </a:gs>
              <a:gs pos="100000">
                <a:schemeClr val="accent1"/>
              </a:gs>
            </a:gsLst>
            <a:lin ang="18900000" scaled="1"/>
          </a:gradFill>
          <a:ln>
            <a:noFill/>
          </a:ln>
          <a:effectLst/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أ  </a:t>
            </a:r>
            <a:r>
              <a:rPr lang="ar-SA" altLang="ar-SA" sz="2400" b="1">
                <a:ea typeface="Arial Unicode MS" panose="020B0604020202020204" pitchFamily="34" charset="-128"/>
                <a:cs typeface="Arial Unicode MS" panose="020B0604020202020204" pitchFamily="34" charset="-128"/>
              </a:rPr>
              <a:t>≥</a:t>
            </a:r>
            <a:r>
              <a:rPr lang="ar-SA" altLang="ar-SA" sz="2400" b="1"/>
              <a:t>  ب</a:t>
            </a:r>
          </a:p>
        </p:txBody>
      </p:sp>
      <p:sp>
        <p:nvSpPr>
          <p:cNvPr id="131" name="Text Box 37">
            <a:extLst>
              <a:ext uri="{FF2B5EF4-FFF2-40B4-BE49-F238E27FC236}">
                <a16:creationId xmlns:a16="http://schemas.microsoft.com/office/drawing/2014/main" id="{8E4E3774-5160-A84F-834E-B02151680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7752" y="5264229"/>
            <a:ext cx="1116012" cy="457200"/>
          </a:xfrm>
          <a:prstGeom prst="rect">
            <a:avLst/>
          </a:prstGeom>
          <a:gradFill rotWithShape="1">
            <a:gsLst>
              <a:gs pos="100000">
                <a:srgbClr val="D9A5AD"/>
              </a:gs>
              <a:gs pos="100000">
                <a:schemeClr val="accent1"/>
              </a:gs>
            </a:gsLst>
            <a:lin ang="18900000" scaled="1"/>
          </a:gradFill>
          <a:ln>
            <a:noFill/>
          </a:ln>
          <a:effectLst/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أ  </a:t>
            </a:r>
            <a:r>
              <a:rPr lang="ar-SA" altLang="ar-SA" sz="2400" b="1">
                <a:ea typeface="Arial Unicode MS" panose="020B0604020202020204" pitchFamily="34" charset="-128"/>
                <a:cs typeface="Arial Unicode MS" panose="020B0604020202020204" pitchFamily="34" charset="-128"/>
              </a:rPr>
              <a:t>≤</a:t>
            </a:r>
            <a:r>
              <a:rPr lang="ar-SA" altLang="ar-SA" sz="2400" b="1"/>
              <a:t>  ب</a:t>
            </a:r>
          </a:p>
        </p:txBody>
      </p:sp>
      <p:pic>
        <p:nvPicPr>
          <p:cNvPr id="132" name="Picture 38">
            <a:extLst>
              <a:ext uri="{FF2B5EF4-FFF2-40B4-BE49-F238E27FC236}">
                <a16:creationId xmlns:a16="http://schemas.microsoft.com/office/drawing/2014/main" id="{0786B815-146D-AF44-ABD9-ED6882445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5521">
            <a:off x="9777527" y="1577636"/>
            <a:ext cx="2397060" cy="38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787A2AA5-0282-084B-948E-0D3C98513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80960" y="6321150"/>
            <a:ext cx="2743200" cy="365125"/>
          </a:xfrm>
        </p:spPr>
        <p:txBody>
          <a:bodyPr/>
          <a:lstStyle/>
          <a:p>
            <a:fld id="{C1D25D02-5F25-481F-8F15-E4E09A7204AF}" type="slidenum">
              <a:rPr lang="ar-SA" smtClean="0"/>
              <a:t>384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994755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800" decel="100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800" decel="100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800" decel="100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9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800" decel="100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6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2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2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2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2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3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5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800" decel="100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800" decel="100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800" decel="100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800" decel="100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800" decel="100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800" decel="100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800" decel="100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800" decel="100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800" decel="100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800" decel="100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800" decel="100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800" decel="100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2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800" decel="100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800" decel="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800" decel="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800" decel="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800" decel="100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800" decel="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800" decel="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800" decel="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800" decel="100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800" decel="100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800" decel="100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800" decel="100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800" decel="100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800" decel="100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800" decel="100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800" decel="100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  <p:bldP spid="113" grpId="0" animBg="1"/>
      <p:bldP spid="115" grpId="0"/>
      <p:bldP spid="119" grpId="0"/>
      <p:bldP spid="120" grpId="0"/>
      <p:bldP spid="121" grpId="0"/>
      <p:bldP spid="122" grpId="0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141143" y="166050"/>
            <a:ext cx="1834951" cy="133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صورة 2">
            <a:extLst>
              <a:ext uri="{FF2B5EF4-FFF2-40B4-BE49-F238E27FC236}">
                <a16:creationId xmlns:a16="http://schemas.microsoft.com/office/drawing/2014/main" id="{F7B2B327-3023-8C49-9839-BB0C1A790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" t="27464" r="14957"/>
          <a:stretch>
            <a:fillRect/>
          </a:stretch>
        </p:blipFill>
        <p:spPr bwMode="auto">
          <a:xfrm>
            <a:off x="1572090" y="1670534"/>
            <a:ext cx="7596187" cy="509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" name="صورة 3">
            <a:extLst>
              <a:ext uri="{FF2B5EF4-FFF2-40B4-BE49-F238E27FC236}">
                <a16:creationId xmlns:a16="http://schemas.microsoft.com/office/drawing/2014/main" id="{7028AA3E-4BAC-A943-A87F-3E892BDDA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68623">
            <a:off x="6288579" y="432523"/>
            <a:ext cx="3592276" cy="2195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" name="مربع نص 113">
            <a:extLst>
              <a:ext uri="{FF2B5EF4-FFF2-40B4-BE49-F238E27FC236}">
                <a16:creationId xmlns:a16="http://schemas.microsoft.com/office/drawing/2014/main" id="{C4425544-B0E7-134A-BEB6-41E409D8D441}"/>
              </a:ext>
            </a:extLst>
          </p:cNvPr>
          <p:cNvSpPr txBox="1"/>
          <p:nvPr/>
        </p:nvSpPr>
        <p:spPr>
          <a:xfrm rot="21416200">
            <a:off x="2299165" y="1965809"/>
            <a:ext cx="3011487" cy="1938337"/>
          </a:xfrm>
          <a:prstGeom prst="rect">
            <a:avLst/>
          </a:prstGeom>
          <a:solidFill>
            <a:schemeClr val="bg1"/>
          </a:solidFill>
        </p:spPr>
        <p:txBody>
          <a:bodyPr rtlCol="1">
            <a:spAutoFit/>
          </a:bodyPr>
          <a:lstStyle/>
          <a:p>
            <a:pPr algn="ctr" rtl="1">
              <a:defRPr/>
            </a:pPr>
            <a:r>
              <a:rPr lang="ar-SA" sz="4000" dirty="0">
                <a:solidFill>
                  <a:schemeClr val="accent1">
                    <a:lumMod val="25000"/>
                  </a:schemeClr>
                </a:solidFill>
                <a:latin typeface="Beirut" pitchFamily="2" charset="-78"/>
                <a:cs typeface="Beirut" pitchFamily="2" charset="-78"/>
              </a:rPr>
              <a:t>وطني انت اكبر من الاشعار وأقلامها 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B8C9A408-35CC-ED4F-B9DC-192B4B1C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385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61935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408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5909166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9" name="مربع نص 3">
            <a:extLst>
              <a:ext uri="{FF2B5EF4-FFF2-40B4-BE49-F238E27FC236}">
                <a16:creationId xmlns:a16="http://schemas.microsoft.com/office/drawing/2014/main" id="{9557B027-9CC7-4C4A-B203-87E0C8EA6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7980" y="1301342"/>
            <a:ext cx="77759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>
              <a:spcBef>
                <a:spcPct val="0"/>
              </a:spcBef>
              <a:buFontTx/>
              <a:buNone/>
            </a:pPr>
            <a:r>
              <a:rPr lang="ar-SA" altLang="ar-SA" sz="2800" b="1" dirty="0"/>
              <a:t>ورد ذكر المتباينة </a:t>
            </a:r>
            <a:r>
              <a:rPr lang="ar-SA" altLang="ar-SA" sz="2800" b="1" dirty="0">
                <a:solidFill>
                  <a:srgbClr val="00B050"/>
                </a:solidFill>
              </a:rPr>
              <a:t>( أكبر  ) </a:t>
            </a:r>
            <a:r>
              <a:rPr lang="ar-SA" altLang="ar-SA" sz="2800" b="1" dirty="0"/>
              <a:t>في القران في سورة</a:t>
            </a:r>
            <a:r>
              <a:rPr lang="ar-SA" altLang="ar-SA" sz="3600" b="1" dirty="0"/>
              <a:t> البقرة ؟ </a:t>
            </a:r>
          </a:p>
        </p:txBody>
      </p:sp>
      <p:sp>
        <p:nvSpPr>
          <p:cNvPr id="110" name="مربع نص 3">
            <a:extLst>
              <a:ext uri="{FF2B5EF4-FFF2-40B4-BE49-F238E27FC236}">
                <a16:creationId xmlns:a16="http://schemas.microsoft.com/office/drawing/2014/main" id="{9E760D48-8A02-8C46-BF0E-C98CD156A0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7979" y="2318643"/>
            <a:ext cx="4175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>
              <a:spcBef>
                <a:spcPct val="0"/>
              </a:spcBef>
              <a:buFontTx/>
              <a:buNone/>
            </a:pPr>
            <a:r>
              <a:rPr lang="ar-SA" altLang="ar-SA" b="1">
                <a:latin typeface="Calibri" panose="020F0502020204030204" pitchFamily="34" charset="0"/>
              </a:rPr>
              <a:t>وَالْفِتْنَةُ أَكْبَرُ مِنَ الْقَتْلِ (٢١٧) </a:t>
            </a:r>
            <a:endParaRPr lang="ar-SA" altLang="ar-SA" sz="3600" b="1"/>
          </a:p>
        </p:txBody>
      </p:sp>
      <p:sp>
        <p:nvSpPr>
          <p:cNvPr id="111" name="مربع نص 3">
            <a:extLst>
              <a:ext uri="{FF2B5EF4-FFF2-40B4-BE49-F238E27FC236}">
                <a16:creationId xmlns:a16="http://schemas.microsoft.com/office/drawing/2014/main" id="{4AADD983-19EA-B547-867A-6F12CD0778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5929" y="3339406"/>
            <a:ext cx="41751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>
              <a:spcBef>
                <a:spcPct val="0"/>
              </a:spcBef>
              <a:buFontTx/>
              <a:buNone/>
            </a:pPr>
            <a:r>
              <a:rPr lang="ar-SA" altLang="ar-SA" sz="3600" b="1">
                <a:solidFill>
                  <a:srgbClr val="00B050"/>
                </a:solidFill>
              </a:rPr>
              <a:t>حددي المتباينة ؟</a:t>
            </a:r>
          </a:p>
        </p:txBody>
      </p:sp>
      <p:sp>
        <p:nvSpPr>
          <p:cNvPr id="112" name="مربع نص 3">
            <a:extLst>
              <a:ext uri="{FF2B5EF4-FFF2-40B4-BE49-F238E27FC236}">
                <a16:creationId xmlns:a16="http://schemas.microsoft.com/office/drawing/2014/main" id="{CC59AC69-E50F-AD42-BBC2-C08C77B18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5929" y="4255393"/>
            <a:ext cx="41751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>
              <a:spcBef>
                <a:spcPct val="0"/>
              </a:spcBef>
              <a:buFontTx/>
              <a:buNone/>
            </a:pPr>
            <a:r>
              <a:rPr lang="ar-SA" altLang="ar-SA" sz="3600" b="1">
                <a:latin typeface="Calibri" panose="020F0502020204030204" pitchFamily="34" charset="0"/>
              </a:rPr>
              <a:t>الْفِتْنَةُ      الْقَتْلِ</a:t>
            </a:r>
            <a:endParaRPr lang="ar-SA" altLang="ar-SA" sz="3600" b="1">
              <a:solidFill>
                <a:srgbClr val="00B050"/>
              </a:solidFill>
            </a:endParaRPr>
          </a:p>
        </p:txBody>
      </p:sp>
      <p:sp>
        <p:nvSpPr>
          <p:cNvPr id="113" name="مستطيل 112">
            <a:extLst>
              <a:ext uri="{FF2B5EF4-FFF2-40B4-BE49-F238E27FC236}">
                <a16:creationId xmlns:a16="http://schemas.microsoft.com/office/drawing/2014/main" id="{DEFCFC31-B39C-554F-BF1E-EE7856BA49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3242" y="3987106"/>
            <a:ext cx="490537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SA" altLang="ar-SA" sz="6000"/>
              <a:t>﹤</a:t>
            </a:r>
          </a:p>
        </p:txBody>
      </p:sp>
      <p:pic>
        <p:nvPicPr>
          <p:cNvPr id="114" name="صورة 11">
            <a:extLst>
              <a:ext uri="{FF2B5EF4-FFF2-40B4-BE49-F238E27FC236}">
                <a16:creationId xmlns:a16="http://schemas.microsoft.com/office/drawing/2014/main" id="{443FDB2F-378D-8A4E-9282-B21F14ECB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7" t="11026" r="65617" b="75333"/>
          <a:stretch>
            <a:fillRect/>
          </a:stretch>
        </p:blipFill>
        <p:spPr bwMode="auto">
          <a:xfrm rot="20180263">
            <a:off x="1211764" y="3080513"/>
            <a:ext cx="3132138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5" name="مجموعة 10">
            <a:extLst>
              <a:ext uri="{FF2B5EF4-FFF2-40B4-BE49-F238E27FC236}">
                <a16:creationId xmlns:a16="http://schemas.microsoft.com/office/drawing/2014/main" id="{D5AB29B6-7F09-B743-89EB-A14ED6FD4DC1}"/>
              </a:ext>
            </a:extLst>
          </p:cNvPr>
          <p:cNvGrpSpPr>
            <a:grpSpLocks/>
          </p:cNvGrpSpPr>
          <p:nvPr/>
        </p:nvGrpSpPr>
        <p:grpSpPr bwMode="auto">
          <a:xfrm rot="-571414">
            <a:off x="2447379" y="4714181"/>
            <a:ext cx="3600450" cy="757237"/>
            <a:chOff x="3203848" y="248331"/>
            <a:chExt cx="3600400" cy="756878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16" name="مستطيل 115">
              <a:extLst>
                <a:ext uri="{FF2B5EF4-FFF2-40B4-BE49-F238E27FC236}">
                  <a16:creationId xmlns:a16="http://schemas.microsoft.com/office/drawing/2014/main" id="{9DDB36F0-7C39-A94B-A371-360A7A579BAB}"/>
                </a:ext>
              </a:extLst>
            </p:cNvPr>
            <p:cNvSpPr/>
            <p:nvPr/>
          </p:nvSpPr>
          <p:spPr>
            <a:xfrm>
              <a:off x="3203848" y="248331"/>
              <a:ext cx="3600400" cy="75687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>
                <a:defRPr/>
              </a:pPr>
              <a:endParaRPr lang="ar-SA"/>
            </a:p>
          </p:txBody>
        </p:sp>
        <p:sp>
          <p:nvSpPr>
            <p:cNvPr id="117" name="مستطيل 12">
              <a:extLst>
                <a:ext uri="{FF2B5EF4-FFF2-40B4-BE49-F238E27FC236}">
                  <a16:creationId xmlns:a16="http://schemas.microsoft.com/office/drawing/2014/main" id="{2DB2EAF7-8E28-A047-BBEC-6BE0444F85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64188" y="272827"/>
              <a:ext cx="466794" cy="70788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ar-SA" altLang="ar-SA" sz="4000"/>
                <a:t>≤</a:t>
              </a:r>
            </a:p>
          </p:txBody>
        </p:sp>
        <p:sp>
          <p:nvSpPr>
            <p:cNvPr id="118" name="مستطيل 13">
              <a:extLst>
                <a:ext uri="{FF2B5EF4-FFF2-40B4-BE49-F238E27FC236}">
                  <a16:creationId xmlns:a16="http://schemas.microsoft.com/office/drawing/2014/main" id="{06FCE69F-8F15-E742-9E8B-E9B27D6315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0591" y="252899"/>
              <a:ext cx="466794" cy="70788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ar-SA" altLang="ar-SA" sz="4000">
                  <a:solidFill>
                    <a:srgbClr val="C00000"/>
                  </a:solidFill>
                </a:rPr>
                <a:t>≥</a:t>
              </a:r>
            </a:p>
          </p:txBody>
        </p:sp>
        <p:sp>
          <p:nvSpPr>
            <p:cNvPr id="119" name="مستطيل 14">
              <a:extLst>
                <a:ext uri="{FF2B5EF4-FFF2-40B4-BE49-F238E27FC236}">
                  <a16:creationId xmlns:a16="http://schemas.microsoft.com/office/drawing/2014/main" id="{D9D9C291-64CC-B74D-9CF1-5ABA1F288C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0590" y="278099"/>
              <a:ext cx="484428" cy="70788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ar-SA" altLang="ar-SA" sz="4000">
                  <a:solidFill>
                    <a:srgbClr val="00B050"/>
                  </a:solidFill>
                </a:rPr>
                <a:t>&lt;</a:t>
              </a:r>
            </a:p>
          </p:txBody>
        </p:sp>
        <p:sp>
          <p:nvSpPr>
            <p:cNvPr id="120" name="مستطيل 119">
              <a:extLst>
                <a:ext uri="{FF2B5EF4-FFF2-40B4-BE49-F238E27FC236}">
                  <a16:creationId xmlns:a16="http://schemas.microsoft.com/office/drawing/2014/main" id="{1AD859BD-105A-6846-9293-5AF98429DD54}"/>
                </a:ext>
              </a:extLst>
            </p:cNvPr>
            <p:cNvSpPr/>
            <p:nvPr/>
          </p:nvSpPr>
          <p:spPr>
            <a:xfrm>
              <a:off x="3303739" y="267324"/>
              <a:ext cx="484180" cy="707689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ar-SA" sz="4000" dirty="0">
                  <a:solidFill>
                    <a:schemeClr val="accent6">
                      <a:lumMod val="75000"/>
                    </a:schemeClr>
                  </a:solidFill>
                </a:rPr>
                <a:t>&gt;</a:t>
              </a:r>
            </a:p>
          </p:txBody>
        </p:sp>
      </p:grpSp>
      <p:sp>
        <p:nvSpPr>
          <p:cNvPr id="121" name="مربع نص 16">
            <a:extLst>
              <a:ext uri="{FF2B5EF4-FFF2-40B4-BE49-F238E27FC236}">
                <a16:creationId xmlns:a16="http://schemas.microsoft.com/office/drawing/2014/main" id="{8C436954-C3A5-BF4E-B169-948B66B4C3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9054" y="5393631"/>
            <a:ext cx="1457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1800">
                <a:latin typeface="Beirut" pitchFamily="2" charset="-78"/>
                <a:cs typeface="Waseem" pitchFamily="2" charset="-78"/>
              </a:rPr>
              <a:t>اكبر من او يساوي</a:t>
            </a:r>
          </a:p>
        </p:txBody>
      </p:sp>
      <p:sp>
        <p:nvSpPr>
          <p:cNvPr id="122" name="مربع نص 17">
            <a:extLst>
              <a:ext uri="{FF2B5EF4-FFF2-40B4-BE49-F238E27FC236}">
                <a16:creationId xmlns:a16="http://schemas.microsoft.com/office/drawing/2014/main" id="{B8944C65-40BE-9541-AAB8-3CF327524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0117" y="4345881"/>
            <a:ext cx="1457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2000">
                <a:solidFill>
                  <a:srgbClr val="00B050"/>
                </a:solidFill>
                <a:latin typeface="Beirut" pitchFamily="2" charset="-78"/>
                <a:cs typeface="Waseem" pitchFamily="2" charset="-78"/>
              </a:rPr>
              <a:t>اصغر من</a:t>
            </a:r>
          </a:p>
        </p:txBody>
      </p:sp>
      <p:sp>
        <p:nvSpPr>
          <p:cNvPr id="123" name="مربع نص 18">
            <a:extLst>
              <a:ext uri="{FF2B5EF4-FFF2-40B4-BE49-F238E27FC236}">
                <a16:creationId xmlns:a16="http://schemas.microsoft.com/office/drawing/2014/main" id="{3A326DD5-4C58-DC48-858E-46A7AE438D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6179" y="5600006"/>
            <a:ext cx="1457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1800">
                <a:solidFill>
                  <a:srgbClr val="C00000"/>
                </a:solidFill>
                <a:latin typeface="Beirut" pitchFamily="2" charset="-78"/>
                <a:cs typeface="Waseem" pitchFamily="2" charset="-78"/>
              </a:rPr>
              <a:t>اصغر من او يساوي</a:t>
            </a:r>
          </a:p>
        </p:txBody>
      </p:sp>
      <p:sp>
        <p:nvSpPr>
          <p:cNvPr id="124" name="مربع نص 19">
            <a:extLst>
              <a:ext uri="{FF2B5EF4-FFF2-40B4-BE49-F238E27FC236}">
                <a16:creationId xmlns:a16="http://schemas.microsoft.com/office/drawing/2014/main" id="{1872B843-346D-1847-AFEB-7B801DFA77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0616" y="4510981"/>
            <a:ext cx="1457326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2000">
                <a:solidFill>
                  <a:schemeClr val="accent2"/>
                </a:solidFill>
                <a:latin typeface="Beirut" pitchFamily="2" charset="-78"/>
                <a:cs typeface="Waseem" pitchFamily="2" charset="-78"/>
              </a:rPr>
              <a:t>اكبر من</a:t>
            </a:r>
          </a:p>
        </p:txBody>
      </p:sp>
      <p:pic>
        <p:nvPicPr>
          <p:cNvPr id="125" name="صورة 2">
            <a:extLst>
              <a:ext uri="{FF2B5EF4-FFF2-40B4-BE49-F238E27FC236}">
                <a16:creationId xmlns:a16="http://schemas.microsoft.com/office/drawing/2014/main" id="{D8250737-D80B-084D-A2DA-D06F8E29E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77124">
            <a:off x="779122" y="989820"/>
            <a:ext cx="2892426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69B6A554-5AD8-394C-BC61-09A5C386A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386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23554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111" grpId="0"/>
      <p:bldP spid="112" grpId="0"/>
      <p:bldP spid="1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408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5909166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10016520" y="1175833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تحقق من فهمك</a:t>
            </a:r>
          </a:p>
        </p:txBody>
      </p:sp>
      <p:sp>
        <p:nvSpPr>
          <p:cNvPr id="110" name="AutoShape 13">
            <a:extLst>
              <a:ext uri="{FF2B5EF4-FFF2-40B4-BE49-F238E27FC236}">
                <a16:creationId xmlns:a16="http://schemas.microsoft.com/office/drawing/2014/main" id="{E222AD03-4D7E-0044-AF43-C7CB1CC3F9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8781" y="1011185"/>
            <a:ext cx="5364162" cy="611188"/>
          </a:xfrm>
          <a:prstGeom prst="octagon">
            <a:avLst>
              <a:gd name="adj" fmla="val 29287"/>
            </a:avLst>
          </a:prstGeom>
          <a:solidFill>
            <a:srgbClr val="FF99CC">
              <a:alpha val="3098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ar-SA" altLang="ar-SA" sz="2000" b="1" dirty="0"/>
              <a:t>حل المتباينة   ٢٢ &gt;  </a:t>
            </a:r>
            <a:r>
              <a:rPr lang="ar-SA" altLang="ar-SA" sz="2000" b="1" dirty="0" err="1"/>
              <a:t>م</a:t>
            </a:r>
            <a:r>
              <a:rPr lang="ar-SA" altLang="ar-SA" sz="2000" b="1" dirty="0"/>
              <a:t>  ــ  ٨   </a:t>
            </a:r>
            <a:r>
              <a:rPr lang="ar-SA" altLang="ar-SA" sz="2000" b="1" dirty="0">
                <a:solidFill>
                  <a:schemeClr val="accent2">
                    <a:lumMod val="75000"/>
                  </a:schemeClr>
                </a:solidFill>
              </a:rPr>
              <a:t>وتحقق من صحة الحل</a:t>
            </a:r>
            <a:endParaRPr lang="en-US" altLang="ar-SA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1" name="Rectangle 103">
            <a:extLst>
              <a:ext uri="{FF2B5EF4-FFF2-40B4-BE49-F238E27FC236}">
                <a16:creationId xmlns:a16="http://schemas.microsoft.com/office/drawing/2014/main" id="{839E40B9-A3FB-EF40-918A-58D938AE39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6116" y="2092273"/>
            <a:ext cx="5143599" cy="43195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0FF99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ar-SA" sz="2000" b="1"/>
          </a:p>
        </p:txBody>
      </p:sp>
      <p:sp>
        <p:nvSpPr>
          <p:cNvPr id="112" name="Rectangle 104">
            <a:extLst>
              <a:ext uri="{FF2B5EF4-FFF2-40B4-BE49-F238E27FC236}">
                <a16:creationId xmlns:a16="http://schemas.microsoft.com/office/drawing/2014/main" id="{74C55D10-2470-634A-B925-4C728E3736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6031" y="2092273"/>
            <a:ext cx="3494087" cy="42846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0FF99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ar-SA" sz="2000" b="1"/>
          </a:p>
        </p:txBody>
      </p:sp>
      <p:sp>
        <p:nvSpPr>
          <p:cNvPr id="113" name="Text Box 105">
            <a:extLst>
              <a:ext uri="{FF2B5EF4-FFF2-40B4-BE49-F238E27FC236}">
                <a16:creationId xmlns:a16="http://schemas.microsoft.com/office/drawing/2014/main" id="{189E444E-BA91-344D-93FF-80D0FAAB2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4293" y="2344685"/>
            <a:ext cx="21955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٢٢ &gt;  م  ــ  ٨</a:t>
            </a:r>
          </a:p>
        </p:txBody>
      </p:sp>
      <p:sp>
        <p:nvSpPr>
          <p:cNvPr id="114" name="Text Box 106">
            <a:extLst>
              <a:ext uri="{FF2B5EF4-FFF2-40B4-BE49-F238E27FC236}">
                <a16:creationId xmlns:a16="http://schemas.microsoft.com/office/drawing/2014/main" id="{F3583177-A1CC-764E-855A-3EEADAA61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3693" y="2632023"/>
            <a:ext cx="900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+ ٨</a:t>
            </a:r>
          </a:p>
        </p:txBody>
      </p:sp>
      <p:sp>
        <p:nvSpPr>
          <p:cNvPr id="115" name="Text Box 107">
            <a:extLst>
              <a:ext uri="{FF2B5EF4-FFF2-40B4-BE49-F238E27FC236}">
                <a16:creationId xmlns:a16="http://schemas.microsoft.com/office/drawing/2014/main" id="{576D21AC-873B-8A46-8273-C73FFDB826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4468" y="2632023"/>
            <a:ext cx="971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+ ٨</a:t>
            </a:r>
          </a:p>
        </p:txBody>
      </p:sp>
      <p:sp>
        <p:nvSpPr>
          <p:cNvPr id="116" name="Line 108">
            <a:extLst>
              <a:ext uri="{FF2B5EF4-FFF2-40B4-BE49-F238E27FC236}">
                <a16:creationId xmlns:a16="http://schemas.microsoft.com/office/drawing/2014/main" id="{2E479119-E208-D143-B2A3-9710C5C46E0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74293" y="3279723"/>
            <a:ext cx="23399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17" name="Line 109">
            <a:extLst>
              <a:ext uri="{FF2B5EF4-FFF2-40B4-BE49-F238E27FC236}">
                <a16:creationId xmlns:a16="http://schemas.microsoft.com/office/drawing/2014/main" id="{1DD4FD21-B97B-BA4A-B505-2F670016EBF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925168" y="2320873"/>
            <a:ext cx="144463" cy="7540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18" name="Text Box 110">
            <a:extLst>
              <a:ext uri="{FF2B5EF4-FFF2-40B4-BE49-F238E27FC236}">
                <a16:creationId xmlns:a16="http://schemas.microsoft.com/office/drawing/2014/main" id="{BE0495FD-8B84-D84E-AAC3-A21C5C3CD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7318" y="3435298"/>
            <a:ext cx="2232025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ar-SA" altLang="ar-SA" sz="2400" b="1" dirty="0">
                <a:solidFill>
                  <a:schemeClr val="accent2">
                    <a:lumMod val="75000"/>
                  </a:schemeClr>
                </a:solidFill>
              </a:rPr>
              <a:t>٣٠  &gt;  </a:t>
            </a:r>
            <a:r>
              <a:rPr lang="ar-SA" altLang="ar-SA" sz="2400" b="1" dirty="0" err="1">
                <a:solidFill>
                  <a:schemeClr val="accent2">
                    <a:lumMod val="75000"/>
                  </a:schemeClr>
                </a:solidFill>
              </a:rPr>
              <a:t>م</a:t>
            </a:r>
            <a:endParaRPr lang="ar-SA" altLang="ar-S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9" name="Text Box 111">
            <a:extLst>
              <a:ext uri="{FF2B5EF4-FFF2-40B4-BE49-F238E27FC236}">
                <a16:creationId xmlns:a16="http://schemas.microsoft.com/office/drawing/2014/main" id="{FAC6DFB6-E575-9E47-9125-F1A54DFAF4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8443" y="2354210"/>
            <a:ext cx="2916238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ar-SA" altLang="ar-SA" sz="2400" b="1" dirty="0">
                <a:solidFill>
                  <a:schemeClr val="accent2">
                    <a:lumMod val="75000"/>
                  </a:schemeClr>
                </a:solidFill>
              </a:rPr>
              <a:t>التحقق من صحة الحل</a:t>
            </a:r>
          </a:p>
        </p:txBody>
      </p:sp>
      <p:sp>
        <p:nvSpPr>
          <p:cNvPr id="120" name="Text Box 112">
            <a:extLst>
              <a:ext uri="{FF2B5EF4-FFF2-40B4-BE49-F238E27FC236}">
                <a16:creationId xmlns:a16="http://schemas.microsoft.com/office/drawing/2014/main" id="{499A492B-C2C4-0748-A480-B7F97368C2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8268" y="3451173"/>
            <a:ext cx="3240088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نعوض في المتباينة الأصلية بثلاثة أعداد مختلفة على أن يكون أحدها ٣٠ والعدد الثاني أكبر من ٣٠ والعدد الثالث أصغر من ٣٠</a:t>
            </a:r>
          </a:p>
        </p:txBody>
      </p:sp>
      <p:sp>
        <p:nvSpPr>
          <p:cNvPr id="121" name="Text Box 114">
            <a:extLst>
              <a:ext uri="{FF2B5EF4-FFF2-40B4-BE49-F238E27FC236}">
                <a16:creationId xmlns:a16="http://schemas.microsoft.com/office/drawing/2014/main" id="{9FA60526-C1F6-5C42-81BF-01F4B880E2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0606" y="4827535"/>
            <a:ext cx="4733925" cy="46196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ar-SA" altLang="ar-SA" sz="2400" b="1" dirty="0">
                <a:solidFill>
                  <a:schemeClr val="accent2">
                    <a:lumMod val="75000"/>
                  </a:schemeClr>
                </a:solidFill>
              </a:rPr>
              <a:t>{ </a:t>
            </a:r>
            <a:r>
              <a:rPr lang="ar-SA" altLang="ar-SA" sz="2000" b="1" dirty="0">
                <a:solidFill>
                  <a:schemeClr val="accent2">
                    <a:lumMod val="75000"/>
                  </a:schemeClr>
                </a:solidFill>
              </a:rPr>
              <a:t>كل الاعداد الأصغر من ٣٠  تكون العلاقة صحيحه</a:t>
            </a:r>
            <a:r>
              <a:rPr lang="ar-SA" altLang="ar-SA" sz="2400" b="1" dirty="0">
                <a:solidFill>
                  <a:schemeClr val="accent2">
                    <a:lumMod val="75000"/>
                  </a:schemeClr>
                </a:solidFill>
              </a:rPr>
              <a:t>  }</a:t>
            </a:r>
          </a:p>
        </p:txBody>
      </p:sp>
      <p:sp>
        <p:nvSpPr>
          <p:cNvPr id="122" name="Text Box 58">
            <a:extLst>
              <a:ext uri="{FF2B5EF4-FFF2-40B4-BE49-F238E27FC236}">
                <a16:creationId xmlns:a16="http://schemas.microsoft.com/office/drawing/2014/main" id="{E4126286-BF9D-7F4D-998E-E41437B592DA}"/>
              </a:ext>
            </a:extLst>
          </p:cNvPr>
          <p:cNvSpPr txBox="1">
            <a:spLocks noChangeArrowheads="1"/>
          </p:cNvSpPr>
          <p:nvPr/>
        </p:nvSpPr>
        <p:spPr bwMode="auto">
          <a:xfrm rot="363828">
            <a:off x="1327660" y="1611125"/>
            <a:ext cx="2827148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FF0000"/>
                </a:solidFill>
              </a:rPr>
              <a:t>الحل بالجمع أو الطرح</a:t>
            </a:r>
            <a:endParaRPr lang="en-US" altLang="ar-SA" sz="2400" b="1" dirty="0">
              <a:solidFill>
                <a:srgbClr val="FF0000"/>
              </a:solidFill>
            </a:endParaRPr>
          </a:p>
        </p:txBody>
      </p:sp>
      <p:sp>
        <p:nvSpPr>
          <p:cNvPr id="123" name="مربع نص 17">
            <a:extLst>
              <a:ext uri="{FF2B5EF4-FFF2-40B4-BE49-F238E27FC236}">
                <a16:creationId xmlns:a16="http://schemas.microsoft.com/office/drawing/2014/main" id="{9C2EB730-3AF6-8F4F-AD69-BF1C85661A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7006" y="1178145"/>
            <a:ext cx="1476375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SA" altLang="ar-SA" sz="1800" dirty="0"/>
              <a:t>١أ صـ١٢٤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C77091A0-2451-FC4D-BFC6-0710EA569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387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51246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2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9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8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8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  <p:bldP spid="111" grpId="0" animBg="1"/>
      <p:bldP spid="112" grpId="0" animBg="1"/>
      <p:bldP spid="113" grpId="0"/>
      <p:bldP spid="114" grpId="0"/>
      <p:bldP spid="115" grpId="0"/>
      <p:bldP spid="118" grpId="0"/>
      <p:bldP spid="119" grpId="0"/>
      <p:bldP spid="120" grpId="0"/>
      <p:bldP spid="121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1111</Words>
  <Application>Microsoft Macintosh PowerPoint</Application>
  <PresentationFormat>شاشة عريضة</PresentationFormat>
  <Paragraphs>253</Paragraphs>
  <Slides>25</Slides>
  <Notes>1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25</vt:i4>
      </vt:variant>
    </vt:vector>
  </HeadingPairs>
  <TitlesOfParts>
    <vt:vector size="32" baseType="lpstr">
      <vt:lpstr>18 Khebrat Musamim</vt:lpstr>
      <vt:lpstr>Aldhabi</vt:lpstr>
      <vt:lpstr>Arial</vt:lpstr>
      <vt:lpstr>Beirut</vt:lpstr>
      <vt:lpstr>Calibri</vt:lpstr>
      <vt:lpstr>Calibri Light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abeer saleh</dc:creator>
  <cp:lastModifiedBy>بتول فاضل</cp:lastModifiedBy>
  <cp:revision>26</cp:revision>
  <dcterms:created xsi:type="dcterms:W3CDTF">2021-03-26T03:03:36Z</dcterms:created>
  <dcterms:modified xsi:type="dcterms:W3CDTF">2021-11-27T12:47:06Z</dcterms:modified>
</cp:coreProperties>
</file>