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9"/>
  </p:notesMasterIdLst>
  <p:sldIdLst>
    <p:sldId id="278" r:id="rId2"/>
    <p:sldId id="273" r:id="rId3"/>
    <p:sldId id="379" r:id="rId4"/>
    <p:sldId id="360" r:id="rId5"/>
    <p:sldId id="258" r:id="rId6"/>
    <p:sldId id="350" r:id="rId7"/>
    <p:sldId id="380" r:id="rId8"/>
    <p:sldId id="381" r:id="rId9"/>
    <p:sldId id="383" r:id="rId10"/>
    <p:sldId id="384" r:id="rId11"/>
    <p:sldId id="385" r:id="rId12"/>
    <p:sldId id="386" r:id="rId13"/>
    <p:sldId id="389" r:id="rId14"/>
    <p:sldId id="390" r:id="rId15"/>
    <p:sldId id="387" r:id="rId16"/>
    <p:sldId id="388" r:id="rId17"/>
    <p:sldId id="38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8"/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1"/>
            <p14:sldId id="383"/>
            <p14:sldId id="384"/>
            <p14:sldId id="385"/>
            <p14:sldId id="386"/>
            <p14:sldId id="389"/>
            <p14:sldId id="390"/>
            <p14:sldId id="387"/>
            <p14:sldId id="388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0"/>
    <p:restoredTop sz="93451"/>
  </p:normalViewPr>
  <p:slideViewPr>
    <p:cSldViewPr snapToGrid="0" snapToObjects="1">
      <p:cViewPr varScale="1">
        <p:scale>
          <a:sx n="91" d="100"/>
          <a:sy n="91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5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24 جمادى الأولى،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4.jpeg"/><Relationship Id="rId39" Type="http://schemas.openxmlformats.org/officeDocument/2006/relationships/image" Target="../media/image260.png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7" Type="http://schemas.openxmlformats.org/officeDocument/2006/relationships/image" Target="../media/image9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2.wdp"/><Relationship Id="rId25" Type="http://schemas.openxmlformats.org/officeDocument/2006/relationships/image" Target="../media/image23.png"/><Relationship Id="rId33" Type="http://schemas.openxmlformats.org/officeDocument/2006/relationships/image" Target="../media/image240.png"/><Relationship Id="rId38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slide" Target="slide30.xml"/><Relationship Id="rId37" Type="http://schemas.openxmlformats.org/officeDocument/2006/relationships/image" Target="../media/image30.png"/><Relationship Id="rId5" Type="http://schemas.openxmlformats.org/officeDocument/2006/relationships/image" Target="../media/image7.gif"/><Relationship Id="rId15" Type="http://schemas.openxmlformats.org/officeDocument/2006/relationships/image" Target="../media/image15.png"/><Relationship Id="rId23" Type="http://schemas.openxmlformats.org/officeDocument/2006/relationships/image" Target="../media/image21.jpeg"/><Relationship Id="rId28" Type="http://schemas.openxmlformats.org/officeDocument/2006/relationships/image" Target="../media/image26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5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5.xml"/><Relationship Id="rId8" Type="http://schemas.openxmlformats.org/officeDocument/2006/relationships/image" Target="../media/image10.jpe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5.jpe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0"/>
            <a:ext cx="12052300" cy="65119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643467" y="1087061"/>
            <a:ext cx="5294716" cy="46838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6253817" y="891270"/>
            <a:ext cx="5294715" cy="507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7193024" y="3009900"/>
            <a:ext cx="3797300" cy="1015663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الثالث</a:t>
            </a: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التناسب والتشابه</a:t>
            </a:r>
            <a:endParaRPr lang="ar-SA" b="1" dirty="0">
              <a:solidFill>
                <a:srgbClr val="002060"/>
              </a:solidFill>
              <a:latin typeface="18 Khebrat Musamim" pitchFamily="2" charset="0"/>
              <a:cs typeface="18 Khebrat Musamim" pitchFamily="2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77011" y="5076595"/>
            <a:ext cx="1144040" cy="890134"/>
          </a:xfrm>
          <a:prstGeom prst="rect">
            <a:avLst/>
          </a:prstGeom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0FC012-EE87-7B4E-88C6-A6A8092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2400" y="5952412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6807142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2F50B7D-AAAA-EFC7-55AB-A24FD25FEBA3}"/>
              </a:ext>
            </a:extLst>
          </p:cNvPr>
          <p:cNvGrpSpPr>
            <a:grpSpLocks/>
          </p:cNvGrpSpPr>
          <p:nvPr/>
        </p:nvGrpSpPr>
        <p:grpSpPr bwMode="auto">
          <a:xfrm>
            <a:off x="3786851" y="-7010"/>
            <a:ext cx="48244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DCD7E42-EE63-0136-9EAB-94A7BB6E1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B3B5264E-C938-E83B-0B4A-98E57C1CE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  <p:sp>
        <p:nvSpPr>
          <p:cNvPr id="8" name="AutoShape 542">
            <a:extLst>
              <a:ext uri="{FF2B5EF4-FFF2-40B4-BE49-F238E27FC236}">
                <a16:creationId xmlns:a16="http://schemas.microsoft.com/office/drawing/2014/main" id="{AD69DD6E-CA07-73C7-53CD-567EF3A94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826" y="5538127"/>
            <a:ext cx="8064912" cy="83139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النسبة بين الكميات ثابتة ولذلك فإن كمية الماء تتناسب مع كمية السكر .</a:t>
            </a:r>
            <a:r>
              <a:rPr lang="en-US" altLang="en-US" sz="2400" b="1" dirty="0"/>
              <a:t>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BDB9BCB7-DF95-E015-0541-0A4C05D4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51" y="1410352"/>
            <a:ext cx="3890210" cy="1154906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2B0BA224-7297-D51E-6F4C-C07CBC40E0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64" y="692939"/>
            <a:ext cx="6059260" cy="723900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B94A7EC7-1DB5-8F86-EBAF-472688EB9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56" y="2641992"/>
            <a:ext cx="4419600" cy="1409700"/>
          </a:xfrm>
          <a:prstGeom prst="rect">
            <a:avLst/>
          </a:prstGeom>
        </p:spPr>
      </p:pic>
      <p:grpSp>
        <p:nvGrpSpPr>
          <p:cNvPr id="17" name="Group 544">
            <a:extLst>
              <a:ext uri="{FF2B5EF4-FFF2-40B4-BE49-F238E27FC236}">
                <a16:creationId xmlns:a16="http://schemas.microsoft.com/office/drawing/2014/main" id="{7A394605-BA56-5EB3-2F6F-591BFD200B68}"/>
              </a:ext>
            </a:extLst>
          </p:cNvPr>
          <p:cNvGrpSpPr>
            <a:grpSpLocks/>
          </p:cNvGrpSpPr>
          <p:nvPr/>
        </p:nvGrpSpPr>
        <p:grpSpPr bwMode="auto">
          <a:xfrm>
            <a:off x="8762075" y="4458627"/>
            <a:ext cx="1871663" cy="771525"/>
            <a:chOff x="4585" y="2886"/>
            <a:chExt cx="975" cy="486"/>
          </a:xfrm>
        </p:grpSpPr>
        <p:sp>
          <p:nvSpPr>
            <p:cNvPr id="18" name="AutoShape 441">
              <a:extLst>
                <a:ext uri="{FF2B5EF4-FFF2-40B4-BE49-F238E27FC236}">
                  <a16:creationId xmlns:a16="http://schemas.microsoft.com/office/drawing/2014/main" id="{232C31EF-11EB-5794-C545-E7B41A407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503">
              <a:extLst>
                <a:ext uri="{FF2B5EF4-FFF2-40B4-BE49-F238E27FC236}">
                  <a16:creationId xmlns:a16="http://schemas.microsoft.com/office/drawing/2014/main" id="{CDFA6A39-56C6-28FA-5EDB-FEB4ABD59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21" name="Group 504">
                <a:extLst>
                  <a:ext uri="{FF2B5EF4-FFF2-40B4-BE49-F238E27FC236}">
                    <a16:creationId xmlns:a16="http://schemas.microsoft.com/office/drawing/2014/main" id="{51D29F12-BEE1-ADCB-AA1E-AAA336D4E7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3" name="Text Box 505">
                  <a:extLst>
                    <a:ext uri="{FF2B5EF4-FFF2-40B4-BE49-F238E27FC236}">
                      <a16:creationId xmlns:a16="http://schemas.microsoft.com/office/drawing/2014/main" id="{37F5539E-79F9-2D89-E2D8-235B98D92F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rtl="0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٠</a:t>
                  </a:r>
                  <a:r>
                    <a:rPr lang="en-US" altLang="en-US" sz="2400" b="1" dirty="0">
                      <a:solidFill>
                        <a:srgbClr val="000000"/>
                      </a:solidFill>
                    </a:rPr>
                    <a:t>,</a:t>
                  </a: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Text Box 506">
                  <a:extLst>
                    <a:ext uri="{FF2B5EF4-FFF2-40B4-BE49-F238E27FC236}">
                      <a16:creationId xmlns:a16="http://schemas.microsoft.com/office/drawing/2014/main" id="{476AB549-C926-3368-8EB9-45FB387DAA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507">
                  <a:extLst>
                    <a:ext uri="{FF2B5EF4-FFF2-40B4-BE49-F238E27FC236}">
                      <a16:creationId xmlns:a16="http://schemas.microsoft.com/office/drawing/2014/main" id="{AB56D67C-4264-380D-7DF1-585F5A791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Text Box 508">
                <a:extLst>
                  <a:ext uri="{FF2B5EF4-FFF2-40B4-BE49-F238E27FC236}">
                    <a16:creationId xmlns:a16="http://schemas.microsoft.com/office/drawing/2014/main" id="{41D0F393-6CD6-2C3E-E9C0-4C1980F6B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0" name="Text Box 509">
              <a:extLst>
                <a:ext uri="{FF2B5EF4-FFF2-40B4-BE49-F238E27FC236}">
                  <a16:creationId xmlns:a16="http://schemas.microsoft.com/office/drawing/2014/main" id="{7F7BFBAC-34C7-F029-E284-E2157CBB1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94"/>
              <a:ext cx="4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٠.٢٥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6" name="Group 545">
            <a:extLst>
              <a:ext uri="{FF2B5EF4-FFF2-40B4-BE49-F238E27FC236}">
                <a16:creationId xmlns:a16="http://schemas.microsoft.com/office/drawing/2014/main" id="{E24FD9B1-E734-80C4-1D55-03C18A2B8A45}"/>
              </a:ext>
            </a:extLst>
          </p:cNvPr>
          <p:cNvGrpSpPr>
            <a:grpSpLocks/>
          </p:cNvGrpSpPr>
          <p:nvPr/>
        </p:nvGrpSpPr>
        <p:grpSpPr bwMode="auto">
          <a:xfrm>
            <a:off x="7002600" y="4462165"/>
            <a:ext cx="1673224" cy="771525"/>
            <a:chOff x="3418" y="2886"/>
            <a:chExt cx="1054" cy="486"/>
          </a:xfrm>
        </p:grpSpPr>
        <p:sp>
          <p:nvSpPr>
            <p:cNvPr id="27" name="AutoShape 510">
              <a:extLst>
                <a:ext uri="{FF2B5EF4-FFF2-40B4-BE49-F238E27FC236}">
                  <a16:creationId xmlns:a16="http://schemas.microsoft.com/office/drawing/2014/main" id="{700BA277-B402-A5AE-CA8F-C11819173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8" name="Group 511">
              <a:extLst>
                <a:ext uri="{FF2B5EF4-FFF2-40B4-BE49-F238E27FC236}">
                  <a16:creationId xmlns:a16="http://schemas.microsoft.com/office/drawing/2014/main" id="{9EF5CE40-8E22-6417-6170-AF7170E688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30" name="Group 512">
                <a:extLst>
                  <a:ext uri="{FF2B5EF4-FFF2-40B4-BE49-F238E27FC236}">
                    <a16:creationId xmlns:a16="http://schemas.microsoft.com/office/drawing/2014/main" id="{672C3CCF-C6A2-82FF-744E-D82A05EBD1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2" name="Text Box 513">
                  <a:extLst>
                    <a:ext uri="{FF2B5EF4-FFF2-40B4-BE49-F238E27FC236}">
                      <a16:creationId xmlns:a16="http://schemas.microsoft.com/office/drawing/2014/main" id="{F3FFB8CA-3646-BFF1-4032-BDC96FA357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Text Box 514">
                  <a:extLst>
                    <a:ext uri="{FF2B5EF4-FFF2-40B4-BE49-F238E27FC236}">
                      <a16:creationId xmlns:a16="http://schemas.microsoft.com/office/drawing/2014/main" id="{A6AEC6DF-FA69-086A-4C64-6A92F7648B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Line 515">
                  <a:extLst>
                    <a:ext uri="{FF2B5EF4-FFF2-40B4-BE49-F238E27FC236}">
                      <a16:creationId xmlns:a16="http://schemas.microsoft.com/office/drawing/2014/main" id="{CF127C2B-442F-26E8-DB4F-7D867F0E1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1" name="Text Box 516">
                <a:extLst>
                  <a:ext uri="{FF2B5EF4-FFF2-40B4-BE49-F238E27FC236}">
                    <a16:creationId xmlns:a16="http://schemas.microsoft.com/office/drawing/2014/main" id="{FE1EE57D-A056-6E74-38B1-41E8E8BC1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9" name="Text Box 517">
              <a:extLst>
                <a:ext uri="{FF2B5EF4-FFF2-40B4-BE49-F238E27FC236}">
                  <a16:creationId xmlns:a16="http://schemas.microsoft.com/office/drawing/2014/main" id="{7D746F4B-7E84-DCF6-0EEE-86C225CA6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8" y="3000"/>
              <a:ext cx="5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٠.٢٥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5" name="Group 546">
            <a:extLst>
              <a:ext uri="{FF2B5EF4-FFF2-40B4-BE49-F238E27FC236}">
                <a16:creationId xmlns:a16="http://schemas.microsoft.com/office/drawing/2014/main" id="{2AEAF740-937F-D66D-297E-5BC7794C4396}"/>
              </a:ext>
            </a:extLst>
          </p:cNvPr>
          <p:cNvGrpSpPr>
            <a:grpSpLocks/>
          </p:cNvGrpSpPr>
          <p:nvPr/>
        </p:nvGrpSpPr>
        <p:grpSpPr bwMode="auto">
          <a:xfrm>
            <a:off x="5412980" y="4458627"/>
            <a:ext cx="1674812" cy="771525"/>
            <a:chOff x="2327" y="2886"/>
            <a:chExt cx="1055" cy="486"/>
          </a:xfrm>
        </p:grpSpPr>
        <p:sp>
          <p:nvSpPr>
            <p:cNvPr id="36" name="AutoShape 518">
              <a:extLst>
                <a:ext uri="{FF2B5EF4-FFF2-40B4-BE49-F238E27FC236}">
                  <a16:creationId xmlns:a16="http://schemas.microsoft.com/office/drawing/2014/main" id="{0619752D-2116-19D6-D3E7-87D6BF168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519">
              <a:extLst>
                <a:ext uri="{FF2B5EF4-FFF2-40B4-BE49-F238E27FC236}">
                  <a16:creationId xmlns:a16="http://schemas.microsoft.com/office/drawing/2014/main" id="{0CE1B2EA-90FD-3DAC-0247-77A532364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39" name="Group 520">
                <a:extLst>
                  <a:ext uri="{FF2B5EF4-FFF2-40B4-BE49-F238E27FC236}">
                    <a16:creationId xmlns:a16="http://schemas.microsoft.com/office/drawing/2014/main" id="{20A5745F-A68D-EC2E-BBCF-AE8BE18CCB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1" name="Text Box 521">
                  <a:extLst>
                    <a:ext uri="{FF2B5EF4-FFF2-40B4-BE49-F238E27FC236}">
                      <a16:creationId xmlns:a16="http://schemas.microsoft.com/office/drawing/2014/main" id="{CED57BFB-8331-0F56-F76B-F3FA8FC19C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١.٥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Text Box 522">
                  <a:extLst>
                    <a:ext uri="{FF2B5EF4-FFF2-40B4-BE49-F238E27FC236}">
                      <a16:creationId xmlns:a16="http://schemas.microsoft.com/office/drawing/2014/main" id="{360AF824-A79D-12FB-D072-F14F4DE6DD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Line 523">
                  <a:extLst>
                    <a:ext uri="{FF2B5EF4-FFF2-40B4-BE49-F238E27FC236}">
                      <a16:creationId xmlns:a16="http://schemas.microsoft.com/office/drawing/2014/main" id="{474EDD44-A259-50A4-3195-459617429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0" name="Text Box 524">
                <a:extLst>
                  <a:ext uri="{FF2B5EF4-FFF2-40B4-BE49-F238E27FC236}">
                    <a16:creationId xmlns:a16="http://schemas.microsoft.com/office/drawing/2014/main" id="{FD054934-8D04-B65B-53AC-C15D2B14E1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8" name="Text Box 525">
              <a:extLst>
                <a:ext uri="{FF2B5EF4-FFF2-40B4-BE49-F238E27FC236}">
                  <a16:creationId xmlns:a16="http://schemas.microsoft.com/office/drawing/2014/main" id="{8732CEF5-EF26-553A-ADCD-2B497147C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" y="2994"/>
              <a:ext cx="46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200" b="1" dirty="0">
                  <a:solidFill>
                    <a:srgbClr val="FF3300"/>
                  </a:solidFill>
                </a:rPr>
                <a:t>٠.٢٥</a:t>
              </a:r>
              <a:endParaRPr lang="en-US" altLang="en-US" sz="22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4" name="Group 547">
            <a:extLst>
              <a:ext uri="{FF2B5EF4-FFF2-40B4-BE49-F238E27FC236}">
                <a16:creationId xmlns:a16="http://schemas.microsoft.com/office/drawing/2014/main" id="{483D0606-E355-BC3A-38CF-9D1665F831A3}"/>
              </a:ext>
            </a:extLst>
          </p:cNvPr>
          <p:cNvGrpSpPr>
            <a:grpSpLocks/>
          </p:cNvGrpSpPr>
          <p:nvPr/>
        </p:nvGrpSpPr>
        <p:grpSpPr bwMode="auto">
          <a:xfrm>
            <a:off x="3541149" y="4458630"/>
            <a:ext cx="1907813" cy="800604"/>
            <a:chOff x="1241" y="2886"/>
            <a:chExt cx="1053" cy="468"/>
          </a:xfrm>
        </p:grpSpPr>
        <p:sp>
          <p:nvSpPr>
            <p:cNvPr id="45" name="AutoShape 526">
              <a:extLst>
                <a:ext uri="{FF2B5EF4-FFF2-40B4-BE49-F238E27FC236}">
                  <a16:creationId xmlns:a16="http://schemas.microsoft.com/office/drawing/2014/main" id="{189BFC14-F87F-B661-8080-38BFCFBEE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6" name="Group 527">
              <a:extLst>
                <a:ext uri="{FF2B5EF4-FFF2-40B4-BE49-F238E27FC236}">
                  <a16:creationId xmlns:a16="http://schemas.microsoft.com/office/drawing/2014/main" id="{0E97DBD9-C083-EBFE-95FB-D0583B6B2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" y="2894"/>
              <a:ext cx="700" cy="460"/>
              <a:chOff x="4894" y="2931"/>
              <a:chExt cx="700" cy="460"/>
            </a:xfrm>
          </p:grpSpPr>
          <p:grpSp>
            <p:nvGrpSpPr>
              <p:cNvPr id="48" name="Group 528">
                <a:extLst>
                  <a:ext uri="{FF2B5EF4-FFF2-40B4-BE49-F238E27FC236}">
                    <a16:creationId xmlns:a16="http://schemas.microsoft.com/office/drawing/2014/main" id="{F0EDA808-9080-C900-6218-B69641B5E1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60"/>
                <a:chOff x="3742" y="2341"/>
                <a:chExt cx="363" cy="460"/>
              </a:xfrm>
            </p:grpSpPr>
            <p:sp>
              <p:nvSpPr>
                <p:cNvPr id="50" name="Text Box 529">
                  <a:extLst>
                    <a:ext uri="{FF2B5EF4-FFF2-40B4-BE49-F238E27FC236}">
                      <a16:creationId xmlns:a16="http://schemas.microsoft.com/office/drawing/2014/main" id="{738A5DCD-2EFE-FEB4-36CF-A28CFF16E3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Text Box 530">
                  <a:extLst>
                    <a:ext uri="{FF2B5EF4-FFF2-40B4-BE49-F238E27FC236}">
                      <a16:creationId xmlns:a16="http://schemas.microsoft.com/office/drawing/2014/main" id="{0B4344F8-DD0A-AB0F-6F29-4972897CE4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Line 531">
                  <a:extLst>
                    <a:ext uri="{FF2B5EF4-FFF2-40B4-BE49-F238E27FC236}">
                      <a16:creationId xmlns:a16="http://schemas.microsoft.com/office/drawing/2014/main" id="{F15E27D4-CD07-304A-BA4D-796BAD62A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9" name="Text Box 532">
                <a:extLst>
                  <a:ext uri="{FF2B5EF4-FFF2-40B4-BE49-F238E27FC236}">
                    <a16:creationId xmlns:a16="http://schemas.microsoft.com/office/drawing/2014/main" id="{6BFCF8C7-5627-B506-A115-CAC2C726A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7" name="Text Box 533">
              <a:extLst>
                <a:ext uri="{FF2B5EF4-FFF2-40B4-BE49-F238E27FC236}">
                  <a16:creationId xmlns:a16="http://schemas.microsoft.com/office/drawing/2014/main" id="{CAD1A7D7-317B-A848-084F-DA71A40F5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" y="3010"/>
              <a:ext cx="49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٠.٢٥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472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44463" y="307193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942910" y="1699066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5B973B06-B262-55A5-0D8D-63E219477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482" y="951416"/>
            <a:ext cx="7777163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مع راشد بداية العام الدراسي ٤٢٠ ريالا . إذا ادخر ٢٠ ريالا كل أسبوع . </a:t>
            </a:r>
          </a:p>
          <a:p>
            <a:r>
              <a:rPr lang="ar-SA" altLang="en-US" sz="2400" b="1" dirty="0"/>
              <a:t>فهل يتناسب المبلغ الإجمالي لكل أسبوع مع عدد الأسابيع ؟ وضح .</a:t>
            </a:r>
            <a:endParaRPr lang="en-US" altLang="en-US" sz="2400" b="1" dirty="0"/>
          </a:p>
        </p:txBody>
      </p:sp>
      <p:graphicFrame>
        <p:nvGraphicFramePr>
          <p:cNvPr id="4" name="Group 8">
            <a:extLst>
              <a:ext uri="{FF2B5EF4-FFF2-40B4-BE49-F238E27FC236}">
                <a16:creationId xmlns:a16="http://schemas.microsoft.com/office/drawing/2014/main" id="{4C7258E7-3F1C-3704-64A3-4C06122D8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97357"/>
              </p:ext>
            </p:extLst>
          </p:nvPr>
        </p:nvGraphicFramePr>
        <p:xfrm>
          <a:off x="2011757" y="2392866"/>
          <a:ext cx="8497888" cy="1439863"/>
        </p:xfrm>
        <a:graphic>
          <a:graphicData uri="http://schemas.openxmlformats.org/drawingml/2006/table">
            <a:tbl>
              <a:tblPr rtl="1"/>
              <a:tblGrid>
                <a:gridCol w="1439863">
                  <a:extLst>
                    <a:ext uri="{9D8B030D-6E8A-4147-A177-3AD203B41FA5}">
                      <a16:colId xmlns:a16="http://schemas.microsoft.com/office/drawing/2014/main" val="2464840360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3293152047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648962592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360496516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426603711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123241801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الأسبوع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4647494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المبلغ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8014526"/>
                  </a:ext>
                </a:extLst>
              </a:tr>
            </a:tbl>
          </a:graphicData>
        </a:graphic>
      </p:graphicFrame>
      <p:sp>
        <p:nvSpPr>
          <p:cNvPr id="5" name="Text Box 31">
            <a:extLst>
              <a:ext uri="{FF2B5EF4-FFF2-40B4-BE49-F238E27FC236}">
                <a16:creationId xmlns:a16="http://schemas.microsoft.com/office/drawing/2014/main" id="{71A25570-9848-081E-9BD3-02065809B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557" y="322789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٤٤٠</a:t>
            </a:r>
            <a:endParaRPr lang="en-US" altLang="en-US" sz="2400" b="1" dirty="0"/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9700ABEE-2ACA-7028-FB54-31F5C28E6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270" y="322947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٤٦٠</a:t>
            </a:r>
            <a:endParaRPr lang="en-US" altLang="en-US" sz="2400" b="1" dirty="0"/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8583C1AF-4845-4396-BE66-3E03C06F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270" y="322947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٤٨٠</a:t>
            </a:r>
            <a:endParaRPr lang="en-US" altLang="en-US" sz="2400" b="1" dirty="0"/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036D4296-12DF-45C4-54AC-34609218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982" y="323106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٥٠٠</a:t>
            </a:r>
            <a:endParaRPr lang="en-US" altLang="en-US" sz="2400" b="1" dirty="0"/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FA3F690D-6577-0011-59B1-87F8D3A53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120" y="322947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٥٢٠</a:t>
            </a:r>
            <a:endParaRPr lang="en-US" altLang="en-US" sz="2400" b="1" dirty="0"/>
          </a:p>
        </p:txBody>
      </p:sp>
      <p:grpSp>
        <p:nvGrpSpPr>
          <p:cNvPr id="16" name="Group 83">
            <a:extLst>
              <a:ext uri="{FF2B5EF4-FFF2-40B4-BE49-F238E27FC236}">
                <a16:creationId xmlns:a16="http://schemas.microsoft.com/office/drawing/2014/main" id="{0DD89314-0FFA-F566-1CDD-9E1B4E5B2285}"/>
              </a:ext>
            </a:extLst>
          </p:cNvPr>
          <p:cNvGrpSpPr>
            <a:grpSpLocks/>
          </p:cNvGrpSpPr>
          <p:nvPr/>
        </p:nvGrpSpPr>
        <p:grpSpPr bwMode="auto">
          <a:xfrm>
            <a:off x="8911032" y="4335966"/>
            <a:ext cx="1676400" cy="771525"/>
            <a:chOff x="4504" y="2886"/>
            <a:chExt cx="1056" cy="486"/>
          </a:xfrm>
        </p:grpSpPr>
        <p:sp>
          <p:nvSpPr>
            <p:cNvPr id="17" name="AutoShape 37">
              <a:extLst>
                <a:ext uri="{FF2B5EF4-FFF2-40B4-BE49-F238E27FC236}">
                  <a16:creationId xmlns:a16="http://schemas.microsoft.com/office/drawing/2014/main" id="{A1E55870-78B7-413C-987B-27F1764DF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38">
              <a:extLst>
                <a:ext uri="{FF2B5EF4-FFF2-40B4-BE49-F238E27FC236}">
                  <a16:creationId xmlns:a16="http://schemas.microsoft.com/office/drawing/2014/main" id="{3A56DF27-023D-2397-EAD3-5F0ECF5A4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20" name="Group 39">
                <a:extLst>
                  <a:ext uri="{FF2B5EF4-FFF2-40B4-BE49-F238E27FC236}">
                    <a16:creationId xmlns:a16="http://schemas.microsoft.com/office/drawing/2014/main" id="{57BC7983-8BAF-C984-3655-CBAC709732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2" name="Text Box 40">
                  <a:extLst>
                    <a:ext uri="{FF2B5EF4-FFF2-40B4-BE49-F238E27FC236}">
                      <a16:creationId xmlns:a16="http://schemas.microsoft.com/office/drawing/2014/main" id="{084D87AD-7C84-52E2-B7E0-99B7808FF6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٤٤٠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 Box 41">
                  <a:extLst>
                    <a:ext uri="{FF2B5EF4-FFF2-40B4-BE49-F238E27FC236}">
                      <a16:creationId xmlns:a16="http://schemas.microsoft.com/office/drawing/2014/main" id="{884447C7-848E-1EAE-A7CC-41254FEF07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42">
                  <a:extLst>
                    <a:ext uri="{FF2B5EF4-FFF2-40B4-BE49-F238E27FC236}">
                      <a16:creationId xmlns:a16="http://schemas.microsoft.com/office/drawing/2014/main" id="{7C43BA44-A3EB-5C0A-2080-422825792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" name="Text Box 43">
                <a:extLst>
                  <a:ext uri="{FF2B5EF4-FFF2-40B4-BE49-F238E27FC236}">
                    <a16:creationId xmlns:a16="http://schemas.microsoft.com/office/drawing/2014/main" id="{64659B64-1102-1B95-842A-3864F4F3E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19" name="Text Box 44">
              <a:extLst>
                <a:ext uri="{FF2B5EF4-FFF2-40B4-BE49-F238E27FC236}">
                  <a16:creationId xmlns:a16="http://schemas.microsoft.com/office/drawing/2014/main" id="{49A77870-B56B-3E1D-985A-109F8C4E1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٤٤٠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5" name="Group 84">
            <a:extLst>
              <a:ext uri="{FF2B5EF4-FFF2-40B4-BE49-F238E27FC236}">
                <a16:creationId xmlns:a16="http://schemas.microsoft.com/office/drawing/2014/main" id="{E0489E05-485D-0F63-0E7D-8F65FFC57F67}"/>
              </a:ext>
            </a:extLst>
          </p:cNvPr>
          <p:cNvGrpSpPr>
            <a:grpSpLocks/>
          </p:cNvGrpSpPr>
          <p:nvPr/>
        </p:nvGrpSpPr>
        <p:grpSpPr bwMode="auto">
          <a:xfrm>
            <a:off x="7225107" y="4335966"/>
            <a:ext cx="1635125" cy="771525"/>
            <a:chOff x="3442" y="2886"/>
            <a:chExt cx="1030" cy="486"/>
          </a:xfrm>
        </p:grpSpPr>
        <p:sp>
          <p:nvSpPr>
            <p:cNvPr id="26" name="AutoShape 46">
              <a:extLst>
                <a:ext uri="{FF2B5EF4-FFF2-40B4-BE49-F238E27FC236}">
                  <a16:creationId xmlns:a16="http://schemas.microsoft.com/office/drawing/2014/main" id="{9BA4D2A8-AF2B-4547-CD10-779C941BC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D0B60A0A-F83D-1A97-9090-23B1926C5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29" name="Group 48">
                <a:extLst>
                  <a:ext uri="{FF2B5EF4-FFF2-40B4-BE49-F238E27FC236}">
                    <a16:creationId xmlns:a16="http://schemas.microsoft.com/office/drawing/2014/main" id="{711D387F-7D44-C48D-E0ED-8324AEC823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1" name="Text Box 49">
                  <a:extLst>
                    <a:ext uri="{FF2B5EF4-FFF2-40B4-BE49-F238E27FC236}">
                      <a16:creationId xmlns:a16="http://schemas.microsoft.com/office/drawing/2014/main" id="{C706A54B-0C35-A1D4-387C-C2791F84CF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٤٦٠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Text Box 50">
                  <a:extLst>
                    <a:ext uri="{FF2B5EF4-FFF2-40B4-BE49-F238E27FC236}">
                      <a16:creationId xmlns:a16="http://schemas.microsoft.com/office/drawing/2014/main" id="{19DFD334-3ECA-FFF8-46E7-923628D3B5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51">
                  <a:extLst>
                    <a:ext uri="{FF2B5EF4-FFF2-40B4-BE49-F238E27FC236}">
                      <a16:creationId xmlns:a16="http://schemas.microsoft.com/office/drawing/2014/main" id="{20A863AB-687E-9BF5-B11C-E0671A8056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0" name="Text Box 52">
                <a:extLst>
                  <a:ext uri="{FF2B5EF4-FFF2-40B4-BE49-F238E27FC236}">
                    <a16:creationId xmlns:a16="http://schemas.microsoft.com/office/drawing/2014/main" id="{FD0CAA37-0FB4-FF9E-F3CB-2935B55B14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8" name="Text Box 53">
              <a:extLst>
                <a:ext uri="{FF2B5EF4-FFF2-40B4-BE49-F238E27FC236}">
                  <a16:creationId xmlns:a16="http://schemas.microsoft.com/office/drawing/2014/main" id="{94765390-D3FF-05C1-C1E3-7B6BFF80A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٢٣٠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4" name="Group 87">
            <a:extLst>
              <a:ext uri="{FF2B5EF4-FFF2-40B4-BE49-F238E27FC236}">
                <a16:creationId xmlns:a16="http://schemas.microsoft.com/office/drawing/2014/main" id="{B106D794-6D20-6173-C9D7-B21D8AC4247B}"/>
              </a:ext>
            </a:extLst>
          </p:cNvPr>
          <p:cNvGrpSpPr>
            <a:grpSpLocks/>
          </p:cNvGrpSpPr>
          <p:nvPr/>
        </p:nvGrpSpPr>
        <p:grpSpPr bwMode="auto">
          <a:xfrm>
            <a:off x="5469332" y="4335966"/>
            <a:ext cx="1660525" cy="771525"/>
            <a:chOff x="2336" y="2886"/>
            <a:chExt cx="1046" cy="486"/>
          </a:xfrm>
        </p:grpSpPr>
        <p:sp>
          <p:nvSpPr>
            <p:cNvPr id="35" name="AutoShape 55">
              <a:extLst>
                <a:ext uri="{FF2B5EF4-FFF2-40B4-BE49-F238E27FC236}">
                  <a16:creationId xmlns:a16="http://schemas.microsoft.com/office/drawing/2014/main" id="{E4E78BA5-D937-C421-E26E-29DCE14AE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56">
              <a:extLst>
                <a:ext uri="{FF2B5EF4-FFF2-40B4-BE49-F238E27FC236}">
                  <a16:creationId xmlns:a16="http://schemas.microsoft.com/office/drawing/2014/main" id="{9C9E1687-E230-28DF-9D24-E3FF67106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38" name="Group 57">
                <a:extLst>
                  <a:ext uri="{FF2B5EF4-FFF2-40B4-BE49-F238E27FC236}">
                    <a16:creationId xmlns:a16="http://schemas.microsoft.com/office/drawing/2014/main" id="{01457931-DA20-0823-8C05-02C13E130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0" name="Text Box 58">
                  <a:extLst>
                    <a:ext uri="{FF2B5EF4-FFF2-40B4-BE49-F238E27FC236}">
                      <a16:creationId xmlns:a16="http://schemas.microsoft.com/office/drawing/2014/main" id="{31E5461E-0D40-BEE5-3616-D0A29844B0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٤٨٠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Text Box 59">
                  <a:extLst>
                    <a:ext uri="{FF2B5EF4-FFF2-40B4-BE49-F238E27FC236}">
                      <a16:creationId xmlns:a16="http://schemas.microsoft.com/office/drawing/2014/main" id="{B6085E3F-6125-28A6-F3D5-97D1A5AD21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60">
                  <a:extLst>
                    <a:ext uri="{FF2B5EF4-FFF2-40B4-BE49-F238E27FC236}">
                      <a16:creationId xmlns:a16="http://schemas.microsoft.com/office/drawing/2014/main" id="{2ED423C4-DD44-7981-0B14-38B4EE9255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9" name="Text Box 61">
                <a:extLst>
                  <a:ext uri="{FF2B5EF4-FFF2-40B4-BE49-F238E27FC236}">
                    <a16:creationId xmlns:a16="http://schemas.microsoft.com/office/drawing/2014/main" id="{41DC98F7-EB84-300C-F725-A0360A40C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7" name="Text Box 62">
              <a:extLst>
                <a:ext uri="{FF2B5EF4-FFF2-40B4-BE49-F238E27FC236}">
                  <a16:creationId xmlns:a16="http://schemas.microsoft.com/office/drawing/2014/main" id="{A4043037-19B4-EAE2-EC0E-F07B2750E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١٦٠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3" name="Group 85">
            <a:extLst>
              <a:ext uri="{FF2B5EF4-FFF2-40B4-BE49-F238E27FC236}">
                <a16:creationId xmlns:a16="http://schemas.microsoft.com/office/drawing/2014/main" id="{313F0A7E-615D-D2FF-BC1B-7D5B8E8E7527}"/>
              </a:ext>
            </a:extLst>
          </p:cNvPr>
          <p:cNvGrpSpPr>
            <a:grpSpLocks/>
          </p:cNvGrpSpPr>
          <p:nvPr/>
        </p:nvGrpSpPr>
        <p:grpSpPr bwMode="auto">
          <a:xfrm>
            <a:off x="3754832" y="4335966"/>
            <a:ext cx="1647825" cy="771525"/>
            <a:chOff x="1256" y="2886"/>
            <a:chExt cx="1038" cy="486"/>
          </a:xfrm>
        </p:grpSpPr>
        <p:sp>
          <p:nvSpPr>
            <p:cNvPr id="44" name="AutoShape 64">
              <a:extLst>
                <a:ext uri="{FF2B5EF4-FFF2-40B4-BE49-F238E27FC236}">
                  <a16:creationId xmlns:a16="http://schemas.microsoft.com/office/drawing/2014/main" id="{2130A780-CBDB-5C94-1B6E-19B85005F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F0F7E1C9-8333-6801-F781-17EA2E64F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" y="2894"/>
              <a:ext cx="700" cy="478"/>
              <a:chOff x="4894" y="2931"/>
              <a:chExt cx="700" cy="478"/>
            </a:xfrm>
          </p:grpSpPr>
          <p:grpSp>
            <p:nvGrpSpPr>
              <p:cNvPr id="47" name="Group 66">
                <a:extLst>
                  <a:ext uri="{FF2B5EF4-FFF2-40B4-BE49-F238E27FC236}">
                    <a16:creationId xmlns:a16="http://schemas.microsoft.com/office/drawing/2014/main" id="{434A5B41-1365-526C-A647-BFF0984FE6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9" name="Text Box 67">
                  <a:extLst>
                    <a:ext uri="{FF2B5EF4-FFF2-40B4-BE49-F238E27FC236}">
                      <a16:creationId xmlns:a16="http://schemas.microsoft.com/office/drawing/2014/main" id="{67981724-9F39-249E-30E1-BFF42DFFBA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٥٠٠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Text Box 68">
                  <a:extLst>
                    <a:ext uri="{FF2B5EF4-FFF2-40B4-BE49-F238E27FC236}">
                      <a16:creationId xmlns:a16="http://schemas.microsoft.com/office/drawing/2014/main" id="{ED156DEA-859D-4807-3822-C59FAD296A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69">
                  <a:extLst>
                    <a:ext uri="{FF2B5EF4-FFF2-40B4-BE49-F238E27FC236}">
                      <a16:creationId xmlns:a16="http://schemas.microsoft.com/office/drawing/2014/main" id="{08F8E59E-E2BD-95C0-8173-B9A4D8B91B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8" name="Text Box 70">
                <a:extLst>
                  <a:ext uri="{FF2B5EF4-FFF2-40B4-BE49-F238E27FC236}">
                    <a16:creationId xmlns:a16="http://schemas.microsoft.com/office/drawing/2014/main" id="{7DECE0F0-27C1-72A9-610A-203130B88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6" name="Text Box 71">
              <a:extLst>
                <a:ext uri="{FF2B5EF4-FFF2-40B4-BE49-F238E27FC236}">
                  <a16:creationId xmlns:a16="http://schemas.microsoft.com/office/drawing/2014/main" id="{D9355CEC-667F-7229-ECDF-41ECCD717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١٢٥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52" name="Group 86">
            <a:extLst>
              <a:ext uri="{FF2B5EF4-FFF2-40B4-BE49-F238E27FC236}">
                <a16:creationId xmlns:a16="http://schemas.microsoft.com/office/drawing/2014/main" id="{D8D86A0C-C4B6-9B6C-9C36-268135D237D1}"/>
              </a:ext>
            </a:extLst>
          </p:cNvPr>
          <p:cNvGrpSpPr>
            <a:grpSpLocks/>
          </p:cNvGrpSpPr>
          <p:nvPr/>
        </p:nvGrpSpPr>
        <p:grpSpPr bwMode="auto">
          <a:xfrm>
            <a:off x="2026045" y="4337554"/>
            <a:ext cx="1649412" cy="771525"/>
            <a:chOff x="167" y="2887"/>
            <a:chExt cx="1039" cy="486"/>
          </a:xfrm>
        </p:grpSpPr>
        <p:sp>
          <p:nvSpPr>
            <p:cNvPr id="53" name="AutoShape 73">
              <a:extLst>
                <a:ext uri="{FF2B5EF4-FFF2-40B4-BE49-F238E27FC236}">
                  <a16:creationId xmlns:a16="http://schemas.microsoft.com/office/drawing/2014/main" id="{87857DFD-4382-DAC3-319D-7AF7311A6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74">
              <a:extLst>
                <a:ext uri="{FF2B5EF4-FFF2-40B4-BE49-F238E27FC236}">
                  <a16:creationId xmlns:a16="http://schemas.microsoft.com/office/drawing/2014/main" id="{96C3F583-74A1-5CDF-A049-70BB75323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2895"/>
              <a:ext cx="700" cy="478"/>
              <a:chOff x="4894" y="2931"/>
              <a:chExt cx="700" cy="478"/>
            </a:xfrm>
          </p:grpSpPr>
          <p:grpSp>
            <p:nvGrpSpPr>
              <p:cNvPr id="56" name="Group 75">
                <a:extLst>
                  <a:ext uri="{FF2B5EF4-FFF2-40B4-BE49-F238E27FC236}">
                    <a16:creationId xmlns:a16="http://schemas.microsoft.com/office/drawing/2014/main" id="{A698300B-8EE9-3CD1-3B69-D29E20ADA7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8" name="Text Box 76">
                  <a:extLst>
                    <a:ext uri="{FF2B5EF4-FFF2-40B4-BE49-F238E27FC236}">
                      <a16:creationId xmlns:a16="http://schemas.microsoft.com/office/drawing/2014/main" id="{72C12F87-A583-07F2-C983-C21950BEDB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٥٢٠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Text Box 77">
                  <a:extLst>
                    <a:ext uri="{FF2B5EF4-FFF2-40B4-BE49-F238E27FC236}">
                      <a16:creationId xmlns:a16="http://schemas.microsoft.com/office/drawing/2014/main" id="{DB4AA28C-697E-A4D1-E0A8-D6CD144DF9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Line 78">
                  <a:extLst>
                    <a:ext uri="{FF2B5EF4-FFF2-40B4-BE49-F238E27FC236}">
                      <a16:creationId xmlns:a16="http://schemas.microsoft.com/office/drawing/2014/main" id="{D689488B-6430-24B4-CBB8-0F9BA9B70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7" name="Text Box 79">
                <a:extLst>
                  <a:ext uri="{FF2B5EF4-FFF2-40B4-BE49-F238E27FC236}">
                    <a16:creationId xmlns:a16="http://schemas.microsoft.com/office/drawing/2014/main" id="{38BC504D-1002-85E2-57BF-D5A0FB99E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5" name="Text Box 80">
              <a:extLst>
                <a:ext uri="{FF2B5EF4-FFF2-40B4-BE49-F238E27FC236}">
                  <a16:creationId xmlns:a16="http://schemas.microsoft.com/office/drawing/2014/main" id="{747E4691-DA22-E34B-EA91-FCF14A5B3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١٠٥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61" name="AutoShape 81">
            <a:extLst>
              <a:ext uri="{FF2B5EF4-FFF2-40B4-BE49-F238E27FC236}">
                <a16:creationId xmlns:a16="http://schemas.microsoft.com/office/drawing/2014/main" id="{EAD3F0C8-EE0C-C0C0-294B-57E08168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920" y="5704391"/>
            <a:ext cx="77835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النسبة بين الكميات ليست ثابتة ولذلك فإن المبلغ لا يتناسب مع عدد الأسابيع .</a:t>
            </a:r>
            <a:r>
              <a:rPr lang="en-US" altLang="en-US" sz="2400" b="1"/>
              <a:t> </a:t>
            </a:r>
          </a:p>
        </p:txBody>
      </p:sp>
      <p:grpSp>
        <p:nvGrpSpPr>
          <p:cNvPr id="63" name="Group 88">
            <a:extLst>
              <a:ext uri="{FF2B5EF4-FFF2-40B4-BE49-F238E27FC236}">
                <a16:creationId xmlns:a16="http://schemas.microsoft.com/office/drawing/2014/main" id="{4E74582A-FC74-5D11-068F-8758D9C0B4A1}"/>
              </a:ext>
            </a:extLst>
          </p:cNvPr>
          <p:cNvGrpSpPr>
            <a:grpSpLocks/>
          </p:cNvGrpSpPr>
          <p:nvPr/>
        </p:nvGrpSpPr>
        <p:grpSpPr bwMode="auto">
          <a:xfrm>
            <a:off x="3740545" y="159254"/>
            <a:ext cx="4824412" cy="579437"/>
            <a:chOff x="1669" y="452"/>
            <a:chExt cx="1996" cy="365"/>
          </a:xfrm>
        </p:grpSpPr>
        <p:sp>
          <p:nvSpPr>
            <p:cNvPr id="64" name="AutoShape 89">
              <a:extLst>
                <a:ext uri="{FF2B5EF4-FFF2-40B4-BE49-F238E27FC236}">
                  <a16:creationId xmlns:a16="http://schemas.microsoft.com/office/drawing/2014/main" id="{EABB9131-1824-715D-26DE-95D8E8AAE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90">
              <a:extLst>
                <a:ext uri="{FF2B5EF4-FFF2-40B4-BE49-F238E27FC236}">
                  <a16:creationId xmlns:a16="http://schemas.microsoft.com/office/drawing/2014/main" id="{31602DCB-3BD1-5037-D923-15D037DC2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311945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1" grpId="0"/>
      <p:bldP spid="13" grpId="0"/>
      <p:bldP spid="14" grpId="0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29BF6DE-0970-B570-DFE0-59EE158D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988" y="982673"/>
            <a:ext cx="6840537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يشرب الفيل البالغ ٢٢٥ لترا من الماء كل يوم تقريبا . </a:t>
            </a:r>
          </a:p>
          <a:p>
            <a:r>
              <a:rPr lang="ar-SA" altLang="en-US" sz="2400" b="1" dirty="0"/>
              <a:t>هل يتناسب عدد الأيام مع عدد لترات الماء التي يشربها الفيل ؟</a:t>
            </a:r>
            <a:endParaRPr lang="en-US" altLang="en-US" sz="2400" b="1" dirty="0"/>
          </a:p>
        </p:txBody>
      </p:sp>
      <p:graphicFrame>
        <p:nvGraphicFramePr>
          <p:cNvPr id="4" name="Group 125">
            <a:extLst>
              <a:ext uri="{FF2B5EF4-FFF2-40B4-BE49-F238E27FC236}">
                <a16:creationId xmlns:a16="http://schemas.microsoft.com/office/drawing/2014/main" id="{1B1D7649-47F0-ECF4-FCFA-9281BADFD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37619"/>
              </p:ext>
            </p:extLst>
          </p:nvPr>
        </p:nvGraphicFramePr>
        <p:xfrm>
          <a:off x="2618473" y="2409836"/>
          <a:ext cx="7081837" cy="1439863"/>
        </p:xfrm>
        <a:graphic>
          <a:graphicData uri="http://schemas.openxmlformats.org/drawingml/2006/table">
            <a:tbl>
              <a:tblPr rtl="1"/>
              <a:tblGrid>
                <a:gridCol w="1439862">
                  <a:extLst>
                    <a:ext uri="{9D8B030D-6E8A-4147-A177-3AD203B41FA5}">
                      <a16:colId xmlns:a16="http://schemas.microsoft.com/office/drawing/2014/main" val="1642117757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val="422189116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18313059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124665204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352666469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الأيام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6978579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لترات الماء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5305838"/>
                  </a:ext>
                </a:extLst>
              </a:tr>
            </a:tbl>
          </a:graphicData>
        </a:graphic>
      </p:graphicFrame>
      <p:sp>
        <p:nvSpPr>
          <p:cNvPr id="5" name="Text Box 30">
            <a:extLst>
              <a:ext uri="{FF2B5EF4-FFF2-40B4-BE49-F238E27FC236}">
                <a16:creationId xmlns:a16="http://schemas.microsoft.com/office/drawing/2014/main" id="{52F1558B-B6BA-14F0-BD70-84D24947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985" y="324486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٢٢٥</a:t>
            </a:r>
            <a:endParaRPr lang="en-US" altLang="en-US" sz="2400" b="1" dirty="0"/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FF5ECCCF-0A3B-4B53-C223-64163377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698" y="324644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٤٥٠</a:t>
            </a:r>
            <a:endParaRPr lang="en-US" altLang="en-US" sz="2400" b="1" dirty="0"/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9501F08C-898A-DEA5-59CD-5919320B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698" y="324644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٦٧٥</a:t>
            </a:r>
            <a:endParaRPr lang="en-US" altLang="en-US" sz="2400" b="1" dirty="0"/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EB62E34E-3C7E-28E8-3C51-975C2475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410" y="324803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٩٠٠</a:t>
            </a:r>
            <a:endParaRPr lang="en-US" altLang="en-US" sz="2400" b="1" dirty="0"/>
          </a:p>
        </p:txBody>
      </p:sp>
      <p:sp>
        <p:nvSpPr>
          <p:cNvPr id="14" name="AutoShape 80">
            <a:extLst>
              <a:ext uri="{FF2B5EF4-FFF2-40B4-BE49-F238E27FC236}">
                <a16:creationId xmlns:a16="http://schemas.microsoft.com/office/drawing/2014/main" id="{DCE7F1C3-9937-9BC7-B786-AB79FAEF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260" y="5721361"/>
            <a:ext cx="7783513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النسبة بين الكميات ثابتة ولذلك فإن عدد الأيام يتناسب مع عدد لترات الماء .</a:t>
            </a:r>
            <a:r>
              <a:rPr lang="en-US" altLang="en-US" sz="2400" b="1"/>
              <a:t> </a:t>
            </a:r>
          </a:p>
        </p:txBody>
      </p:sp>
      <p:grpSp>
        <p:nvGrpSpPr>
          <p:cNvPr id="16" name="Group 88">
            <a:extLst>
              <a:ext uri="{FF2B5EF4-FFF2-40B4-BE49-F238E27FC236}">
                <a16:creationId xmlns:a16="http://schemas.microsoft.com/office/drawing/2014/main" id="{A9F85593-70CC-D004-D380-B55BDD1D04F0}"/>
              </a:ext>
            </a:extLst>
          </p:cNvPr>
          <p:cNvGrpSpPr>
            <a:grpSpLocks/>
          </p:cNvGrpSpPr>
          <p:nvPr/>
        </p:nvGrpSpPr>
        <p:grpSpPr bwMode="auto">
          <a:xfrm>
            <a:off x="8162023" y="4352936"/>
            <a:ext cx="1806575" cy="787400"/>
            <a:chOff x="4422" y="2704"/>
            <a:chExt cx="1138" cy="496"/>
          </a:xfrm>
        </p:grpSpPr>
        <p:sp>
          <p:nvSpPr>
            <p:cNvPr id="17" name="AutoShape 36">
              <a:extLst>
                <a:ext uri="{FF2B5EF4-FFF2-40B4-BE49-F238E27FC236}">
                  <a16:creationId xmlns:a16="http://schemas.microsoft.com/office/drawing/2014/main" id="{A6A3E579-3EA7-84D1-AC99-89A6FB88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37">
              <a:extLst>
                <a:ext uri="{FF2B5EF4-FFF2-40B4-BE49-F238E27FC236}">
                  <a16:creationId xmlns:a16="http://schemas.microsoft.com/office/drawing/2014/main" id="{53D59DDF-3F35-77B9-14A2-22120D90B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23" name="Group 38">
                <a:extLst>
                  <a:ext uri="{FF2B5EF4-FFF2-40B4-BE49-F238E27FC236}">
                    <a16:creationId xmlns:a16="http://schemas.microsoft.com/office/drawing/2014/main" id="{1C1BA319-75F1-D2A5-E3DE-2F37F9E820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5" name="Text Box 39">
                  <a:extLst>
                    <a:ext uri="{FF2B5EF4-FFF2-40B4-BE49-F238E27FC236}">
                      <a16:creationId xmlns:a16="http://schemas.microsoft.com/office/drawing/2014/main" id="{F776251E-BF0A-852B-E9BF-7A3D6596D1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Text Box 40">
                  <a:extLst>
                    <a:ext uri="{FF2B5EF4-FFF2-40B4-BE49-F238E27FC236}">
                      <a16:creationId xmlns:a16="http://schemas.microsoft.com/office/drawing/2014/main" id="{0F0AFBDB-61D5-F9B9-E920-DECA7783B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٢٢٥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Line 41">
                  <a:extLst>
                    <a:ext uri="{FF2B5EF4-FFF2-40B4-BE49-F238E27FC236}">
                      <a16:creationId xmlns:a16="http://schemas.microsoft.com/office/drawing/2014/main" id="{1992AE54-CCD6-4F49-FA8B-3CA2EE35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4" name="Text Box 42">
                <a:extLst>
                  <a:ext uri="{FF2B5EF4-FFF2-40B4-BE49-F238E27FC236}">
                    <a16:creationId xmlns:a16="http://schemas.microsoft.com/office/drawing/2014/main" id="{3585C3BB-64FF-1BFC-FF05-CEDE05620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grpSp>
          <p:nvGrpSpPr>
            <p:cNvPr id="19" name="Group 83">
              <a:extLst>
                <a:ext uri="{FF2B5EF4-FFF2-40B4-BE49-F238E27FC236}">
                  <a16:creationId xmlns:a16="http://schemas.microsoft.com/office/drawing/2014/main" id="{E4FDDCDA-FF72-592A-3FBF-CC5F9A777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722"/>
              <a:ext cx="537" cy="478"/>
              <a:chOff x="3742" y="2341"/>
              <a:chExt cx="363" cy="478"/>
            </a:xfrm>
          </p:grpSpPr>
          <p:sp>
            <p:nvSpPr>
              <p:cNvPr id="20" name="Text Box 84">
                <a:extLst>
                  <a:ext uri="{FF2B5EF4-FFF2-40B4-BE49-F238E27FC236}">
                    <a16:creationId xmlns:a16="http://schemas.microsoft.com/office/drawing/2014/main" id="{D364C5E5-E283-DD30-FE83-F2D36165C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21" name="Text Box 85">
                <a:extLst>
                  <a:ext uri="{FF2B5EF4-FFF2-40B4-BE49-F238E27FC236}">
                    <a16:creationId xmlns:a16="http://schemas.microsoft.com/office/drawing/2014/main" id="{69736566-BEEB-2673-95A4-2B37B54E9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٢٢٥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22" name="Line 86">
                <a:extLst>
                  <a:ext uri="{FF2B5EF4-FFF2-40B4-BE49-F238E27FC236}">
                    <a16:creationId xmlns:a16="http://schemas.microsoft.com/office/drawing/2014/main" id="{A6ABFA16-A692-8AF3-F4DF-E3053D862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D07254CB-E6C6-9CDE-0772-0D486FC82CA6}"/>
              </a:ext>
            </a:extLst>
          </p:cNvPr>
          <p:cNvGrpSpPr>
            <a:grpSpLocks/>
          </p:cNvGrpSpPr>
          <p:nvPr/>
        </p:nvGrpSpPr>
        <p:grpSpPr bwMode="auto">
          <a:xfrm>
            <a:off x="6218923" y="4352936"/>
            <a:ext cx="1806575" cy="787400"/>
            <a:chOff x="4422" y="2704"/>
            <a:chExt cx="1138" cy="496"/>
          </a:xfrm>
        </p:grpSpPr>
        <p:sp>
          <p:nvSpPr>
            <p:cNvPr id="29" name="AutoShape 90">
              <a:extLst>
                <a:ext uri="{FF2B5EF4-FFF2-40B4-BE49-F238E27FC236}">
                  <a16:creationId xmlns:a16="http://schemas.microsoft.com/office/drawing/2014/main" id="{187F20A2-3803-41F8-3BB1-072390A2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91">
              <a:extLst>
                <a:ext uri="{FF2B5EF4-FFF2-40B4-BE49-F238E27FC236}">
                  <a16:creationId xmlns:a16="http://schemas.microsoft.com/office/drawing/2014/main" id="{7D9CFE02-BD64-887B-891E-2E1699338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35" name="Group 92">
                <a:extLst>
                  <a:ext uri="{FF2B5EF4-FFF2-40B4-BE49-F238E27FC236}">
                    <a16:creationId xmlns:a16="http://schemas.microsoft.com/office/drawing/2014/main" id="{890CC058-36E7-CE86-186D-45751F8DE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7" name="Text Box 93">
                  <a:extLst>
                    <a:ext uri="{FF2B5EF4-FFF2-40B4-BE49-F238E27FC236}">
                      <a16:creationId xmlns:a16="http://schemas.microsoft.com/office/drawing/2014/main" id="{298FCB99-3761-A479-DA6E-2AA892BFDE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Text Box 94">
                  <a:extLst>
                    <a:ext uri="{FF2B5EF4-FFF2-40B4-BE49-F238E27FC236}">
                      <a16:creationId xmlns:a16="http://schemas.microsoft.com/office/drawing/2014/main" id="{0DE5BBC8-DCB0-9A1D-821E-AED52F9C92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٤٥٠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95">
                  <a:extLst>
                    <a:ext uri="{FF2B5EF4-FFF2-40B4-BE49-F238E27FC236}">
                      <a16:creationId xmlns:a16="http://schemas.microsoft.com/office/drawing/2014/main" id="{5F596ABE-942B-C4E0-76A0-F497247B7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Text Box 96">
                <a:extLst>
                  <a:ext uri="{FF2B5EF4-FFF2-40B4-BE49-F238E27FC236}">
                    <a16:creationId xmlns:a16="http://schemas.microsoft.com/office/drawing/2014/main" id="{7A7B7594-5484-370E-4FD4-885961F8B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grpSp>
          <p:nvGrpSpPr>
            <p:cNvPr id="31" name="Group 97">
              <a:extLst>
                <a:ext uri="{FF2B5EF4-FFF2-40B4-BE49-F238E27FC236}">
                  <a16:creationId xmlns:a16="http://schemas.microsoft.com/office/drawing/2014/main" id="{F04E1488-91E4-F2E9-2187-B065B3FD7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722"/>
              <a:ext cx="537" cy="478"/>
              <a:chOff x="3742" y="2341"/>
              <a:chExt cx="363" cy="478"/>
            </a:xfrm>
          </p:grpSpPr>
          <p:sp>
            <p:nvSpPr>
              <p:cNvPr id="32" name="Text Box 98">
                <a:extLst>
                  <a:ext uri="{FF2B5EF4-FFF2-40B4-BE49-F238E27FC236}">
                    <a16:creationId xmlns:a16="http://schemas.microsoft.com/office/drawing/2014/main" id="{6F47B0B2-597D-A05B-36FB-C17ADE02F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3" name="Text Box 99">
                <a:extLst>
                  <a:ext uri="{FF2B5EF4-FFF2-40B4-BE49-F238E27FC236}">
                    <a16:creationId xmlns:a16="http://schemas.microsoft.com/office/drawing/2014/main" id="{83A0561B-DD88-C367-0078-95FEF4322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٢٢٥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4" name="Line 100">
                <a:extLst>
                  <a:ext uri="{FF2B5EF4-FFF2-40B4-BE49-F238E27FC236}">
                    <a16:creationId xmlns:a16="http://schemas.microsoft.com/office/drawing/2014/main" id="{DD873323-09D3-EF65-B367-88216175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" name="Group 101">
            <a:extLst>
              <a:ext uri="{FF2B5EF4-FFF2-40B4-BE49-F238E27FC236}">
                <a16:creationId xmlns:a16="http://schemas.microsoft.com/office/drawing/2014/main" id="{7B539B8B-B196-3BE9-6D0D-58E891DE6601}"/>
              </a:ext>
            </a:extLst>
          </p:cNvPr>
          <p:cNvGrpSpPr>
            <a:grpSpLocks/>
          </p:cNvGrpSpPr>
          <p:nvPr/>
        </p:nvGrpSpPr>
        <p:grpSpPr bwMode="auto">
          <a:xfrm>
            <a:off x="4272648" y="4352936"/>
            <a:ext cx="1806575" cy="787400"/>
            <a:chOff x="4422" y="2704"/>
            <a:chExt cx="1138" cy="496"/>
          </a:xfrm>
        </p:grpSpPr>
        <p:sp>
          <p:nvSpPr>
            <p:cNvPr id="41" name="AutoShape 102">
              <a:extLst>
                <a:ext uri="{FF2B5EF4-FFF2-40B4-BE49-F238E27FC236}">
                  <a16:creationId xmlns:a16="http://schemas.microsoft.com/office/drawing/2014/main" id="{62B97F5D-0B53-2B50-7426-149520068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103">
              <a:extLst>
                <a:ext uri="{FF2B5EF4-FFF2-40B4-BE49-F238E27FC236}">
                  <a16:creationId xmlns:a16="http://schemas.microsoft.com/office/drawing/2014/main" id="{88869F15-1466-23D2-BD5C-2EF97D454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47" name="Group 104">
                <a:extLst>
                  <a:ext uri="{FF2B5EF4-FFF2-40B4-BE49-F238E27FC236}">
                    <a16:creationId xmlns:a16="http://schemas.microsoft.com/office/drawing/2014/main" id="{CF671A21-A5F4-8150-113B-CEB4BE86E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9" name="Text Box 105">
                  <a:extLst>
                    <a:ext uri="{FF2B5EF4-FFF2-40B4-BE49-F238E27FC236}">
                      <a16:creationId xmlns:a16="http://schemas.microsoft.com/office/drawing/2014/main" id="{052EB6F9-B6D6-9421-1276-97E72905E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Text Box 106">
                  <a:extLst>
                    <a:ext uri="{FF2B5EF4-FFF2-40B4-BE49-F238E27FC236}">
                      <a16:creationId xmlns:a16="http://schemas.microsoft.com/office/drawing/2014/main" id="{2939F0B6-511D-EF3B-C978-75CFE1EF4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٦٧٥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107">
                  <a:extLst>
                    <a:ext uri="{FF2B5EF4-FFF2-40B4-BE49-F238E27FC236}">
                      <a16:creationId xmlns:a16="http://schemas.microsoft.com/office/drawing/2014/main" id="{CFD6FC38-41FF-81CA-832B-61211773A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08">
                <a:extLst>
                  <a:ext uri="{FF2B5EF4-FFF2-40B4-BE49-F238E27FC236}">
                    <a16:creationId xmlns:a16="http://schemas.microsoft.com/office/drawing/2014/main" id="{7F66AEB5-3613-97C6-0BFC-1CC7CA713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grpSp>
          <p:nvGrpSpPr>
            <p:cNvPr id="43" name="Group 109">
              <a:extLst>
                <a:ext uri="{FF2B5EF4-FFF2-40B4-BE49-F238E27FC236}">
                  <a16:creationId xmlns:a16="http://schemas.microsoft.com/office/drawing/2014/main" id="{F38F8133-2457-A4BB-A5C6-6B69DCB58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722"/>
              <a:ext cx="537" cy="478"/>
              <a:chOff x="3742" y="2341"/>
              <a:chExt cx="363" cy="478"/>
            </a:xfrm>
          </p:grpSpPr>
          <p:sp>
            <p:nvSpPr>
              <p:cNvPr id="44" name="Text Box 110">
                <a:extLst>
                  <a:ext uri="{FF2B5EF4-FFF2-40B4-BE49-F238E27FC236}">
                    <a16:creationId xmlns:a16="http://schemas.microsoft.com/office/drawing/2014/main" id="{9E3AC654-B29F-E858-0304-4C316D835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5" name="Text Box 111">
                <a:extLst>
                  <a:ext uri="{FF2B5EF4-FFF2-40B4-BE49-F238E27FC236}">
                    <a16:creationId xmlns:a16="http://schemas.microsoft.com/office/drawing/2014/main" id="{B87686B1-B944-D04D-9F7A-9610F1FB0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٢٢٥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6" name="Line 112">
                <a:extLst>
                  <a:ext uri="{FF2B5EF4-FFF2-40B4-BE49-F238E27FC236}">
                    <a16:creationId xmlns:a16="http://schemas.microsoft.com/office/drawing/2014/main" id="{8BE841DE-EBB3-2D81-EA0F-F59F3A567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2" name="Group 113">
            <a:extLst>
              <a:ext uri="{FF2B5EF4-FFF2-40B4-BE49-F238E27FC236}">
                <a16:creationId xmlns:a16="http://schemas.microsoft.com/office/drawing/2014/main" id="{57DC1B6C-D73E-AFB4-25D7-B8D43C0CF5C4}"/>
              </a:ext>
            </a:extLst>
          </p:cNvPr>
          <p:cNvGrpSpPr>
            <a:grpSpLocks/>
          </p:cNvGrpSpPr>
          <p:nvPr/>
        </p:nvGrpSpPr>
        <p:grpSpPr bwMode="auto">
          <a:xfrm>
            <a:off x="2329548" y="4352936"/>
            <a:ext cx="1806575" cy="787400"/>
            <a:chOff x="4422" y="2704"/>
            <a:chExt cx="1138" cy="496"/>
          </a:xfrm>
        </p:grpSpPr>
        <p:sp>
          <p:nvSpPr>
            <p:cNvPr id="53" name="AutoShape 114">
              <a:extLst>
                <a:ext uri="{FF2B5EF4-FFF2-40B4-BE49-F238E27FC236}">
                  <a16:creationId xmlns:a16="http://schemas.microsoft.com/office/drawing/2014/main" id="{846C9C01-76A5-161E-8688-426E07597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115">
              <a:extLst>
                <a:ext uri="{FF2B5EF4-FFF2-40B4-BE49-F238E27FC236}">
                  <a16:creationId xmlns:a16="http://schemas.microsoft.com/office/drawing/2014/main" id="{820BF073-4C2F-FF8A-1B76-6774A2AE3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59" name="Group 116">
                <a:extLst>
                  <a:ext uri="{FF2B5EF4-FFF2-40B4-BE49-F238E27FC236}">
                    <a16:creationId xmlns:a16="http://schemas.microsoft.com/office/drawing/2014/main" id="{31BC83FC-0EFB-407F-7CAB-9015845E3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61" name="Text Box 117">
                  <a:extLst>
                    <a:ext uri="{FF2B5EF4-FFF2-40B4-BE49-F238E27FC236}">
                      <a16:creationId xmlns:a16="http://schemas.microsoft.com/office/drawing/2014/main" id="{150C5026-0783-D4DB-5B19-A207C8046E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Text Box 118">
                  <a:extLst>
                    <a:ext uri="{FF2B5EF4-FFF2-40B4-BE49-F238E27FC236}">
                      <a16:creationId xmlns:a16="http://schemas.microsoft.com/office/drawing/2014/main" id="{4D07FD91-46B5-8D31-9B66-D0F271DD0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٩٠٠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Line 119">
                  <a:extLst>
                    <a:ext uri="{FF2B5EF4-FFF2-40B4-BE49-F238E27FC236}">
                      <a16:creationId xmlns:a16="http://schemas.microsoft.com/office/drawing/2014/main" id="{9E3C6958-3F16-35DA-A801-83D3F16A5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0" name="Text Box 120">
                <a:extLst>
                  <a:ext uri="{FF2B5EF4-FFF2-40B4-BE49-F238E27FC236}">
                    <a16:creationId xmlns:a16="http://schemas.microsoft.com/office/drawing/2014/main" id="{63EC1763-C3F6-056E-ED3E-4C05A0A19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grpSp>
          <p:nvGrpSpPr>
            <p:cNvPr id="55" name="Group 121">
              <a:extLst>
                <a:ext uri="{FF2B5EF4-FFF2-40B4-BE49-F238E27FC236}">
                  <a16:creationId xmlns:a16="http://schemas.microsoft.com/office/drawing/2014/main" id="{CD4D3978-1C2A-4601-DF5D-FC6089B4B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722"/>
              <a:ext cx="537" cy="478"/>
              <a:chOff x="3742" y="2341"/>
              <a:chExt cx="363" cy="478"/>
            </a:xfrm>
          </p:grpSpPr>
          <p:sp>
            <p:nvSpPr>
              <p:cNvPr id="56" name="Text Box 122">
                <a:extLst>
                  <a:ext uri="{FF2B5EF4-FFF2-40B4-BE49-F238E27FC236}">
                    <a16:creationId xmlns:a16="http://schemas.microsoft.com/office/drawing/2014/main" id="{20AEB6B5-2CFA-4599-B257-F8EDC63DA7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57" name="Text Box 123">
                <a:extLst>
                  <a:ext uri="{FF2B5EF4-FFF2-40B4-BE49-F238E27FC236}">
                    <a16:creationId xmlns:a16="http://schemas.microsoft.com/office/drawing/2014/main" id="{D5B1B37A-B3C1-8DFE-8998-ED86B9E0E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٢٢٥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58" name="Line 124">
                <a:extLst>
                  <a:ext uri="{FF2B5EF4-FFF2-40B4-BE49-F238E27FC236}">
                    <a16:creationId xmlns:a16="http://schemas.microsoft.com/office/drawing/2014/main" id="{D778143D-ABB2-6E73-DA8F-B5EE30DB3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5" name="Group 128">
            <a:extLst>
              <a:ext uri="{FF2B5EF4-FFF2-40B4-BE49-F238E27FC236}">
                <a16:creationId xmlns:a16="http://schemas.microsoft.com/office/drawing/2014/main" id="{E3BA9132-A352-1CF3-6886-1E9789DE82F8}"/>
              </a:ext>
            </a:extLst>
          </p:cNvPr>
          <p:cNvGrpSpPr>
            <a:grpSpLocks/>
          </p:cNvGrpSpPr>
          <p:nvPr/>
        </p:nvGrpSpPr>
        <p:grpSpPr bwMode="auto">
          <a:xfrm>
            <a:off x="3482073" y="176224"/>
            <a:ext cx="4824412" cy="579437"/>
            <a:chOff x="1669" y="452"/>
            <a:chExt cx="1996" cy="365"/>
          </a:xfrm>
        </p:grpSpPr>
        <p:sp>
          <p:nvSpPr>
            <p:cNvPr id="66" name="AutoShape 129">
              <a:extLst>
                <a:ext uri="{FF2B5EF4-FFF2-40B4-BE49-F238E27FC236}">
                  <a16:creationId xmlns:a16="http://schemas.microsoft.com/office/drawing/2014/main" id="{D6F6ACCF-A70D-0CB8-0A47-5A81A27C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130">
              <a:extLst>
                <a:ext uri="{FF2B5EF4-FFF2-40B4-BE49-F238E27FC236}">
                  <a16:creationId xmlns:a16="http://schemas.microsoft.com/office/drawing/2014/main" id="{C1404C86-ED6D-FFCC-A974-2B9110604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185216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1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46594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29BF6DE-0970-B570-DFE0-59EE158D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988" y="982673"/>
            <a:ext cx="6840537" cy="119221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في احد المراكز الرياضية، يشرف كل مدرب على ٢٨ متدربا ، </a:t>
            </a:r>
          </a:p>
          <a:p>
            <a:r>
              <a:rPr lang="ar-SA" altLang="en-US" sz="2000" b="1" dirty="0"/>
              <a:t>إذا هناك ٣ مدربين، احتياطين ، فهل يتناسب عدد المتدربين مع عدد المدربين</a:t>
            </a:r>
          </a:p>
          <a:p>
            <a:r>
              <a:rPr lang="ar-SA" altLang="en-US" sz="2000" b="1" dirty="0"/>
              <a:t> وضح إجابتك ؟</a:t>
            </a:r>
            <a:endParaRPr lang="en-US" altLang="en-US" sz="2000" b="1" dirty="0"/>
          </a:p>
        </p:txBody>
      </p:sp>
      <p:graphicFrame>
        <p:nvGraphicFramePr>
          <p:cNvPr id="4" name="Group 125">
            <a:extLst>
              <a:ext uri="{FF2B5EF4-FFF2-40B4-BE49-F238E27FC236}">
                <a16:creationId xmlns:a16="http://schemas.microsoft.com/office/drawing/2014/main" id="{1B1D7649-47F0-ECF4-FCFA-9281BADFD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24561"/>
              </p:ext>
            </p:extLst>
          </p:nvPr>
        </p:nvGraphicFramePr>
        <p:xfrm>
          <a:off x="2618473" y="2409836"/>
          <a:ext cx="7081837" cy="1645920"/>
        </p:xfrm>
        <a:graphic>
          <a:graphicData uri="http://schemas.openxmlformats.org/drawingml/2006/table">
            <a:tbl>
              <a:tblPr rtl="1"/>
              <a:tblGrid>
                <a:gridCol w="1439862">
                  <a:extLst>
                    <a:ext uri="{9D8B030D-6E8A-4147-A177-3AD203B41FA5}">
                      <a16:colId xmlns:a16="http://schemas.microsoft.com/office/drawing/2014/main" val="1642117757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val="422189116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18313059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124665204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352666469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المدربين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6978579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المتدربين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5305838"/>
                  </a:ext>
                </a:extLst>
              </a:tr>
            </a:tbl>
          </a:graphicData>
        </a:graphic>
      </p:graphicFrame>
      <p:sp>
        <p:nvSpPr>
          <p:cNvPr id="5" name="Text Box 30">
            <a:extLst>
              <a:ext uri="{FF2B5EF4-FFF2-40B4-BE49-F238E27FC236}">
                <a16:creationId xmlns:a16="http://schemas.microsoft.com/office/drawing/2014/main" id="{52F1558B-B6BA-14F0-BD70-84D24947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985" y="324486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٢٨</a:t>
            </a:r>
            <a:endParaRPr lang="en-US" altLang="en-US" sz="2400" b="1" dirty="0"/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FF5ECCCF-0A3B-4B53-C223-64163377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698" y="324644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٥٦</a:t>
            </a:r>
            <a:endParaRPr lang="en-US" altLang="en-US" sz="2400" b="1" dirty="0"/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9501F08C-898A-DEA5-59CD-5919320B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698" y="324644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٨٤</a:t>
            </a:r>
            <a:endParaRPr lang="en-US" altLang="en-US" sz="2400" b="1" dirty="0"/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EB62E34E-3C7E-28E8-3C51-975C2475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410" y="324803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١١٢</a:t>
            </a:r>
            <a:endParaRPr lang="en-US" altLang="en-US" sz="2400" b="1" dirty="0"/>
          </a:p>
        </p:txBody>
      </p:sp>
      <p:sp>
        <p:nvSpPr>
          <p:cNvPr id="14" name="AutoShape 80">
            <a:extLst>
              <a:ext uri="{FF2B5EF4-FFF2-40B4-BE49-F238E27FC236}">
                <a16:creationId xmlns:a16="http://schemas.microsoft.com/office/drawing/2014/main" id="{DCE7F1C3-9937-9BC7-B786-AB79FAEF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999" y="5433533"/>
            <a:ext cx="6804334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النسبة بين الكميات غير متساوية فان العلاقة غير متناسبة</a:t>
            </a:r>
            <a:endParaRPr lang="en-US" altLang="en-US" sz="2400" b="1" dirty="0"/>
          </a:p>
        </p:txBody>
      </p:sp>
      <p:grpSp>
        <p:nvGrpSpPr>
          <p:cNvPr id="16" name="Group 88">
            <a:extLst>
              <a:ext uri="{FF2B5EF4-FFF2-40B4-BE49-F238E27FC236}">
                <a16:creationId xmlns:a16="http://schemas.microsoft.com/office/drawing/2014/main" id="{A9F85593-70CC-D004-D380-B55BDD1D04F0}"/>
              </a:ext>
            </a:extLst>
          </p:cNvPr>
          <p:cNvGrpSpPr>
            <a:grpSpLocks/>
          </p:cNvGrpSpPr>
          <p:nvPr/>
        </p:nvGrpSpPr>
        <p:grpSpPr bwMode="auto">
          <a:xfrm>
            <a:off x="8162023" y="4352936"/>
            <a:ext cx="1806575" cy="758825"/>
            <a:chOff x="4422" y="2704"/>
            <a:chExt cx="1138" cy="478"/>
          </a:xfrm>
        </p:grpSpPr>
        <p:sp>
          <p:nvSpPr>
            <p:cNvPr id="17" name="AutoShape 36">
              <a:extLst>
                <a:ext uri="{FF2B5EF4-FFF2-40B4-BE49-F238E27FC236}">
                  <a16:creationId xmlns:a16="http://schemas.microsoft.com/office/drawing/2014/main" id="{A6A3E579-3EA7-84D1-AC99-89A6FB88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37">
              <a:extLst>
                <a:ext uri="{FF2B5EF4-FFF2-40B4-BE49-F238E27FC236}">
                  <a16:creationId xmlns:a16="http://schemas.microsoft.com/office/drawing/2014/main" id="{53D59DDF-3F35-77B9-14A2-22120D90B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23" name="Group 38">
                <a:extLst>
                  <a:ext uri="{FF2B5EF4-FFF2-40B4-BE49-F238E27FC236}">
                    <a16:creationId xmlns:a16="http://schemas.microsoft.com/office/drawing/2014/main" id="{1C1BA319-75F1-D2A5-E3DE-2F37F9E820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5" name="Text Box 39">
                  <a:extLst>
                    <a:ext uri="{FF2B5EF4-FFF2-40B4-BE49-F238E27FC236}">
                      <a16:creationId xmlns:a16="http://schemas.microsoft.com/office/drawing/2014/main" id="{F776251E-BF0A-852B-E9BF-7A3D6596D1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٢٨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Text Box 40">
                  <a:extLst>
                    <a:ext uri="{FF2B5EF4-FFF2-40B4-BE49-F238E27FC236}">
                      <a16:creationId xmlns:a16="http://schemas.microsoft.com/office/drawing/2014/main" id="{0F0AFBDB-61D5-F9B9-E920-DECA7783B1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Line 41">
                  <a:extLst>
                    <a:ext uri="{FF2B5EF4-FFF2-40B4-BE49-F238E27FC236}">
                      <a16:creationId xmlns:a16="http://schemas.microsoft.com/office/drawing/2014/main" id="{1992AE54-CCD6-4F49-FA8B-3CA2EE35B3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4" name="Text Box 42">
                <a:extLst>
                  <a:ext uri="{FF2B5EF4-FFF2-40B4-BE49-F238E27FC236}">
                    <a16:creationId xmlns:a16="http://schemas.microsoft.com/office/drawing/2014/main" id="{3585C3BB-64FF-1BFC-FF05-CEDE05620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0" name="Text Box 84">
              <a:extLst>
                <a:ext uri="{FF2B5EF4-FFF2-40B4-BE49-F238E27FC236}">
                  <a16:creationId xmlns:a16="http://schemas.microsoft.com/office/drawing/2014/main" id="{D364C5E5-E283-DD30-FE83-F2D36165C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1" y="2810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٧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D07254CB-E6C6-9CDE-0772-0D486FC82CA6}"/>
              </a:ext>
            </a:extLst>
          </p:cNvPr>
          <p:cNvGrpSpPr>
            <a:grpSpLocks/>
          </p:cNvGrpSpPr>
          <p:nvPr/>
        </p:nvGrpSpPr>
        <p:grpSpPr bwMode="auto">
          <a:xfrm>
            <a:off x="6218923" y="4352936"/>
            <a:ext cx="1806575" cy="758825"/>
            <a:chOff x="4422" y="2704"/>
            <a:chExt cx="1138" cy="478"/>
          </a:xfrm>
        </p:grpSpPr>
        <p:sp>
          <p:nvSpPr>
            <p:cNvPr id="29" name="AutoShape 90">
              <a:extLst>
                <a:ext uri="{FF2B5EF4-FFF2-40B4-BE49-F238E27FC236}">
                  <a16:creationId xmlns:a16="http://schemas.microsoft.com/office/drawing/2014/main" id="{187F20A2-3803-41F8-3BB1-072390A2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91">
              <a:extLst>
                <a:ext uri="{FF2B5EF4-FFF2-40B4-BE49-F238E27FC236}">
                  <a16:creationId xmlns:a16="http://schemas.microsoft.com/office/drawing/2014/main" id="{7D9CFE02-BD64-887B-891E-2E1699338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35" name="Group 92">
                <a:extLst>
                  <a:ext uri="{FF2B5EF4-FFF2-40B4-BE49-F238E27FC236}">
                    <a16:creationId xmlns:a16="http://schemas.microsoft.com/office/drawing/2014/main" id="{890CC058-36E7-CE86-186D-45751F8DE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7" name="Text Box 93">
                  <a:extLst>
                    <a:ext uri="{FF2B5EF4-FFF2-40B4-BE49-F238E27FC236}">
                      <a16:creationId xmlns:a16="http://schemas.microsoft.com/office/drawing/2014/main" id="{298FCB99-3761-A479-DA6E-2AA892BFDE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٥٦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Text Box 94">
                  <a:extLst>
                    <a:ext uri="{FF2B5EF4-FFF2-40B4-BE49-F238E27FC236}">
                      <a16:creationId xmlns:a16="http://schemas.microsoft.com/office/drawing/2014/main" id="{0DE5BBC8-DCB0-9A1D-821E-AED52F9C92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95">
                  <a:extLst>
                    <a:ext uri="{FF2B5EF4-FFF2-40B4-BE49-F238E27FC236}">
                      <a16:creationId xmlns:a16="http://schemas.microsoft.com/office/drawing/2014/main" id="{5F596ABE-942B-C4E0-76A0-F497247B7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Text Box 96">
                <a:extLst>
                  <a:ext uri="{FF2B5EF4-FFF2-40B4-BE49-F238E27FC236}">
                    <a16:creationId xmlns:a16="http://schemas.microsoft.com/office/drawing/2014/main" id="{7A7B7594-5484-370E-4FD4-885961F8B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2" name="Text Box 98">
              <a:extLst>
                <a:ext uri="{FF2B5EF4-FFF2-40B4-BE49-F238E27FC236}">
                  <a16:creationId xmlns:a16="http://schemas.microsoft.com/office/drawing/2014/main" id="{6F47B0B2-597D-A05B-36FB-C17ADE02F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" y="2803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١١.٢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0" name="Group 101">
            <a:extLst>
              <a:ext uri="{FF2B5EF4-FFF2-40B4-BE49-F238E27FC236}">
                <a16:creationId xmlns:a16="http://schemas.microsoft.com/office/drawing/2014/main" id="{7B539B8B-B196-3BE9-6D0D-58E891DE6601}"/>
              </a:ext>
            </a:extLst>
          </p:cNvPr>
          <p:cNvGrpSpPr>
            <a:grpSpLocks/>
          </p:cNvGrpSpPr>
          <p:nvPr/>
        </p:nvGrpSpPr>
        <p:grpSpPr bwMode="auto">
          <a:xfrm>
            <a:off x="4272648" y="4352936"/>
            <a:ext cx="1806575" cy="758825"/>
            <a:chOff x="4422" y="2704"/>
            <a:chExt cx="1138" cy="478"/>
          </a:xfrm>
        </p:grpSpPr>
        <p:sp>
          <p:nvSpPr>
            <p:cNvPr id="41" name="AutoShape 102">
              <a:extLst>
                <a:ext uri="{FF2B5EF4-FFF2-40B4-BE49-F238E27FC236}">
                  <a16:creationId xmlns:a16="http://schemas.microsoft.com/office/drawing/2014/main" id="{62B97F5D-0B53-2B50-7426-149520068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103">
              <a:extLst>
                <a:ext uri="{FF2B5EF4-FFF2-40B4-BE49-F238E27FC236}">
                  <a16:creationId xmlns:a16="http://schemas.microsoft.com/office/drawing/2014/main" id="{88869F15-1466-23D2-BD5C-2EF97D454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47" name="Group 104">
                <a:extLst>
                  <a:ext uri="{FF2B5EF4-FFF2-40B4-BE49-F238E27FC236}">
                    <a16:creationId xmlns:a16="http://schemas.microsoft.com/office/drawing/2014/main" id="{CF671A21-A5F4-8150-113B-CEB4BE86E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9" name="Text Box 105">
                  <a:extLst>
                    <a:ext uri="{FF2B5EF4-FFF2-40B4-BE49-F238E27FC236}">
                      <a16:creationId xmlns:a16="http://schemas.microsoft.com/office/drawing/2014/main" id="{052EB6F9-B6D6-9421-1276-97E72905E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٨٤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Text Box 106">
                  <a:extLst>
                    <a:ext uri="{FF2B5EF4-FFF2-40B4-BE49-F238E27FC236}">
                      <a16:creationId xmlns:a16="http://schemas.microsoft.com/office/drawing/2014/main" id="{2939F0B6-511D-EF3B-C978-75CFE1EF4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٦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107">
                  <a:extLst>
                    <a:ext uri="{FF2B5EF4-FFF2-40B4-BE49-F238E27FC236}">
                      <a16:creationId xmlns:a16="http://schemas.microsoft.com/office/drawing/2014/main" id="{CFD6FC38-41FF-81CA-832B-61211773A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08">
                <a:extLst>
                  <a:ext uri="{FF2B5EF4-FFF2-40B4-BE49-F238E27FC236}">
                    <a16:creationId xmlns:a16="http://schemas.microsoft.com/office/drawing/2014/main" id="{7F66AEB5-3613-97C6-0BFC-1CC7CA713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4" name="Text Box 110">
              <a:extLst>
                <a:ext uri="{FF2B5EF4-FFF2-40B4-BE49-F238E27FC236}">
                  <a16:creationId xmlns:a16="http://schemas.microsoft.com/office/drawing/2014/main" id="{9E3AC654-B29F-E858-0304-4C316D835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" y="2783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52" name="Group 113">
            <a:extLst>
              <a:ext uri="{FF2B5EF4-FFF2-40B4-BE49-F238E27FC236}">
                <a16:creationId xmlns:a16="http://schemas.microsoft.com/office/drawing/2014/main" id="{57DC1B6C-D73E-AFB4-25D7-B8D43C0CF5C4}"/>
              </a:ext>
            </a:extLst>
          </p:cNvPr>
          <p:cNvGrpSpPr>
            <a:grpSpLocks/>
          </p:cNvGrpSpPr>
          <p:nvPr/>
        </p:nvGrpSpPr>
        <p:grpSpPr bwMode="auto">
          <a:xfrm>
            <a:off x="2329548" y="4352936"/>
            <a:ext cx="1806575" cy="758825"/>
            <a:chOff x="4422" y="2704"/>
            <a:chExt cx="1138" cy="478"/>
          </a:xfrm>
        </p:grpSpPr>
        <p:sp>
          <p:nvSpPr>
            <p:cNvPr id="53" name="AutoShape 114">
              <a:extLst>
                <a:ext uri="{FF2B5EF4-FFF2-40B4-BE49-F238E27FC236}">
                  <a16:creationId xmlns:a16="http://schemas.microsoft.com/office/drawing/2014/main" id="{846C9C01-76A5-161E-8688-426E07597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115">
              <a:extLst>
                <a:ext uri="{FF2B5EF4-FFF2-40B4-BE49-F238E27FC236}">
                  <a16:creationId xmlns:a16="http://schemas.microsoft.com/office/drawing/2014/main" id="{820BF073-4C2F-FF8A-1B76-6774A2AE3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59" name="Group 116">
                <a:extLst>
                  <a:ext uri="{FF2B5EF4-FFF2-40B4-BE49-F238E27FC236}">
                    <a16:creationId xmlns:a16="http://schemas.microsoft.com/office/drawing/2014/main" id="{31BC83FC-0EFB-407F-7CAB-9015845E3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61" name="Text Box 117">
                  <a:extLst>
                    <a:ext uri="{FF2B5EF4-FFF2-40B4-BE49-F238E27FC236}">
                      <a16:creationId xmlns:a16="http://schemas.microsoft.com/office/drawing/2014/main" id="{150C5026-0783-D4DB-5B19-A207C8046E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١١٢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Text Box 118">
                  <a:extLst>
                    <a:ext uri="{FF2B5EF4-FFF2-40B4-BE49-F238E27FC236}">
                      <a16:creationId xmlns:a16="http://schemas.microsoft.com/office/drawing/2014/main" id="{4D07FD91-46B5-8D31-9B66-D0F271DD0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٧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Line 119">
                  <a:extLst>
                    <a:ext uri="{FF2B5EF4-FFF2-40B4-BE49-F238E27FC236}">
                      <a16:creationId xmlns:a16="http://schemas.microsoft.com/office/drawing/2014/main" id="{9E3C6958-3F16-35DA-A801-83D3F16A5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0" name="Text Box 120">
                <a:extLst>
                  <a:ext uri="{FF2B5EF4-FFF2-40B4-BE49-F238E27FC236}">
                    <a16:creationId xmlns:a16="http://schemas.microsoft.com/office/drawing/2014/main" id="{63EC1763-C3F6-056E-ED3E-4C05A0A19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6" name="Text Box 122">
              <a:extLst>
                <a:ext uri="{FF2B5EF4-FFF2-40B4-BE49-F238E27FC236}">
                  <a16:creationId xmlns:a16="http://schemas.microsoft.com/office/drawing/2014/main" id="{20AEB6B5-2CFA-4599-B257-F8EDC63DA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" y="2791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١٦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65" name="Group 128">
            <a:extLst>
              <a:ext uri="{FF2B5EF4-FFF2-40B4-BE49-F238E27FC236}">
                <a16:creationId xmlns:a16="http://schemas.microsoft.com/office/drawing/2014/main" id="{E3BA9132-A352-1CF3-6886-1E9789DE82F8}"/>
              </a:ext>
            </a:extLst>
          </p:cNvPr>
          <p:cNvGrpSpPr>
            <a:grpSpLocks/>
          </p:cNvGrpSpPr>
          <p:nvPr/>
        </p:nvGrpSpPr>
        <p:grpSpPr bwMode="auto">
          <a:xfrm>
            <a:off x="3482073" y="176224"/>
            <a:ext cx="4824412" cy="579437"/>
            <a:chOff x="1669" y="452"/>
            <a:chExt cx="1996" cy="365"/>
          </a:xfrm>
        </p:grpSpPr>
        <p:sp>
          <p:nvSpPr>
            <p:cNvPr id="66" name="AutoShape 129">
              <a:extLst>
                <a:ext uri="{FF2B5EF4-FFF2-40B4-BE49-F238E27FC236}">
                  <a16:creationId xmlns:a16="http://schemas.microsoft.com/office/drawing/2014/main" id="{D6F6ACCF-A70D-0CB8-0A47-5A81A27C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130">
              <a:extLst>
                <a:ext uri="{FF2B5EF4-FFF2-40B4-BE49-F238E27FC236}">
                  <a16:creationId xmlns:a16="http://schemas.microsoft.com/office/drawing/2014/main" id="{C1404C86-ED6D-FFCC-A974-2B9110604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44692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1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73844" y="28976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568038" y="155636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2" name="AutoShape 5">
            <a:extLst>
              <a:ext uri="{FF2B5EF4-FFF2-40B4-BE49-F238E27FC236}">
                <a16:creationId xmlns:a16="http://schemas.microsoft.com/office/drawing/2014/main" id="{029BF6DE-0970-B570-DFE0-59EE158D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988" y="982673"/>
            <a:ext cx="6840537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يعمل صالح </a:t>
            </a:r>
            <a:r>
              <a:rPr lang="ar-SA" altLang="en-US" sz="2000" b="1" dirty="0" err="1"/>
              <a:t>بأئعا</a:t>
            </a:r>
            <a:r>
              <a:rPr lang="ar-SA" altLang="en-US" sz="2000" b="1" dirty="0"/>
              <a:t> في احد المجال التجارية ، ويتقاضى مبلغ ٦٥ ريالاً عن كل يوم .</a:t>
            </a:r>
          </a:p>
          <a:p>
            <a:r>
              <a:rPr lang="ar-SA" altLang="en-US" sz="2000" b="1" dirty="0"/>
              <a:t>هل يتناسب المبلغ الذي يتقاضاه صالح مع عدد أيام العمل ؟وضح إجابتك</a:t>
            </a:r>
          </a:p>
        </p:txBody>
      </p:sp>
      <p:graphicFrame>
        <p:nvGraphicFramePr>
          <p:cNvPr id="4" name="Group 125">
            <a:extLst>
              <a:ext uri="{FF2B5EF4-FFF2-40B4-BE49-F238E27FC236}">
                <a16:creationId xmlns:a16="http://schemas.microsoft.com/office/drawing/2014/main" id="{1B1D7649-47F0-ECF4-FCFA-9281BADFD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53275"/>
              </p:ext>
            </p:extLst>
          </p:nvPr>
        </p:nvGraphicFramePr>
        <p:xfrm>
          <a:off x="2618473" y="2409836"/>
          <a:ext cx="7081837" cy="1439863"/>
        </p:xfrm>
        <a:graphic>
          <a:graphicData uri="http://schemas.openxmlformats.org/drawingml/2006/table">
            <a:tbl>
              <a:tblPr rtl="1"/>
              <a:tblGrid>
                <a:gridCol w="1439862">
                  <a:extLst>
                    <a:ext uri="{9D8B030D-6E8A-4147-A177-3AD203B41FA5}">
                      <a16:colId xmlns:a16="http://schemas.microsoft.com/office/drawing/2014/main" val="1642117757"/>
                    </a:ext>
                  </a:extLst>
                </a:gridCol>
                <a:gridCol w="1392238">
                  <a:extLst>
                    <a:ext uri="{9D8B030D-6E8A-4147-A177-3AD203B41FA5}">
                      <a16:colId xmlns:a16="http://schemas.microsoft.com/office/drawing/2014/main" val="422189116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18313059"/>
                    </a:ext>
                  </a:extLst>
                </a:gridCol>
                <a:gridCol w="1417637">
                  <a:extLst>
                    <a:ext uri="{9D8B030D-6E8A-4147-A177-3AD203B41FA5}">
                      <a16:colId xmlns:a16="http://schemas.microsoft.com/office/drawing/2014/main" val="124665204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352666469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الأيام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06978579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المبلغ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05305838"/>
                  </a:ext>
                </a:extLst>
              </a:tr>
            </a:tbl>
          </a:graphicData>
        </a:graphic>
      </p:graphicFrame>
      <p:sp>
        <p:nvSpPr>
          <p:cNvPr id="5" name="Text Box 30">
            <a:extLst>
              <a:ext uri="{FF2B5EF4-FFF2-40B4-BE49-F238E27FC236}">
                <a16:creationId xmlns:a16="http://schemas.microsoft.com/office/drawing/2014/main" id="{52F1558B-B6BA-14F0-BD70-84D249479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985" y="324486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٦٥</a:t>
            </a:r>
            <a:endParaRPr lang="en-US" altLang="en-US" sz="2400" b="1" dirty="0"/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FF5ECCCF-0A3B-4B53-C223-641633773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698" y="324644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١٣٠</a:t>
            </a:r>
            <a:endParaRPr lang="en-US" altLang="en-US" sz="2400" b="1" dirty="0"/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9501F08C-898A-DEA5-59CD-5919320B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698" y="324644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١٩٥</a:t>
            </a:r>
            <a:endParaRPr lang="en-US" altLang="en-US" sz="2400" b="1" dirty="0"/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EB62E34E-3C7E-28E8-3C51-975C24751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410" y="324803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٢٦٠</a:t>
            </a:r>
            <a:endParaRPr lang="en-US" altLang="en-US" sz="2400" b="1" dirty="0"/>
          </a:p>
        </p:txBody>
      </p:sp>
      <p:sp>
        <p:nvSpPr>
          <p:cNvPr id="14" name="AutoShape 80">
            <a:extLst>
              <a:ext uri="{FF2B5EF4-FFF2-40B4-BE49-F238E27FC236}">
                <a16:creationId xmlns:a16="http://schemas.microsoft.com/office/drawing/2014/main" id="{DCE7F1C3-9937-9BC7-B786-AB79FAEF8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241" y="5468341"/>
            <a:ext cx="74803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النسبة بين الكميات ثابتة ولذلك فإن عدد الأيام يتناسب مع المبلغ.</a:t>
            </a:r>
            <a:r>
              <a:rPr lang="en-US" altLang="en-US" sz="2400" b="1" dirty="0"/>
              <a:t> </a:t>
            </a:r>
          </a:p>
        </p:txBody>
      </p:sp>
      <p:grpSp>
        <p:nvGrpSpPr>
          <p:cNvPr id="16" name="Group 88">
            <a:extLst>
              <a:ext uri="{FF2B5EF4-FFF2-40B4-BE49-F238E27FC236}">
                <a16:creationId xmlns:a16="http://schemas.microsoft.com/office/drawing/2014/main" id="{A9F85593-70CC-D004-D380-B55BDD1D04F0}"/>
              </a:ext>
            </a:extLst>
          </p:cNvPr>
          <p:cNvGrpSpPr>
            <a:grpSpLocks/>
          </p:cNvGrpSpPr>
          <p:nvPr/>
        </p:nvGrpSpPr>
        <p:grpSpPr bwMode="auto">
          <a:xfrm>
            <a:off x="8272646" y="4381511"/>
            <a:ext cx="1087438" cy="758825"/>
            <a:chOff x="4875" y="2704"/>
            <a:chExt cx="685" cy="478"/>
          </a:xfrm>
        </p:grpSpPr>
        <p:sp>
          <p:nvSpPr>
            <p:cNvPr id="17" name="AutoShape 36">
              <a:extLst>
                <a:ext uri="{FF2B5EF4-FFF2-40B4-BE49-F238E27FC236}">
                  <a16:creationId xmlns:a16="http://schemas.microsoft.com/office/drawing/2014/main" id="{A6A3E579-3EA7-84D1-AC99-89A6FB883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2704"/>
              <a:ext cx="68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38">
              <a:extLst>
                <a:ext uri="{FF2B5EF4-FFF2-40B4-BE49-F238E27FC236}">
                  <a16:creationId xmlns:a16="http://schemas.microsoft.com/office/drawing/2014/main" id="{1C1BA319-75F1-D2A5-E3DE-2F37F9E820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704"/>
              <a:ext cx="537" cy="478"/>
              <a:chOff x="3742" y="2341"/>
              <a:chExt cx="363" cy="478"/>
            </a:xfrm>
          </p:grpSpPr>
          <p:sp>
            <p:nvSpPr>
              <p:cNvPr id="25" name="Text Box 39">
                <a:extLst>
                  <a:ext uri="{FF2B5EF4-FFF2-40B4-BE49-F238E27FC236}">
                    <a16:creationId xmlns:a16="http://schemas.microsoft.com/office/drawing/2014/main" id="{F776251E-BF0A-852B-E9BF-7A3D6596D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٦٥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6" name="Text Box 40">
                <a:extLst>
                  <a:ext uri="{FF2B5EF4-FFF2-40B4-BE49-F238E27FC236}">
                    <a16:creationId xmlns:a16="http://schemas.microsoft.com/office/drawing/2014/main" id="{0F0AFBDB-61D5-F9B9-E920-DECA7783B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C00000"/>
                    </a:solidFill>
                  </a:rPr>
                  <a:t>١</a:t>
                </a:r>
                <a:endParaRPr lang="en-US" altLang="en-US" sz="2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7" name="Line 41">
                <a:extLst>
                  <a:ext uri="{FF2B5EF4-FFF2-40B4-BE49-F238E27FC236}">
                    <a16:creationId xmlns:a16="http://schemas.microsoft.com/office/drawing/2014/main" id="{1992AE54-CCD6-4F49-FA8B-3CA2EE35B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D07254CB-E6C6-9CDE-0772-0D486FC82CA6}"/>
              </a:ext>
            </a:extLst>
          </p:cNvPr>
          <p:cNvGrpSpPr>
            <a:grpSpLocks/>
          </p:cNvGrpSpPr>
          <p:nvPr/>
        </p:nvGrpSpPr>
        <p:grpSpPr bwMode="auto">
          <a:xfrm>
            <a:off x="6218923" y="4352936"/>
            <a:ext cx="1806575" cy="787400"/>
            <a:chOff x="4422" y="2704"/>
            <a:chExt cx="1138" cy="496"/>
          </a:xfrm>
        </p:grpSpPr>
        <p:sp>
          <p:nvSpPr>
            <p:cNvPr id="29" name="AutoShape 90">
              <a:extLst>
                <a:ext uri="{FF2B5EF4-FFF2-40B4-BE49-F238E27FC236}">
                  <a16:creationId xmlns:a16="http://schemas.microsoft.com/office/drawing/2014/main" id="{187F20A2-3803-41F8-3BB1-072390A2F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0" name="Group 91">
              <a:extLst>
                <a:ext uri="{FF2B5EF4-FFF2-40B4-BE49-F238E27FC236}">
                  <a16:creationId xmlns:a16="http://schemas.microsoft.com/office/drawing/2014/main" id="{7D9CFE02-BD64-887B-891E-2E1699338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35" name="Group 92">
                <a:extLst>
                  <a:ext uri="{FF2B5EF4-FFF2-40B4-BE49-F238E27FC236}">
                    <a16:creationId xmlns:a16="http://schemas.microsoft.com/office/drawing/2014/main" id="{890CC058-36E7-CE86-186D-45751F8DE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7" name="Text Box 93">
                  <a:extLst>
                    <a:ext uri="{FF2B5EF4-FFF2-40B4-BE49-F238E27FC236}">
                      <a16:creationId xmlns:a16="http://schemas.microsoft.com/office/drawing/2014/main" id="{298FCB99-3761-A479-DA6E-2AA892BFDE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١٣٠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Text Box 94">
                  <a:extLst>
                    <a:ext uri="{FF2B5EF4-FFF2-40B4-BE49-F238E27FC236}">
                      <a16:creationId xmlns:a16="http://schemas.microsoft.com/office/drawing/2014/main" id="{0DE5BBC8-DCB0-9A1D-821E-AED52F9C92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95">
                  <a:extLst>
                    <a:ext uri="{FF2B5EF4-FFF2-40B4-BE49-F238E27FC236}">
                      <a16:creationId xmlns:a16="http://schemas.microsoft.com/office/drawing/2014/main" id="{5F596ABE-942B-C4E0-76A0-F497247B7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Text Box 96">
                <a:extLst>
                  <a:ext uri="{FF2B5EF4-FFF2-40B4-BE49-F238E27FC236}">
                    <a16:creationId xmlns:a16="http://schemas.microsoft.com/office/drawing/2014/main" id="{7A7B7594-5484-370E-4FD4-885961F8B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grpSp>
          <p:nvGrpSpPr>
            <p:cNvPr id="31" name="Group 97">
              <a:extLst>
                <a:ext uri="{FF2B5EF4-FFF2-40B4-BE49-F238E27FC236}">
                  <a16:creationId xmlns:a16="http://schemas.microsoft.com/office/drawing/2014/main" id="{F04E1488-91E4-F2E9-2187-B065B3FD7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722"/>
              <a:ext cx="537" cy="478"/>
              <a:chOff x="3742" y="2341"/>
              <a:chExt cx="363" cy="478"/>
            </a:xfrm>
          </p:grpSpPr>
          <p:sp>
            <p:nvSpPr>
              <p:cNvPr id="32" name="Text Box 98">
                <a:extLst>
                  <a:ext uri="{FF2B5EF4-FFF2-40B4-BE49-F238E27FC236}">
                    <a16:creationId xmlns:a16="http://schemas.microsoft.com/office/drawing/2014/main" id="{6F47B0B2-597D-A05B-36FB-C17ADE02F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٦٥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3" name="Text Box 99">
                <a:extLst>
                  <a:ext uri="{FF2B5EF4-FFF2-40B4-BE49-F238E27FC236}">
                    <a16:creationId xmlns:a16="http://schemas.microsoft.com/office/drawing/2014/main" id="{83A0561B-DD88-C367-0078-95FEF4322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34" name="Line 100">
                <a:extLst>
                  <a:ext uri="{FF2B5EF4-FFF2-40B4-BE49-F238E27FC236}">
                    <a16:creationId xmlns:a16="http://schemas.microsoft.com/office/drawing/2014/main" id="{DD873323-09D3-EF65-B367-882161758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" name="Group 101">
            <a:extLst>
              <a:ext uri="{FF2B5EF4-FFF2-40B4-BE49-F238E27FC236}">
                <a16:creationId xmlns:a16="http://schemas.microsoft.com/office/drawing/2014/main" id="{7B539B8B-B196-3BE9-6D0D-58E891DE6601}"/>
              </a:ext>
            </a:extLst>
          </p:cNvPr>
          <p:cNvGrpSpPr>
            <a:grpSpLocks/>
          </p:cNvGrpSpPr>
          <p:nvPr/>
        </p:nvGrpSpPr>
        <p:grpSpPr bwMode="auto">
          <a:xfrm>
            <a:off x="4272648" y="4352936"/>
            <a:ext cx="1806575" cy="787400"/>
            <a:chOff x="4422" y="2704"/>
            <a:chExt cx="1138" cy="496"/>
          </a:xfrm>
        </p:grpSpPr>
        <p:sp>
          <p:nvSpPr>
            <p:cNvPr id="41" name="AutoShape 102">
              <a:extLst>
                <a:ext uri="{FF2B5EF4-FFF2-40B4-BE49-F238E27FC236}">
                  <a16:creationId xmlns:a16="http://schemas.microsoft.com/office/drawing/2014/main" id="{62B97F5D-0B53-2B50-7426-149520068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103">
              <a:extLst>
                <a:ext uri="{FF2B5EF4-FFF2-40B4-BE49-F238E27FC236}">
                  <a16:creationId xmlns:a16="http://schemas.microsoft.com/office/drawing/2014/main" id="{88869F15-1466-23D2-BD5C-2EF97D454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47" name="Group 104">
                <a:extLst>
                  <a:ext uri="{FF2B5EF4-FFF2-40B4-BE49-F238E27FC236}">
                    <a16:creationId xmlns:a16="http://schemas.microsoft.com/office/drawing/2014/main" id="{CF671A21-A5F4-8150-113B-CEB4BE86E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9" name="Text Box 105">
                  <a:extLst>
                    <a:ext uri="{FF2B5EF4-FFF2-40B4-BE49-F238E27FC236}">
                      <a16:creationId xmlns:a16="http://schemas.microsoft.com/office/drawing/2014/main" id="{052EB6F9-B6D6-9421-1276-97E72905E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١٩٥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Text Box 106">
                  <a:extLst>
                    <a:ext uri="{FF2B5EF4-FFF2-40B4-BE49-F238E27FC236}">
                      <a16:creationId xmlns:a16="http://schemas.microsoft.com/office/drawing/2014/main" id="{2939F0B6-511D-EF3B-C978-75CFE1EF4C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107">
                  <a:extLst>
                    <a:ext uri="{FF2B5EF4-FFF2-40B4-BE49-F238E27FC236}">
                      <a16:creationId xmlns:a16="http://schemas.microsoft.com/office/drawing/2014/main" id="{CFD6FC38-41FF-81CA-832B-61211773A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108">
                <a:extLst>
                  <a:ext uri="{FF2B5EF4-FFF2-40B4-BE49-F238E27FC236}">
                    <a16:creationId xmlns:a16="http://schemas.microsoft.com/office/drawing/2014/main" id="{7F66AEB5-3613-97C6-0BFC-1CC7CA713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grpSp>
          <p:nvGrpSpPr>
            <p:cNvPr id="43" name="Group 109">
              <a:extLst>
                <a:ext uri="{FF2B5EF4-FFF2-40B4-BE49-F238E27FC236}">
                  <a16:creationId xmlns:a16="http://schemas.microsoft.com/office/drawing/2014/main" id="{F38F8133-2457-A4BB-A5C6-6B69DCB58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722"/>
              <a:ext cx="537" cy="478"/>
              <a:chOff x="3742" y="2341"/>
              <a:chExt cx="363" cy="478"/>
            </a:xfrm>
          </p:grpSpPr>
          <p:sp>
            <p:nvSpPr>
              <p:cNvPr id="44" name="Text Box 110">
                <a:extLst>
                  <a:ext uri="{FF2B5EF4-FFF2-40B4-BE49-F238E27FC236}">
                    <a16:creationId xmlns:a16="http://schemas.microsoft.com/office/drawing/2014/main" id="{9E3AC654-B29F-E858-0304-4C316D835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٦٥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5" name="Text Box 111">
                <a:extLst>
                  <a:ext uri="{FF2B5EF4-FFF2-40B4-BE49-F238E27FC236}">
                    <a16:creationId xmlns:a16="http://schemas.microsoft.com/office/drawing/2014/main" id="{B87686B1-B944-D04D-9F7A-9610F1FB0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46" name="Line 112">
                <a:extLst>
                  <a:ext uri="{FF2B5EF4-FFF2-40B4-BE49-F238E27FC236}">
                    <a16:creationId xmlns:a16="http://schemas.microsoft.com/office/drawing/2014/main" id="{8BE841DE-EBB3-2D81-EA0F-F59F3A567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2" name="Group 113">
            <a:extLst>
              <a:ext uri="{FF2B5EF4-FFF2-40B4-BE49-F238E27FC236}">
                <a16:creationId xmlns:a16="http://schemas.microsoft.com/office/drawing/2014/main" id="{57DC1B6C-D73E-AFB4-25D7-B8D43C0CF5C4}"/>
              </a:ext>
            </a:extLst>
          </p:cNvPr>
          <p:cNvGrpSpPr>
            <a:grpSpLocks/>
          </p:cNvGrpSpPr>
          <p:nvPr/>
        </p:nvGrpSpPr>
        <p:grpSpPr bwMode="auto">
          <a:xfrm>
            <a:off x="2329548" y="4352936"/>
            <a:ext cx="1806575" cy="787400"/>
            <a:chOff x="4422" y="2704"/>
            <a:chExt cx="1138" cy="496"/>
          </a:xfrm>
        </p:grpSpPr>
        <p:sp>
          <p:nvSpPr>
            <p:cNvPr id="53" name="AutoShape 114">
              <a:extLst>
                <a:ext uri="{FF2B5EF4-FFF2-40B4-BE49-F238E27FC236}">
                  <a16:creationId xmlns:a16="http://schemas.microsoft.com/office/drawing/2014/main" id="{846C9C01-76A5-161E-8688-426E07597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704"/>
              <a:ext cx="1138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115">
              <a:extLst>
                <a:ext uri="{FF2B5EF4-FFF2-40B4-BE49-F238E27FC236}">
                  <a16:creationId xmlns:a16="http://schemas.microsoft.com/office/drawing/2014/main" id="{820BF073-4C2F-FF8A-1B76-6774A2AE3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9" y="2704"/>
              <a:ext cx="700" cy="478"/>
              <a:chOff x="4894" y="2931"/>
              <a:chExt cx="700" cy="478"/>
            </a:xfrm>
          </p:grpSpPr>
          <p:grpSp>
            <p:nvGrpSpPr>
              <p:cNvPr id="59" name="Group 116">
                <a:extLst>
                  <a:ext uri="{FF2B5EF4-FFF2-40B4-BE49-F238E27FC236}">
                    <a16:creationId xmlns:a16="http://schemas.microsoft.com/office/drawing/2014/main" id="{31BC83FC-0EFB-407F-7CAB-9015845E38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61" name="Text Box 117">
                  <a:extLst>
                    <a:ext uri="{FF2B5EF4-FFF2-40B4-BE49-F238E27FC236}">
                      <a16:creationId xmlns:a16="http://schemas.microsoft.com/office/drawing/2014/main" id="{150C5026-0783-D4DB-5B19-A207C8046E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٢٦٠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2" name="Text Box 118">
                  <a:extLst>
                    <a:ext uri="{FF2B5EF4-FFF2-40B4-BE49-F238E27FC236}">
                      <a16:creationId xmlns:a16="http://schemas.microsoft.com/office/drawing/2014/main" id="{4D07FD91-46B5-8D31-9B66-D0F271DD0B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Line 119">
                  <a:extLst>
                    <a:ext uri="{FF2B5EF4-FFF2-40B4-BE49-F238E27FC236}">
                      <a16:creationId xmlns:a16="http://schemas.microsoft.com/office/drawing/2014/main" id="{9E3C6958-3F16-35DA-A801-83D3F16A5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0" name="Text Box 120">
                <a:extLst>
                  <a:ext uri="{FF2B5EF4-FFF2-40B4-BE49-F238E27FC236}">
                    <a16:creationId xmlns:a16="http://schemas.microsoft.com/office/drawing/2014/main" id="{63EC1763-C3F6-056E-ED3E-4C05A0A19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grpSp>
          <p:nvGrpSpPr>
            <p:cNvPr id="55" name="Group 121">
              <a:extLst>
                <a:ext uri="{FF2B5EF4-FFF2-40B4-BE49-F238E27FC236}">
                  <a16:creationId xmlns:a16="http://schemas.microsoft.com/office/drawing/2014/main" id="{CD4D3978-1C2A-4601-DF5D-FC6089B4B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" y="2722"/>
              <a:ext cx="537" cy="478"/>
              <a:chOff x="3742" y="2341"/>
              <a:chExt cx="363" cy="478"/>
            </a:xfrm>
          </p:grpSpPr>
          <p:sp>
            <p:nvSpPr>
              <p:cNvPr id="56" name="Text Box 122">
                <a:extLst>
                  <a:ext uri="{FF2B5EF4-FFF2-40B4-BE49-F238E27FC236}">
                    <a16:creationId xmlns:a16="http://schemas.microsoft.com/office/drawing/2014/main" id="{20AEB6B5-2CFA-4599-B257-F8EDC63DA7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34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٦٥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57" name="Text Box 123">
                <a:extLst>
                  <a:ext uri="{FF2B5EF4-FFF2-40B4-BE49-F238E27FC236}">
                    <a16:creationId xmlns:a16="http://schemas.microsoft.com/office/drawing/2014/main" id="{D5B1B37A-B3C1-8DFE-8998-ED86B9E0E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531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>
                    <a:solidFill>
                      <a:srgbClr val="FF3300"/>
                    </a:solidFill>
                  </a:rPr>
                  <a:t>١</a:t>
                </a:r>
                <a:endParaRPr lang="en-US" altLang="en-US" sz="24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58" name="Line 124">
                <a:extLst>
                  <a:ext uri="{FF2B5EF4-FFF2-40B4-BE49-F238E27FC236}">
                    <a16:creationId xmlns:a16="http://schemas.microsoft.com/office/drawing/2014/main" id="{D778143D-ABB2-6E73-DA8F-B5EE30DB3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7" y="2571"/>
                <a:ext cx="22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5" name="Group 128">
            <a:extLst>
              <a:ext uri="{FF2B5EF4-FFF2-40B4-BE49-F238E27FC236}">
                <a16:creationId xmlns:a16="http://schemas.microsoft.com/office/drawing/2014/main" id="{E3BA9132-A352-1CF3-6886-1E9789DE82F8}"/>
              </a:ext>
            </a:extLst>
          </p:cNvPr>
          <p:cNvGrpSpPr>
            <a:grpSpLocks/>
          </p:cNvGrpSpPr>
          <p:nvPr/>
        </p:nvGrpSpPr>
        <p:grpSpPr bwMode="auto">
          <a:xfrm>
            <a:off x="3482073" y="176224"/>
            <a:ext cx="4824412" cy="579437"/>
            <a:chOff x="1669" y="452"/>
            <a:chExt cx="1996" cy="365"/>
          </a:xfrm>
        </p:grpSpPr>
        <p:sp>
          <p:nvSpPr>
            <p:cNvPr id="66" name="AutoShape 129">
              <a:extLst>
                <a:ext uri="{FF2B5EF4-FFF2-40B4-BE49-F238E27FC236}">
                  <a16:creationId xmlns:a16="http://schemas.microsoft.com/office/drawing/2014/main" id="{D6F6ACCF-A70D-0CB8-0A47-5A81A27CC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130">
              <a:extLst>
                <a:ext uri="{FF2B5EF4-FFF2-40B4-BE49-F238E27FC236}">
                  <a16:creationId xmlns:a16="http://schemas.microsoft.com/office/drawing/2014/main" id="{C1404C86-ED6D-FFCC-A974-2B9110604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88896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1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443317" y="293214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9871412" y="1799680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A5E11C8-23BF-7BFD-0F21-A6071CFD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326" y="1126952"/>
            <a:ext cx="7777163" cy="10080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ينمو أحد نبات الكرمة بمعدل ٧.٥ أقدام كل ٥ أيام . </a:t>
            </a:r>
          </a:p>
          <a:p>
            <a:r>
              <a:rPr lang="ar-SA" altLang="en-US" sz="2400" b="1" dirty="0"/>
              <a:t>هل يتناسب عدد الأيام مع طول النبات عند قياسه في اليوم الأخير ؟</a:t>
            </a:r>
            <a:r>
              <a:rPr lang="en-US" altLang="en-US" sz="2400" dirty="0"/>
              <a:t> 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D73DED8D-158D-7A97-053E-9C7CEB5B9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8119"/>
              </p:ext>
            </p:extLst>
          </p:nvPr>
        </p:nvGraphicFramePr>
        <p:xfrm>
          <a:off x="1761601" y="2568402"/>
          <a:ext cx="8497888" cy="1439863"/>
        </p:xfrm>
        <a:graphic>
          <a:graphicData uri="http://schemas.openxmlformats.org/drawingml/2006/table">
            <a:tbl>
              <a:tblPr rtl="1"/>
              <a:tblGrid>
                <a:gridCol w="1439863">
                  <a:extLst>
                    <a:ext uri="{9D8B030D-6E8A-4147-A177-3AD203B41FA5}">
                      <a16:colId xmlns:a16="http://schemas.microsoft.com/office/drawing/2014/main" val="280748462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983403452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318798729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1613963267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25413765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593416928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اليوم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٢٠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43284118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الطول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36790119"/>
                  </a:ext>
                </a:extLst>
              </a:tr>
            </a:tbl>
          </a:graphicData>
        </a:graphic>
      </p:graphicFrame>
      <p:sp>
        <p:nvSpPr>
          <p:cNvPr id="5" name="Text Box 26">
            <a:extLst>
              <a:ext uri="{FF2B5EF4-FFF2-40B4-BE49-F238E27FC236}">
                <a16:creationId xmlns:a16="http://schemas.microsoft.com/office/drawing/2014/main" id="{EB64C2A0-ADB5-2D5F-0BCE-9F402180F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401" y="340342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٧.٥</a:t>
            </a:r>
            <a:endParaRPr lang="en-US" altLang="en-US" sz="2400" b="1" dirty="0"/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09E21D61-35E0-3C07-8B7B-D44811176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114" y="340501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١٥</a:t>
            </a:r>
            <a:endParaRPr lang="en-US" altLang="en-US" sz="2400" b="1" dirty="0"/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7DF521F2-6648-C8B3-E049-38E04896B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389" y="3405015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٢٢.٥</a:t>
            </a:r>
            <a:endParaRPr lang="en-US" altLang="en-US" sz="2400" b="1" dirty="0"/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17F1743C-1361-8843-00E2-EE04E8D3C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826" y="340660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٣٠</a:t>
            </a:r>
            <a:endParaRPr lang="en-US" altLang="en-US" sz="2400" b="1" dirty="0"/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id="{9771F427-F61D-0BB7-D6AF-F27D34BB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526" y="340501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٣٧.٥</a:t>
            </a:r>
            <a:endParaRPr lang="en-US" altLang="en-US" sz="2400" b="1" dirty="0"/>
          </a:p>
        </p:txBody>
      </p:sp>
      <p:grpSp>
        <p:nvGrpSpPr>
          <p:cNvPr id="16" name="Group 31">
            <a:extLst>
              <a:ext uri="{FF2B5EF4-FFF2-40B4-BE49-F238E27FC236}">
                <a16:creationId xmlns:a16="http://schemas.microsoft.com/office/drawing/2014/main" id="{6AA8A77C-5130-B853-65D3-E043DB6C24CD}"/>
              </a:ext>
            </a:extLst>
          </p:cNvPr>
          <p:cNvGrpSpPr>
            <a:grpSpLocks/>
          </p:cNvGrpSpPr>
          <p:nvPr/>
        </p:nvGrpSpPr>
        <p:grpSpPr bwMode="auto">
          <a:xfrm>
            <a:off x="8660876" y="4511502"/>
            <a:ext cx="1676400" cy="771525"/>
            <a:chOff x="4504" y="2886"/>
            <a:chExt cx="1056" cy="486"/>
          </a:xfrm>
        </p:grpSpPr>
        <p:sp>
          <p:nvSpPr>
            <p:cNvPr id="17" name="AutoShape 32">
              <a:extLst>
                <a:ext uri="{FF2B5EF4-FFF2-40B4-BE49-F238E27FC236}">
                  <a16:creationId xmlns:a16="http://schemas.microsoft.com/office/drawing/2014/main" id="{D0421A48-872D-C38C-58CA-6280079B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id="{BFF43B7F-0CB7-DB1F-CAA3-A8D39A86B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20" name="Group 34">
                <a:extLst>
                  <a:ext uri="{FF2B5EF4-FFF2-40B4-BE49-F238E27FC236}">
                    <a16:creationId xmlns:a16="http://schemas.microsoft.com/office/drawing/2014/main" id="{A013DAD0-2801-0858-CAA5-533E7A7AD9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2" name="Text Box 35">
                  <a:extLst>
                    <a:ext uri="{FF2B5EF4-FFF2-40B4-BE49-F238E27FC236}">
                      <a16:creationId xmlns:a16="http://schemas.microsoft.com/office/drawing/2014/main" id="{B5DA60F7-FFE8-4BFB-F9E0-20773A817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٧.٥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 Box 36">
                  <a:extLst>
                    <a:ext uri="{FF2B5EF4-FFF2-40B4-BE49-F238E27FC236}">
                      <a16:creationId xmlns:a16="http://schemas.microsoft.com/office/drawing/2014/main" id="{F5D18BA0-1CE6-7814-188F-A85FA5608E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37">
                  <a:extLst>
                    <a:ext uri="{FF2B5EF4-FFF2-40B4-BE49-F238E27FC236}">
                      <a16:creationId xmlns:a16="http://schemas.microsoft.com/office/drawing/2014/main" id="{92518B7E-D87F-CF3E-B934-7EF6F8AD37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" name="Text Box 38">
                <a:extLst>
                  <a:ext uri="{FF2B5EF4-FFF2-40B4-BE49-F238E27FC236}">
                    <a16:creationId xmlns:a16="http://schemas.microsoft.com/office/drawing/2014/main" id="{5ABC408D-8457-43A8-F815-8414F5B295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 dirty="0"/>
                  <a:t>=</a:t>
                </a:r>
                <a:endParaRPr lang="en-US" altLang="en-US" sz="2400" b="1" dirty="0"/>
              </a:p>
            </p:txBody>
          </p:sp>
        </p:grpSp>
        <p:sp>
          <p:nvSpPr>
            <p:cNvPr id="19" name="Text Box 39">
              <a:extLst>
                <a:ext uri="{FF2B5EF4-FFF2-40B4-BE49-F238E27FC236}">
                  <a16:creationId xmlns:a16="http://schemas.microsoft.com/office/drawing/2014/main" id="{D3B70D8E-40E9-EC47-DD01-A113B1FDF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١.٥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5" name="Group 40">
            <a:extLst>
              <a:ext uri="{FF2B5EF4-FFF2-40B4-BE49-F238E27FC236}">
                <a16:creationId xmlns:a16="http://schemas.microsoft.com/office/drawing/2014/main" id="{8ED4D51B-1F05-C8F3-26ED-845C414D6E7D}"/>
              </a:ext>
            </a:extLst>
          </p:cNvPr>
          <p:cNvGrpSpPr>
            <a:grpSpLocks/>
          </p:cNvGrpSpPr>
          <p:nvPr/>
        </p:nvGrpSpPr>
        <p:grpSpPr bwMode="auto">
          <a:xfrm>
            <a:off x="6974951" y="4511502"/>
            <a:ext cx="1635125" cy="771525"/>
            <a:chOff x="3442" y="2886"/>
            <a:chExt cx="1030" cy="486"/>
          </a:xfrm>
        </p:grpSpPr>
        <p:sp>
          <p:nvSpPr>
            <p:cNvPr id="26" name="AutoShape 41">
              <a:extLst>
                <a:ext uri="{FF2B5EF4-FFF2-40B4-BE49-F238E27FC236}">
                  <a16:creationId xmlns:a16="http://schemas.microsoft.com/office/drawing/2014/main" id="{919FDB52-DC2B-8BF9-41F6-61E823453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50B452DF-4957-2CCA-22DE-96BB72C432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29" name="Group 43">
                <a:extLst>
                  <a:ext uri="{FF2B5EF4-FFF2-40B4-BE49-F238E27FC236}">
                    <a16:creationId xmlns:a16="http://schemas.microsoft.com/office/drawing/2014/main" id="{66148D66-AC03-9A57-AE0A-2E1CAD77BB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1" name="Text Box 44">
                  <a:extLst>
                    <a:ext uri="{FF2B5EF4-FFF2-40B4-BE49-F238E27FC236}">
                      <a16:creationId xmlns:a16="http://schemas.microsoft.com/office/drawing/2014/main" id="{91589440-24C0-F975-3ADF-7FA1043F8E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Text Box 45">
                  <a:extLst>
                    <a:ext uri="{FF2B5EF4-FFF2-40B4-BE49-F238E27FC236}">
                      <a16:creationId xmlns:a16="http://schemas.microsoft.com/office/drawing/2014/main" id="{72DE47C5-8950-77C6-D2C8-378048975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46">
                  <a:extLst>
                    <a:ext uri="{FF2B5EF4-FFF2-40B4-BE49-F238E27FC236}">
                      <a16:creationId xmlns:a16="http://schemas.microsoft.com/office/drawing/2014/main" id="{71CC6E7E-B1DC-10C9-792C-D32341D3B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0" name="Text Box 47">
                <a:extLst>
                  <a:ext uri="{FF2B5EF4-FFF2-40B4-BE49-F238E27FC236}">
                    <a16:creationId xmlns:a16="http://schemas.microsoft.com/office/drawing/2014/main" id="{CE735C4B-FFDB-8603-5BEB-B99F198FF3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8" name="Text Box 48">
              <a:extLst>
                <a:ext uri="{FF2B5EF4-FFF2-40B4-BE49-F238E27FC236}">
                  <a16:creationId xmlns:a16="http://schemas.microsoft.com/office/drawing/2014/main" id="{C5FBB051-415A-96B5-38A2-2E9C33F15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١.٥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:a16="http://schemas.microsoft.com/office/drawing/2014/main" id="{0638D5CF-533D-A18D-0E44-23D884FFBD74}"/>
              </a:ext>
            </a:extLst>
          </p:cNvPr>
          <p:cNvGrpSpPr>
            <a:grpSpLocks/>
          </p:cNvGrpSpPr>
          <p:nvPr/>
        </p:nvGrpSpPr>
        <p:grpSpPr bwMode="auto">
          <a:xfrm>
            <a:off x="5219176" y="4511502"/>
            <a:ext cx="1660525" cy="771525"/>
            <a:chOff x="2336" y="2886"/>
            <a:chExt cx="1046" cy="486"/>
          </a:xfrm>
        </p:grpSpPr>
        <p:sp>
          <p:nvSpPr>
            <p:cNvPr id="35" name="AutoShape 50">
              <a:extLst>
                <a:ext uri="{FF2B5EF4-FFF2-40B4-BE49-F238E27FC236}">
                  <a16:creationId xmlns:a16="http://schemas.microsoft.com/office/drawing/2014/main" id="{175F3490-97A7-FCD2-8FAD-9F53689E4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51">
              <a:extLst>
                <a:ext uri="{FF2B5EF4-FFF2-40B4-BE49-F238E27FC236}">
                  <a16:creationId xmlns:a16="http://schemas.microsoft.com/office/drawing/2014/main" id="{A2A1C78B-B664-3F3E-EABD-F4E020435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38" name="Group 52">
                <a:extLst>
                  <a:ext uri="{FF2B5EF4-FFF2-40B4-BE49-F238E27FC236}">
                    <a16:creationId xmlns:a16="http://schemas.microsoft.com/office/drawing/2014/main" id="{D085117E-2FE0-27DE-19EC-D05B1F917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0" name="Text Box 53">
                  <a:extLst>
                    <a:ext uri="{FF2B5EF4-FFF2-40B4-BE49-F238E27FC236}">
                      <a16:creationId xmlns:a16="http://schemas.microsoft.com/office/drawing/2014/main" id="{0897FFF3-251F-F507-6E38-3184C51A87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٢٢.٥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Text Box 54">
                  <a:extLst>
                    <a:ext uri="{FF2B5EF4-FFF2-40B4-BE49-F238E27FC236}">
                      <a16:creationId xmlns:a16="http://schemas.microsoft.com/office/drawing/2014/main" id="{88EE18C7-BB7B-3AFA-0775-2F8867B40B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55">
                  <a:extLst>
                    <a:ext uri="{FF2B5EF4-FFF2-40B4-BE49-F238E27FC236}">
                      <a16:creationId xmlns:a16="http://schemas.microsoft.com/office/drawing/2014/main" id="{8B36576E-B551-661C-A0D9-37B8237AF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Text Box 56">
                <a:extLst>
                  <a:ext uri="{FF2B5EF4-FFF2-40B4-BE49-F238E27FC236}">
                    <a16:creationId xmlns:a16="http://schemas.microsoft.com/office/drawing/2014/main" id="{E0C675E5-FA7E-12A0-733F-6116EA933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7" name="Text Box 57">
              <a:extLst>
                <a:ext uri="{FF2B5EF4-FFF2-40B4-BE49-F238E27FC236}">
                  <a16:creationId xmlns:a16="http://schemas.microsoft.com/office/drawing/2014/main" id="{3CAD2D92-FEBD-E78F-2C5D-3F2CD4A1C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١.٥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3" name="Group 58">
            <a:extLst>
              <a:ext uri="{FF2B5EF4-FFF2-40B4-BE49-F238E27FC236}">
                <a16:creationId xmlns:a16="http://schemas.microsoft.com/office/drawing/2014/main" id="{AAC020BF-38DC-953A-F82D-EBAC8364DA70}"/>
              </a:ext>
            </a:extLst>
          </p:cNvPr>
          <p:cNvGrpSpPr>
            <a:grpSpLocks/>
          </p:cNvGrpSpPr>
          <p:nvPr/>
        </p:nvGrpSpPr>
        <p:grpSpPr bwMode="auto">
          <a:xfrm>
            <a:off x="3504676" y="4511502"/>
            <a:ext cx="1647825" cy="771525"/>
            <a:chOff x="1256" y="2886"/>
            <a:chExt cx="1038" cy="486"/>
          </a:xfrm>
        </p:grpSpPr>
        <p:sp>
          <p:nvSpPr>
            <p:cNvPr id="44" name="AutoShape 59">
              <a:extLst>
                <a:ext uri="{FF2B5EF4-FFF2-40B4-BE49-F238E27FC236}">
                  <a16:creationId xmlns:a16="http://schemas.microsoft.com/office/drawing/2014/main" id="{C0067E63-8C89-9050-3992-AAF8B5D27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B3C4CF80-8FA0-6C7E-FF0B-FA6406DEA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" y="2894"/>
              <a:ext cx="700" cy="478"/>
              <a:chOff x="4894" y="2931"/>
              <a:chExt cx="700" cy="478"/>
            </a:xfrm>
          </p:grpSpPr>
          <p:grpSp>
            <p:nvGrpSpPr>
              <p:cNvPr id="47" name="Group 61">
                <a:extLst>
                  <a:ext uri="{FF2B5EF4-FFF2-40B4-BE49-F238E27FC236}">
                    <a16:creationId xmlns:a16="http://schemas.microsoft.com/office/drawing/2014/main" id="{4D4D10A4-4B2C-F2E9-08EA-FA050EA38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9" name="Text Box 62">
                  <a:extLst>
                    <a:ext uri="{FF2B5EF4-FFF2-40B4-BE49-F238E27FC236}">
                      <a16:creationId xmlns:a16="http://schemas.microsoft.com/office/drawing/2014/main" id="{0AF902E5-1728-A858-0BA5-456FEF1BF3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Text Box 63">
                  <a:extLst>
                    <a:ext uri="{FF2B5EF4-FFF2-40B4-BE49-F238E27FC236}">
                      <a16:creationId xmlns:a16="http://schemas.microsoft.com/office/drawing/2014/main" id="{73AC9737-A7B3-6720-5A2D-3FDD719714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64">
                  <a:extLst>
                    <a:ext uri="{FF2B5EF4-FFF2-40B4-BE49-F238E27FC236}">
                      <a16:creationId xmlns:a16="http://schemas.microsoft.com/office/drawing/2014/main" id="{7536E04A-D61E-4842-3970-8CAE95867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8" name="Text Box 65">
                <a:extLst>
                  <a:ext uri="{FF2B5EF4-FFF2-40B4-BE49-F238E27FC236}">
                    <a16:creationId xmlns:a16="http://schemas.microsoft.com/office/drawing/2014/main" id="{518B4AB4-5BEF-5809-EFC6-2A64CFC79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6" name="Text Box 66">
              <a:extLst>
                <a:ext uri="{FF2B5EF4-FFF2-40B4-BE49-F238E27FC236}">
                  <a16:creationId xmlns:a16="http://schemas.microsoft.com/office/drawing/2014/main" id="{9325DECA-0DED-7505-34A1-5A7C96DD6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١.٥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52" name="Group 67">
            <a:extLst>
              <a:ext uri="{FF2B5EF4-FFF2-40B4-BE49-F238E27FC236}">
                <a16:creationId xmlns:a16="http://schemas.microsoft.com/office/drawing/2014/main" id="{73608448-5491-3DDC-5ADA-EFEB9454EFC4}"/>
              </a:ext>
            </a:extLst>
          </p:cNvPr>
          <p:cNvGrpSpPr>
            <a:grpSpLocks/>
          </p:cNvGrpSpPr>
          <p:nvPr/>
        </p:nvGrpSpPr>
        <p:grpSpPr bwMode="auto">
          <a:xfrm>
            <a:off x="1775889" y="4513090"/>
            <a:ext cx="1649412" cy="771525"/>
            <a:chOff x="167" y="2887"/>
            <a:chExt cx="1039" cy="486"/>
          </a:xfrm>
        </p:grpSpPr>
        <p:sp>
          <p:nvSpPr>
            <p:cNvPr id="53" name="AutoShape 68">
              <a:extLst>
                <a:ext uri="{FF2B5EF4-FFF2-40B4-BE49-F238E27FC236}">
                  <a16:creationId xmlns:a16="http://schemas.microsoft.com/office/drawing/2014/main" id="{782068F6-1CE0-41A4-2A7A-A792D995B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9">
              <a:extLst>
                <a:ext uri="{FF2B5EF4-FFF2-40B4-BE49-F238E27FC236}">
                  <a16:creationId xmlns:a16="http://schemas.microsoft.com/office/drawing/2014/main" id="{298DD779-DBFE-0A56-4838-D16BC30BF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2895"/>
              <a:ext cx="700" cy="478"/>
              <a:chOff x="4894" y="2931"/>
              <a:chExt cx="700" cy="478"/>
            </a:xfrm>
          </p:grpSpPr>
          <p:grpSp>
            <p:nvGrpSpPr>
              <p:cNvPr id="56" name="Group 70">
                <a:extLst>
                  <a:ext uri="{FF2B5EF4-FFF2-40B4-BE49-F238E27FC236}">
                    <a16:creationId xmlns:a16="http://schemas.microsoft.com/office/drawing/2014/main" id="{2A6256E0-471D-3C2D-9BD5-1BF46DD4F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8" name="Text Box 71">
                  <a:extLst>
                    <a:ext uri="{FF2B5EF4-FFF2-40B4-BE49-F238E27FC236}">
                      <a16:creationId xmlns:a16="http://schemas.microsoft.com/office/drawing/2014/main" id="{D978213B-F768-EEB5-0241-7A73891F89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٣٧.٥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Text Box 72">
                  <a:extLst>
                    <a:ext uri="{FF2B5EF4-FFF2-40B4-BE49-F238E27FC236}">
                      <a16:creationId xmlns:a16="http://schemas.microsoft.com/office/drawing/2014/main" id="{0C03E156-2EF4-FB32-8E13-4A0EAD024D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Line 73">
                  <a:extLst>
                    <a:ext uri="{FF2B5EF4-FFF2-40B4-BE49-F238E27FC236}">
                      <a16:creationId xmlns:a16="http://schemas.microsoft.com/office/drawing/2014/main" id="{A28DC19E-E9C4-1B19-4A94-57B8B23117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E9C9B413-6A4E-9B79-97D0-0740800D7F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5" name="Text Box 75">
              <a:extLst>
                <a:ext uri="{FF2B5EF4-FFF2-40B4-BE49-F238E27FC236}">
                  <a16:creationId xmlns:a16="http://schemas.microsoft.com/office/drawing/2014/main" id="{0C5CD8E9-66C4-F1E1-8287-154A160EF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١.٥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61" name="AutoShape 76">
            <a:extLst>
              <a:ext uri="{FF2B5EF4-FFF2-40B4-BE49-F238E27FC236}">
                <a16:creationId xmlns:a16="http://schemas.microsoft.com/office/drawing/2014/main" id="{A854EA38-EF9F-E07B-F02F-B04068886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3764" y="5879927"/>
            <a:ext cx="778351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النسبة بين الكميات ثابتة ولذلك فإن عدد الأيام يتناسب مع طول النبات .</a:t>
            </a:r>
            <a:r>
              <a:rPr lang="en-US" altLang="en-US" sz="2400" b="1"/>
              <a:t> </a:t>
            </a:r>
          </a:p>
        </p:txBody>
      </p:sp>
      <p:grpSp>
        <p:nvGrpSpPr>
          <p:cNvPr id="62" name="Group 78">
            <a:extLst>
              <a:ext uri="{FF2B5EF4-FFF2-40B4-BE49-F238E27FC236}">
                <a16:creationId xmlns:a16="http://schemas.microsoft.com/office/drawing/2014/main" id="{8379B596-E723-FC10-AA49-FF171940C8EB}"/>
              </a:ext>
            </a:extLst>
          </p:cNvPr>
          <p:cNvGrpSpPr>
            <a:grpSpLocks/>
          </p:cNvGrpSpPr>
          <p:nvPr/>
        </p:nvGrpSpPr>
        <p:grpSpPr bwMode="auto">
          <a:xfrm>
            <a:off x="3058589" y="334790"/>
            <a:ext cx="4824412" cy="579437"/>
            <a:chOff x="1669" y="452"/>
            <a:chExt cx="1996" cy="365"/>
          </a:xfrm>
        </p:grpSpPr>
        <p:sp>
          <p:nvSpPr>
            <p:cNvPr id="63" name="AutoShape 79">
              <a:extLst>
                <a:ext uri="{FF2B5EF4-FFF2-40B4-BE49-F238E27FC236}">
                  <a16:creationId xmlns:a16="http://schemas.microsoft.com/office/drawing/2014/main" id="{27A1EDBE-B11F-156B-7B41-58B2F6043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80">
              <a:extLst>
                <a:ext uri="{FF2B5EF4-FFF2-40B4-BE49-F238E27FC236}">
                  <a16:creationId xmlns:a16="http://schemas.microsoft.com/office/drawing/2014/main" id="{6D7B076D-A1DD-E2CB-662C-6134A87F4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58134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1" grpId="0"/>
      <p:bldP spid="13" grpId="0"/>
      <p:bldP spid="14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D26BD64-E782-9B50-D1C4-EF45325EBB09}"/>
              </a:ext>
            </a:extLst>
          </p:cNvPr>
          <p:cNvSpPr/>
          <p:nvPr/>
        </p:nvSpPr>
        <p:spPr>
          <a:xfrm rot="385153">
            <a:off x="10171620" y="189675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B75944F-1A66-D3EE-F66E-3B1E0071E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39" y="825511"/>
            <a:ext cx="7777163" cy="792163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بين ما إذا كانت قياسات الشكل المقابل متناسبة أم لا . </a:t>
            </a:r>
          </a:p>
          <a:p>
            <a:r>
              <a:rPr lang="ar-SA" altLang="en-US" sz="2400" b="1"/>
              <a:t>طول الضلع وطول المحيط .                   طول الضلع والمساحة</a:t>
            </a:r>
            <a:r>
              <a:rPr lang="ar-SA" altLang="en-US" b="1"/>
              <a:t> .</a:t>
            </a:r>
            <a:endParaRPr lang="en-US" altLang="en-US" b="1"/>
          </a:p>
        </p:txBody>
      </p:sp>
      <p:graphicFrame>
        <p:nvGraphicFramePr>
          <p:cNvPr id="4" name="Group 81">
            <a:extLst>
              <a:ext uri="{FF2B5EF4-FFF2-40B4-BE49-F238E27FC236}">
                <a16:creationId xmlns:a16="http://schemas.microsoft.com/office/drawing/2014/main" id="{68A83F04-BF1D-AFF8-55C0-B49352D33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65353"/>
              </p:ext>
            </p:extLst>
          </p:nvPr>
        </p:nvGraphicFramePr>
        <p:xfrm>
          <a:off x="1978014" y="1760549"/>
          <a:ext cx="8497888" cy="986473"/>
        </p:xfrm>
        <a:graphic>
          <a:graphicData uri="http://schemas.openxmlformats.org/drawingml/2006/table">
            <a:tbl>
              <a:tblPr rtl="1"/>
              <a:tblGrid>
                <a:gridCol w="1439863">
                  <a:extLst>
                    <a:ext uri="{9D8B030D-6E8A-4147-A177-3AD203B41FA5}">
                      <a16:colId xmlns:a16="http://schemas.microsoft.com/office/drawing/2014/main" val="1130575171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1388922797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979392485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306186479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15246857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662088113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طول الضلع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4687182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المحيط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8084519"/>
                  </a:ext>
                </a:extLst>
              </a:tr>
            </a:tbl>
          </a:graphicData>
        </a:graphic>
      </p:graphicFrame>
      <p:sp>
        <p:nvSpPr>
          <p:cNvPr id="5" name="Text Box 26">
            <a:extLst>
              <a:ext uri="{FF2B5EF4-FFF2-40B4-BE49-F238E27FC236}">
                <a16:creationId xmlns:a16="http://schemas.microsoft.com/office/drawing/2014/main" id="{5FAA6C78-DD45-27C4-8C43-63FE43CB2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14" y="226378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</a:t>
            </a:r>
            <a:endParaRPr lang="en-US" altLang="en-US" sz="2400" b="1" dirty="0"/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BF296446-2492-2E5A-54BB-466ECB9C4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27" y="226537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٨</a:t>
            </a:r>
            <a:endParaRPr lang="en-US" altLang="en-US" sz="2400" b="1" dirty="0"/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F36D6506-D1D2-4681-F5E7-4DAA38019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02" y="2265374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١٢</a:t>
            </a:r>
            <a:endParaRPr lang="en-US" altLang="en-US" sz="2400" b="1" dirty="0"/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B6C4FE87-9E88-A0C8-33C6-8CC5DB9F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39" y="226696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١٦</a:t>
            </a:r>
            <a:endParaRPr lang="en-US" altLang="en-US" sz="2400" b="1" dirty="0"/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id="{FB8EE5BB-C30E-F419-33E1-4422FA600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39" y="226537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٢٠</a:t>
            </a:r>
            <a:endParaRPr lang="en-US" altLang="en-US" sz="2400" b="1" dirty="0"/>
          </a:p>
        </p:txBody>
      </p:sp>
      <p:grpSp>
        <p:nvGrpSpPr>
          <p:cNvPr id="16" name="Group 31">
            <a:extLst>
              <a:ext uri="{FF2B5EF4-FFF2-40B4-BE49-F238E27FC236}">
                <a16:creationId xmlns:a16="http://schemas.microsoft.com/office/drawing/2014/main" id="{8A599996-DE02-C509-9586-AC5E393108B7}"/>
              </a:ext>
            </a:extLst>
          </p:cNvPr>
          <p:cNvGrpSpPr>
            <a:grpSpLocks/>
          </p:cNvGrpSpPr>
          <p:nvPr/>
        </p:nvGrpSpPr>
        <p:grpSpPr bwMode="auto">
          <a:xfrm>
            <a:off x="8877289" y="2841636"/>
            <a:ext cx="1676400" cy="771525"/>
            <a:chOff x="4504" y="2886"/>
            <a:chExt cx="1056" cy="486"/>
          </a:xfrm>
        </p:grpSpPr>
        <p:sp>
          <p:nvSpPr>
            <p:cNvPr id="17" name="AutoShape 32">
              <a:extLst>
                <a:ext uri="{FF2B5EF4-FFF2-40B4-BE49-F238E27FC236}">
                  <a16:creationId xmlns:a16="http://schemas.microsoft.com/office/drawing/2014/main" id="{B66ADDF5-088D-5D1C-62BB-78512A192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8" name="Group 33">
              <a:extLst>
                <a:ext uri="{FF2B5EF4-FFF2-40B4-BE49-F238E27FC236}">
                  <a16:creationId xmlns:a16="http://schemas.microsoft.com/office/drawing/2014/main" id="{CD32ABEE-F274-E579-D2A6-341BAA708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20" name="Group 34">
                <a:extLst>
                  <a:ext uri="{FF2B5EF4-FFF2-40B4-BE49-F238E27FC236}">
                    <a16:creationId xmlns:a16="http://schemas.microsoft.com/office/drawing/2014/main" id="{1413E380-DABB-CEBC-06E1-F93FC4DF74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2" name="Text Box 35">
                  <a:extLst>
                    <a:ext uri="{FF2B5EF4-FFF2-40B4-BE49-F238E27FC236}">
                      <a16:creationId xmlns:a16="http://schemas.microsoft.com/office/drawing/2014/main" id="{CAADBA90-3112-B7E2-9258-447636A568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Text Box 36">
                  <a:extLst>
                    <a:ext uri="{FF2B5EF4-FFF2-40B4-BE49-F238E27FC236}">
                      <a16:creationId xmlns:a16="http://schemas.microsoft.com/office/drawing/2014/main" id="{EC1D11EE-CDC0-0381-6654-9A313C74CD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Line 37">
                  <a:extLst>
                    <a:ext uri="{FF2B5EF4-FFF2-40B4-BE49-F238E27FC236}">
                      <a16:creationId xmlns:a16="http://schemas.microsoft.com/office/drawing/2014/main" id="{7AB948B3-85F9-7E71-5507-6C87BB9056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" name="Text Box 38">
                <a:extLst>
                  <a:ext uri="{FF2B5EF4-FFF2-40B4-BE49-F238E27FC236}">
                    <a16:creationId xmlns:a16="http://schemas.microsoft.com/office/drawing/2014/main" id="{5F32EE40-3946-C8AB-7D08-64AB58B0C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19" name="Text Box 39">
              <a:extLst>
                <a:ext uri="{FF2B5EF4-FFF2-40B4-BE49-F238E27FC236}">
                  <a16:creationId xmlns:a16="http://schemas.microsoft.com/office/drawing/2014/main" id="{BC11C3E6-6911-C1D3-E67D-EB3D049D6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5" name="Group 40">
            <a:extLst>
              <a:ext uri="{FF2B5EF4-FFF2-40B4-BE49-F238E27FC236}">
                <a16:creationId xmlns:a16="http://schemas.microsoft.com/office/drawing/2014/main" id="{88A283D7-9D65-B5C3-0803-A31546E7BF4D}"/>
              </a:ext>
            </a:extLst>
          </p:cNvPr>
          <p:cNvGrpSpPr>
            <a:grpSpLocks/>
          </p:cNvGrpSpPr>
          <p:nvPr/>
        </p:nvGrpSpPr>
        <p:grpSpPr bwMode="auto">
          <a:xfrm>
            <a:off x="7191364" y="2841636"/>
            <a:ext cx="1635125" cy="771525"/>
            <a:chOff x="3442" y="2886"/>
            <a:chExt cx="1030" cy="486"/>
          </a:xfrm>
        </p:grpSpPr>
        <p:sp>
          <p:nvSpPr>
            <p:cNvPr id="26" name="AutoShape 41">
              <a:extLst>
                <a:ext uri="{FF2B5EF4-FFF2-40B4-BE49-F238E27FC236}">
                  <a16:creationId xmlns:a16="http://schemas.microsoft.com/office/drawing/2014/main" id="{E9A846B6-9DA6-A8FC-22DD-80CF6C0E7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B20221D7-4DEF-DEFD-006B-C3C4083D0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29" name="Group 43">
                <a:extLst>
                  <a:ext uri="{FF2B5EF4-FFF2-40B4-BE49-F238E27FC236}">
                    <a16:creationId xmlns:a16="http://schemas.microsoft.com/office/drawing/2014/main" id="{564132EF-4783-819B-16F5-3C0BF278B4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1" name="Text Box 44">
                  <a:extLst>
                    <a:ext uri="{FF2B5EF4-FFF2-40B4-BE49-F238E27FC236}">
                      <a16:creationId xmlns:a16="http://schemas.microsoft.com/office/drawing/2014/main" id="{0866A24A-3CAA-3447-9F3F-82FE7FBBB2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Text Box 45">
                  <a:extLst>
                    <a:ext uri="{FF2B5EF4-FFF2-40B4-BE49-F238E27FC236}">
                      <a16:creationId xmlns:a16="http://schemas.microsoft.com/office/drawing/2014/main" id="{521729E3-3557-47DE-CF94-0395F490CB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Line 46">
                  <a:extLst>
                    <a:ext uri="{FF2B5EF4-FFF2-40B4-BE49-F238E27FC236}">
                      <a16:creationId xmlns:a16="http://schemas.microsoft.com/office/drawing/2014/main" id="{0879B4B6-52DB-5F1D-02A9-5FBBB2512B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0" name="Text Box 47">
                <a:extLst>
                  <a:ext uri="{FF2B5EF4-FFF2-40B4-BE49-F238E27FC236}">
                    <a16:creationId xmlns:a16="http://schemas.microsoft.com/office/drawing/2014/main" id="{5666FF24-993C-AA24-7A5D-18A587CAC0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8" name="Text Box 48">
              <a:extLst>
                <a:ext uri="{FF2B5EF4-FFF2-40B4-BE49-F238E27FC236}">
                  <a16:creationId xmlns:a16="http://schemas.microsoft.com/office/drawing/2014/main" id="{B6ECBA53-33DD-F892-70AF-BB9E1BFCB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:a16="http://schemas.microsoft.com/office/drawing/2014/main" id="{F2440174-9C53-3E1E-AA0B-85C5501A773D}"/>
              </a:ext>
            </a:extLst>
          </p:cNvPr>
          <p:cNvGrpSpPr>
            <a:grpSpLocks/>
          </p:cNvGrpSpPr>
          <p:nvPr/>
        </p:nvGrpSpPr>
        <p:grpSpPr bwMode="auto">
          <a:xfrm>
            <a:off x="5435589" y="2841636"/>
            <a:ext cx="1660525" cy="771525"/>
            <a:chOff x="2336" y="2886"/>
            <a:chExt cx="1046" cy="486"/>
          </a:xfrm>
        </p:grpSpPr>
        <p:sp>
          <p:nvSpPr>
            <p:cNvPr id="35" name="AutoShape 50">
              <a:extLst>
                <a:ext uri="{FF2B5EF4-FFF2-40B4-BE49-F238E27FC236}">
                  <a16:creationId xmlns:a16="http://schemas.microsoft.com/office/drawing/2014/main" id="{A2E9FE71-4FDE-9EC2-6FEF-6F6EB2DE1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51">
              <a:extLst>
                <a:ext uri="{FF2B5EF4-FFF2-40B4-BE49-F238E27FC236}">
                  <a16:creationId xmlns:a16="http://schemas.microsoft.com/office/drawing/2014/main" id="{AE2E4541-37D0-3059-F0F4-1FC97D4E6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38" name="Group 52">
                <a:extLst>
                  <a:ext uri="{FF2B5EF4-FFF2-40B4-BE49-F238E27FC236}">
                    <a16:creationId xmlns:a16="http://schemas.microsoft.com/office/drawing/2014/main" id="{D648E8C0-B57D-7B2C-58A1-D2C4ED93B9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0" name="Text Box 53">
                  <a:extLst>
                    <a:ext uri="{FF2B5EF4-FFF2-40B4-BE49-F238E27FC236}">
                      <a16:creationId xmlns:a16="http://schemas.microsoft.com/office/drawing/2014/main" id="{6A9E62C7-E9DA-E250-F826-439CA54B9F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Text Box 54">
                  <a:extLst>
                    <a:ext uri="{FF2B5EF4-FFF2-40B4-BE49-F238E27FC236}">
                      <a16:creationId xmlns:a16="http://schemas.microsoft.com/office/drawing/2014/main" id="{692E1B66-9748-09D4-C403-7ABBB205A9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Line 55">
                  <a:extLst>
                    <a:ext uri="{FF2B5EF4-FFF2-40B4-BE49-F238E27FC236}">
                      <a16:creationId xmlns:a16="http://schemas.microsoft.com/office/drawing/2014/main" id="{6DF87681-3108-718F-8608-6F16E4547B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" name="Text Box 56">
                <a:extLst>
                  <a:ext uri="{FF2B5EF4-FFF2-40B4-BE49-F238E27FC236}">
                    <a16:creationId xmlns:a16="http://schemas.microsoft.com/office/drawing/2014/main" id="{22A70D29-C257-0A6B-333D-7249AE8218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7" name="Text Box 57">
              <a:extLst>
                <a:ext uri="{FF2B5EF4-FFF2-40B4-BE49-F238E27FC236}">
                  <a16:creationId xmlns:a16="http://schemas.microsoft.com/office/drawing/2014/main" id="{3EBBF246-46C4-6AD0-540C-657948B51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3" name="Group 58">
            <a:extLst>
              <a:ext uri="{FF2B5EF4-FFF2-40B4-BE49-F238E27FC236}">
                <a16:creationId xmlns:a16="http://schemas.microsoft.com/office/drawing/2014/main" id="{37645483-89B9-8455-8E50-D5D6D5A81844}"/>
              </a:ext>
            </a:extLst>
          </p:cNvPr>
          <p:cNvGrpSpPr>
            <a:grpSpLocks/>
          </p:cNvGrpSpPr>
          <p:nvPr/>
        </p:nvGrpSpPr>
        <p:grpSpPr bwMode="auto">
          <a:xfrm>
            <a:off x="3721089" y="2841636"/>
            <a:ext cx="1647825" cy="771525"/>
            <a:chOff x="1256" y="2886"/>
            <a:chExt cx="1038" cy="486"/>
          </a:xfrm>
        </p:grpSpPr>
        <p:sp>
          <p:nvSpPr>
            <p:cNvPr id="44" name="AutoShape 59">
              <a:extLst>
                <a:ext uri="{FF2B5EF4-FFF2-40B4-BE49-F238E27FC236}">
                  <a16:creationId xmlns:a16="http://schemas.microsoft.com/office/drawing/2014/main" id="{ECE2F6B3-7E25-9BBB-37F0-EDDB7F818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5" name="Group 60">
              <a:extLst>
                <a:ext uri="{FF2B5EF4-FFF2-40B4-BE49-F238E27FC236}">
                  <a16:creationId xmlns:a16="http://schemas.microsoft.com/office/drawing/2014/main" id="{4B86299D-2A31-BCE7-E6B8-8E06EF403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" y="2894"/>
              <a:ext cx="700" cy="478"/>
              <a:chOff x="4894" y="2931"/>
              <a:chExt cx="700" cy="478"/>
            </a:xfrm>
          </p:grpSpPr>
          <p:grpSp>
            <p:nvGrpSpPr>
              <p:cNvPr id="47" name="Group 61">
                <a:extLst>
                  <a:ext uri="{FF2B5EF4-FFF2-40B4-BE49-F238E27FC236}">
                    <a16:creationId xmlns:a16="http://schemas.microsoft.com/office/drawing/2014/main" id="{76D6E024-B09D-A3FE-C993-ABFDD89F93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9" name="Text Box 62">
                  <a:extLst>
                    <a:ext uri="{FF2B5EF4-FFF2-40B4-BE49-F238E27FC236}">
                      <a16:creationId xmlns:a16="http://schemas.microsoft.com/office/drawing/2014/main" id="{34EA5A9C-A964-EE1D-B099-BD1A0B6A96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١٦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Text Box 63">
                  <a:extLst>
                    <a:ext uri="{FF2B5EF4-FFF2-40B4-BE49-F238E27FC236}">
                      <a16:creationId xmlns:a16="http://schemas.microsoft.com/office/drawing/2014/main" id="{326AE7FA-7A4E-ABDE-2DCB-0278319C8A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Line 64">
                  <a:extLst>
                    <a:ext uri="{FF2B5EF4-FFF2-40B4-BE49-F238E27FC236}">
                      <a16:creationId xmlns:a16="http://schemas.microsoft.com/office/drawing/2014/main" id="{9E504CD9-E6E0-4EE9-001D-35D09AEC51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 Box 65">
                <a:extLst>
                  <a:ext uri="{FF2B5EF4-FFF2-40B4-BE49-F238E27FC236}">
                    <a16:creationId xmlns:a16="http://schemas.microsoft.com/office/drawing/2014/main" id="{6CD082EA-2866-F7AF-18CE-E56521EE3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6" name="Text Box 66">
              <a:extLst>
                <a:ext uri="{FF2B5EF4-FFF2-40B4-BE49-F238E27FC236}">
                  <a16:creationId xmlns:a16="http://schemas.microsoft.com/office/drawing/2014/main" id="{5DB2353F-28D6-AE3E-1725-FDB6B2C41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52" name="Group 67">
            <a:extLst>
              <a:ext uri="{FF2B5EF4-FFF2-40B4-BE49-F238E27FC236}">
                <a16:creationId xmlns:a16="http://schemas.microsoft.com/office/drawing/2014/main" id="{A75AAEE1-A97A-C799-6F52-817C6124A3E7}"/>
              </a:ext>
            </a:extLst>
          </p:cNvPr>
          <p:cNvGrpSpPr>
            <a:grpSpLocks/>
          </p:cNvGrpSpPr>
          <p:nvPr/>
        </p:nvGrpSpPr>
        <p:grpSpPr bwMode="auto">
          <a:xfrm>
            <a:off x="1992302" y="2843224"/>
            <a:ext cx="1649412" cy="771525"/>
            <a:chOff x="167" y="2887"/>
            <a:chExt cx="1039" cy="486"/>
          </a:xfrm>
        </p:grpSpPr>
        <p:sp>
          <p:nvSpPr>
            <p:cNvPr id="53" name="AutoShape 68">
              <a:extLst>
                <a:ext uri="{FF2B5EF4-FFF2-40B4-BE49-F238E27FC236}">
                  <a16:creationId xmlns:a16="http://schemas.microsoft.com/office/drawing/2014/main" id="{674734AD-A727-9EA7-91AF-B57E4845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9">
              <a:extLst>
                <a:ext uri="{FF2B5EF4-FFF2-40B4-BE49-F238E27FC236}">
                  <a16:creationId xmlns:a16="http://schemas.microsoft.com/office/drawing/2014/main" id="{D35317BA-16B7-6C26-695F-656C1B821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2895"/>
              <a:ext cx="700" cy="478"/>
              <a:chOff x="4894" y="2931"/>
              <a:chExt cx="700" cy="478"/>
            </a:xfrm>
          </p:grpSpPr>
          <p:grpSp>
            <p:nvGrpSpPr>
              <p:cNvPr id="56" name="Group 70">
                <a:extLst>
                  <a:ext uri="{FF2B5EF4-FFF2-40B4-BE49-F238E27FC236}">
                    <a16:creationId xmlns:a16="http://schemas.microsoft.com/office/drawing/2014/main" id="{AE98EFC6-740F-6A37-3610-C6558C7C6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8" name="Text Box 71">
                  <a:extLst>
                    <a:ext uri="{FF2B5EF4-FFF2-40B4-BE49-F238E27FC236}">
                      <a16:creationId xmlns:a16="http://schemas.microsoft.com/office/drawing/2014/main" id="{98801384-8731-2FE9-EF3F-A3B479D63E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Text Box 72">
                  <a:extLst>
                    <a:ext uri="{FF2B5EF4-FFF2-40B4-BE49-F238E27FC236}">
                      <a16:creationId xmlns:a16="http://schemas.microsoft.com/office/drawing/2014/main" id="{BB3B3B3F-2BFB-718B-04CF-8A176B654B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Line 73">
                  <a:extLst>
                    <a:ext uri="{FF2B5EF4-FFF2-40B4-BE49-F238E27FC236}">
                      <a16:creationId xmlns:a16="http://schemas.microsoft.com/office/drawing/2014/main" id="{74C40BFE-99B4-ADEF-F2CE-19121E4B6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48A4F285-B728-D3E6-DF6A-DEF7FF50D7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5" name="Text Box 75">
              <a:extLst>
                <a:ext uri="{FF2B5EF4-FFF2-40B4-BE49-F238E27FC236}">
                  <a16:creationId xmlns:a16="http://schemas.microsoft.com/office/drawing/2014/main" id="{AF248EF1-D978-5AD4-BB72-2D6FA97A3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61" name="AutoShape 76">
            <a:extLst>
              <a:ext uri="{FF2B5EF4-FFF2-40B4-BE49-F238E27FC236}">
                <a16:creationId xmlns:a16="http://schemas.microsoft.com/office/drawing/2014/main" id="{F33CCE63-7F31-9A6B-2F20-E53C752B6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52" y="5721361"/>
            <a:ext cx="3462337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المحيط يتناسب مع طول الضلع</a:t>
            </a:r>
            <a:r>
              <a:rPr lang="en-US" altLang="en-US" sz="2400" b="1"/>
              <a:t> </a:t>
            </a:r>
          </a:p>
        </p:txBody>
      </p:sp>
      <p:grpSp>
        <p:nvGrpSpPr>
          <p:cNvPr id="62" name="Group 77">
            <a:extLst>
              <a:ext uri="{FF2B5EF4-FFF2-40B4-BE49-F238E27FC236}">
                <a16:creationId xmlns:a16="http://schemas.microsoft.com/office/drawing/2014/main" id="{AE7A345D-A47B-AB14-FCFF-180A46608EE2}"/>
              </a:ext>
            </a:extLst>
          </p:cNvPr>
          <p:cNvGrpSpPr>
            <a:grpSpLocks/>
          </p:cNvGrpSpPr>
          <p:nvPr/>
        </p:nvGrpSpPr>
        <p:grpSpPr bwMode="auto">
          <a:xfrm>
            <a:off x="3910002" y="151664"/>
            <a:ext cx="4824412" cy="579437"/>
            <a:chOff x="1669" y="452"/>
            <a:chExt cx="1996" cy="365"/>
          </a:xfrm>
        </p:grpSpPr>
        <p:sp>
          <p:nvSpPr>
            <p:cNvPr id="63" name="AutoShape 78">
              <a:extLst>
                <a:ext uri="{FF2B5EF4-FFF2-40B4-BE49-F238E27FC236}">
                  <a16:creationId xmlns:a16="http://schemas.microsoft.com/office/drawing/2014/main" id="{CECFBEAD-875D-BA19-819F-56B685351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9">
              <a:extLst>
                <a:ext uri="{FF2B5EF4-FFF2-40B4-BE49-F238E27FC236}">
                  <a16:creationId xmlns:a16="http://schemas.microsoft.com/office/drawing/2014/main" id="{6B8FCE02-B89C-7181-D748-A3ACEF44E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  <p:sp>
        <p:nvSpPr>
          <p:cNvPr id="66" name="AutoShape 82">
            <a:extLst>
              <a:ext uri="{FF2B5EF4-FFF2-40B4-BE49-F238E27FC236}">
                <a16:creationId xmlns:a16="http://schemas.microsoft.com/office/drawing/2014/main" id="{E4E3D34E-2DC8-0578-D0ED-80F2A6098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02" y="5721361"/>
            <a:ext cx="3749675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/>
              <a:t>المساحة لا تتناسب مع طول الضلع</a:t>
            </a:r>
            <a:endParaRPr lang="en-US" altLang="en-US" sz="2400" b="1"/>
          </a:p>
        </p:txBody>
      </p:sp>
      <p:graphicFrame>
        <p:nvGraphicFramePr>
          <p:cNvPr id="67" name="Group 83">
            <a:extLst>
              <a:ext uri="{FF2B5EF4-FFF2-40B4-BE49-F238E27FC236}">
                <a16:creationId xmlns:a16="http://schemas.microsoft.com/office/drawing/2014/main" id="{6EAA2CB4-B253-72E4-BEF4-CC790E87F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18450"/>
              </p:ext>
            </p:extLst>
          </p:nvPr>
        </p:nvGraphicFramePr>
        <p:xfrm>
          <a:off x="1978014" y="3748099"/>
          <a:ext cx="8497888" cy="986473"/>
        </p:xfrm>
        <a:graphic>
          <a:graphicData uri="http://schemas.openxmlformats.org/drawingml/2006/table">
            <a:tbl>
              <a:tblPr rtl="1"/>
              <a:tblGrid>
                <a:gridCol w="1439863">
                  <a:extLst>
                    <a:ext uri="{9D8B030D-6E8A-4147-A177-3AD203B41FA5}">
                      <a16:colId xmlns:a16="http://schemas.microsoft.com/office/drawing/2014/main" val="954331176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1397256548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085354114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17693107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4095231397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4040983276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طول الضلع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1321498"/>
                  </a:ext>
                </a:extLst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المساحة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3893951"/>
                  </a:ext>
                </a:extLst>
              </a:tr>
            </a:tbl>
          </a:graphicData>
        </a:graphic>
      </p:graphicFrame>
      <p:sp>
        <p:nvSpPr>
          <p:cNvPr id="68" name="Text Box 106">
            <a:extLst>
              <a:ext uri="{FF2B5EF4-FFF2-40B4-BE49-F238E27FC236}">
                <a16:creationId xmlns:a16="http://schemas.microsoft.com/office/drawing/2014/main" id="{6F81D157-2472-4B24-4188-58CE4DE6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14" y="425133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sp>
        <p:nvSpPr>
          <p:cNvPr id="69" name="Text Box 107">
            <a:extLst>
              <a:ext uri="{FF2B5EF4-FFF2-40B4-BE49-F238E27FC236}">
                <a16:creationId xmlns:a16="http://schemas.microsoft.com/office/drawing/2014/main" id="{E265EA0E-D4B0-D2EC-85C5-7EEEE2546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27" y="425292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</a:t>
            </a:r>
            <a:endParaRPr lang="en-US" altLang="en-US" sz="2400" b="1" dirty="0"/>
          </a:p>
        </p:txBody>
      </p:sp>
      <p:sp>
        <p:nvSpPr>
          <p:cNvPr id="70" name="Text Box 108">
            <a:extLst>
              <a:ext uri="{FF2B5EF4-FFF2-40B4-BE49-F238E27FC236}">
                <a16:creationId xmlns:a16="http://schemas.microsoft.com/office/drawing/2014/main" id="{6D3F5976-125E-227C-2F1B-244CFB94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02" y="4252924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٩</a:t>
            </a:r>
            <a:endParaRPr lang="en-US" altLang="en-US" sz="2400" b="1" dirty="0"/>
          </a:p>
        </p:txBody>
      </p:sp>
      <p:sp>
        <p:nvSpPr>
          <p:cNvPr id="71" name="Text Box 109">
            <a:extLst>
              <a:ext uri="{FF2B5EF4-FFF2-40B4-BE49-F238E27FC236}">
                <a16:creationId xmlns:a16="http://schemas.microsoft.com/office/drawing/2014/main" id="{849FC5F2-0357-6C7D-227F-4F07BB92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39" y="4254511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١٦</a:t>
            </a:r>
            <a:endParaRPr lang="en-US" altLang="en-US" sz="2400" b="1" dirty="0"/>
          </a:p>
        </p:txBody>
      </p:sp>
      <p:sp>
        <p:nvSpPr>
          <p:cNvPr id="72" name="Text Box 110">
            <a:extLst>
              <a:ext uri="{FF2B5EF4-FFF2-40B4-BE49-F238E27FC236}">
                <a16:creationId xmlns:a16="http://schemas.microsoft.com/office/drawing/2014/main" id="{B0FDD7C5-9360-0455-EA6E-B98635FD3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39" y="425292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٢٥</a:t>
            </a:r>
            <a:endParaRPr lang="en-US" altLang="en-US" sz="2400" b="1" dirty="0"/>
          </a:p>
        </p:txBody>
      </p:sp>
      <p:grpSp>
        <p:nvGrpSpPr>
          <p:cNvPr id="73" name="Group 111">
            <a:extLst>
              <a:ext uri="{FF2B5EF4-FFF2-40B4-BE49-F238E27FC236}">
                <a16:creationId xmlns:a16="http://schemas.microsoft.com/office/drawing/2014/main" id="{552A4A15-D19B-2F5D-5770-D460CEDEFAA1}"/>
              </a:ext>
            </a:extLst>
          </p:cNvPr>
          <p:cNvGrpSpPr>
            <a:grpSpLocks/>
          </p:cNvGrpSpPr>
          <p:nvPr/>
        </p:nvGrpSpPr>
        <p:grpSpPr bwMode="auto">
          <a:xfrm>
            <a:off x="8877289" y="4829186"/>
            <a:ext cx="1676400" cy="771525"/>
            <a:chOff x="4504" y="2886"/>
            <a:chExt cx="1056" cy="486"/>
          </a:xfrm>
        </p:grpSpPr>
        <p:sp>
          <p:nvSpPr>
            <p:cNvPr id="74" name="AutoShape 112">
              <a:extLst>
                <a:ext uri="{FF2B5EF4-FFF2-40B4-BE49-F238E27FC236}">
                  <a16:creationId xmlns:a16="http://schemas.microsoft.com/office/drawing/2014/main" id="{9B1DC276-551F-31CE-A5A5-9ED2ECD2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75" name="Group 113">
              <a:extLst>
                <a:ext uri="{FF2B5EF4-FFF2-40B4-BE49-F238E27FC236}">
                  <a16:creationId xmlns:a16="http://schemas.microsoft.com/office/drawing/2014/main" id="{308EEF1F-5CBF-4FF9-652F-523C6DFB9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77" name="Group 114">
                <a:extLst>
                  <a:ext uri="{FF2B5EF4-FFF2-40B4-BE49-F238E27FC236}">
                    <a16:creationId xmlns:a16="http://schemas.microsoft.com/office/drawing/2014/main" id="{5F9A3140-16CF-2858-CFD1-39817D2F69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79" name="Text Box 115">
                  <a:extLst>
                    <a:ext uri="{FF2B5EF4-FFF2-40B4-BE49-F238E27FC236}">
                      <a16:creationId xmlns:a16="http://schemas.microsoft.com/office/drawing/2014/main" id="{467515B0-1308-4C77-1E90-2F98A195F9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Text Box 116">
                  <a:extLst>
                    <a:ext uri="{FF2B5EF4-FFF2-40B4-BE49-F238E27FC236}">
                      <a16:creationId xmlns:a16="http://schemas.microsoft.com/office/drawing/2014/main" id="{E8E81F14-1EEA-3F34-B8BA-0CC836A18E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Line 117">
                  <a:extLst>
                    <a:ext uri="{FF2B5EF4-FFF2-40B4-BE49-F238E27FC236}">
                      <a16:creationId xmlns:a16="http://schemas.microsoft.com/office/drawing/2014/main" id="{5AAF643F-6356-A422-E61C-F6C527087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8" name="Text Box 118">
                <a:extLst>
                  <a:ext uri="{FF2B5EF4-FFF2-40B4-BE49-F238E27FC236}">
                    <a16:creationId xmlns:a16="http://schemas.microsoft.com/office/drawing/2014/main" id="{304E930C-D886-9F0E-1DA2-828F0C50A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76" name="Text Box 119">
              <a:extLst>
                <a:ext uri="{FF2B5EF4-FFF2-40B4-BE49-F238E27FC236}">
                  <a16:creationId xmlns:a16="http://schemas.microsoft.com/office/drawing/2014/main" id="{6FA29C70-5968-9658-D556-0384B288B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4" y="2994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82" name="Group 120">
            <a:extLst>
              <a:ext uri="{FF2B5EF4-FFF2-40B4-BE49-F238E27FC236}">
                <a16:creationId xmlns:a16="http://schemas.microsoft.com/office/drawing/2014/main" id="{FA2764C3-FF4D-4E54-D8FF-D19FEBE36E52}"/>
              </a:ext>
            </a:extLst>
          </p:cNvPr>
          <p:cNvGrpSpPr>
            <a:grpSpLocks/>
          </p:cNvGrpSpPr>
          <p:nvPr/>
        </p:nvGrpSpPr>
        <p:grpSpPr bwMode="auto">
          <a:xfrm>
            <a:off x="7191364" y="4829186"/>
            <a:ext cx="1635125" cy="771525"/>
            <a:chOff x="3442" y="2886"/>
            <a:chExt cx="1030" cy="486"/>
          </a:xfrm>
        </p:grpSpPr>
        <p:sp>
          <p:nvSpPr>
            <p:cNvPr id="83" name="AutoShape 121">
              <a:extLst>
                <a:ext uri="{FF2B5EF4-FFF2-40B4-BE49-F238E27FC236}">
                  <a16:creationId xmlns:a16="http://schemas.microsoft.com/office/drawing/2014/main" id="{6474CE49-3153-B145-A9EF-F48A90EF0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122">
              <a:extLst>
                <a:ext uri="{FF2B5EF4-FFF2-40B4-BE49-F238E27FC236}">
                  <a16:creationId xmlns:a16="http://schemas.microsoft.com/office/drawing/2014/main" id="{203A944F-3BE0-7931-13C1-5ED78E539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86" name="Group 123">
                <a:extLst>
                  <a:ext uri="{FF2B5EF4-FFF2-40B4-BE49-F238E27FC236}">
                    <a16:creationId xmlns:a16="http://schemas.microsoft.com/office/drawing/2014/main" id="{B18CC081-A0C8-8F24-0426-932AD86DC2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88" name="Text Box 124">
                  <a:extLst>
                    <a:ext uri="{FF2B5EF4-FFF2-40B4-BE49-F238E27FC236}">
                      <a16:creationId xmlns:a16="http://schemas.microsoft.com/office/drawing/2014/main" id="{E8B6E093-78E4-F252-2615-EE2C0C64A8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Text Box 125">
                  <a:extLst>
                    <a:ext uri="{FF2B5EF4-FFF2-40B4-BE49-F238E27FC236}">
                      <a16:creationId xmlns:a16="http://schemas.microsoft.com/office/drawing/2014/main" id="{6B99DD0B-B14D-210A-1DDB-490CCD56F0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0" name="Line 126">
                  <a:extLst>
                    <a:ext uri="{FF2B5EF4-FFF2-40B4-BE49-F238E27FC236}">
                      <a16:creationId xmlns:a16="http://schemas.microsoft.com/office/drawing/2014/main" id="{4647C384-FDB0-1E99-1D99-D2A98FE24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7" name="Text Box 127">
                <a:extLst>
                  <a:ext uri="{FF2B5EF4-FFF2-40B4-BE49-F238E27FC236}">
                    <a16:creationId xmlns:a16="http://schemas.microsoft.com/office/drawing/2014/main" id="{A38A1BE9-3CC9-4B16-C54D-E84BA1FA34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85" name="Text Box 128">
              <a:extLst>
                <a:ext uri="{FF2B5EF4-FFF2-40B4-BE49-F238E27FC236}">
                  <a16:creationId xmlns:a16="http://schemas.microsoft.com/office/drawing/2014/main" id="{3837E086-DA97-D9C0-83EE-EE604F679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2" y="2994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٢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91" name="Group 129">
            <a:extLst>
              <a:ext uri="{FF2B5EF4-FFF2-40B4-BE49-F238E27FC236}">
                <a16:creationId xmlns:a16="http://schemas.microsoft.com/office/drawing/2014/main" id="{D4D315A4-5614-D99F-AD53-23BB9F20A4EF}"/>
              </a:ext>
            </a:extLst>
          </p:cNvPr>
          <p:cNvGrpSpPr>
            <a:grpSpLocks/>
          </p:cNvGrpSpPr>
          <p:nvPr/>
        </p:nvGrpSpPr>
        <p:grpSpPr bwMode="auto">
          <a:xfrm>
            <a:off x="5435589" y="4829186"/>
            <a:ext cx="1660525" cy="771525"/>
            <a:chOff x="2336" y="2886"/>
            <a:chExt cx="1046" cy="486"/>
          </a:xfrm>
        </p:grpSpPr>
        <p:sp>
          <p:nvSpPr>
            <p:cNvPr id="92" name="AutoShape 130">
              <a:extLst>
                <a:ext uri="{FF2B5EF4-FFF2-40B4-BE49-F238E27FC236}">
                  <a16:creationId xmlns:a16="http://schemas.microsoft.com/office/drawing/2014/main" id="{FA360A83-5EF8-0141-97CC-7C54C46FC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93" name="Group 131">
              <a:extLst>
                <a:ext uri="{FF2B5EF4-FFF2-40B4-BE49-F238E27FC236}">
                  <a16:creationId xmlns:a16="http://schemas.microsoft.com/office/drawing/2014/main" id="{8F58D360-EA0D-8E4E-1690-99925CE7D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95" name="Group 132">
                <a:extLst>
                  <a:ext uri="{FF2B5EF4-FFF2-40B4-BE49-F238E27FC236}">
                    <a16:creationId xmlns:a16="http://schemas.microsoft.com/office/drawing/2014/main" id="{7127B453-8845-D8A8-4C1E-4C9C25C6F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97" name="Text Box 133">
                  <a:extLst>
                    <a:ext uri="{FF2B5EF4-FFF2-40B4-BE49-F238E27FC236}">
                      <a16:creationId xmlns:a16="http://schemas.microsoft.com/office/drawing/2014/main" id="{B8104701-8C60-C679-FDD2-1579F424CC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٩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8" name="Text Box 134">
                  <a:extLst>
                    <a:ext uri="{FF2B5EF4-FFF2-40B4-BE49-F238E27FC236}">
                      <a16:creationId xmlns:a16="http://schemas.microsoft.com/office/drawing/2014/main" id="{23430BEB-8D85-BF91-977C-D34683F385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9" name="Line 135">
                  <a:extLst>
                    <a:ext uri="{FF2B5EF4-FFF2-40B4-BE49-F238E27FC236}">
                      <a16:creationId xmlns:a16="http://schemas.microsoft.com/office/drawing/2014/main" id="{6F11A79C-8D92-D19B-0D13-FCB290D80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96" name="Text Box 136">
                <a:extLst>
                  <a:ext uri="{FF2B5EF4-FFF2-40B4-BE49-F238E27FC236}">
                    <a16:creationId xmlns:a16="http://schemas.microsoft.com/office/drawing/2014/main" id="{CDD59431-72BF-7821-0722-B2287C1C2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94" name="Text Box 137">
              <a:extLst>
                <a:ext uri="{FF2B5EF4-FFF2-40B4-BE49-F238E27FC236}">
                  <a16:creationId xmlns:a16="http://schemas.microsoft.com/office/drawing/2014/main" id="{412B7CDE-6B0E-2470-6FC0-BC2ECA658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99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٣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00" name="Group 138">
            <a:extLst>
              <a:ext uri="{FF2B5EF4-FFF2-40B4-BE49-F238E27FC236}">
                <a16:creationId xmlns:a16="http://schemas.microsoft.com/office/drawing/2014/main" id="{14292925-24BF-155C-A713-232166AC7DA8}"/>
              </a:ext>
            </a:extLst>
          </p:cNvPr>
          <p:cNvGrpSpPr>
            <a:grpSpLocks/>
          </p:cNvGrpSpPr>
          <p:nvPr/>
        </p:nvGrpSpPr>
        <p:grpSpPr bwMode="auto">
          <a:xfrm>
            <a:off x="3721089" y="4829186"/>
            <a:ext cx="1647825" cy="771525"/>
            <a:chOff x="1256" y="2886"/>
            <a:chExt cx="1038" cy="486"/>
          </a:xfrm>
        </p:grpSpPr>
        <p:sp>
          <p:nvSpPr>
            <p:cNvPr id="101" name="AutoShape 139">
              <a:extLst>
                <a:ext uri="{FF2B5EF4-FFF2-40B4-BE49-F238E27FC236}">
                  <a16:creationId xmlns:a16="http://schemas.microsoft.com/office/drawing/2014/main" id="{59970E52-AEA0-71D6-B25C-3FBE75D02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roup 140">
              <a:extLst>
                <a:ext uri="{FF2B5EF4-FFF2-40B4-BE49-F238E27FC236}">
                  <a16:creationId xmlns:a16="http://schemas.microsoft.com/office/drawing/2014/main" id="{E9844571-1611-1D1C-7DFC-F3C257A76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" y="2894"/>
              <a:ext cx="700" cy="478"/>
              <a:chOff x="4894" y="2931"/>
              <a:chExt cx="700" cy="478"/>
            </a:xfrm>
          </p:grpSpPr>
          <p:grpSp>
            <p:nvGrpSpPr>
              <p:cNvPr id="104" name="Group 141">
                <a:extLst>
                  <a:ext uri="{FF2B5EF4-FFF2-40B4-BE49-F238E27FC236}">
                    <a16:creationId xmlns:a16="http://schemas.microsoft.com/office/drawing/2014/main" id="{B601CD49-8B8B-B588-B260-4FAFFAD87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106" name="Text Box 142">
                  <a:extLst>
                    <a:ext uri="{FF2B5EF4-FFF2-40B4-BE49-F238E27FC236}">
                      <a16:creationId xmlns:a16="http://schemas.microsoft.com/office/drawing/2014/main" id="{A1AE791E-EB2A-D04E-2DFD-55ACC50DE0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١٦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" name="Text Box 143">
                  <a:extLst>
                    <a:ext uri="{FF2B5EF4-FFF2-40B4-BE49-F238E27FC236}">
                      <a16:creationId xmlns:a16="http://schemas.microsoft.com/office/drawing/2014/main" id="{EDAA8113-2E58-F062-5273-211EB78761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8" name="Line 144">
                  <a:extLst>
                    <a:ext uri="{FF2B5EF4-FFF2-40B4-BE49-F238E27FC236}">
                      <a16:creationId xmlns:a16="http://schemas.microsoft.com/office/drawing/2014/main" id="{925CBBBD-06AF-4F56-473F-634BCAD72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5" name="Text Box 145">
                <a:extLst>
                  <a:ext uri="{FF2B5EF4-FFF2-40B4-BE49-F238E27FC236}">
                    <a16:creationId xmlns:a16="http://schemas.microsoft.com/office/drawing/2014/main" id="{0520C45B-3292-3652-0CAE-045B57CF1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103" name="Text Box 146">
              <a:extLst>
                <a:ext uri="{FF2B5EF4-FFF2-40B4-BE49-F238E27FC236}">
                  <a16:creationId xmlns:a16="http://schemas.microsoft.com/office/drawing/2014/main" id="{7E714019-A4CB-4D50-B502-01F9A947D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2994"/>
              <a:ext cx="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٤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09" name="Group 147">
            <a:extLst>
              <a:ext uri="{FF2B5EF4-FFF2-40B4-BE49-F238E27FC236}">
                <a16:creationId xmlns:a16="http://schemas.microsoft.com/office/drawing/2014/main" id="{A1D920B2-7104-BD30-F45D-9D9364849E36}"/>
              </a:ext>
            </a:extLst>
          </p:cNvPr>
          <p:cNvGrpSpPr>
            <a:grpSpLocks/>
          </p:cNvGrpSpPr>
          <p:nvPr/>
        </p:nvGrpSpPr>
        <p:grpSpPr bwMode="auto">
          <a:xfrm>
            <a:off x="1992302" y="4830774"/>
            <a:ext cx="1649412" cy="771525"/>
            <a:chOff x="167" y="2887"/>
            <a:chExt cx="1039" cy="486"/>
          </a:xfrm>
        </p:grpSpPr>
        <p:sp>
          <p:nvSpPr>
            <p:cNvPr id="110" name="AutoShape 148">
              <a:extLst>
                <a:ext uri="{FF2B5EF4-FFF2-40B4-BE49-F238E27FC236}">
                  <a16:creationId xmlns:a16="http://schemas.microsoft.com/office/drawing/2014/main" id="{5E18B52D-D85B-6387-3F90-18A8F73E0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" y="2887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11" name="Group 149">
              <a:extLst>
                <a:ext uri="{FF2B5EF4-FFF2-40B4-BE49-F238E27FC236}">
                  <a16:creationId xmlns:a16="http://schemas.microsoft.com/office/drawing/2014/main" id="{D36E02DD-F7BE-8AB8-25C0-7E68F7AA2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" y="2895"/>
              <a:ext cx="700" cy="478"/>
              <a:chOff x="4894" y="2931"/>
              <a:chExt cx="700" cy="478"/>
            </a:xfrm>
          </p:grpSpPr>
          <p:grpSp>
            <p:nvGrpSpPr>
              <p:cNvPr id="113" name="Group 150">
                <a:extLst>
                  <a:ext uri="{FF2B5EF4-FFF2-40B4-BE49-F238E27FC236}">
                    <a16:creationId xmlns:a16="http://schemas.microsoft.com/office/drawing/2014/main" id="{12F8E229-1A40-C842-8E12-75BC13717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115" name="Text Box 151">
                  <a:extLst>
                    <a:ext uri="{FF2B5EF4-FFF2-40B4-BE49-F238E27FC236}">
                      <a16:creationId xmlns:a16="http://schemas.microsoft.com/office/drawing/2014/main" id="{BCC189F3-B21E-413C-E8FF-C3610729DF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Text Box 152">
                  <a:extLst>
                    <a:ext uri="{FF2B5EF4-FFF2-40B4-BE49-F238E27FC236}">
                      <a16:creationId xmlns:a16="http://schemas.microsoft.com/office/drawing/2014/main" id="{0ADF3F90-6EFD-A9EF-AF00-D476439199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" name="Line 153">
                  <a:extLst>
                    <a:ext uri="{FF2B5EF4-FFF2-40B4-BE49-F238E27FC236}">
                      <a16:creationId xmlns:a16="http://schemas.microsoft.com/office/drawing/2014/main" id="{952208CD-7901-6B8D-DE86-54B3D86F32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" name="Text Box 154">
                <a:extLst>
                  <a:ext uri="{FF2B5EF4-FFF2-40B4-BE49-F238E27FC236}">
                    <a16:creationId xmlns:a16="http://schemas.microsoft.com/office/drawing/2014/main" id="{BF93AF63-C216-8338-1E9F-9D2414324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112" name="Text Box 155">
              <a:extLst>
                <a:ext uri="{FF2B5EF4-FFF2-40B4-BE49-F238E27FC236}">
                  <a16:creationId xmlns:a16="http://schemas.microsoft.com/office/drawing/2014/main" id="{04CD5D8E-6B10-9C34-1CF7-A1EA95EB5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" y="2995"/>
              <a:ext cx="4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46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1" grpId="0"/>
      <p:bldP spid="13" grpId="0"/>
      <p:bldP spid="14" grpId="0"/>
      <p:bldP spid="61" grpId="0" animBg="1"/>
      <p:bldP spid="66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٣-١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العلاقات المتناسبة والغير متناسبة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اعين العلاقات المتناسبة والغير متناسبة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90111" y="3344726"/>
            <a:ext cx="5588664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العلاقات المتناسبة والغير متناسبة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C4C994-CFFE-9B0D-A9DB-C7FA4B6CAB07}"/>
              </a:ext>
            </a:extLst>
          </p:cNvPr>
          <p:cNvGrpSpPr>
            <a:grpSpLocks/>
          </p:cNvGrpSpPr>
          <p:nvPr/>
        </p:nvGrpSpPr>
        <p:grpSpPr bwMode="auto">
          <a:xfrm>
            <a:off x="4547240" y="60107"/>
            <a:ext cx="48244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A30A364-1625-3839-1996-7AB0FDBE7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0C3A07B-574E-461D-9815-C7B8A8543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B7BB0289-DD57-4CB1-EFE6-F77478CEFE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0" b="2312"/>
          <a:stretch/>
        </p:blipFill>
        <p:spPr>
          <a:xfrm>
            <a:off x="5118616" y="694994"/>
            <a:ext cx="3957478" cy="1491798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302D82A-5051-ED79-9FBB-7FCCEEA533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66" y="2314700"/>
            <a:ext cx="6059299" cy="73025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C9525E4-237E-4EFB-17A3-68CBDEBCBF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08" y="2973285"/>
            <a:ext cx="4546600" cy="762000"/>
          </a:xfrm>
          <a:prstGeom prst="rect">
            <a:avLst/>
          </a:prstGeom>
        </p:spPr>
      </p:pic>
      <p:sp>
        <p:nvSpPr>
          <p:cNvPr id="16" name="Text Box 517">
            <a:extLst>
              <a:ext uri="{FF2B5EF4-FFF2-40B4-BE49-F238E27FC236}">
                <a16:creationId xmlns:a16="http://schemas.microsoft.com/office/drawing/2014/main" id="{6FC607A0-EA6D-3DDF-F1CE-DFC574E3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744" y="2963306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3300"/>
                </a:solidFill>
              </a:rPr>
              <a:t>١٦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17" name="Text Box 517">
            <a:extLst>
              <a:ext uri="{FF2B5EF4-FFF2-40B4-BE49-F238E27FC236}">
                <a16:creationId xmlns:a16="http://schemas.microsoft.com/office/drawing/2014/main" id="{DA073D08-6886-099A-E778-44C924358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058" y="2928452"/>
            <a:ext cx="1036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3300"/>
                </a:solidFill>
              </a:rPr>
              <a:t>٢٤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sp>
        <p:nvSpPr>
          <p:cNvPr id="18" name="Text Box 517">
            <a:extLst>
              <a:ext uri="{FF2B5EF4-FFF2-40B4-BE49-F238E27FC236}">
                <a16:creationId xmlns:a16="http://schemas.microsoft.com/office/drawing/2014/main" id="{6B3D81CF-68F0-DB9F-E59D-B90611FB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208" y="2928452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FF3300"/>
                </a:solidFill>
              </a:rPr>
              <a:t>٣٢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D0998354-B99A-A4BE-4C4B-C879E2CBA6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86" y="3967654"/>
            <a:ext cx="6059286" cy="742950"/>
          </a:xfrm>
          <a:prstGeom prst="rect">
            <a:avLst/>
          </a:prstGeom>
        </p:spPr>
      </p:pic>
      <p:grpSp>
        <p:nvGrpSpPr>
          <p:cNvPr id="20" name="Group 544">
            <a:extLst>
              <a:ext uri="{FF2B5EF4-FFF2-40B4-BE49-F238E27FC236}">
                <a16:creationId xmlns:a16="http://schemas.microsoft.com/office/drawing/2014/main" id="{7E44F4CA-7C13-B49D-6D05-21C4C5CC5826}"/>
              </a:ext>
            </a:extLst>
          </p:cNvPr>
          <p:cNvGrpSpPr>
            <a:grpSpLocks/>
          </p:cNvGrpSpPr>
          <p:nvPr/>
        </p:nvGrpSpPr>
        <p:grpSpPr bwMode="auto">
          <a:xfrm>
            <a:off x="7823840" y="4708265"/>
            <a:ext cx="1547812" cy="771525"/>
            <a:chOff x="4585" y="2886"/>
            <a:chExt cx="975" cy="486"/>
          </a:xfrm>
        </p:grpSpPr>
        <p:sp>
          <p:nvSpPr>
            <p:cNvPr id="21" name="AutoShape 441">
              <a:extLst>
                <a:ext uri="{FF2B5EF4-FFF2-40B4-BE49-F238E27FC236}">
                  <a16:creationId xmlns:a16="http://schemas.microsoft.com/office/drawing/2014/main" id="{7BD45531-BF26-4F7B-1BD2-28D0AC752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503">
              <a:extLst>
                <a:ext uri="{FF2B5EF4-FFF2-40B4-BE49-F238E27FC236}">
                  <a16:creationId xmlns:a16="http://schemas.microsoft.com/office/drawing/2014/main" id="{CCE49009-BB6F-9E89-105D-980E19CFD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24" name="Group 504">
                <a:extLst>
                  <a:ext uri="{FF2B5EF4-FFF2-40B4-BE49-F238E27FC236}">
                    <a16:creationId xmlns:a16="http://schemas.microsoft.com/office/drawing/2014/main" id="{7FD27744-208B-0A8D-2B95-95C97438B3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6" name="Text Box 505">
                  <a:extLst>
                    <a:ext uri="{FF2B5EF4-FFF2-40B4-BE49-F238E27FC236}">
                      <a16:creationId xmlns:a16="http://schemas.microsoft.com/office/drawing/2014/main" id="{1D70FEB6-EC37-2C3C-56C1-17345FA759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٨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 Box 506">
                  <a:extLst>
                    <a:ext uri="{FF2B5EF4-FFF2-40B4-BE49-F238E27FC236}">
                      <a16:creationId xmlns:a16="http://schemas.microsoft.com/office/drawing/2014/main" id="{95CE6C77-CEE2-31E2-DD6B-76733D53E6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507">
                  <a:extLst>
                    <a:ext uri="{FF2B5EF4-FFF2-40B4-BE49-F238E27FC236}">
                      <a16:creationId xmlns:a16="http://schemas.microsoft.com/office/drawing/2014/main" id="{92BB7516-3D76-4E5F-6F76-EB6D46C8B7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Text Box 508">
                <a:extLst>
                  <a:ext uri="{FF2B5EF4-FFF2-40B4-BE49-F238E27FC236}">
                    <a16:creationId xmlns:a16="http://schemas.microsoft.com/office/drawing/2014/main" id="{8D47F8E9-058E-94D3-7E25-3AB9ABB5D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3" name="Text Box 509">
              <a:extLst>
                <a:ext uri="{FF2B5EF4-FFF2-40B4-BE49-F238E27FC236}">
                  <a16:creationId xmlns:a16="http://schemas.microsoft.com/office/drawing/2014/main" id="{9A201966-71B2-550F-558A-6511F73AD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9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٨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9" name="Group 544">
            <a:extLst>
              <a:ext uri="{FF2B5EF4-FFF2-40B4-BE49-F238E27FC236}">
                <a16:creationId xmlns:a16="http://schemas.microsoft.com/office/drawing/2014/main" id="{74BDA853-40D9-5DF9-9B10-44D1DB719C7A}"/>
              </a:ext>
            </a:extLst>
          </p:cNvPr>
          <p:cNvGrpSpPr>
            <a:grpSpLocks/>
          </p:cNvGrpSpPr>
          <p:nvPr/>
        </p:nvGrpSpPr>
        <p:grpSpPr bwMode="auto">
          <a:xfrm>
            <a:off x="6154459" y="4722552"/>
            <a:ext cx="1547812" cy="771525"/>
            <a:chOff x="4585" y="2886"/>
            <a:chExt cx="975" cy="486"/>
          </a:xfrm>
        </p:grpSpPr>
        <p:sp>
          <p:nvSpPr>
            <p:cNvPr id="30" name="AutoShape 441">
              <a:extLst>
                <a:ext uri="{FF2B5EF4-FFF2-40B4-BE49-F238E27FC236}">
                  <a16:creationId xmlns:a16="http://schemas.microsoft.com/office/drawing/2014/main" id="{0F5E0A09-298E-3BB9-90EC-1EE6FAE10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503">
              <a:extLst>
                <a:ext uri="{FF2B5EF4-FFF2-40B4-BE49-F238E27FC236}">
                  <a16:creationId xmlns:a16="http://schemas.microsoft.com/office/drawing/2014/main" id="{A05864DD-07E6-AFC9-EFC8-7720B3126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33" name="Group 504">
                <a:extLst>
                  <a:ext uri="{FF2B5EF4-FFF2-40B4-BE49-F238E27FC236}">
                    <a16:creationId xmlns:a16="http://schemas.microsoft.com/office/drawing/2014/main" id="{033BFF87-10CE-B771-5ABA-A227FA636A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5" name="Text Box 505">
                  <a:extLst>
                    <a:ext uri="{FF2B5EF4-FFF2-40B4-BE49-F238E27FC236}">
                      <a16:creationId xmlns:a16="http://schemas.microsoft.com/office/drawing/2014/main" id="{A2419661-0BD5-755A-2740-FC953D8309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١٦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Text Box 506">
                  <a:extLst>
                    <a:ext uri="{FF2B5EF4-FFF2-40B4-BE49-F238E27FC236}">
                      <a16:creationId xmlns:a16="http://schemas.microsoft.com/office/drawing/2014/main" id="{C5B068CC-6870-93F5-426A-7D676F0CC5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507">
                  <a:extLst>
                    <a:ext uri="{FF2B5EF4-FFF2-40B4-BE49-F238E27FC236}">
                      <a16:creationId xmlns:a16="http://schemas.microsoft.com/office/drawing/2014/main" id="{C7B9BC62-3B51-F912-9502-0E05EE6511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508">
                <a:extLst>
                  <a:ext uri="{FF2B5EF4-FFF2-40B4-BE49-F238E27FC236}">
                    <a16:creationId xmlns:a16="http://schemas.microsoft.com/office/drawing/2014/main" id="{BEF6AD5C-2D24-30B4-E62C-79C5BA8401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2" name="Text Box 509">
              <a:extLst>
                <a:ext uri="{FF2B5EF4-FFF2-40B4-BE49-F238E27FC236}">
                  <a16:creationId xmlns:a16="http://schemas.microsoft.com/office/drawing/2014/main" id="{A4470216-FF90-929A-E8EE-81606376F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9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٨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8" name="Group 544">
            <a:extLst>
              <a:ext uri="{FF2B5EF4-FFF2-40B4-BE49-F238E27FC236}">
                <a16:creationId xmlns:a16="http://schemas.microsoft.com/office/drawing/2014/main" id="{470CE864-6ED8-4629-D5AF-09D79C9F3A50}"/>
              </a:ext>
            </a:extLst>
          </p:cNvPr>
          <p:cNvGrpSpPr>
            <a:grpSpLocks/>
          </p:cNvGrpSpPr>
          <p:nvPr/>
        </p:nvGrpSpPr>
        <p:grpSpPr bwMode="auto">
          <a:xfrm>
            <a:off x="4440753" y="4736839"/>
            <a:ext cx="1547812" cy="771525"/>
            <a:chOff x="4585" y="2886"/>
            <a:chExt cx="975" cy="486"/>
          </a:xfrm>
        </p:grpSpPr>
        <p:sp>
          <p:nvSpPr>
            <p:cNvPr id="39" name="AutoShape 441">
              <a:extLst>
                <a:ext uri="{FF2B5EF4-FFF2-40B4-BE49-F238E27FC236}">
                  <a16:creationId xmlns:a16="http://schemas.microsoft.com/office/drawing/2014/main" id="{52A736A5-7910-A336-8815-E20C474F1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503">
              <a:extLst>
                <a:ext uri="{FF2B5EF4-FFF2-40B4-BE49-F238E27FC236}">
                  <a16:creationId xmlns:a16="http://schemas.microsoft.com/office/drawing/2014/main" id="{D66CD2A7-CF1B-2D55-3C81-6FBE300FB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42" name="Group 504">
                <a:extLst>
                  <a:ext uri="{FF2B5EF4-FFF2-40B4-BE49-F238E27FC236}">
                    <a16:creationId xmlns:a16="http://schemas.microsoft.com/office/drawing/2014/main" id="{33E2F910-3387-3EEC-28B9-B1E99C7F2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4" name="Text Box 505">
                  <a:extLst>
                    <a:ext uri="{FF2B5EF4-FFF2-40B4-BE49-F238E27FC236}">
                      <a16:creationId xmlns:a16="http://schemas.microsoft.com/office/drawing/2014/main" id="{A1C90C4F-68CA-C3EA-F451-BADBD726DF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Text Box 506">
                  <a:extLst>
                    <a:ext uri="{FF2B5EF4-FFF2-40B4-BE49-F238E27FC236}">
                      <a16:creationId xmlns:a16="http://schemas.microsoft.com/office/drawing/2014/main" id="{C87EF75B-149C-8663-D4E6-32DB70E292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507">
                  <a:extLst>
                    <a:ext uri="{FF2B5EF4-FFF2-40B4-BE49-F238E27FC236}">
                      <a16:creationId xmlns:a16="http://schemas.microsoft.com/office/drawing/2014/main" id="{8FA357DD-8688-3082-BDB8-59585895E5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" name="Text Box 508">
                <a:extLst>
                  <a:ext uri="{FF2B5EF4-FFF2-40B4-BE49-F238E27FC236}">
                    <a16:creationId xmlns:a16="http://schemas.microsoft.com/office/drawing/2014/main" id="{6F92A26B-784F-64AB-0110-CFB862485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1" name="Text Box 509">
              <a:extLst>
                <a:ext uri="{FF2B5EF4-FFF2-40B4-BE49-F238E27FC236}">
                  <a16:creationId xmlns:a16="http://schemas.microsoft.com/office/drawing/2014/main" id="{411E7BE9-F75B-02A6-8B50-A0C82606F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9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٨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7" name="Group 544">
            <a:extLst>
              <a:ext uri="{FF2B5EF4-FFF2-40B4-BE49-F238E27FC236}">
                <a16:creationId xmlns:a16="http://schemas.microsoft.com/office/drawing/2014/main" id="{A9F05E99-7D57-7A83-79B6-4288BC7DE516}"/>
              </a:ext>
            </a:extLst>
          </p:cNvPr>
          <p:cNvGrpSpPr>
            <a:grpSpLocks/>
          </p:cNvGrpSpPr>
          <p:nvPr/>
        </p:nvGrpSpPr>
        <p:grpSpPr bwMode="auto">
          <a:xfrm>
            <a:off x="2651734" y="4751126"/>
            <a:ext cx="1547812" cy="771525"/>
            <a:chOff x="4585" y="2886"/>
            <a:chExt cx="975" cy="486"/>
          </a:xfrm>
        </p:grpSpPr>
        <p:sp>
          <p:nvSpPr>
            <p:cNvPr id="48" name="AutoShape 441">
              <a:extLst>
                <a:ext uri="{FF2B5EF4-FFF2-40B4-BE49-F238E27FC236}">
                  <a16:creationId xmlns:a16="http://schemas.microsoft.com/office/drawing/2014/main" id="{E8FDF1C5-6343-1AE1-403D-2FD19EA82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9" name="Group 503">
              <a:extLst>
                <a:ext uri="{FF2B5EF4-FFF2-40B4-BE49-F238E27FC236}">
                  <a16:creationId xmlns:a16="http://schemas.microsoft.com/office/drawing/2014/main" id="{C6E6BA22-3FD7-5B73-3406-A4832042C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51" name="Group 504">
                <a:extLst>
                  <a:ext uri="{FF2B5EF4-FFF2-40B4-BE49-F238E27FC236}">
                    <a16:creationId xmlns:a16="http://schemas.microsoft.com/office/drawing/2014/main" id="{02346289-93AD-E04D-A809-105A3E117D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3" name="Text Box 505">
                  <a:extLst>
                    <a:ext uri="{FF2B5EF4-FFF2-40B4-BE49-F238E27FC236}">
                      <a16:creationId xmlns:a16="http://schemas.microsoft.com/office/drawing/2014/main" id="{7ADE2C65-AD0C-7031-3DA1-A9F2FB0FA8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Text Box 506">
                  <a:extLst>
                    <a:ext uri="{FF2B5EF4-FFF2-40B4-BE49-F238E27FC236}">
                      <a16:creationId xmlns:a16="http://schemas.microsoft.com/office/drawing/2014/main" id="{E927AAEE-009E-D0F5-63B3-5BE8BDFD12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Line 507">
                  <a:extLst>
                    <a:ext uri="{FF2B5EF4-FFF2-40B4-BE49-F238E27FC236}">
                      <a16:creationId xmlns:a16="http://schemas.microsoft.com/office/drawing/2014/main" id="{013AD739-6E92-0426-17F7-30AE571091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" name="Text Box 508">
                <a:extLst>
                  <a:ext uri="{FF2B5EF4-FFF2-40B4-BE49-F238E27FC236}">
                    <a16:creationId xmlns:a16="http://schemas.microsoft.com/office/drawing/2014/main" id="{F07DD822-0CD1-9012-3301-CB82F2CB6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0" name="Text Box 509">
              <a:extLst>
                <a:ext uri="{FF2B5EF4-FFF2-40B4-BE49-F238E27FC236}">
                  <a16:creationId xmlns:a16="http://schemas.microsoft.com/office/drawing/2014/main" id="{13CB9563-DDD4-8FF0-1B68-C422367A2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9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٨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56" name="AutoShape 542">
            <a:extLst>
              <a:ext uri="{FF2B5EF4-FFF2-40B4-BE49-F238E27FC236}">
                <a16:creationId xmlns:a16="http://schemas.microsoft.com/office/drawing/2014/main" id="{8D35E017-2929-66A9-E1FF-DE27D642E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648" y="5665909"/>
            <a:ext cx="8064912" cy="83139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النسبة بين الكميات ثابتة ولذلك فإن ثمن الهدايا يتناسب مع عددها .</a:t>
            </a:r>
            <a:r>
              <a:rPr lang="en-US" alt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320190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AD7D0B0E-3827-1EBF-EEAD-1E5F84ECFF4C}"/>
              </a:ext>
            </a:extLst>
          </p:cNvPr>
          <p:cNvGrpSpPr>
            <a:grpSpLocks/>
          </p:cNvGrpSpPr>
          <p:nvPr/>
        </p:nvGrpSpPr>
        <p:grpSpPr bwMode="auto">
          <a:xfrm>
            <a:off x="3632661" y="105684"/>
            <a:ext cx="48244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D2E8E26-3AC2-1DAD-3061-E0D5EEA8C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19B3F32A-58DE-1AE0-725C-B535A1D2B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  <p:sp>
        <p:nvSpPr>
          <p:cNvPr id="8" name="AutoShape 454">
            <a:extLst>
              <a:ext uri="{FF2B5EF4-FFF2-40B4-BE49-F238E27FC236}">
                <a16:creationId xmlns:a16="http://schemas.microsoft.com/office/drawing/2014/main" id="{3F1F5DB0-25BC-F3D5-FA7F-44D5C59C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136" y="826409"/>
            <a:ext cx="5795962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>
                <a:solidFill>
                  <a:srgbClr val="006600"/>
                </a:solidFill>
              </a:rPr>
              <a:t>تكون الكميتان متناسبتين إذا كانت النسبة بينهما ثابتة .</a:t>
            </a:r>
            <a:endParaRPr lang="en-US" altLang="en-US" sz="2400" b="1">
              <a:solidFill>
                <a:srgbClr val="006600"/>
              </a:solidFill>
            </a:endParaRPr>
          </a:p>
        </p:txBody>
      </p:sp>
      <p:sp>
        <p:nvSpPr>
          <p:cNvPr id="11" name="AutoShape 455">
            <a:extLst>
              <a:ext uri="{FF2B5EF4-FFF2-40B4-BE49-F238E27FC236}">
                <a16:creationId xmlns:a16="http://schemas.microsoft.com/office/drawing/2014/main" id="{94E2EFAA-3BBA-341E-1688-77A68E66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436" y="1690009"/>
            <a:ext cx="7777162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100" b="1" dirty="0"/>
              <a:t>يبيع اخد المطاعم الوجبة الواحدة بمبلغ ١٤ ربال ويتقاضى ريالين عن توصيل كل طلب</a:t>
            </a:r>
          </a:p>
          <a:p>
            <a:r>
              <a:rPr lang="ar-SA" altLang="en-US" sz="2100" b="1" dirty="0"/>
              <a:t>هل تتناسب كمية التكلفة مع عدد الوجبات المطلوبة؟</a:t>
            </a:r>
            <a:endParaRPr lang="en-US" altLang="en-US" sz="2100" b="1" dirty="0"/>
          </a:p>
        </p:txBody>
      </p:sp>
      <p:sp>
        <p:nvSpPr>
          <p:cNvPr id="13" name="AutoShape 456">
            <a:extLst>
              <a:ext uri="{FF2B5EF4-FFF2-40B4-BE49-F238E27FC236}">
                <a16:creationId xmlns:a16="http://schemas.microsoft.com/office/drawing/2014/main" id="{2A67BA88-DCEE-A1CA-70B8-42F6AB70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1036" y="1890034"/>
            <a:ext cx="938212" cy="649287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/>
              <a:t>مثال :</a:t>
            </a:r>
            <a:endParaRPr lang="en-US" altLang="en-US" sz="2400" b="1"/>
          </a:p>
        </p:txBody>
      </p:sp>
      <p:graphicFrame>
        <p:nvGraphicFramePr>
          <p:cNvPr id="14" name="Group 483">
            <a:extLst>
              <a:ext uri="{FF2B5EF4-FFF2-40B4-BE49-F238E27FC236}">
                <a16:creationId xmlns:a16="http://schemas.microsoft.com/office/drawing/2014/main" id="{280325D9-FB9F-5B6A-9951-43B50F794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637688"/>
              </p:ext>
            </p:extLst>
          </p:nvPr>
        </p:nvGraphicFramePr>
        <p:xfrm>
          <a:off x="3319923" y="2842534"/>
          <a:ext cx="7081838" cy="1439863"/>
        </p:xfrm>
        <a:graphic>
          <a:graphicData uri="http://schemas.openxmlformats.org/drawingml/2006/table">
            <a:tbl>
              <a:tblPr rtl="1"/>
              <a:tblGrid>
                <a:gridCol w="1439863">
                  <a:extLst>
                    <a:ext uri="{9D8B030D-6E8A-4147-A177-3AD203B41FA5}">
                      <a16:colId xmlns:a16="http://schemas.microsoft.com/office/drawing/2014/main" val="1425622138"/>
                    </a:ext>
                  </a:extLst>
                </a:gridCol>
                <a:gridCol w="1392237">
                  <a:extLst>
                    <a:ext uri="{9D8B030D-6E8A-4147-A177-3AD203B41FA5}">
                      <a16:colId xmlns:a16="http://schemas.microsoft.com/office/drawing/2014/main" val="225525992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72878532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328751806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826738987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الوجبات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2809210"/>
                  </a:ext>
                </a:extLst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التكلفة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7C80"/>
                        </a:gs>
                        <a:gs pos="50000">
                          <a:srgbClr val="FFFFCC"/>
                        </a:gs>
                        <a:gs pos="100000">
                          <a:srgbClr val="FF7C8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7107435"/>
                  </a:ext>
                </a:extLst>
              </a:tr>
            </a:tbl>
          </a:graphicData>
        </a:graphic>
      </p:graphicFrame>
      <p:sp>
        <p:nvSpPr>
          <p:cNvPr id="16" name="Text Box 484">
            <a:extLst>
              <a:ext uri="{FF2B5EF4-FFF2-40B4-BE49-F238E27FC236}">
                <a16:creationId xmlns:a16="http://schemas.microsoft.com/office/drawing/2014/main" id="{B196420B-31F7-9CED-0CBD-1A3E0C22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673" y="367755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١٦</a:t>
            </a:r>
            <a:endParaRPr lang="en-US" altLang="en-US" sz="2400" b="1" dirty="0"/>
          </a:p>
        </p:txBody>
      </p:sp>
      <p:sp>
        <p:nvSpPr>
          <p:cNvPr id="17" name="Text Box 485">
            <a:extLst>
              <a:ext uri="{FF2B5EF4-FFF2-40B4-BE49-F238E27FC236}">
                <a16:creationId xmlns:a16="http://schemas.microsoft.com/office/drawing/2014/main" id="{27365A5C-C986-006A-DB5C-E98BFD4D2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386" y="3679146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٣٠</a:t>
            </a:r>
            <a:endParaRPr lang="en-US" altLang="en-US" sz="2400" b="1" dirty="0"/>
          </a:p>
        </p:txBody>
      </p:sp>
      <p:sp>
        <p:nvSpPr>
          <p:cNvPr id="18" name="Text Box 486">
            <a:extLst>
              <a:ext uri="{FF2B5EF4-FFF2-40B4-BE49-F238E27FC236}">
                <a16:creationId xmlns:a16="http://schemas.microsoft.com/office/drawing/2014/main" id="{04D8FFC1-50D0-5B13-6B65-793A6536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386" y="3679146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٤٤</a:t>
            </a:r>
            <a:endParaRPr lang="en-US" altLang="en-US" sz="2400" b="1" dirty="0"/>
          </a:p>
        </p:txBody>
      </p:sp>
      <p:sp>
        <p:nvSpPr>
          <p:cNvPr id="19" name="Text Box 487">
            <a:extLst>
              <a:ext uri="{FF2B5EF4-FFF2-40B4-BE49-F238E27FC236}">
                <a16:creationId xmlns:a16="http://schemas.microsoft.com/office/drawing/2014/main" id="{93C7C579-5E1B-7485-1D20-F8E67F852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098" y="368073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٥٨</a:t>
            </a:r>
            <a:endParaRPr lang="en-US" altLang="en-US" sz="2400" b="1" dirty="0"/>
          </a:p>
        </p:txBody>
      </p:sp>
      <p:grpSp>
        <p:nvGrpSpPr>
          <p:cNvPr id="20" name="Group 544">
            <a:extLst>
              <a:ext uri="{FF2B5EF4-FFF2-40B4-BE49-F238E27FC236}">
                <a16:creationId xmlns:a16="http://schemas.microsoft.com/office/drawing/2014/main" id="{20D022E8-F427-0478-5F44-53FA2361CEEE}"/>
              </a:ext>
            </a:extLst>
          </p:cNvPr>
          <p:cNvGrpSpPr>
            <a:grpSpLocks/>
          </p:cNvGrpSpPr>
          <p:nvPr/>
        </p:nvGrpSpPr>
        <p:grpSpPr bwMode="auto">
          <a:xfrm>
            <a:off x="8931736" y="4571321"/>
            <a:ext cx="1547812" cy="771525"/>
            <a:chOff x="4585" y="2886"/>
            <a:chExt cx="975" cy="486"/>
          </a:xfrm>
        </p:grpSpPr>
        <p:sp>
          <p:nvSpPr>
            <p:cNvPr id="21" name="AutoShape 441">
              <a:extLst>
                <a:ext uri="{FF2B5EF4-FFF2-40B4-BE49-F238E27FC236}">
                  <a16:creationId xmlns:a16="http://schemas.microsoft.com/office/drawing/2014/main" id="{5635A0B6-87AC-7A0D-0719-9AE2C9DB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503">
              <a:extLst>
                <a:ext uri="{FF2B5EF4-FFF2-40B4-BE49-F238E27FC236}">
                  <a16:creationId xmlns:a16="http://schemas.microsoft.com/office/drawing/2014/main" id="{ACD305B7-DA0A-E2DF-477A-E66F5A2083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9" y="2894"/>
              <a:ext cx="700" cy="478"/>
              <a:chOff x="4894" y="2931"/>
              <a:chExt cx="700" cy="478"/>
            </a:xfrm>
          </p:grpSpPr>
          <p:grpSp>
            <p:nvGrpSpPr>
              <p:cNvPr id="24" name="Group 504">
                <a:extLst>
                  <a:ext uri="{FF2B5EF4-FFF2-40B4-BE49-F238E27FC236}">
                    <a16:creationId xmlns:a16="http://schemas.microsoft.com/office/drawing/2014/main" id="{E7122D60-B53E-F1C4-06B9-CE58B52B98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26" name="Text Box 505">
                  <a:extLst>
                    <a:ext uri="{FF2B5EF4-FFF2-40B4-BE49-F238E27FC236}">
                      <a16:creationId xmlns:a16="http://schemas.microsoft.com/office/drawing/2014/main" id="{9DC08178-042B-448A-6FBE-78E5F28155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١٦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Text Box 506">
                  <a:extLst>
                    <a:ext uri="{FF2B5EF4-FFF2-40B4-BE49-F238E27FC236}">
                      <a16:creationId xmlns:a16="http://schemas.microsoft.com/office/drawing/2014/main" id="{596D0439-ED63-9894-1CEA-7F8852C376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١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Line 507">
                  <a:extLst>
                    <a:ext uri="{FF2B5EF4-FFF2-40B4-BE49-F238E27FC236}">
                      <a16:creationId xmlns:a16="http://schemas.microsoft.com/office/drawing/2014/main" id="{C708683C-2814-F3D6-5F41-106EFB1D1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Text Box 508">
                <a:extLst>
                  <a:ext uri="{FF2B5EF4-FFF2-40B4-BE49-F238E27FC236}">
                    <a16:creationId xmlns:a16="http://schemas.microsoft.com/office/drawing/2014/main" id="{9824DCE3-700D-BA3D-F1AE-A283191539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23" name="Text Box 509">
              <a:extLst>
                <a:ext uri="{FF2B5EF4-FFF2-40B4-BE49-F238E27FC236}">
                  <a16:creationId xmlns:a16="http://schemas.microsoft.com/office/drawing/2014/main" id="{120C4433-D015-897B-108D-2B0B8C962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99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١٦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9" name="Group 545">
            <a:extLst>
              <a:ext uri="{FF2B5EF4-FFF2-40B4-BE49-F238E27FC236}">
                <a16:creationId xmlns:a16="http://schemas.microsoft.com/office/drawing/2014/main" id="{BDD9FE8F-AE07-7E3B-E63E-D67DD1F94139}"/>
              </a:ext>
            </a:extLst>
          </p:cNvPr>
          <p:cNvGrpSpPr>
            <a:grpSpLocks/>
          </p:cNvGrpSpPr>
          <p:nvPr/>
        </p:nvGrpSpPr>
        <p:grpSpPr bwMode="auto">
          <a:xfrm>
            <a:off x="7204536" y="4571321"/>
            <a:ext cx="1547812" cy="771525"/>
            <a:chOff x="3497" y="2886"/>
            <a:chExt cx="975" cy="486"/>
          </a:xfrm>
        </p:grpSpPr>
        <p:sp>
          <p:nvSpPr>
            <p:cNvPr id="30" name="AutoShape 510">
              <a:extLst>
                <a:ext uri="{FF2B5EF4-FFF2-40B4-BE49-F238E27FC236}">
                  <a16:creationId xmlns:a16="http://schemas.microsoft.com/office/drawing/2014/main" id="{F64042B6-39B0-D175-000C-5BE5CF006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511">
              <a:extLst>
                <a:ext uri="{FF2B5EF4-FFF2-40B4-BE49-F238E27FC236}">
                  <a16:creationId xmlns:a16="http://schemas.microsoft.com/office/drawing/2014/main" id="{D13CB7BC-F1F5-6E64-71D7-FB97A65666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1" y="2894"/>
              <a:ext cx="700" cy="478"/>
              <a:chOff x="4894" y="2931"/>
              <a:chExt cx="700" cy="478"/>
            </a:xfrm>
          </p:grpSpPr>
          <p:grpSp>
            <p:nvGrpSpPr>
              <p:cNvPr id="33" name="Group 512">
                <a:extLst>
                  <a:ext uri="{FF2B5EF4-FFF2-40B4-BE49-F238E27FC236}">
                    <a16:creationId xmlns:a16="http://schemas.microsoft.com/office/drawing/2014/main" id="{B8553221-8E2B-1D68-BB41-C706108D7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35" name="Text Box 513">
                  <a:extLst>
                    <a:ext uri="{FF2B5EF4-FFF2-40B4-BE49-F238E27FC236}">
                      <a16:creationId xmlns:a16="http://schemas.microsoft.com/office/drawing/2014/main" id="{2F6C30F9-B1B2-BE69-5A67-AFE0386870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٣٠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Text Box 514">
                  <a:extLst>
                    <a:ext uri="{FF2B5EF4-FFF2-40B4-BE49-F238E27FC236}">
                      <a16:creationId xmlns:a16="http://schemas.microsoft.com/office/drawing/2014/main" id="{D9FAE277-8F6B-E3CA-4EF6-9CDD583643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٢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Line 515">
                  <a:extLst>
                    <a:ext uri="{FF2B5EF4-FFF2-40B4-BE49-F238E27FC236}">
                      <a16:creationId xmlns:a16="http://schemas.microsoft.com/office/drawing/2014/main" id="{A26A9A99-58D5-7244-8B5A-232B45158B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4" name="Text Box 516">
                <a:extLst>
                  <a:ext uri="{FF2B5EF4-FFF2-40B4-BE49-F238E27FC236}">
                    <a16:creationId xmlns:a16="http://schemas.microsoft.com/office/drawing/2014/main" id="{50CD49F5-ABCC-7C92-454F-10ABC24DDD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32" name="Text Box 517">
              <a:extLst>
                <a:ext uri="{FF2B5EF4-FFF2-40B4-BE49-F238E27FC236}">
                  <a16:creationId xmlns:a16="http://schemas.microsoft.com/office/drawing/2014/main" id="{BC4BB37D-96D3-6917-E88F-F4F9A1662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994"/>
              <a:ext cx="3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8" name="Group 546">
            <a:extLst>
              <a:ext uri="{FF2B5EF4-FFF2-40B4-BE49-F238E27FC236}">
                <a16:creationId xmlns:a16="http://schemas.microsoft.com/office/drawing/2014/main" id="{20BA195C-C129-05EC-706F-A1F582BC7861}"/>
              </a:ext>
            </a:extLst>
          </p:cNvPr>
          <p:cNvGrpSpPr>
            <a:grpSpLocks/>
          </p:cNvGrpSpPr>
          <p:nvPr/>
        </p:nvGrpSpPr>
        <p:grpSpPr bwMode="auto">
          <a:xfrm>
            <a:off x="5347161" y="4571321"/>
            <a:ext cx="1674812" cy="771525"/>
            <a:chOff x="2327" y="2886"/>
            <a:chExt cx="1055" cy="486"/>
          </a:xfrm>
        </p:grpSpPr>
        <p:sp>
          <p:nvSpPr>
            <p:cNvPr id="39" name="AutoShape 518">
              <a:extLst>
                <a:ext uri="{FF2B5EF4-FFF2-40B4-BE49-F238E27FC236}">
                  <a16:creationId xmlns:a16="http://schemas.microsoft.com/office/drawing/2014/main" id="{789A55E6-99FE-8B98-8E27-E78EAF9E2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519">
              <a:extLst>
                <a:ext uri="{FF2B5EF4-FFF2-40B4-BE49-F238E27FC236}">
                  <a16:creationId xmlns:a16="http://schemas.microsoft.com/office/drawing/2014/main" id="{51A4CC10-194F-374A-34B6-C5C61B1AD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" y="2894"/>
              <a:ext cx="700" cy="478"/>
              <a:chOff x="4894" y="2931"/>
              <a:chExt cx="700" cy="478"/>
            </a:xfrm>
          </p:grpSpPr>
          <p:grpSp>
            <p:nvGrpSpPr>
              <p:cNvPr id="42" name="Group 520">
                <a:extLst>
                  <a:ext uri="{FF2B5EF4-FFF2-40B4-BE49-F238E27FC236}">
                    <a16:creationId xmlns:a16="http://schemas.microsoft.com/office/drawing/2014/main" id="{E67C309B-6309-29FB-2D5A-BDB48EA06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44" name="Text Box 521">
                  <a:extLst>
                    <a:ext uri="{FF2B5EF4-FFF2-40B4-BE49-F238E27FC236}">
                      <a16:creationId xmlns:a16="http://schemas.microsoft.com/office/drawing/2014/main" id="{F63BCFB4-8AB9-195C-29D8-8632433AAB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" name="Text Box 522">
                  <a:extLst>
                    <a:ext uri="{FF2B5EF4-FFF2-40B4-BE49-F238E27FC236}">
                      <a16:creationId xmlns:a16="http://schemas.microsoft.com/office/drawing/2014/main" id="{5A1FEE97-AC43-8E91-EAA9-C9C1AEE00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٣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" name="Line 523">
                  <a:extLst>
                    <a:ext uri="{FF2B5EF4-FFF2-40B4-BE49-F238E27FC236}">
                      <a16:creationId xmlns:a16="http://schemas.microsoft.com/office/drawing/2014/main" id="{6302678A-2EB6-9CA6-FA8E-C7B76E4B3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3" name="Text Box 524">
                <a:extLst>
                  <a:ext uri="{FF2B5EF4-FFF2-40B4-BE49-F238E27FC236}">
                    <a16:creationId xmlns:a16="http://schemas.microsoft.com/office/drawing/2014/main" id="{D0558002-4056-2DBC-2E3B-E6673B738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41" name="Text Box 525">
              <a:extLst>
                <a:ext uri="{FF2B5EF4-FFF2-40B4-BE49-F238E27FC236}">
                  <a16:creationId xmlns:a16="http://schemas.microsoft.com/office/drawing/2014/main" id="{3C0DB929-CE97-5192-87E3-3884A751B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" y="2994"/>
              <a:ext cx="46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200" b="1" dirty="0">
                  <a:solidFill>
                    <a:srgbClr val="FF3300"/>
                  </a:solidFill>
                </a:rPr>
                <a:t>١٤.٧</a:t>
              </a:r>
              <a:endParaRPr lang="en-US" altLang="en-US" sz="22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47" name="Group 547">
            <a:extLst>
              <a:ext uri="{FF2B5EF4-FFF2-40B4-BE49-F238E27FC236}">
                <a16:creationId xmlns:a16="http://schemas.microsoft.com/office/drawing/2014/main" id="{1EC36608-0610-DA93-A417-EE2D01489A53}"/>
              </a:ext>
            </a:extLst>
          </p:cNvPr>
          <p:cNvGrpSpPr>
            <a:grpSpLocks/>
          </p:cNvGrpSpPr>
          <p:nvPr/>
        </p:nvGrpSpPr>
        <p:grpSpPr bwMode="auto">
          <a:xfrm>
            <a:off x="3319923" y="4571321"/>
            <a:ext cx="1974849" cy="831396"/>
            <a:chOff x="1204" y="2886"/>
            <a:chExt cx="1090" cy="486"/>
          </a:xfrm>
        </p:grpSpPr>
        <p:sp>
          <p:nvSpPr>
            <p:cNvPr id="48" name="AutoShape 526">
              <a:extLst>
                <a:ext uri="{FF2B5EF4-FFF2-40B4-BE49-F238E27FC236}">
                  <a16:creationId xmlns:a16="http://schemas.microsoft.com/office/drawing/2014/main" id="{A44DA2B5-5620-CFBD-695A-AB73793E9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9" y="2886"/>
              <a:ext cx="975" cy="45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49" name="Group 527">
              <a:extLst>
                <a:ext uri="{FF2B5EF4-FFF2-40B4-BE49-F238E27FC236}">
                  <a16:creationId xmlns:a16="http://schemas.microsoft.com/office/drawing/2014/main" id="{9A0CC804-94F7-FCCD-A8F6-422F71C57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" y="2894"/>
              <a:ext cx="700" cy="478"/>
              <a:chOff x="4894" y="2931"/>
              <a:chExt cx="700" cy="478"/>
            </a:xfrm>
          </p:grpSpPr>
          <p:grpSp>
            <p:nvGrpSpPr>
              <p:cNvPr id="51" name="Group 528">
                <a:extLst>
                  <a:ext uri="{FF2B5EF4-FFF2-40B4-BE49-F238E27FC236}">
                    <a16:creationId xmlns:a16="http://schemas.microsoft.com/office/drawing/2014/main" id="{E6553BD5-5CCC-B1E1-F97B-51156786B0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7" y="2931"/>
                <a:ext cx="537" cy="478"/>
                <a:chOff x="3742" y="2341"/>
                <a:chExt cx="363" cy="478"/>
              </a:xfrm>
            </p:grpSpPr>
            <p:sp>
              <p:nvSpPr>
                <p:cNvPr id="53" name="Text Box 529">
                  <a:extLst>
                    <a:ext uri="{FF2B5EF4-FFF2-40B4-BE49-F238E27FC236}">
                      <a16:creationId xmlns:a16="http://schemas.microsoft.com/office/drawing/2014/main" id="{F6D08DD6-2C91-BB36-903D-049BE69A89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34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٥٨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4" name="Text Box 530">
                  <a:extLst>
                    <a:ext uri="{FF2B5EF4-FFF2-40B4-BE49-F238E27FC236}">
                      <a16:creationId xmlns:a16="http://schemas.microsoft.com/office/drawing/2014/main" id="{1E027ED0-142C-17B7-330A-66BED81CED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2" y="2531"/>
                  <a:ext cx="3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ar-SA" altLang="en-US" sz="2400" b="1" dirty="0">
                      <a:solidFill>
                        <a:srgbClr val="000000"/>
                      </a:solidFill>
                    </a:rPr>
                    <a:t>٤</a:t>
                  </a:r>
                  <a:endParaRPr lang="en-US" altLang="en-US" sz="2400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Line 531">
                  <a:extLst>
                    <a:ext uri="{FF2B5EF4-FFF2-40B4-BE49-F238E27FC236}">
                      <a16:creationId xmlns:a16="http://schemas.microsoft.com/office/drawing/2014/main" id="{168CFFC8-9075-1BB2-21B5-2A8A78CF7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17" y="2571"/>
                  <a:ext cx="22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2" name="Text Box 532">
                <a:extLst>
                  <a:ext uri="{FF2B5EF4-FFF2-40B4-BE49-F238E27FC236}">
                    <a16:creationId xmlns:a16="http://schemas.microsoft.com/office/drawing/2014/main" id="{87178AD6-D3D7-6E52-C9C1-D0A9239F8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4" y="3022"/>
                <a:ext cx="3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altLang="en-US" sz="2400" b="1"/>
                  <a:t>=</a:t>
                </a:r>
                <a:endParaRPr lang="en-US" altLang="en-US" sz="2400" b="1"/>
              </a:p>
            </p:txBody>
          </p:sp>
        </p:grpSp>
        <p:sp>
          <p:nvSpPr>
            <p:cNvPr id="50" name="Text Box 533">
              <a:extLst>
                <a:ext uri="{FF2B5EF4-FFF2-40B4-BE49-F238E27FC236}">
                  <a16:creationId xmlns:a16="http://schemas.microsoft.com/office/drawing/2014/main" id="{49C03A07-8759-3C71-663A-04D28F0091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4" y="3005"/>
              <a:ext cx="4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FF3300"/>
                  </a:solidFill>
                </a:rPr>
                <a:t>١٤.٥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56" name="AutoShape 542">
            <a:extLst>
              <a:ext uri="{FF2B5EF4-FFF2-40B4-BE49-F238E27FC236}">
                <a16:creationId xmlns:a16="http://schemas.microsoft.com/office/drawing/2014/main" id="{7B038CBD-4F44-DDA3-C941-FD06A43A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636" y="5650821"/>
            <a:ext cx="8064912" cy="83139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النسبة بين الكميات ليست ثابتة ولذلك فإن التكلفة لا تتناسب مع عدد الوجبات .</a:t>
            </a:r>
            <a:r>
              <a:rPr lang="en-US" alt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6" grpId="0"/>
      <p:bldP spid="17" grpId="0"/>
      <p:bldP spid="18" grpId="0"/>
      <p:bldP spid="19" grpId="0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9E902F5-BA26-7C03-2F38-61AFFBE68049}"/>
              </a:ext>
            </a:extLst>
          </p:cNvPr>
          <p:cNvGrpSpPr>
            <a:grpSpLocks/>
          </p:cNvGrpSpPr>
          <p:nvPr/>
        </p:nvGrpSpPr>
        <p:grpSpPr bwMode="auto">
          <a:xfrm>
            <a:off x="3809783" y="198758"/>
            <a:ext cx="4824412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A9663ED-51CE-FFF7-C1CF-CEF050A14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61D4EE3-ECC1-28F1-A451-92BF9360D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/>
                <a:t>العلاقات المتناسبة وغير المتناسبة</a:t>
              </a:r>
              <a:endParaRPr lang="en-US" altLang="en-US" sz="3200" b="1"/>
            </a:p>
          </p:txBody>
        </p:sp>
      </p:grpSp>
      <p:sp>
        <p:nvSpPr>
          <p:cNvPr id="8" name="AutoShape 456">
            <a:extLst>
              <a:ext uri="{FF2B5EF4-FFF2-40B4-BE49-F238E27FC236}">
                <a16:creationId xmlns:a16="http://schemas.microsoft.com/office/drawing/2014/main" id="{FA9980FB-7C91-65C9-FDB3-0EC76669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3526" y="1891629"/>
            <a:ext cx="938212" cy="649287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altLang="en-US" sz="2400" b="1" dirty="0"/>
              <a:t>مثال :</a:t>
            </a:r>
            <a:endParaRPr lang="en-US" altLang="en-US" sz="2400" b="1" dirty="0"/>
          </a:p>
        </p:txBody>
      </p:sp>
      <p:sp>
        <p:nvSpPr>
          <p:cNvPr id="11" name="AutoShape 542">
            <a:extLst>
              <a:ext uri="{FF2B5EF4-FFF2-40B4-BE49-F238E27FC236}">
                <a16:creationId xmlns:a16="http://schemas.microsoft.com/office/drawing/2014/main" id="{4EDC045E-160E-27C5-3626-E3F2B7A8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758" y="5743895"/>
            <a:ext cx="8064912" cy="83139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400" b="1" dirty="0"/>
              <a:t>النسبة بين الكميات ثابتة ولذلك فإن كمية المسحوق تتناسب مع كمية السكر .</a:t>
            </a:r>
            <a:r>
              <a:rPr lang="en-US" altLang="en-US" sz="2400" b="1" dirty="0"/>
              <a:t>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1784960-2962-C78A-85F4-EBB96E65F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67" y="986071"/>
            <a:ext cx="5017457" cy="1529004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962971D-A5BD-49EB-F230-4C5C61A092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22" y="2718429"/>
            <a:ext cx="4550384" cy="135089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42F44B6-AC57-1018-E8E6-5B920BF4E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6" y="4659391"/>
            <a:ext cx="42291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5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887</Words>
  <Application>Microsoft Macintosh PowerPoint</Application>
  <PresentationFormat>شاشة عريضة</PresentationFormat>
  <Paragraphs>534</Paragraphs>
  <Slides>17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30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42</cp:revision>
  <dcterms:created xsi:type="dcterms:W3CDTF">2021-08-28T07:17:54Z</dcterms:created>
  <dcterms:modified xsi:type="dcterms:W3CDTF">2022-12-17T20:32:40Z</dcterms:modified>
</cp:coreProperties>
</file>