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7"/>
  </p:notesMasterIdLst>
  <p:sldIdLst>
    <p:sldId id="256" r:id="rId2"/>
    <p:sldId id="258" r:id="rId3"/>
    <p:sldId id="259" r:id="rId4"/>
    <p:sldId id="264" r:id="rId5"/>
    <p:sldId id="260" r:id="rId6"/>
    <p:sldId id="257" r:id="rId7"/>
    <p:sldId id="290" r:id="rId8"/>
    <p:sldId id="314" r:id="rId9"/>
    <p:sldId id="315" r:id="rId10"/>
    <p:sldId id="271" r:id="rId11"/>
    <p:sldId id="319" r:id="rId12"/>
    <p:sldId id="320" r:id="rId13"/>
    <p:sldId id="321" r:id="rId14"/>
    <p:sldId id="262" r:id="rId15"/>
    <p:sldId id="285" r:id="rId16"/>
    <p:sldId id="261" r:id="rId17"/>
    <p:sldId id="317" r:id="rId18"/>
    <p:sldId id="313" r:id="rId19"/>
    <p:sldId id="311" r:id="rId20"/>
    <p:sldId id="324" r:id="rId21"/>
    <p:sldId id="323" r:id="rId22"/>
    <p:sldId id="284" r:id="rId23"/>
    <p:sldId id="268" r:id="rId24"/>
    <p:sldId id="270" r:id="rId25"/>
    <p:sldId id="287" r:id="rId26"/>
    <p:sldId id="267" r:id="rId27"/>
    <p:sldId id="326" r:id="rId28"/>
    <p:sldId id="272" r:id="rId29"/>
    <p:sldId id="282" r:id="rId30"/>
    <p:sldId id="265" r:id="rId31"/>
    <p:sldId id="309" r:id="rId32"/>
    <p:sldId id="327" r:id="rId33"/>
    <p:sldId id="310" r:id="rId34"/>
    <p:sldId id="275" r:id="rId35"/>
    <p:sldId id="289" r:id="rId36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38"/>
      <p:bold r:id="rId39"/>
      <p:italic r:id="rId40"/>
      <p:boldItalic r:id="rId41"/>
    </p:embeddedFont>
    <p:embeddedFont>
      <p:font typeface="Arial Rounded MT Bold" panose="020F0704030504030204" pitchFamily="34" charset="0"/>
      <p:regular r:id="rId42"/>
    </p:embeddedFont>
    <p:embeddedFont>
      <p:font typeface="Baloo 2" panose="020B0604020202020204" charset="0"/>
      <p:regular r:id="rId43"/>
      <p:bold r:id="rId44"/>
    </p:embeddedFont>
    <p:embeddedFont>
      <p:font typeface="Fira Sans Extra Condensed Medium" panose="020B0604020202020204" charset="0"/>
      <p:regular r:id="rId45"/>
      <p:bold r:id="rId46"/>
      <p:italic r:id="rId47"/>
      <p:boldItalic r:id="rId48"/>
    </p:embeddedFont>
    <p:embeddedFont>
      <p:font typeface="Gaegu" pitchFamily="2" charset="0"/>
      <p:regular r:id="rId49"/>
      <p:bold r:id="rId50"/>
    </p:embeddedFont>
    <p:embeddedFont>
      <p:font typeface="Gaza" panose="020B0800040000020004" pitchFamily="34" charset="-78"/>
      <p:regular r:id="rId51"/>
    </p:embeddedFont>
    <p:embeddedFont>
      <p:font typeface="Georgia" panose="02040502050405020303" pitchFamily="18" charset="0"/>
      <p:regular r:id="rId52"/>
      <p:bold r:id="rId53"/>
      <p:italic r:id="rId54"/>
      <p:boldItalic r:id="rId55"/>
    </p:embeddedFont>
    <p:embeddedFont>
      <p:font typeface="Kigelia Arabic" panose="020B0503040502020203" pitchFamily="34" charset="-78"/>
      <p:regular r:id="rId56"/>
      <p:bold r:id="rId57"/>
    </p:embeddedFont>
    <p:embeddedFont>
      <p:font typeface="Nunito Light" pitchFamily="2" charset="0"/>
      <p:regular r:id="rId58"/>
      <p:italic r:id="rId59"/>
    </p:embeddedFont>
    <p:embeddedFont>
      <p:font typeface="Patrick Hand" panose="00000500000000000000" pitchFamily="2" charset="0"/>
      <p:regular r:id="rId60"/>
    </p:embeddedFont>
    <p:embeddedFont>
      <p:font typeface="Questrial" pitchFamily="2" charset="0"/>
      <p:regular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D60"/>
    <a:srgbClr val="FF6600"/>
    <a:srgbClr val="8BE1F9"/>
    <a:srgbClr val="FF99CC"/>
    <a:srgbClr val="8F5603"/>
    <a:srgbClr val="D0F3FC"/>
    <a:srgbClr val="FCCA80"/>
    <a:srgbClr val="CCCCFF"/>
    <a:srgbClr val="6E4202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6A7186-8171-4098-A61D-EC1DF797FDB9}">
  <a:tblStyle styleId="{766A7186-8171-4098-A61D-EC1DF797FD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bb491fced8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bb491fced8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4932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236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819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ae31c0142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ae31c0142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gbadf322efb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6" name="Google Shape;2726;gbadf322efb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462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ae31c014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ae31c014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400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47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68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bb491fced8_1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bb491fced8_1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534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" name="Google Shape;2693;gbadf322efb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4" name="Google Shape;2694;gbadf322efb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badf322efb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badf322efb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Google Shape;2797;gbadf322efb_0_16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8" name="Google Shape;2798;gbadf322efb_0_16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172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badf322efb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badf322efb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badf322efb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badf322efb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b662e062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b662e0629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b5b685808e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b5b685808e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854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501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7424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gbadf322efb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3" name="Google Shape;2263;gbadf322efb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gbadf322efb_0_16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3" name="Google Shape;2913;gbadf322efb_0_16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b5b68580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b5b68580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ae31c014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ae31c014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b662e0629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b662e0629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159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86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4475" y="922450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6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73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3625" y="3049157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879660" y="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149652" y="3265650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-49697" y="-77400"/>
            <a:ext cx="1679697" cy="3343055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5024955" y="28281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100580" y="-974146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1864142" y="3399345"/>
            <a:ext cx="1123434" cy="1393873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7436397" y="37102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73200" y="1881710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201950" y="34967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879125" y="20502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330075" y="11044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7301415" y="343845"/>
            <a:ext cx="875394" cy="1608910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1652627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1"/>
          </p:nvPr>
        </p:nvSpPr>
        <p:spPr>
          <a:xfrm flipH="1">
            <a:off x="1919252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6"/>
          </p:nvPr>
        </p:nvSpPr>
        <p:spPr>
          <a:xfrm flipH="1">
            <a:off x="4717778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7"/>
          </p:nvPr>
        </p:nvSpPr>
        <p:spPr>
          <a:xfrm flipH="1">
            <a:off x="191925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 flipH="1">
            <a:off x="4717778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2135638" y="17883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/>
          </p:nvPr>
        </p:nvSpPr>
        <p:spPr>
          <a:xfrm>
            <a:off x="4934230" y="17883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14"/>
          </p:nvPr>
        </p:nvSpPr>
        <p:spPr>
          <a:xfrm>
            <a:off x="4934155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2135638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8526475" y="-204125"/>
            <a:ext cx="644071" cy="362996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 rot="1260113">
            <a:off x="311413" y="1211435"/>
            <a:ext cx="520217" cy="421454"/>
            <a:chOff x="5375600" y="1117425"/>
            <a:chExt cx="608900" cy="493300"/>
          </a:xfrm>
        </p:grpSpPr>
        <p:sp>
          <p:nvSpPr>
            <p:cNvPr id="248" name="Google Shape;248;p13"/>
            <p:cNvSpPr/>
            <p:nvPr/>
          </p:nvSpPr>
          <p:spPr>
            <a:xfrm>
              <a:off x="5466600" y="1312025"/>
              <a:ext cx="517900" cy="298700"/>
            </a:xfrm>
            <a:custGeom>
              <a:avLst/>
              <a:gdLst/>
              <a:ahLst/>
              <a:cxnLst/>
              <a:rect l="l" t="t" r="r" b="b"/>
              <a:pathLst>
                <a:path w="20716" h="11948" fill="none" extrusionOk="0">
                  <a:moveTo>
                    <a:pt x="6864" y="3034"/>
                  </a:moveTo>
                  <a:cubicBezTo>
                    <a:pt x="5357" y="2574"/>
                    <a:pt x="3851" y="1360"/>
                    <a:pt x="2114" y="2155"/>
                  </a:cubicBezTo>
                  <a:cubicBezTo>
                    <a:pt x="566" y="2867"/>
                    <a:pt x="1" y="4771"/>
                    <a:pt x="22" y="6319"/>
                  </a:cubicBezTo>
                  <a:cubicBezTo>
                    <a:pt x="85" y="10608"/>
                    <a:pt x="3872" y="10357"/>
                    <a:pt x="7010" y="10483"/>
                  </a:cubicBezTo>
                  <a:cubicBezTo>
                    <a:pt x="8600" y="10567"/>
                    <a:pt x="9709" y="11822"/>
                    <a:pt x="11572" y="11864"/>
                  </a:cubicBezTo>
                  <a:cubicBezTo>
                    <a:pt x="13518" y="11948"/>
                    <a:pt x="15694" y="11006"/>
                    <a:pt x="17116" y="9625"/>
                  </a:cubicBezTo>
                  <a:cubicBezTo>
                    <a:pt x="20715" y="6089"/>
                    <a:pt x="16028" y="733"/>
                    <a:pt x="12116" y="230"/>
                  </a:cubicBezTo>
                  <a:cubicBezTo>
                    <a:pt x="10212" y="0"/>
                    <a:pt x="6717" y="900"/>
                    <a:pt x="6655" y="3306"/>
                  </a:cubicBezTo>
                  <a:cubicBezTo>
                    <a:pt x="6717" y="3076"/>
                    <a:pt x="6885" y="2888"/>
                    <a:pt x="7010" y="265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5624050" y="1148825"/>
              <a:ext cx="12600" cy="242725"/>
            </a:xfrm>
            <a:custGeom>
              <a:avLst/>
              <a:gdLst/>
              <a:ahLst/>
              <a:cxnLst/>
              <a:rect l="l" t="t" r="r" b="b"/>
              <a:pathLst>
                <a:path w="504" h="9709" fill="none" extrusionOk="0">
                  <a:moveTo>
                    <a:pt x="210" y="9709"/>
                  </a:moveTo>
                  <a:cubicBezTo>
                    <a:pt x="210" y="6486"/>
                    <a:pt x="1" y="3201"/>
                    <a:pt x="252" y="0"/>
                  </a:cubicBezTo>
                  <a:cubicBezTo>
                    <a:pt x="503" y="63"/>
                    <a:pt x="273" y="188"/>
                    <a:pt x="377" y="35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5467125" y="1408800"/>
              <a:ext cx="74825" cy="52325"/>
            </a:xfrm>
            <a:custGeom>
              <a:avLst/>
              <a:gdLst/>
              <a:ahLst/>
              <a:cxnLst/>
              <a:rect l="l" t="t" r="r" b="b"/>
              <a:pathLst>
                <a:path w="2993" h="2093" fill="none" extrusionOk="0">
                  <a:moveTo>
                    <a:pt x="1" y="2092"/>
                  </a:moveTo>
                  <a:cubicBezTo>
                    <a:pt x="921" y="1360"/>
                    <a:pt x="1926" y="460"/>
                    <a:pt x="2993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5476550" y="1448550"/>
              <a:ext cx="74300" cy="56000"/>
            </a:xfrm>
            <a:custGeom>
              <a:avLst/>
              <a:gdLst/>
              <a:ahLst/>
              <a:cxnLst/>
              <a:rect l="l" t="t" r="r" b="b"/>
              <a:pathLst>
                <a:path w="2972" h="2240" fill="none" extrusionOk="0">
                  <a:moveTo>
                    <a:pt x="0" y="2239"/>
                  </a:moveTo>
                  <a:cubicBezTo>
                    <a:pt x="816" y="1339"/>
                    <a:pt x="1800" y="419"/>
                    <a:pt x="297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5489625" y="1468950"/>
              <a:ext cx="87375" cy="65925"/>
            </a:xfrm>
            <a:custGeom>
              <a:avLst/>
              <a:gdLst/>
              <a:ahLst/>
              <a:cxnLst/>
              <a:rect l="l" t="t" r="r" b="b"/>
              <a:pathLst>
                <a:path w="3495" h="2637" fill="none" extrusionOk="0">
                  <a:moveTo>
                    <a:pt x="0" y="2637"/>
                  </a:moveTo>
                  <a:cubicBezTo>
                    <a:pt x="733" y="1674"/>
                    <a:pt x="2218" y="0"/>
                    <a:pt x="3495" y="2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32525" y="1500325"/>
              <a:ext cx="87900" cy="56000"/>
            </a:xfrm>
            <a:custGeom>
              <a:avLst/>
              <a:gdLst/>
              <a:ahLst/>
              <a:cxnLst/>
              <a:rect l="l" t="t" r="r" b="b"/>
              <a:pathLst>
                <a:path w="3516" h="2240" fill="none" extrusionOk="0">
                  <a:moveTo>
                    <a:pt x="0" y="2240"/>
                  </a:moveTo>
                  <a:cubicBezTo>
                    <a:pt x="1151" y="1423"/>
                    <a:pt x="2281" y="628"/>
                    <a:pt x="3515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584825" y="1526475"/>
              <a:ext cx="75350" cy="44500"/>
            </a:xfrm>
            <a:custGeom>
              <a:avLst/>
              <a:gdLst/>
              <a:ahLst/>
              <a:cxnLst/>
              <a:rect l="l" t="t" r="r" b="b"/>
              <a:pathLst>
                <a:path w="3014" h="1780" fill="none" extrusionOk="0">
                  <a:moveTo>
                    <a:pt x="1" y="1779"/>
                  </a:moveTo>
                  <a:cubicBezTo>
                    <a:pt x="775" y="1361"/>
                    <a:pt x="2198" y="377"/>
                    <a:pt x="3014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5640025" y="1534850"/>
              <a:ext cx="48675" cy="34550"/>
            </a:xfrm>
            <a:custGeom>
              <a:avLst/>
              <a:gdLst/>
              <a:ahLst/>
              <a:cxnLst/>
              <a:rect l="l" t="t" r="r" b="b"/>
              <a:pathLst>
                <a:path w="1947" h="1382" fill="none" extrusionOk="0">
                  <a:moveTo>
                    <a:pt x="0" y="1382"/>
                  </a:moveTo>
                  <a:cubicBezTo>
                    <a:pt x="628" y="838"/>
                    <a:pt x="1214" y="252"/>
                    <a:pt x="1946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5683950" y="1547925"/>
              <a:ext cx="78500" cy="52350"/>
            </a:xfrm>
            <a:custGeom>
              <a:avLst/>
              <a:gdLst/>
              <a:ahLst/>
              <a:cxnLst/>
              <a:rect l="l" t="t" r="r" b="b"/>
              <a:pathLst>
                <a:path w="3140" h="2094" fill="none" extrusionOk="0">
                  <a:moveTo>
                    <a:pt x="1" y="2093"/>
                  </a:moveTo>
                  <a:cubicBezTo>
                    <a:pt x="1068" y="1549"/>
                    <a:pt x="1989" y="231"/>
                    <a:pt x="3139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5749875" y="1543225"/>
              <a:ext cx="91550" cy="64875"/>
            </a:xfrm>
            <a:custGeom>
              <a:avLst/>
              <a:gdLst/>
              <a:ahLst/>
              <a:cxnLst/>
              <a:rect l="l" t="t" r="r" b="b"/>
              <a:pathLst>
                <a:path w="3662" h="2595" fill="none" extrusionOk="0">
                  <a:moveTo>
                    <a:pt x="0" y="2595"/>
                  </a:moveTo>
                  <a:cubicBezTo>
                    <a:pt x="670" y="1277"/>
                    <a:pt x="2176" y="293"/>
                    <a:pt x="366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5375600" y="1117425"/>
              <a:ext cx="476025" cy="205600"/>
            </a:xfrm>
            <a:custGeom>
              <a:avLst/>
              <a:gdLst/>
              <a:ahLst/>
              <a:cxnLst/>
              <a:rect l="l" t="t" r="r" b="b"/>
              <a:pathLst>
                <a:path w="19041" h="8224" fill="none" extrusionOk="0">
                  <a:moveTo>
                    <a:pt x="10839" y="5232"/>
                  </a:moveTo>
                  <a:cubicBezTo>
                    <a:pt x="10650" y="5336"/>
                    <a:pt x="10462" y="5420"/>
                    <a:pt x="10295" y="5524"/>
                  </a:cubicBezTo>
                  <a:cubicBezTo>
                    <a:pt x="11676" y="3307"/>
                    <a:pt x="15588" y="1"/>
                    <a:pt x="18497" y="1110"/>
                  </a:cubicBezTo>
                  <a:cubicBezTo>
                    <a:pt x="19041" y="4939"/>
                    <a:pt x="14709" y="5420"/>
                    <a:pt x="11885" y="5420"/>
                  </a:cubicBezTo>
                  <a:cubicBezTo>
                    <a:pt x="8349" y="5420"/>
                    <a:pt x="2072" y="2051"/>
                    <a:pt x="0" y="6466"/>
                  </a:cubicBezTo>
                  <a:cubicBezTo>
                    <a:pt x="1820" y="6947"/>
                    <a:pt x="9771" y="8224"/>
                    <a:pt x="10315" y="594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5643925" y="1181775"/>
              <a:ext cx="115125" cy="63300"/>
            </a:xfrm>
            <a:custGeom>
              <a:avLst/>
              <a:gdLst/>
              <a:ahLst/>
              <a:cxnLst/>
              <a:rect l="l" t="t" r="r" b="b"/>
              <a:pathLst>
                <a:path w="4605" h="2532" fill="none" extrusionOk="0">
                  <a:moveTo>
                    <a:pt x="1" y="2532"/>
                  </a:moveTo>
                  <a:cubicBezTo>
                    <a:pt x="1277" y="1507"/>
                    <a:pt x="2951" y="523"/>
                    <a:pt x="4604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5505850" y="1258650"/>
              <a:ext cx="120325" cy="14675"/>
            </a:xfrm>
            <a:custGeom>
              <a:avLst/>
              <a:gdLst/>
              <a:ahLst/>
              <a:cxnLst/>
              <a:rect l="l" t="t" r="r" b="b"/>
              <a:pathLst>
                <a:path w="4813" h="587" fill="none" extrusionOk="0">
                  <a:moveTo>
                    <a:pt x="4813" y="587"/>
                  </a:moveTo>
                  <a:lnTo>
                    <a:pt x="4813" y="399"/>
                  </a:lnTo>
                  <a:cubicBezTo>
                    <a:pt x="4352" y="168"/>
                    <a:pt x="3787" y="168"/>
                    <a:pt x="3264" y="106"/>
                  </a:cubicBezTo>
                  <a:cubicBezTo>
                    <a:pt x="2532" y="64"/>
                    <a:pt x="1800" y="1"/>
                    <a:pt x="1109" y="106"/>
                  </a:cubicBezTo>
                  <a:cubicBezTo>
                    <a:pt x="732" y="168"/>
                    <a:pt x="314" y="378"/>
                    <a:pt x="0" y="3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3"/>
          <p:cNvSpPr/>
          <p:nvPr/>
        </p:nvSpPr>
        <p:spPr>
          <a:xfrm>
            <a:off x="-37600" y="2940325"/>
            <a:ext cx="852425" cy="22488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479047" y="2664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329374" y="239792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264;p13"/>
          <p:cNvGrpSpPr/>
          <p:nvPr/>
        </p:nvGrpSpPr>
        <p:grpSpPr>
          <a:xfrm rot="606794">
            <a:off x="8036946" y="1073302"/>
            <a:ext cx="697171" cy="725658"/>
            <a:chOff x="5196600" y="2162225"/>
            <a:chExt cx="482725" cy="502450"/>
          </a:xfrm>
        </p:grpSpPr>
        <p:sp>
          <p:nvSpPr>
            <p:cNvPr id="265" name="Google Shape;265;p13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3"/>
          <p:cNvSpPr/>
          <p:nvPr/>
        </p:nvSpPr>
        <p:spPr>
          <a:xfrm>
            <a:off x="-190500" y="282495"/>
            <a:ext cx="8236850" cy="1428375"/>
          </a:xfrm>
          <a:custGeom>
            <a:avLst/>
            <a:gdLst/>
            <a:ahLst/>
            <a:cxnLst/>
            <a:rect l="l" t="t" r="r" b="b"/>
            <a:pathLst>
              <a:path w="329474" h="57135" extrusionOk="0">
                <a:moveTo>
                  <a:pt x="0" y="57135"/>
                </a:moveTo>
                <a:cubicBezTo>
                  <a:pt x="1935" y="53083"/>
                  <a:pt x="7378" y="37782"/>
                  <a:pt x="11611" y="32823"/>
                </a:cubicBezTo>
                <a:cubicBezTo>
                  <a:pt x="15844" y="27864"/>
                  <a:pt x="18990" y="27139"/>
                  <a:pt x="25400" y="27381"/>
                </a:cubicBezTo>
                <a:cubicBezTo>
                  <a:pt x="31811" y="27623"/>
                  <a:pt x="31931" y="33912"/>
                  <a:pt x="50074" y="34275"/>
                </a:cubicBezTo>
                <a:cubicBezTo>
                  <a:pt x="68217" y="34638"/>
                  <a:pt x="109643" y="30586"/>
                  <a:pt x="134257" y="29558"/>
                </a:cubicBezTo>
                <a:cubicBezTo>
                  <a:pt x="158871" y="28530"/>
                  <a:pt x="172720" y="27078"/>
                  <a:pt x="197757" y="28106"/>
                </a:cubicBezTo>
                <a:cubicBezTo>
                  <a:pt x="222794" y="29134"/>
                  <a:pt x="264160" y="37964"/>
                  <a:pt x="284480" y="35726"/>
                </a:cubicBezTo>
                <a:cubicBezTo>
                  <a:pt x="304800" y="33489"/>
                  <a:pt x="314295" y="20487"/>
                  <a:pt x="319677" y="14681"/>
                </a:cubicBezTo>
                <a:cubicBezTo>
                  <a:pt x="325059" y="8875"/>
                  <a:pt x="320947" y="2948"/>
                  <a:pt x="316774" y="892"/>
                </a:cubicBezTo>
                <a:cubicBezTo>
                  <a:pt x="312601" y="-1164"/>
                  <a:pt x="301232" y="1013"/>
                  <a:pt x="294640" y="2343"/>
                </a:cubicBezTo>
                <a:cubicBezTo>
                  <a:pt x="288048" y="3674"/>
                  <a:pt x="279400" y="4460"/>
                  <a:pt x="277223" y="8875"/>
                </a:cubicBezTo>
                <a:cubicBezTo>
                  <a:pt x="275046" y="13290"/>
                  <a:pt x="279158" y="23450"/>
                  <a:pt x="281577" y="28832"/>
                </a:cubicBezTo>
                <a:cubicBezTo>
                  <a:pt x="283996" y="34214"/>
                  <a:pt x="283754" y="40746"/>
                  <a:pt x="291737" y="41169"/>
                </a:cubicBezTo>
                <a:cubicBezTo>
                  <a:pt x="299720" y="41592"/>
                  <a:pt x="323185" y="33005"/>
                  <a:pt x="329474" y="3137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5" name="Google Shape;275;p13"/>
          <p:cNvSpPr/>
          <p:nvPr/>
        </p:nvSpPr>
        <p:spPr>
          <a:xfrm>
            <a:off x="8423999" y="7310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8576400" y="1023101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rot="5400000">
            <a:off x="8003254" y="304156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/>
          <p:nvPr/>
        </p:nvSpPr>
        <p:spPr>
          <a:xfrm rot="5400000">
            <a:off x="8062154" y="435691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 flipH="1">
            <a:off x="2272325" y="2013075"/>
            <a:ext cx="47139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ctrTitle"/>
          </p:nvPr>
        </p:nvSpPr>
        <p:spPr>
          <a:xfrm flipH="1">
            <a:off x="3111713" y="3707100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82" name="Google Shape;282;p14"/>
          <p:cNvGrpSpPr/>
          <p:nvPr/>
        </p:nvGrpSpPr>
        <p:grpSpPr>
          <a:xfrm rot="1854440">
            <a:off x="7578757" y="266998"/>
            <a:ext cx="645259" cy="1378671"/>
            <a:chOff x="4600125" y="3360075"/>
            <a:chExt cx="861550" cy="1840800"/>
          </a:xfrm>
        </p:grpSpPr>
        <p:sp>
          <p:nvSpPr>
            <p:cNvPr id="283" name="Google Shape;283;p14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4"/>
          <p:cNvSpPr/>
          <p:nvPr/>
        </p:nvSpPr>
        <p:spPr>
          <a:xfrm>
            <a:off x="-353775" y="1667325"/>
            <a:ext cx="8619650" cy="2656925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7" name="Google Shape;287;p14"/>
          <p:cNvGrpSpPr/>
          <p:nvPr/>
        </p:nvGrpSpPr>
        <p:grpSpPr>
          <a:xfrm>
            <a:off x="795225" y="514806"/>
            <a:ext cx="1390816" cy="603184"/>
            <a:chOff x="-18125" y="4095850"/>
            <a:chExt cx="1197225" cy="519225"/>
          </a:xfrm>
        </p:grpSpPr>
        <p:sp>
          <p:nvSpPr>
            <p:cNvPr id="288" name="Google Shape;288;p14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14"/>
          <p:cNvGrpSpPr/>
          <p:nvPr/>
        </p:nvGrpSpPr>
        <p:grpSpPr>
          <a:xfrm>
            <a:off x="2087985" y="965750"/>
            <a:ext cx="925475" cy="461036"/>
            <a:chOff x="6950025" y="3485050"/>
            <a:chExt cx="672975" cy="335250"/>
          </a:xfrm>
        </p:grpSpPr>
        <p:sp>
          <p:nvSpPr>
            <p:cNvPr id="300" name="Google Shape;300;p14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14"/>
          <p:cNvSpPr/>
          <p:nvPr/>
        </p:nvSpPr>
        <p:spPr>
          <a:xfrm rot="10800000">
            <a:off x="-33" y="-39"/>
            <a:ext cx="1502984" cy="141518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>
            <a:off x="8688672" y="38867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>
            <a:off x="306674" y="14617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>
            <a:off x="8536274" y="36715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 txBox="1">
            <a:spLocks noGrp="1"/>
          </p:cNvSpPr>
          <p:nvPr>
            <p:ph type="ctrTitle"/>
          </p:nvPr>
        </p:nvSpPr>
        <p:spPr>
          <a:xfrm flipH="1">
            <a:off x="11840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subTitle" idx="1"/>
          </p:nvPr>
        </p:nvSpPr>
        <p:spPr>
          <a:xfrm flipH="1">
            <a:off x="1316388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ctrTitle" idx="2"/>
          </p:nvPr>
        </p:nvSpPr>
        <p:spPr>
          <a:xfrm flipH="1">
            <a:off x="34259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2" name="Google Shape;312;p15"/>
          <p:cNvSpPr txBox="1">
            <a:spLocks noGrp="1"/>
          </p:cNvSpPr>
          <p:nvPr>
            <p:ph type="subTitle" idx="3"/>
          </p:nvPr>
        </p:nvSpPr>
        <p:spPr>
          <a:xfrm flipH="1">
            <a:off x="3564512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3" name="Google Shape;313;p15"/>
          <p:cNvSpPr txBox="1">
            <a:spLocks noGrp="1"/>
          </p:cNvSpPr>
          <p:nvPr>
            <p:ph type="ctrTitle" idx="4"/>
          </p:nvPr>
        </p:nvSpPr>
        <p:spPr>
          <a:xfrm flipH="1">
            <a:off x="5667913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subTitle" idx="5"/>
          </p:nvPr>
        </p:nvSpPr>
        <p:spPr>
          <a:xfrm flipH="1">
            <a:off x="580021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title" idx="6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/>
          <p:nvPr/>
        </p:nvSpPr>
        <p:spPr>
          <a:xfrm rot="5400000">
            <a:off x="6462530" y="295199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400000">
            <a:off x="-502630" y="1082929"/>
            <a:ext cx="1460479" cy="62181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>
            <a:off x="8251722" y="4634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>
            <a:off x="8500199" y="4512294"/>
            <a:ext cx="138988" cy="12255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>
            <a:off x="98322" y="18960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body" idx="1"/>
          </p:nvPr>
        </p:nvSpPr>
        <p:spPr>
          <a:xfrm>
            <a:off x="4419300" y="1685875"/>
            <a:ext cx="3924600" cy="29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/>
          </p:nvPr>
        </p:nvSpPr>
        <p:spPr>
          <a:xfrm>
            <a:off x="660225" y="382675"/>
            <a:ext cx="776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7"/>
          <p:cNvSpPr/>
          <p:nvPr/>
        </p:nvSpPr>
        <p:spPr>
          <a:xfrm rot="10800000">
            <a:off x="-5" y="2703384"/>
            <a:ext cx="536006" cy="3301065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7"/>
          <p:cNvSpPr/>
          <p:nvPr/>
        </p:nvSpPr>
        <p:spPr>
          <a:xfrm>
            <a:off x="8510924" y="422249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" name="Google Shape;345;p17"/>
          <p:cNvGrpSpPr/>
          <p:nvPr/>
        </p:nvGrpSpPr>
        <p:grpSpPr>
          <a:xfrm>
            <a:off x="8142038" y="631550"/>
            <a:ext cx="418775" cy="350302"/>
            <a:chOff x="4259550" y="352000"/>
            <a:chExt cx="418775" cy="350302"/>
          </a:xfrm>
        </p:grpSpPr>
        <p:sp>
          <p:nvSpPr>
            <p:cNvPr id="346" name="Google Shape;346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9"/>
          <p:cNvGrpSpPr/>
          <p:nvPr/>
        </p:nvGrpSpPr>
        <p:grpSpPr>
          <a:xfrm>
            <a:off x="2606003" y="545002"/>
            <a:ext cx="3887739" cy="2848111"/>
            <a:chOff x="2862041" y="521294"/>
            <a:chExt cx="3419897" cy="2848111"/>
          </a:xfrm>
        </p:grpSpPr>
        <p:grpSp>
          <p:nvGrpSpPr>
            <p:cNvPr id="370" name="Google Shape;370;p19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" name="Google Shape;374;p19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375" name="Google Shape;375;p19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376" name="Google Shape;37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" name="Google Shape;382;p19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383" name="Google Shape;383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" name="Google Shape;389;p19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390" name="Google Shape;390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5" name="Google Shape;395;p19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396" name="Google Shape;39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9" name="Google Shape;399;p19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0" name="Google Shape;400;p19"/>
          <p:cNvSpPr txBox="1">
            <a:spLocks noGrp="1"/>
          </p:cNvSpPr>
          <p:nvPr>
            <p:ph type="title"/>
          </p:nvPr>
        </p:nvSpPr>
        <p:spPr>
          <a:xfrm>
            <a:off x="2905500" y="2037325"/>
            <a:ext cx="3203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3174750" y="3488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title" idx="2" hasCustomPrompt="1"/>
          </p:nvPr>
        </p:nvSpPr>
        <p:spPr>
          <a:xfrm>
            <a:off x="2905500" y="1680150"/>
            <a:ext cx="3203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19"/>
          <p:cNvSpPr/>
          <p:nvPr/>
        </p:nvSpPr>
        <p:spPr>
          <a:xfrm>
            <a:off x="-113641" y="-36102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9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9"/>
          <p:cNvSpPr/>
          <p:nvPr/>
        </p:nvSpPr>
        <p:spPr>
          <a:xfrm>
            <a:off x="8404922" y="45133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9"/>
          <p:cNvSpPr/>
          <p:nvPr/>
        </p:nvSpPr>
        <p:spPr>
          <a:xfrm>
            <a:off x="8252524" y="42981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"/>
          <p:cNvSpPr/>
          <p:nvPr/>
        </p:nvSpPr>
        <p:spPr>
          <a:xfrm>
            <a:off x="2290425" y="3418496"/>
            <a:ext cx="124091" cy="10939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"/>
          <p:cNvSpPr/>
          <p:nvPr/>
        </p:nvSpPr>
        <p:spPr>
          <a:xfrm>
            <a:off x="2372075" y="3184084"/>
            <a:ext cx="81888" cy="7219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9"/>
          <p:cNvGrpSpPr/>
          <p:nvPr/>
        </p:nvGrpSpPr>
        <p:grpSpPr>
          <a:xfrm rot="5770333" flipH="1">
            <a:off x="1108740" y="425910"/>
            <a:ext cx="306762" cy="476338"/>
            <a:chOff x="4452729" y="352000"/>
            <a:chExt cx="225596" cy="350302"/>
          </a:xfrm>
        </p:grpSpPr>
        <p:sp>
          <p:nvSpPr>
            <p:cNvPr id="410" name="Google Shape;410;p1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3" name="Google Shape;413;p19"/>
          <p:cNvSpPr/>
          <p:nvPr/>
        </p:nvSpPr>
        <p:spPr>
          <a:xfrm>
            <a:off x="2551550" y="3437087"/>
            <a:ext cx="81888" cy="7221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CUSTOM_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0"/>
          <p:cNvGrpSpPr/>
          <p:nvPr/>
        </p:nvGrpSpPr>
        <p:grpSpPr>
          <a:xfrm>
            <a:off x="2463475" y="364763"/>
            <a:ext cx="4259314" cy="4413964"/>
            <a:chOff x="3190142" y="3858843"/>
            <a:chExt cx="1210411" cy="1266306"/>
          </a:xfrm>
        </p:grpSpPr>
        <p:sp>
          <p:nvSpPr>
            <p:cNvPr id="416" name="Google Shape;416;p20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20"/>
          <p:cNvSpPr txBox="1">
            <a:spLocks noGrp="1"/>
          </p:cNvSpPr>
          <p:nvPr>
            <p:ph type="title"/>
          </p:nvPr>
        </p:nvSpPr>
        <p:spPr>
          <a:xfrm>
            <a:off x="2537900" y="3190375"/>
            <a:ext cx="41058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9" name="Google Shape;419;p20"/>
          <p:cNvSpPr txBox="1">
            <a:spLocks noGrp="1"/>
          </p:cNvSpPr>
          <p:nvPr>
            <p:ph type="subTitle" idx="1"/>
          </p:nvPr>
        </p:nvSpPr>
        <p:spPr>
          <a:xfrm>
            <a:off x="3174750" y="40222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0" name="Google Shape;420;p20"/>
          <p:cNvSpPr txBox="1">
            <a:spLocks noGrp="1"/>
          </p:cNvSpPr>
          <p:nvPr>
            <p:ph type="title" idx="2" hasCustomPrompt="1"/>
          </p:nvPr>
        </p:nvSpPr>
        <p:spPr>
          <a:xfrm>
            <a:off x="2537850" y="2899350"/>
            <a:ext cx="4105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20"/>
          <p:cNvSpPr/>
          <p:nvPr/>
        </p:nvSpPr>
        <p:spPr>
          <a:xfrm rot="4636559" flipH="1">
            <a:off x="7638270" y="723808"/>
            <a:ext cx="1472595" cy="818294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0"/>
          <p:cNvSpPr/>
          <p:nvPr/>
        </p:nvSpPr>
        <p:spPr>
          <a:xfrm rot="-5400000">
            <a:off x="-523491" y="41819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0"/>
          <p:cNvGrpSpPr/>
          <p:nvPr/>
        </p:nvGrpSpPr>
        <p:grpSpPr>
          <a:xfrm rot="5770333" flipH="1">
            <a:off x="508165" y="3733585"/>
            <a:ext cx="306762" cy="476338"/>
            <a:chOff x="4452729" y="352000"/>
            <a:chExt cx="225596" cy="350302"/>
          </a:xfrm>
        </p:grpSpPr>
        <p:sp>
          <p:nvSpPr>
            <p:cNvPr id="424" name="Google Shape;424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20"/>
          <p:cNvSpPr/>
          <p:nvPr/>
        </p:nvSpPr>
        <p:spPr>
          <a:xfrm rot="5770296" flipH="1">
            <a:off x="6844637" y="4551312"/>
            <a:ext cx="176975" cy="17703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0"/>
          <p:cNvSpPr/>
          <p:nvPr/>
        </p:nvSpPr>
        <p:spPr>
          <a:xfrm rot="5770313" flipH="1">
            <a:off x="6994860" y="4363029"/>
            <a:ext cx="134230" cy="13429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3"/>
          <p:cNvSpPr txBox="1">
            <a:spLocks noGrp="1"/>
          </p:cNvSpPr>
          <p:nvPr>
            <p:ph type="subTitle" idx="1"/>
          </p:nvPr>
        </p:nvSpPr>
        <p:spPr>
          <a:xfrm flipH="1">
            <a:off x="4876599" y="3189900"/>
            <a:ext cx="31371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ctrTitle"/>
          </p:nvPr>
        </p:nvSpPr>
        <p:spPr>
          <a:xfrm flipH="1">
            <a:off x="4876800" y="1073400"/>
            <a:ext cx="35472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23"/>
          <p:cNvSpPr/>
          <p:nvPr/>
        </p:nvSpPr>
        <p:spPr>
          <a:xfrm>
            <a:off x="7647225" y="3916251"/>
            <a:ext cx="1560209" cy="127657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3"/>
          <p:cNvSpPr/>
          <p:nvPr/>
        </p:nvSpPr>
        <p:spPr>
          <a:xfrm rot="5400000">
            <a:off x="8040129" y="191425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3"/>
          <p:cNvSpPr/>
          <p:nvPr/>
        </p:nvSpPr>
        <p:spPr>
          <a:xfrm>
            <a:off x="8423999" y="77034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23"/>
          <p:cNvGrpSpPr/>
          <p:nvPr/>
        </p:nvGrpSpPr>
        <p:grpSpPr>
          <a:xfrm rot="1660629">
            <a:off x="7958560" y="4487007"/>
            <a:ext cx="418785" cy="350310"/>
            <a:chOff x="4259550" y="352000"/>
            <a:chExt cx="418775" cy="350302"/>
          </a:xfrm>
        </p:grpSpPr>
        <p:sp>
          <p:nvSpPr>
            <p:cNvPr id="490" name="Google Shape;490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23"/>
          <p:cNvGrpSpPr/>
          <p:nvPr/>
        </p:nvGrpSpPr>
        <p:grpSpPr>
          <a:xfrm rot="6058277">
            <a:off x="475081" y="746232"/>
            <a:ext cx="214088" cy="259418"/>
            <a:chOff x="4259550" y="381618"/>
            <a:chExt cx="137279" cy="166357"/>
          </a:xfrm>
        </p:grpSpPr>
        <p:sp>
          <p:nvSpPr>
            <p:cNvPr id="494" name="Google Shape;494;p23"/>
            <p:cNvSpPr/>
            <p:nvPr/>
          </p:nvSpPr>
          <p:spPr>
            <a:xfrm>
              <a:off x="4343079" y="381618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23"/>
          <p:cNvSpPr/>
          <p:nvPr/>
        </p:nvSpPr>
        <p:spPr>
          <a:xfrm rot="544908" flipH="1">
            <a:off x="4567787" y="1615206"/>
            <a:ext cx="2735705" cy="1520093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"/>
          <p:cNvSpPr txBox="1">
            <a:spLocks noGrp="1"/>
          </p:cNvSpPr>
          <p:nvPr>
            <p:ph type="ctrTitle"/>
          </p:nvPr>
        </p:nvSpPr>
        <p:spPr>
          <a:xfrm flipH="1">
            <a:off x="5323925" y="2522575"/>
            <a:ext cx="28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1"/>
          </p:nvPr>
        </p:nvSpPr>
        <p:spPr>
          <a:xfrm flipH="1">
            <a:off x="5323900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00" name="Google Shape;500;p24"/>
          <p:cNvGrpSpPr/>
          <p:nvPr/>
        </p:nvGrpSpPr>
        <p:grpSpPr>
          <a:xfrm>
            <a:off x="7148530" y="290152"/>
            <a:ext cx="1613497" cy="1353799"/>
            <a:chOff x="7142430" y="539989"/>
            <a:chExt cx="1319942" cy="1107583"/>
          </a:xfrm>
        </p:grpSpPr>
        <p:grpSp>
          <p:nvGrpSpPr>
            <p:cNvPr id="501" name="Google Shape;501;p24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502" name="Google Shape;502;p24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4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4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4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6" name="Google Shape;506;p24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507" name="Google Shape;507;p24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4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1" name="Google Shape;511;p24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24"/>
          <p:cNvSpPr/>
          <p:nvPr/>
        </p:nvSpPr>
        <p:spPr>
          <a:xfrm>
            <a:off x="5560775" y="861775"/>
            <a:ext cx="1886875" cy="635000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3" name="Google Shape;513;p24"/>
          <p:cNvSpPr/>
          <p:nvPr/>
        </p:nvSpPr>
        <p:spPr>
          <a:xfrm rot="-5400000">
            <a:off x="932285" y="300773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24"/>
          <p:cNvGrpSpPr/>
          <p:nvPr/>
        </p:nvGrpSpPr>
        <p:grpSpPr>
          <a:xfrm rot="-10132663">
            <a:off x="556972" y="4015183"/>
            <a:ext cx="253457" cy="288618"/>
            <a:chOff x="4670703" y="657266"/>
            <a:chExt cx="253461" cy="288623"/>
          </a:xfrm>
        </p:grpSpPr>
        <p:sp>
          <p:nvSpPr>
            <p:cNvPr id="515" name="Google Shape;515;p2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24"/>
          <p:cNvGrpSpPr/>
          <p:nvPr/>
        </p:nvGrpSpPr>
        <p:grpSpPr>
          <a:xfrm rot="4582755">
            <a:off x="8196402" y="4440256"/>
            <a:ext cx="418785" cy="350310"/>
            <a:chOff x="4259550" y="352000"/>
            <a:chExt cx="418775" cy="350302"/>
          </a:xfrm>
        </p:grpSpPr>
        <p:sp>
          <p:nvSpPr>
            <p:cNvPr id="518" name="Google Shape;518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24"/>
          <p:cNvGrpSpPr/>
          <p:nvPr/>
        </p:nvGrpSpPr>
        <p:grpSpPr>
          <a:xfrm rot="9402217">
            <a:off x="7696210" y="1458415"/>
            <a:ext cx="245983" cy="222157"/>
            <a:chOff x="4947100" y="881950"/>
            <a:chExt cx="245975" cy="222150"/>
          </a:xfrm>
        </p:grpSpPr>
        <p:sp>
          <p:nvSpPr>
            <p:cNvPr id="522" name="Google Shape;522;p24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5"/>
          <p:cNvGrpSpPr/>
          <p:nvPr/>
        </p:nvGrpSpPr>
        <p:grpSpPr>
          <a:xfrm rot="8100000">
            <a:off x="4191193" y="968262"/>
            <a:ext cx="316767" cy="248808"/>
            <a:chOff x="4181197" y="354494"/>
            <a:chExt cx="316771" cy="248811"/>
          </a:xfrm>
        </p:grpSpPr>
        <p:sp>
          <p:nvSpPr>
            <p:cNvPr id="527" name="Google Shape;527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25"/>
          <p:cNvGrpSpPr/>
          <p:nvPr/>
        </p:nvGrpSpPr>
        <p:grpSpPr>
          <a:xfrm>
            <a:off x="593899" y="359364"/>
            <a:ext cx="1527426" cy="1080846"/>
            <a:chOff x="593898" y="359378"/>
            <a:chExt cx="1382912" cy="978584"/>
          </a:xfrm>
        </p:grpSpPr>
        <p:grpSp>
          <p:nvGrpSpPr>
            <p:cNvPr id="531" name="Google Shape;531;p25"/>
            <p:cNvGrpSpPr/>
            <p:nvPr/>
          </p:nvGrpSpPr>
          <p:grpSpPr>
            <a:xfrm flipH="1">
              <a:off x="593898" y="359378"/>
              <a:ext cx="1382912" cy="978584"/>
              <a:chOff x="3134075" y="691300"/>
              <a:chExt cx="1188375" cy="840925"/>
            </a:xfrm>
          </p:grpSpPr>
          <p:sp>
            <p:nvSpPr>
              <p:cNvPr id="532" name="Google Shape;532;p25"/>
              <p:cNvSpPr/>
              <p:nvPr/>
            </p:nvSpPr>
            <p:spPr>
              <a:xfrm>
                <a:off x="3671125" y="907750"/>
                <a:ext cx="146800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20349" extrusionOk="0">
                    <a:moveTo>
                      <a:pt x="4837" y="1"/>
                    </a:moveTo>
                    <a:lnTo>
                      <a:pt x="1" y="20049"/>
                    </a:lnTo>
                    <a:cubicBezTo>
                      <a:pt x="1" y="20049"/>
                      <a:pt x="167" y="20215"/>
                      <a:pt x="1101" y="20349"/>
                    </a:cubicBezTo>
                    <a:cubicBezTo>
                      <a:pt x="1101" y="20349"/>
                      <a:pt x="5705" y="568"/>
                      <a:pt x="5871" y="368"/>
                    </a:cubicBezTo>
                    <a:cubicBezTo>
                      <a:pt x="5871" y="368"/>
                      <a:pt x="5438" y="234"/>
                      <a:pt x="4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3697800" y="824625"/>
                <a:ext cx="587125" cy="673650"/>
              </a:xfrm>
              <a:custGeom>
                <a:avLst/>
                <a:gdLst/>
                <a:ahLst/>
                <a:cxnLst/>
                <a:rect l="l" t="t" r="r" b="b"/>
                <a:pathLst>
                  <a:path w="23485" h="26946" extrusionOk="0">
                    <a:moveTo>
                      <a:pt x="14965" y="1"/>
                    </a:moveTo>
                    <a:cubicBezTo>
                      <a:pt x="11637" y="1"/>
                      <a:pt x="7885" y="860"/>
                      <a:pt x="4804" y="3726"/>
                    </a:cubicBezTo>
                    <a:cubicBezTo>
                      <a:pt x="4671" y="3926"/>
                      <a:pt x="1" y="23707"/>
                      <a:pt x="1" y="23707"/>
                    </a:cubicBezTo>
                    <a:cubicBezTo>
                      <a:pt x="1" y="23707"/>
                      <a:pt x="1115" y="23394"/>
                      <a:pt x="3248" y="23394"/>
                    </a:cubicBezTo>
                    <a:cubicBezTo>
                      <a:pt x="6230" y="23394"/>
                      <a:pt x="11204" y="24006"/>
                      <a:pt x="17914" y="26943"/>
                    </a:cubicBezTo>
                    <a:lnTo>
                      <a:pt x="17947" y="26943"/>
                    </a:lnTo>
                    <a:cubicBezTo>
                      <a:pt x="17951" y="26944"/>
                      <a:pt x="17954" y="26945"/>
                      <a:pt x="17958" y="26945"/>
                    </a:cubicBezTo>
                    <a:cubicBezTo>
                      <a:pt x="18533" y="26945"/>
                      <a:pt x="22423" y="9790"/>
                      <a:pt x="23284" y="3826"/>
                    </a:cubicBezTo>
                    <a:cubicBezTo>
                      <a:pt x="23451" y="2659"/>
                      <a:pt x="23484" y="1891"/>
                      <a:pt x="23418" y="1858"/>
                    </a:cubicBezTo>
                    <a:cubicBezTo>
                      <a:pt x="23056" y="1516"/>
                      <a:pt x="19384" y="1"/>
                      <a:pt x="14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3181600" y="691300"/>
                <a:ext cx="610475" cy="717675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28707" extrusionOk="0">
                    <a:moveTo>
                      <a:pt x="9031" y="1"/>
                    </a:moveTo>
                    <a:cubicBezTo>
                      <a:pt x="8557" y="1"/>
                      <a:pt x="8071" y="17"/>
                      <a:pt x="7573" y="53"/>
                    </a:cubicBezTo>
                    <a:cubicBezTo>
                      <a:pt x="7440" y="53"/>
                      <a:pt x="7239" y="420"/>
                      <a:pt x="6939" y="1053"/>
                    </a:cubicBezTo>
                    <a:cubicBezTo>
                      <a:pt x="5004" y="5323"/>
                      <a:pt x="1" y="21535"/>
                      <a:pt x="501" y="22335"/>
                    </a:cubicBezTo>
                    <a:cubicBezTo>
                      <a:pt x="1035" y="23203"/>
                      <a:pt x="14378" y="24437"/>
                      <a:pt x="19548" y="28707"/>
                    </a:cubicBezTo>
                    <a:lnTo>
                      <a:pt x="24418" y="8659"/>
                    </a:lnTo>
                    <a:cubicBezTo>
                      <a:pt x="24418" y="8659"/>
                      <a:pt x="19768" y="1"/>
                      <a:pt x="90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3697800" y="1408625"/>
                <a:ext cx="447850" cy="113775"/>
              </a:xfrm>
              <a:custGeom>
                <a:avLst/>
                <a:gdLst/>
                <a:ahLst/>
                <a:cxnLst/>
                <a:rect l="l" t="t" r="r" b="b"/>
                <a:pathLst>
                  <a:path w="17914" h="4551" extrusionOk="0">
                    <a:moveTo>
                      <a:pt x="3248" y="1"/>
                    </a:moveTo>
                    <a:cubicBezTo>
                      <a:pt x="1115" y="1"/>
                      <a:pt x="1" y="314"/>
                      <a:pt x="1" y="314"/>
                    </a:cubicBezTo>
                    <a:lnTo>
                      <a:pt x="168" y="747"/>
                    </a:lnTo>
                    <a:cubicBezTo>
                      <a:pt x="168" y="747"/>
                      <a:pt x="5138" y="1515"/>
                      <a:pt x="9941" y="2482"/>
                    </a:cubicBezTo>
                    <a:cubicBezTo>
                      <a:pt x="13077" y="3082"/>
                      <a:pt x="15812" y="4016"/>
                      <a:pt x="17480" y="4550"/>
                    </a:cubicBezTo>
                    <a:lnTo>
                      <a:pt x="17914" y="3549"/>
                    </a:lnTo>
                    <a:cubicBezTo>
                      <a:pt x="11204" y="613"/>
                      <a:pt x="6230" y="1"/>
                      <a:pt x="3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5"/>
              <p:cNvSpPr/>
              <p:nvPr/>
            </p:nvSpPr>
            <p:spPr>
              <a:xfrm>
                <a:off x="4133950" y="918600"/>
                <a:ext cx="188500" cy="613625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24545" extrusionOk="0">
                    <a:moveTo>
                      <a:pt x="5838" y="0"/>
                    </a:moveTo>
                    <a:cubicBezTo>
                      <a:pt x="4978" y="5959"/>
                      <a:pt x="1094" y="23153"/>
                      <a:pt x="514" y="23153"/>
                    </a:cubicBezTo>
                    <a:cubicBezTo>
                      <a:pt x="509" y="23153"/>
                      <a:pt x="505" y="23152"/>
                      <a:pt x="501" y="23150"/>
                    </a:cubicBezTo>
                    <a:cubicBezTo>
                      <a:pt x="468" y="23150"/>
                      <a:pt x="468" y="23150"/>
                      <a:pt x="434" y="23117"/>
                    </a:cubicBezTo>
                    <a:lnTo>
                      <a:pt x="1" y="24118"/>
                    </a:lnTo>
                    <a:cubicBezTo>
                      <a:pt x="824" y="24365"/>
                      <a:pt x="1377" y="24544"/>
                      <a:pt x="1565" y="24544"/>
                    </a:cubicBezTo>
                    <a:cubicBezTo>
                      <a:pt x="1606" y="24544"/>
                      <a:pt x="1629" y="24536"/>
                      <a:pt x="1635" y="24518"/>
                    </a:cubicBezTo>
                    <a:cubicBezTo>
                      <a:pt x="1969" y="24151"/>
                      <a:pt x="7539" y="1001"/>
                      <a:pt x="7306" y="668"/>
                    </a:cubicBezTo>
                    <a:cubicBezTo>
                      <a:pt x="7106" y="334"/>
                      <a:pt x="5938" y="34"/>
                      <a:pt x="5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3134075" y="707575"/>
                <a:ext cx="567100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22684" h="29019" extrusionOk="0">
                    <a:moveTo>
                      <a:pt x="7087" y="0"/>
                    </a:moveTo>
                    <a:cubicBezTo>
                      <a:pt x="6960" y="0"/>
                      <a:pt x="6860" y="20"/>
                      <a:pt x="6805" y="69"/>
                    </a:cubicBezTo>
                    <a:cubicBezTo>
                      <a:pt x="6505" y="336"/>
                      <a:pt x="1" y="22051"/>
                      <a:pt x="734" y="22752"/>
                    </a:cubicBezTo>
                    <a:cubicBezTo>
                      <a:pt x="1101" y="23119"/>
                      <a:pt x="6172" y="24119"/>
                      <a:pt x="11175" y="25454"/>
                    </a:cubicBezTo>
                    <a:cubicBezTo>
                      <a:pt x="16145" y="26788"/>
                      <a:pt x="20982" y="28456"/>
                      <a:pt x="20982" y="28456"/>
                    </a:cubicBezTo>
                    <a:cubicBezTo>
                      <a:pt x="20982" y="28456"/>
                      <a:pt x="21339" y="29019"/>
                      <a:pt x="21967" y="29019"/>
                    </a:cubicBezTo>
                    <a:cubicBezTo>
                      <a:pt x="22177" y="29019"/>
                      <a:pt x="22417" y="28956"/>
                      <a:pt x="22683" y="28789"/>
                    </a:cubicBezTo>
                    <a:lnTo>
                      <a:pt x="22517" y="28356"/>
                    </a:lnTo>
                    <a:cubicBezTo>
                      <a:pt x="21616" y="28222"/>
                      <a:pt x="21449" y="28056"/>
                      <a:pt x="21449" y="28056"/>
                    </a:cubicBezTo>
                    <a:cubicBezTo>
                      <a:pt x="16279" y="23786"/>
                      <a:pt x="2936" y="22552"/>
                      <a:pt x="2302" y="21684"/>
                    </a:cubicBezTo>
                    <a:cubicBezTo>
                      <a:pt x="1835" y="20884"/>
                      <a:pt x="6805" y="4639"/>
                      <a:pt x="8773" y="402"/>
                    </a:cubicBezTo>
                    <a:cubicBezTo>
                      <a:pt x="8773" y="402"/>
                      <a:pt x="7657" y="0"/>
                      <a:pt x="7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5"/>
              <p:cNvSpPr/>
              <p:nvPr/>
            </p:nvSpPr>
            <p:spPr>
              <a:xfrm>
                <a:off x="3391750" y="745150"/>
                <a:ext cx="3327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8616" extrusionOk="0">
                    <a:moveTo>
                      <a:pt x="4312" y="1150"/>
                    </a:moveTo>
                    <a:cubicBezTo>
                      <a:pt x="4384" y="1150"/>
                      <a:pt x="4443" y="1164"/>
                      <a:pt x="4471" y="1201"/>
                    </a:cubicBezTo>
                    <a:cubicBezTo>
                      <a:pt x="4537" y="1268"/>
                      <a:pt x="3870" y="1935"/>
                      <a:pt x="3837" y="2002"/>
                    </a:cubicBezTo>
                    <a:cubicBezTo>
                      <a:pt x="3670" y="2168"/>
                      <a:pt x="3303" y="2369"/>
                      <a:pt x="2870" y="2535"/>
                    </a:cubicBezTo>
                    <a:lnTo>
                      <a:pt x="2870" y="2435"/>
                    </a:lnTo>
                    <a:cubicBezTo>
                      <a:pt x="2936" y="1935"/>
                      <a:pt x="3303" y="1501"/>
                      <a:pt x="3770" y="1268"/>
                    </a:cubicBezTo>
                    <a:cubicBezTo>
                      <a:pt x="3842" y="1244"/>
                      <a:pt x="4123" y="1150"/>
                      <a:pt x="4312" y="1150"/>
                    </a:cubicBezTo>
                    <a:close/>
                    <a:moveTo>
                      <a:pt x="6968" y="2310"/>
                    </a:moveTo>
                    <a:cubicBezTo>
                      <a:pt x="7064" y="2310"/>
                      <a:pt x="7123" y="2385"/>
                      <a:pt x="7039" y="2669"/>
                    </a:cubicBezTo>
                    <a:cubicBezTo>
                      <a:pt x="7006" y="2735"/>
                      <a:pt x="6839" y="2869"/>
                      <a:pt x="6772" y="2902"/>
                    </a:cubicBezTo>
                    <a:cubicBezTo>
                      <a:pt x="6439" y="3169"/>
                      <a:pt x="6039" y="3436"/>
                      <a:pt x="5672" y="3669"/>
                    </a:cubicBezTo>
                    <a:cubicBezTo>
                      <a:pt x="5672" y="3369"/>
                      <a:pt x="5838" y="3069"/>
                      <a:pt x="6039" y="2869"/>
                    </a:cubicBezTo>
                    <a:cubicBezTo>
                      <a:pt x="6205" y="2702"/>
                      <a:pt x="6472" y="2502"/>
                      <a:pt x="6672" y="2402"/>
                    </a:cubicBezTo>
                    <a:cubicBezTo>
                      <a:pt x="6739" y="2385"/>
                      <a:pt x="6872" y="2310"/>
                      <a:pt x="6968" y="2310"/>
                    </a:cubicBezTo>
                    <a:close/>
                    <a:moveTo>
                      <a:pt x="9163" y="3584"/>
                    </a:moveTo>
                    <a:cubicBezTo>
                      <a:pt x="9183" y="3584"/>
                      <a:pt x="9199" y="3590"/>
                      <a:pt x="9207" y="3603"/>
                    </a:cubicBezTo>
                    <a:cubicBezTo>
                      <a:pt x="9274" y="3703"/>
                      <a:pt x="8707" y="4203"/>
                      <a:pt x="8674" y="4203"/>
                    </a:cubicBezTo>
                    <a:cubicBezTo>
                      <a:pt x="8507" y="4303"/>
                      <a:pt x="8307" y="4437"/>
                      <a:pt x="8140" y="4570"/>
                    </a:cubicBezTo>
                    <a:cubicBezTo>
                      <a:pt x="8207" y="4337"/>
                      <a:pt x="8340" y="4070"/>
                      <a:pt x="8607" y="3870"/>
                    </a:cubicBezTo>
                    <a:cubicBezTo>
                      <a:pt x="8665" y="3841"/>
                      <a:pt x="9026" y="3584"/>
                      <a:pt x="9163" y="3584"/>
                    </a:cubicBezTo>
                    <a:close/>
                    <a:moveTo>
                      <a:pt x="11030" y="4725"/>
                    </a:moveTo>
                    <a:cubicBezTo>
                      <a:pt x="11054" y="4725"/>
                      <a:pt x="11081" y="4729"/>
                      <a:pt x="11109" y="4737"/>
                    </a:cubicBezTo>
                    <a:cubicBezTo>
                      <a:pt x="11109" y="4770"/>
                      <a:pt x="11142" y="4870"/>
                      <a:pt x="11142" y="4904"/>
                    </a:cubicBezTo>
                    <a:cubicBezTo>
                      <a:pt x="11209" y="5037"/>
                      <a:pt x="11209" y="5104"/>
                      <a:pt x="11109" y="5204"/>
                    </a:cubicBezTo>
                    <a:cubicBezTo>
                      <a:pt x="10975" y="5404"/>
                      <a:pt x="10642" y="5604"/>
                      <a:pt x="10442" y="5771"/>
                    </a:cubicBezTo>
                    <a:cubicBezTo>
                      <a:pt x="10342" y="5838"/>
                      <a:pt x="10275" y="5904"/>
                      <a:pt x="10175" y="5938"/>
                    </a:cubicBezTo>
                    <a:cubicBezTo>
                      <a:pt x="10208" y="5604"/>
                      <a:pt x="10375" y="5237"/>
                      <a:pt x="10642" y="5037"/>
                    </a:cubicBezTo>
                    <a:cubicBezTo>
                      <a:pt x="10759" y="4920"/>
                      <a:pt x="10851" y="4725"/>
                      <a:pt x="11030" y="4725"/>
                    </a:cubicBezTo>
                    <a:close/>
                    <a:moveTo>
                      <a:pt x="2836" y="0"/>
                    </a:moveTo>
                    <a:cubicBezTo>
                      <a:pt x="1969" y="0"/>
                      <a:pt x="1002" y="234"/>
                      <a:pt x="468" y="1001"/>
                    </a:cubicBezTo>
                    <a:cubicBezTo>
                      <a:pt x="101" y="1535"/>
                      <a:pt x="1" y="2369"/>
                      <a:pt x="468" y="2902"/>
                    </a:cubicBezTo>
                    <a:cubicBezTo>
                      <a:pt x="754" y="3207"/>
                      <a:pt x="1138" y="3316"/>
                      <a:pt x="1539" y="3316"/>
                    </a:cubicBezTo>
                    <a:cubicBezTo>
                      <a:pt x="1840" y="3316"/>
                      <a:pt x="2150" y="3255"/>
                      <a:pt x="2436" y="3169"/>
                    </a:cubicBezTo>
                    <a:cubicBezTo>
                      <a:pt x="2636" y="3770"/>
                      <a:pt x="3170" y="4203"/>
                      <a:pt x="3837" y="4337"/>
                    </a:cubicBezTo>
                    <a:cubicBezTo>
                      <a:pt x="3953" y="4354"/>
                      <a:pt x="4065" y="4363"/>
                      <a:pt x="4172" y="4363"/>
                    </a:cubicBezTo>
                    <a:cubicBezTo>
                      <a:pt x="4467" y="4363"/>
                      <a:pt x="4736" y="4301"/>
                      <a:pt x="5004" y="4203"/>
                    </a:cubicBezTo>
                    <a:cubicBezTo>
                      <a:pt x="5038" y="4437"/>
                      <a:pt x="5171" y="4704"/>
                      <a:pt x="5371" y="4904"/>
                    </a:cubicBezTo>
                    <a:cubicBezTo>
                      <a:pt x="5781" y="5337"/>
                      <a:pt x="6329" y="5510"/>
                      <a:pt x="6865" y="5510"/>
                    </a:cubicBezTo>
                    <a:cubicBezTo>
                      <a:pt x="7072" y="5510"/>
                      <a:pt x="7278" y="5484"/>
                      <a:pt x="7473" y="5437"/>
                    </a:cubicBezTo>
                    <a:cubicBezTo>
                      <a:pt x="7473" y="5504"/>
                      <a:pt x="7473" y="5537"/>
                      <a:pt x="7506" y="5571"/>
                    </a:cubicBezTo>
                    <a:cubicBezTo>
                      <a:pt x="7776" y="6218"/>
                      <a:pt x="8350" y="6647"/>
                      <a:pt x="9001" y="6647"/>
                    </a:cubicBezTo>
                    <a:cubicBezTo>
                      <a:pt x="9156" y="6647"/>
                      <a:pt x="9314" y="6623"/>
                      <a:pt x="9474" y="6572"/>
                    </a:cubicBezTo>
                    <a:cubicBezTo>
                      <a:pt x="9508" y="6572"/>
                      <a:pt x="9608" y="6538"/>
                      <a:pt x="9641" y="6505"/>
                    </a:cubicBezTo>
                    <a:cubicBezTo>
                      <a:pt x="9708" y="6872"/>
                      <a:pt x="10008" y="7205"/>
                      <a:pt x="10475" y="7372"/>
                    </a:cubicBezTo>
                    <a:cubicBezTo>
                      <a:pt x="10629" y="7418"/>
                      <a:pt x="10776" y="7438"/>
                      <a:pt x="10918" y="7438"/>
                    </a:cubicBezTo>
                    <a:cubicBezTo>
                      <a:pt x="11296" y="7438"/>
                      <a:pt x="11636" y="7290"/>
                      <a:pt x="11976" y="7072"/>
                    </a:cubicBezTo>
                    <a:cubicBezTo>
                      <a:pt x="12009" y="7572"/>
                      <a:pt x="12276" y="8073"/>
                      <a:pt x="12510" y="8506"/>
                    </a:cubicBezTo>
                    <a:cubicBezTo>
                      <a:pt x="12567" y="8583"/>
                      <a:pt x="12654" y="8615"/>
                      <a:pt x="12746" y="8615"/>
                    </a:cubicBezTo>
                    <a:cubicBezTo>
                      <a:pt x="12974" y="8615"/>
                      <a:pt x="13229" y="8411"/>
                      <a:pt x="13110" y="8173"/>
                    </a:cubicBezTo>
                    <a:cubicBezTo>
                      <a:pt x="12843" y="7706"/>
                      <a:pt x="12510" y="6938"/>
                      <a:pt x="12710" y="6438"/>
                    </a:cubicBezTo>
                    <a:lnTo>
                      <a:pt x="13210" y="5938"/>
                    </a:lnTo>
                    <a:cubicBezTo>
                      <a:pt x="13310" y="5871"/>
                      <a:pt x="13310" y="5704"/>
                      <a:pt x="13177" y="5704"/>
                    </a:cubicBezTo>
                    <a:cubicBezTo>
                      <a:pt x="13154" y="5703"/>
                      <a:pt x="13132" y="5702"/>
                      <a:pt x="13110" y="5702"/>
                    </a:cubicBezTo>
                    <a:cubicBezTo>
                      <a:pt x="12613" y="5702"/>
                      <a:pt x="12269" y="6059"/>
                      <a:pt x="12110" y="6538"/>
                    </a:cubicBezTo>
                    <a:cubicBezTo>
                      <a:pt x="12110" y="6572"/>
                      <a:pt x="12110" y="6605"/>
                      <a:pt x="12043" y="6672"/>
                    </a:cubicBezTo>
                    <a:cubicBezTo>
                      <a:pt x="11722" y="6825"/>
                      <a:pt x="11365" y="6920"/>
                      <a:pt x="11050" y="6920"/>
                    </a:cubicBezTo>
                    <a:cubicBezTo>
                      <a:pt x="10612" y="6920"/>
                      <a:pt x="10252" y="6737"/>
                      <a:pt x="10175" y="6271"/>
                    </a:cubicBezTo>
                    <a:cubicBezTo>
                      <a:pt x="10442" y="6105"/>
                      <a:pt x="10675" y="5938"/>
                      <a:pt x="10875" y="5738"/>
                    </a:cubicBezTo>
                    <a:cubicBezTo>
                      <a:pt x="11142" y="5504"/>
                      <a:pt x="11576" y="5104"/>
                      <a:pt x="11542" y="4737"/>
                    </a:cubicBezTo>
                    <a:cubicBezTo>
                      <a:pt x="11509" y="4437"/>
                      <a:pt x="11209" y="4237"/>
                      <a:pt x="10909" y="4237"/>
                    </a:cubicBezTo>
                    <a:cubicBezTo>
                      <a:pt x="10508" y="4270"/>
                      <a:pt x="10141" y="4704"/>
                      <a:pt x="9908" y="5037"/>
                    </a:cubicBezTo>
                    <a:cubicBezTo>
                      <a:pt x="9708" y="5337"/>
                      <a:pt x="9641" y="5738"/>
                      <a:pt x="9641" y="6105"/>
                    </a:cubicBezTo>
                    <a:cubicBezTo>
                      <a:pt x="9541" y="6105"/>
                      <a:pt x="9474" y="6171"/>
                      <a:pt x="9374" y="6171"/>
                    </a:cubicBezTo>
                    <a:cubicBezTo>
                      <a:pt x="9352" y="6172"/>
                      <a:pt x="9329" y="6173"/>
                      <a:pt x="9307" y="6173"/>
                    </a:cubicBezTo>
                    <a:cubicBezTo>
                      <a:pt x="8678" y="6173"/>
                      <a:pt x="8269" y="5721"/>
                      <a:pt x="8140" y="5237"/>
                    </a:cubicBezTo>
                    <a:cubicBezTo>
                      <a:pt x="8474" y="5070"/>
                      <a:pt x="8807" y="4870"/>
                      <a:pt x="9041" y="4603"/>
                    </a:cubicBezTo>
                    <a:cubicBezTo>
                      <a:pt x="9308" y="4370"/>
                      <a:pt x="9708" y="4003"/>
                      <a:pt x="9708" y="3603"/>
                    </a:cubicBezTo>
                    <a:cubicBezTo>
                      <a:pt x="9724" y="3187"/>
                      <a:pt x="9472" y="3047"/>
                      <a:pt x="9161" y="3047"/>
                    </a:cubicBezTo>
                    <a:cubicBezTo>
                      <a:pt x="8823" y="3047"/>
                      <a:pt x="8415" y="3213"/>
                      <a:pt x="8207" y="3369"/>
                    </a:cubicBezTo>
                    <a:cubicBezTo>
                      <a:pt x="7773" y="3703"/>
                      <a:pt x="7406" y="4237"/>
                      <a:pt x="7373" y="4837"/>
                    </a:cubicBezTo>
                    <a:cubicBezTo>
                      <a:pt x="7306" y="4837"/>
                      <a:pt x="7239" y="4870"/>
                      <a:pt x="7173" y="4870"/>
                    </a:cubicBezTo>
                    <a:cubicBezTo>
                      <a:pt x="7076" y="4882"/>
                      <a:pt x="6978" y="4889"/>
                      <a:pt x="6879" y="4889"/>
                    </a:cubicBezTo>
                    <a:cubicBezTo>
                      <a:pt x="6431" y="4889"/>
                      <a:pt x="5978" y="4753"/>
                      <a:pt x="5705" y="4370"/>
                    </a:cubicBezTo>
                    <a:cubicBezTo>
                      <a:pt x="5638" y="4237"/>
                      <a:pt x="5572" y="4070"/>
                      <a:pt x="5538" y="3936"/>
                    </a:cubicBezTo>
                    <a:cubicBezTo>
                      <a:pt x="5805" y="3836"/>
                      <a:pt x="6039" y="3603"/>
                      <a:pt x="6305" y="3436"/>
                    </a:cubicBezTo>
                    <a:cubicBezTo>
                      <a:pt x="6572" y="3202"/>
                      <a:pt x="7673" y="2535"/>
                      <a:pt x="7273" y="2002"/>
                    </a:cubicBezTo>
                    <a:cubicBezTo>
                      <a:pt x="7156" y="1862"/>
                      <a:pt x="7006" y="1805"/>
                      <a:pt x="6839" y="1805"/>
                    </a:cubicBezTo>
                    <a:cubicBezTo>
                      <a:pt x="6290" y="1805"/>
                      <a:pt x="5568" y="2421"/>
                      <a:pt x="5338" y="2702"/>
                    </a:cubicBezTo>
                    <a:cubicBezTo>
                      <a:pt x="5038" y="3069"/>
                      <a:pt x="4938" y="3436"/>
                      <a:pt x="4938" y="3870"/>
                    </a:cubicBezTo>
                    <a:cubicBezTo>
                      <a:pt x="4802" y="3891"/>
                      <a:pt x="4664" y="3902"/>
                      <a:pt x="4527" y="3902"/>
                    </a:cubicBezTo>
                    <a:cubicBezTo>
                      <a:pt x="3819" y="3902"/>
                      <a:pt x="3132" y="3606"/>
                      <a:pt x="2936" y="2936"/>
                    </a:cubicBezTo>
                    <a:cubicBezTo>
                      <a:pt x="3637" y="2669"/>
                      <a:pt x="4638" y="2068"/>
                      <a:pt x="4804" y="1268"/>
                    </a:cubicBezTo>
                    <a:cubicBezTo>
                      <a:pt x="4880" y="929"/>
                      <a:pt x="4551" y="834"/>
                      <a:pt x="4191" y="834"/>
                    </a:cubicBezTo>
                    <a:cubicBezTo>
                      <a:pt x="3912" y="834"/>
                      <a:pt x="3615" y="891"/>
                      <a:pt x="3470" y="934"/>
                    </a:cubicBezTo>
                    <a:cubicBezTo>
                      <a:pt x="2703" y="1234"/>
                      <a:pt x="2269" y="1935"/>
                      <a:pt x="2336" y="2735"/>
                    </a:cubicBezTo>
                    <a:cubicBezTo>
                      <a:pt x="2084" y="2804"/>
                      <a:pt x="1832" y="2849"/>
                      <a:pt x="1606" y="2849"/>
                    </a:cubicBezTo>
                    <a:cubicBezTo>
                      <a:pt x="1173" y="2849"/>
                      <a:pt x="834" y="2684"/>
                      <a:pt x="768" y="2202"/>
                    </a:cubicBezTo>
                    <a:cubicBezTo>
                      <a:pt x="601" y="1001"/>
                      <a:pt x="2036" y="667"/>
                      <a:pt x="2936" y="334"/>
                    </a:cubicBezTo>
                    <a:cubicBezTo>
                      <a:pt x="3136" y="234"/>
                      <a:pt x="3036" y="0"/>
                      <a:pt x="28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3363400" y="879850"/>
                <a:ext cx="316625" cy="12912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5165" extrusionOk="0">
                    <a:moveTo>
                      <a:pt x="589" y="1"/>
                    </a:moveTo>
                    <a:cubicBezTo>
                      <a:pt x="494" y="1"/>
                      <a:pt x="398" y="5"/>
                      <a:pt x="301" y="16"/>
                    </a:cubicBezTo>
                    <a:cubicBezTo>
                      <a:pt x="101" y="49"/>
                      <a:pt x="1" y="350"/>
                      <a:pt x="234" y="450"/>
                    </a:cubicBezTo>
                    <a:cubicBezTo>
                      <a:pt x="668" y="616"/>
                      <a:pt x="1235" y="650"/>
                      <a:pt x="1669" y="783"/>
                    </a:cubicBezTo>
                    <a:cubicBezTo>
                      <a:pt x="2236" y="850"/>
                      <a:pt x="2769" y="983"/>
                      <a:pt x="3270" y="1117"/>
                    </a:cubicBezTo>
                    <a:cubicBezTo>
                      <a:pt x="4337" y="1384"/>
                      <a:pt x="5438" y="1717"/>
                      <a:pt x="6472" y="2151"/>
                    </a:cubicBezTo>
                    <a:cubicBezTo>
                      <a:pt x="8507" y="2951"/>
                      <a:pt x="10341" y="4119"/>
                      <a:pt x="12276" y="5153"/>
                    </a:cubicBezTo>
                    <a:cubicBezTo>
                      <a:pt x="12304" y="5161"/>
                      <a:pt x="12332" y="5165"/>
                      <a:pt x="12358" y="5165"/>
                    </a:cubicBezTo>
                    <a:cubicBezTo>
                      <a:pt x="12546" y="5165"/>
                      <a:pt x="12664" y="4970"/>
                      <a:pt x="12576" y="4853"/>
                    </a:cubicBezTo>
                    <a:cubicBezTo>
                      <a:pt x="10909" y="3352"/>
                      <a:pt x="8807" y="2318"/>
                      <a:pt x="6739" y="1517"/>
                    </a:cubicBezTo>
                    <a:cubicBezTo>
                      <a:pt x="5738" y="1150"/>
                      <a:pt x="4671" y="817"/>
                      <a:pt x="3603" y="516"/>
                    </a:cubicBezTo>
                    <a:cubicBezTo>
                      <a:pt x="3070" y="383"/>
                      <a:pt x="2503" y="283"/>
                      <a:pt x="2002" y="183"/>
                    </a:cubicBezTo>
                    <a:cubicBezTo>
                      <a:pt x="1555" y="127"/>
                      <a:pt x="1084" y="1"/>
                      <a:pt x="5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3357575" y="972800"/>
                <a:ext cx="3411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5805" extrusionOk="0">
                    <a:moveTo>
                      <a:pt x="167" y="1"/>
                    </a:moveTo>
                    <a:cubicBezTo>
                      <a:pt x="34" y="1"/>
                      <a:pt x="0" y="167"/>
                      <a:pt x="134" y="234"/>
                    </a:cubicBezTo>
                    <a:cubicBezTo>
                      <a:pt x="2502" y="801"/>
                      <a:pt x="4837" y="1468"/>
                      <a:pt x="7072" y="2436"/>
                    </a:cubicBezTo>
                    <a:cubicBezTo>
                      <a:pt x="8173" y="2869"/>
                      <a:pt x="9240" y="3370"/>
                      <a:pt x="10308" y="3970"/>
                    </a:cubicBezTo>
                    <a:cubicBezTo>
                      <a:pt x="10808" y="4270"/>
                      <a:pt x="11342" y="4571"/>
                      <a:pt x="11842" y="4838"/>
                    </a:cubicBezTo>
                    <a:cubicBezTo>
                      <a:pt x="12376" y="5171"/>
                      <a:pt x="12876" y="5571"/>
                      <a:pt x="13410" y="5805"/>
                    </a:cubicBezTo>
                    <a:cubicBezTo>
                      <a:pt x="13577" y="5805"/>
                      <a:pt x="13643" y="5671"/>
                      <a:pt x="13543" y="5605"/>
                    </a:cubicBezTo>
                    <a:cubicBezTo>
                      <a:pt x="12743" y="4771"/>
                      <a:pt x="11542" y="4170"/>
                      <a:pt x="10541" y="3603"/>
                    </a:cubicBezTo>
                    <a:cubicBezTo>
                      <a:pt x="9474" y="2969"/>
                      <a:pt x="8340" y="2436"/>
                      <a:pt x="7205" y="1969"/>
                    </a:cubicBezTo>
                    <a:cubicBezTo>
                      <a:pt x="4970" y="1068"/>
                      <a:pt x="2569" y="30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5"/>
              <p:cNvSpPr/>
              <p:nvPr/>
            </p:nvSpPr>
            <p:spPr>
              <a:xfrm>
                <a:off x="3315875" y="1085925"/>
                <a:ext cx="354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5488" extrusionOk="0">
                    <a:moveTo>
                      <a:pt x="2095" y="1"/>
                    </a:moveTo>
                    <a:cubicBezTo>
                      <a:pt x="1447" y="1"/>
                      <a:pt x="802" y="47"/>
                      <a:pt x="167" y="146"/>
                    </a:cubicBezTo>
                    <a:cubicBezTo>
                      <a:pt x="0" y="212"/>
                      <a:pt x="0" y="446"/>
                      <a:pt x="201" y="446"/>
                    </a:cubicBezTo>
                    <a:cubicBezTo>
                      <a:pt x="2802" y="446"/>
                      <a:pt x="5371" y="746"/>
                      <a:pt x="7806" y="1714"/>
                    </a:cubicBezTo>
                    <a:cubicBezTo>
                      <a:pt x="8973" y="2147"/>
                      <a:pt x="10141" y="2748"/>
                      <a:pt x="11175" y="3448"/>
                    </a:cubicBezTo>
                    <a:cubicBezTo>
                      <a:pt x="11709" y="3815"/>
                      <a:pt x="12209" y="4215"/>
                      <a:pt x="12676" y="4616"/>
                    </a:cubicBezTo>
                    <a:cubicBezTo>
                      <a:pt x="13025" y="4901"/>
                      <a:pt x="13434" y="5488"/>
                      <a:pt x="13875" y="5488"/>
                    </a:cubicBezTo>
                    <a:cubicBezTo>
                      <a:pt x="13898" y="5488"/>
                      <a:pt x="13921" y="5486"/>
                      <a:pt x="13944" y="5483"/>
                    </a:cubicBezTo>
                    <a:cubicBezTo>
                      <a:pt x="14077" y="5450"/>
                      <a:pt x="14177" y="5283"/>
                      <a:pt x="14177" y="5149"/>
                    </a:cubicBezTo>
                    <a:cubicBezTo>
                      <a:pt x="14177" y="4616"/>
                      <a:pt x="13377" y="4149"/>
                      <a:pt x="13010" y="3882"/>
                    </a:cubicBezTo>
                    <a:cubicBezTo>
                      <a:pt x="12509" y="3481"/>
                      <a:pt x="12009" y="3148"/>
                      <a:pt x="11509" y="2814"/>
                    </a:cubicBezTo>
                    <a:cubicBezTo>
                      <a:pt x="10341" y="2114"/>
                      <a:pt x="9140" y="1480"/>
                      <a:pt x="7873" y="1080"/>
                    </a:cubicBezTo>
                    <a:cubicBezTo>
                      <a:pt x="6065" y="427"/>
                      <a:pt x="4068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5"/>
              <p:cNvSpPr/>
              <p:nvPr/>
            </p:nvSpPr>
            <p:spPr>
              <a:xfrm>
                <a:off x="3440125" y="1197125"/>
                <a:ext cx="15075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007" extrusionOk="0">
                    <a:moveTo>
                      <a:pt x="67" y="1"/>
                    </a:moveTo>
                    <a:cubicBezTo>
                      <a:pt x="1" y="1"/>
                      <a:pt x="1" y="168"/>
                      <a:pt x="67" y="168"/>
                    </a:cubicBezTo>
                    <a:cubicBezTo>
                      <a:pt x="2102" y="334"/>
                      <a:pt x="4037" y="1035"/>
                      <a:pt x="5838" y="2002"/>
                    </a:cubicBezTo>
                    <a:cubicBezTo>
                      <a:pt x="5847" y="2005"/>
                      <a:pt x="5856" y="2007"/>
                      <a:pt x="5865" y="2007"/>
                    </a:cubicBezTo>
                    <a:cubicBezTo>
                      <a:pt x="5955" y="2007"/>
                      <a:pt x="6029" y="1866"/>
                      <a:pt x="5938" y="1835"/>
                    </a:cubicBezTo>
                    <a:cubicBezTo>
                      <a:pt x="4270" y="535"/>
                      <a:pt x="2202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3" name="Google Shape;543;p25"/>
            <p:cNvGrpSpPr/>
            <p:nvPr/>
          </p:nvGrpSpPr>
          <p:grpSpPr>
            <a:xfrm rot="-2700000">
              <a:off x="838948" y="840954"/>
              <a:ext cx="310902" cy="239933"/>
              <a:chOff x="4882422" y="4353914"/>
              <a:chExt cx="235250" cy="181550"/>
            </a:xfrm>
          </p:grpSpPr>
          <p:sp>
            <p:nvSpPr>
              <p:cNvPr id="544" name="Google Shape;544;p25"/>
              <p:cNvSpPr/>
              <p:nvPr/>
            </p:nvSpPr>
            <p:spPr>
              <a:xfrm>
                <a:off x="4990847" y="4415089"/>
                <a:ext cx="393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433" fill="none" extrusionOk="0">
                    <a:moveTo>
                      <a:pt x="219" y="0"/>
                    </a:moveTo>
                    <a:cubicBezTo>
                      <a:pt x="0" y="796"/>
                      <a:pt x="856" y="1433"/>
                      <a:pt x="1572" y="1075"/>
                    </a:cubicBezTo>
                  </a:path>
                </a:pathLst>
              </a:custGeom>
              <a:solidFill>
                <a:schemeClr val="lt2"/>
              </a:solidFill>
              <a:ln w="17900" cap="rnd" cmpd="sng">
                <a:solidFill>
                  <a:srgbClr val="3C2B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4976422" y="4364364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47" y="0"/>
                    </a:moveTo>
                    <a:cubicBezTo>
                      <a:pt x="498" y="0"/>
                      <a:pt x="348" y="60"/>
                      <a:pt x="239" y="179"/>
                    </a:cubicBezTo>
                    <a:cubicBezTo>
                      <a:pt x="0" y="398"/>
                      <a:pt x="0" y="776"/>
                      <a:pt x="239" y="995"/>
                    </a:cubicBezTo>
                    <a:cubicBezTo>
                      <a:pt x="348" y="1104"/>
                      <a:pt x="498" y="1159"/>
                      <a:pt x="647" y="1159"/>
                    </a:cubicBezTo>
                    <a:cubicBezTo>
                      <a:pt x="796" y="1159"/>
                      <a:pt x="945" y="1104"/>
                      <a:pt x="1055" y="995"/>
                    </a:cubicBezTo>
                    <a:cubicBezTo>
                      <a:pt x="1273" y="776"/>
                      <a:pt x="1273" y="398"/>
                      <a:pt x="1055" y="179"/>
                    </a:cubicBezTo>
                    <a:cubicBezTo>
                      <a:pt x="945" y="60"/>
                      <a:pt x="796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5050022" y="4414089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27" y="1"/>
                    </a:moveTo>
                    <a:cubicBezTo>
                      <a:pt x="478" y="1"/>
                      <a:pt x="329" y="60"/>
                      <a:pt x="219" y="180"/>
                    </a:cubicBezTo>
                    <a:cubicBezTo>
                      <a:pt x="0" y="398"/>
                      <a:pt x="0" y="776"/>
                      <a:pt x="219" y="995"/>
                    </a:cubicBezTo>
                    <a:cubicBezTo>
                      <a:pt x="329" y="1105"/>
                      <a:pt x="478" y="1159"/>
                      <a:pt x="627" y="1159"/>
                    </a:cubicBezTo>
                    <a:cubicBezTo>
                      <a:pt x="776" y="1159"/>
                      <a:pt x="925" y="1105"/>
                      <a:pt x="1035" y="995"/>
                    </a:cubicBezTo>
                    <a:cubicBezTo>
                      <a:pt x="1273" y="776"/>
                      <a:pt x="1273" y="398"/>
                      <a:pt x="1035" y="180"/>
                    </a:cubicBezTo>
                    <a:cubicBezTo>
                      <a:pt x="925" y="60"/>
                      <a:pt x="776" y="1"/>
                      <a:pt x="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5041572" y="4459339"/>
                <a:ext cx="76100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045" extrusionOk="0">
                    <a:moveTo>
                      <a:pt x="1532" y="1"/>
                    </a:moveTo>
                    <a:cubicBezTo>
                      <a:pt x="677" y="1"/>
                      <a:pt x="0" y="677"/>
                      <a:pt x="0" y="1513"/>
                    </a:cubicBezTo>
                    <a:cubicBezTo>
                      <a:pt x="0" y="2368"/>
                      <a:pt x="677" y="3044"/>
                      <a:pt x="1532" y="3044"/>
                    </a:cubicBezTo>
                    <a:cubicBezTo>
                      <a:pt x="2367" y="3044"/>
                      <a:pt x="3044" y="2368"/>
                      <a:pt x="3044" y="1513"/>
                    </a:cubicBezTo>
                    <a:cubicBezTo>
                      <a:pt x="3044" y="697"/>
                      <a:pt x="2367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4882422" y="4353914"/>
                <a:ext cx="761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25" extrusionOk="0">
                    <a:moveTo>
                      <a:pt x="1532" y="1"/>
                    </a:moveTo>
                    <a:cubicBezTo>
                      <a:pt x="677" y="1"/>
                      <a:pt x="1" y="657"/>
                      <a:pt x="1" y="1512"/>
                    </a:cubicBezTo>
                    <a:cubicBezTo>
                      <a:pt x="1" y="2348"/>
                      <a:pt x="677" y="3024"/>
                      <a:pt x="1532" y="3024"/>
                    </a:cubicBezTo>
                    <a:cubicBezTo>
                      <a:pt x="2368" y="3024"/>
                      <a:pt x="3044" y="2348"/>
                      <a:pt x="3044" y="1512"/>
                    </a:cubicBezTo>
                    <a:cubicBezTo>
                      <a:pt x="3044" y="697"/>
                      <a:pt x="2368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9" name="Google Shape;549;p25"/>
          <p:cNvSpPr/>
          <p:nvPr/>
        </p:nvSpPr>
        <p:spPr>
          <a:xfrm rot="10800000">
            <a:off x="5" y="1440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5"/>
          <p:cNvSpPr/>
          <p:nvPr/>
        </p:nvSpPr>
        <p:spPr>
          <a:xfrm>
            <a:off x="376249" y="4391820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" name="Google Shape;551;p25"/>
          <p:cNvGrpSpPr/>
          <p:nvPr/>
        </p:nvGrpSpPr>
        <p:grpSpPr>
          <a:xfrm>
            <a:off x="2121325" y="1000564"/>
            <a:ext cx="256063" cy="319186"/>
            <a:chOff x="2121325" y="1000564"/>
            <a:chExt cx="256063" cy="319186"/>
          </a:xfrm>
        </p:grpSpPr>
        <p:sp>
          <p:nvSpPr>
            <p:cNvPr id="552" name="Google Shape;552;p25"/>
            <p:cNvSpPr/>
            <p:nvPr/>
          </p:nvSpPr>
          <p:spPr>
            <a:xfrm rot="-5400000">
              <a:off x="2283888" y="964664"/>
              <a:ext cx="57600" cy="129400"/>
            </a:xfrm>
            <a:custGeom>
              <a:avLst/>
              <a:gdLst/>
              <a:ahLst/>
              <a:cxnLst/>
              <a:rect l="l" t="t" r="r" b="b"/>
              <a:pathLst>
                <a:path w="2304" h="5176" extrusionOk="0">
                  <a:moveTo>
                    <a:pt x="1107" y="1"/>
                  </a:moveTo>
                  <a:cubicBezTo>
                    <a:pt x="725" y="1"/>
                    <a:pt x="361" y="211"/>
                    <a:pt x="254" y="700"/>
                  </a:cubicBezTo>
                  <a:cubicBezTo>
                    <a:pt x="0" y="1969"/>
                    <a:pt x="0" y="3209"/>
                    <a:pt x="224" y="4478"/>
                  </a:cubicBezTo>
                  <a:cubicBezTo>
                    <a:pt x="313" y="4965"/>
                    <a:pt x="663" y="5175"/>
                    <a:pt x="1039" y="5175"/>
                  </a:cubicBezTo>
                  <a:cubicBezTo>
                    <a:pt x="1610" y="5175"/>
                    <a:pt x="2241" y="4688"/>
                    <a:pt x="2106" y="3941"/>
                  </a:cubicBezTo>
                  <a:cubicBezTo>
                    <a:pt x="1942" y="3030"/>
                    <a:pt x="1957" y="2119"/>
                    <a:pt x="2151" y="1208"/>
                  </a:cubicBezTo>
                  <a:cubicBezTo>
                    <a:pt x="2304" y="480"/>
                    <a:pt x="1684" y="1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 rot="-3370778">
              <a:off x="2225550" y="1076627"/>
              <a:ext cx="63151" cy="149252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2121325" y="1162150"/>
              <a:ext cx="65825" cy="157600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5"/>
          <p:cNvGrpSpPr/>
          <p:nvPr/>
        </p:nvGrpSpPr>
        <p:grpSpPr>
          <a:xfrm rot="-3818857">
            <a:off x="8438424" y="4418946"/>
            <a:ext cx="316777" cy="248816"/>
            <a:chOff x="4181197" y="354494"/>
            <a:chExt cx="316771" cy="248811"/>
          </a:xfrm>
        </p:grpSpPr>
        <p:sp>
          <p:nvSpPr>
            <p:cNvPr id="556" name="Google Shape;556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8131566" y="-329725"/>
            <a:ext cx="1310812" cy="1222404"/>
          </a:xfrm>
          <a:custGeom>
            <a:avLst/>
            <a:gdLst/>
            <a:ahLst/>
            <a:cxnLst/>
            <a:rect l="l" t="t" r="r" b="b"/>
            <a:pathLst>
              <a:path w="44540" h="41536" extrusionOk="0">
                <a:moveTo>
                  <a:pt x="29810" y="1"/>
                </a:moveTo>
                <a:cubicBezTo>
                  <a:pt x="18468" y="1"/>
                  <a:pt x="0" y="28135"/>
                  <a:pt x="4917" y="37113"/>
                </a:cubicBezTo>
                <a:cubicBezTo>
                  <a:pt x="5593" y="38327"/>
                  <a:pt x="7065" y="39043"/>
                  <a:pt x="8378" y="39520"/>
                </a:cubicBezTo>
                <a:cubicBezTo>
                  <a:pt x="12278" y="40914"/>
                  <a:pt x="15789" y="41536"/>
                  <a:pt x="18924" y="41536"/>
                </a:cubicBezTo>
                <a:cubicBezTo>
                  <a:pt x="41297" y="41536"/>
                  <a:pt x="44539" y="9881"/>
                  <a:pt x="33443" y="1227"/>
                </a:cubicBezTo>
                <a:cubicBezTo>
                  <a:pt x="32361" y="384"/>
                  <a:pt x="31134" y="1"/>
                  <a:pt x="298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5"/>
          <p:cNvSpPr txBox="1">
            <a:spLocks noGrp="1"/>
          </p:cNvSpPr>
          <p:nvPr>
            <p:ph type="ctrTitle"/>
          </p:nvPr>
        </p:nvSpPr>
        <p:spPr>
          <a:xfrm flipH="1">
            <a:off x="2506650" y="2522575"/>
            <a:ext cx="160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1"/>
          </p:nvPr>
        </p:nvSpPr>
        <p:spPr>
          <a:xfrm flipH="1">
            <a:off x="1287125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8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8"/>
          <p:cNvSpPr/>
          <p:nvPr/>
        </p:nvSpPr>
        <p:spPr>
          <a:xfrm rot="5400000">
            <a:off x="6966230" y="292252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8"/>
          <p:cNvSpPr/>
          <p:nvPr/>
        </p:nvSpPr>
        <p:spPr>
          <a:xfrm rot="-5400000">
            <a:off x="-502916" y="4196210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8"/>
          <p:cNvSpPr/>
          <p:nvPr/>
        </p:nvSpPr>
        <p:spPr>
          <a:xfrm rot="2469294" flipH="1">
            <a:off x="316114" y="3751333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8"/>
          <p:cNvSpPr/>
          <p:nvPr/>
        </p:nvSpPr>
        <p:spPr>
          <a:xfrm rot="2469228" flipH="1">
            <a:off x="411412" y="3600961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8"/>
          <p:cNvSpPr/>
          <p:nvPr/>
        </p:nvSpPr>
        <p:spPr>
          <a:xfrm rot="2469331" flipH="1">
            <a:off x="6213157" y="4570218"/>
            <a:ext cx="228180" cy="2282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28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612" name="Google Shape;612;p2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4692325" y="3056925"/>
            <a:ext cx="263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480452" y="655498"/>
            <a:ext cx="10168802" cy="2133352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7618038" y="423577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7618047" y="38553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5597918" y="551188"/>
            <a:ext cx="1509128" cy="960744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862297" y="6571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1094988" y="472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-5400000">
            <a:off x="7108205" y="3166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9"/>
          <p:cNvSpPr txBox="1">
            <a:spLocks noGrp="1"/>
          </p:cNvSpPr>
          <p:nvPr>
            <p:ph type="ctrTitle"/>
          </p:nvPr>
        </p:nvSpPr>
        <p:spPr>
          <a:xfrm flipH="1">
            <a:off x="4497000" y="1037133"/>
            <a:ext cx="3222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9"/>
          <p:cNvSpPr txBox="1">
            <a:spLocks noGrp="1"/>
          </p:cNvSpPr>
          <p:nvPr>
            <p:ph type="subTitle" idx="1"/>
          </p:nvPr>
        </p:nvSpPr>
        <p:spPr>
          <a:xfrm>
            <a:off x="4497000" y="1635025"/>
            <a:ext cx="45696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9"/>
          <p:cNvSpPr/>
          <p:nvPr/>
        </p:nvSpPr>
        <p:spPr>
          <a:xfrm rot="5400000">
            <a:off x="1399755" y="2808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29"/>
          <p:cNvGrpSpPr/>
          <p:nvPr/>
        </p:nvGrpSpPr>
        <p:grpSpPr>
          <a:xfrm rot="2469396" flipH="1">
            <a:off x="3110452" y="4251595"/>
            <a:ext cx="306762" cy="476331"/>
            <a:chOff x="4452729" y="352000"/>
            <a:chExt cx="225596" cy="350302"/>
          </a:xfrm>
        </p:grpSpPr>
        <p:sp>
          <p:nvSpPr>
            <p:cNvPr id="620" name="Google Shape;620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29"/>
          <p:cNvGrpSpPr/>
          <p:nvPr/>
        </p:nvGrpSpPr>
        <p:grpSpPr>
          <a:xfrm rot="-2370207" flipH="1">
            <a:off x="7892050" y="356247"/>
            <a:ext cx="306765" cy="476344"/>
            <a:chOff x="4452729" y="352000"/>
            <a:chExt cx="225596" cy="350302"/>
          </a:xfrm>
        </p:grpSpPr>
        <p:sp>
          <p:nvSpPr>
            <p:cNvPr id="624" name="Google Shape;624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29"/>
          <p:cNvSpPr txBox="1"/>
          <p:nvPr/>
        </p:nvSpPr>
        <p:spPr>
          <a:xfrm>
            <a:off x="4497000" y="3239209"/>
            <a:ext cx="34959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including icon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from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616500" y="1197300"/>
            <a:ext cx="795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4"/>
          <p:cNvSpPr/>
          <p:nvPr/>
        </p:nvSpPr>
        <p:spPr>
          <a:xfrm rot="-5400000">
            <a:off x="7207952" y="59925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4"/>
          <p:cNvGrpSpPr/>
          <p:nvPr/>
        </p:nvGrpSpPr>
        <p:grpSpPr>
          <a:xfrm>
            <a:off x="7055419" y="360481"/>
            <a:ext cx="734917" cy="808846"/>
            <a:chOff x="5571650" y="2059975"/>
            <a:chExt cx="445350" cy="490150"/>
          </a:xfrm>
        </p:grpSpPr>
        <p:sp>
          <p:nvSpPr>
            <p:cNvPr id="99" name="Google Shape;99;p4"/>
            <p:cNvSpPr/>
            <p:nvPr/>
          </p:nvSpPr>
          <p:spPr>
            <a:xfrm>
              <a:off x="5571650" y="2059975"/>
              <a:ext cx="445350" cy="490150"/>
            </a:xfrm>
            <a:custGeom>
              <a:avLst/>
              <a:gdLst/>
              <a:ahLst/>
              <a:cxnLst/>
              <a:rect l="l" t="t" r="r" b="b"/>
              <a:pathLst>
                <a:path w="17814" h="19606" extrusionOk="0">
                  <a:moveTo>
                    <a:pt x="11439" y="1"/>
                  </a:moveTo>
                  <a:cubicBezTo>
                    <a:pt x="9178" y="1"/>
                    <a:pt x="1533" y="1745"/>
                    <a:pt x="734" y="3214"/>
                  </a:cubicBezTo>
                  <a:cubicBezTo>
                    <a:pt x="201" y="4181"/>
                    <a:pt x="0" y="7884"/>
                    <a:pt x="701" y="8951"/>
                  </a:cubicBezTo>
                  <a:cubicBezTo>
                    <a:pt x="701" y="8951"/>
                    <a:pt x="990" y="8896"/>
                    <a:pt x="1415" y="8896"/>
                  </a:cubicBezTo>
                  <a:cubicBezTo>
                    <a:pt x="2352" y="8896"/>
                    <a:pt x="3951" y="9165"/>
                    <a:pt x="4570" y="10886"/>
                  </a:cubicBezTo>
                  <a:cubicBezTo>
                    <a:pt x="5871" y="14522"/>
                    <a:pt x="2836" y="15990"/>
                    <a:pt x="2836" y="15990"/>
                  </a:cubicBezTo>
                  <a:cubicBezTo>
                    <a:pt x="2669" y="17190"/>
                    <a:pt x="3403" y="19259"/>
                    <a:pt x="4404" y="19559"/>
                  </a:cubicBezTo>
                  <a:cubicBezTo>
                    <a:pt x="4525" y="19591"/>
                    <a:pt x="4688" y="19605"/>
                    <a:pt x="4881" y="19605"/>
                  </a:cubicBezTo>
                  <a:cubicBezTo>
                    <a:pt x="6278" y="19605"/>
                    <a:pt x="9240" y="18858"/>
                    <a:pt x="9240" y="18858"/>
                  </a:cubicBezTo>
                  <a:cubicBezTo>
                    <a:pt x="9240" y="18858"/>
                    <a:pt x="7839" y="10619"/>
                    <a:pt x="7072" y="7550"/>
                  </a:cubicBezTo>
                  <a:cubicBezTo>
                    <a:pt x="6443" y="4793"/>
                    <a:pt x="6217" y="2628"/>
                    <a:pt x="7412" y="2628"/>
                  </a:cubicBezTo>
                  <a:cubicBezTo>
                    <a:pt x="7547" y="2628"/>
                    <a:pt x="7700" y="2656"/>
                    <a:pt x="7873" y="2713"/>
                  </a:cubicBezTo>
                  <a:cubicBezTo>
                    <a:pt x="10141" y="3481"/>
                    <a:pt x="11375" y="10953"/>
                    <a:pt x="13010" y="17691"/>
                  </a:cubicBezTo>
                  <a:cubicBezTo>
                    <a:pt x="13051" y="17703"/>
                    <a:pt x="13110" y="17708"/>
                    <a:pt x="13185" y="17708"/>
                  </a:cubicBezTo>
                  <a:cubicBezTo>
                    <a:pt x="13964" y="17708"/>
                    <a:pt x="16410" y="17082"/>
                    <a:pt x="17079" y="15956"/>
                  </a:cubicBezTo>
                  <a:cubicBezTo>
                    <a:pt x="17813" y="14689"/>
                    <a:pt x="16846" y="11920"/>
                    <a:pt x="16179" y="11220"/>
                  </a:cubicBezTo>
                  <a:cubicBezTo>
                    <a:pt x="16179" y="11220"/>
                    <a:pt x="15802" y="11322"/>
                    <a:pt x="15286" y="11322"/>
                  </a:cubicBezTo>
                  <a:cubicBezTo>
                    <a:pt x="14362" y="11322"/>
                    <a:pt x="12992" y="10993"/>
                    <a:pt x="12543" y="9151"/>
                  </a:cubicBezTo>
                  <a:cubicBezTo>
                    <a:pt x="11842" y="6383"/>
                    <a:pt x="14711" y="4848"/>
                    <a:pt x="14711" y="4848"/>
                  </a:cubicBezTo>
                  <a:cubicBezTo>
                    <a:pt x="14578" y="3881"/>
                    <a:pt x="13377" y="145"/>
                    <a:pt x="11709" y="12"/>
                  </a:cubicBezTo>
                  <a:cubicBezTo>
                    <a:pt x="11630" y="4"/>
                    <a:pt x="11540" y="1"/>
                    <a:pt x="11439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5866850" y="2180325"/>
              <a:ext cx="109275" cy="162675"/>
            </a:xfrm>
            <a:custGeom>
              <a:avLst/>
              <a:gdLst/>
              <a:ahLst/>
              <a:cxnLst/>
              <a:rect l="l" t="t" r="r" b="b"/>
              <a:pathLst>
                <a:path w="4371" h="6507" extrusionOk="0">
                  <a:moveTo>
                    <a:pt x="2870" y="1"/>
                  </a:moveTo>
                  <a:lnTo>
                    <a:pt x="2870" y="1"/>
                  </a:lnTo>
                  <a:cubicBezTo>
                    <a:pt x="2869" y="1"/>
                    <a:pt x="1" y="1536"/>
                    <a:pt x="701" y="4304"/>
                  </a:cubicBezTo>
                  <a:cubicBezTo>
                    <a:pt x="1174" y="6174"/>
                    <a:pt x="2562" y="6507"/>
                    <a:pt x="3488" y="6507"/>
                  </a:cubicBezTo>
                  <a:cubicBezTo>
                    <a:pt x="4000" y="6507"/>
                    <a:pt x="4371" y="6406"/>
                    <a:pt x="4371" y="6406"/>
                  </a:cubicBezTo>
                  <a:cubicBezTo>
                    <a:pt x="3704" y="5738"/>
                    <a:pt x="2269" y="6172"/>
                    <a:pt x="2002" y="3704"/>
                  </a:cubicBezTo>
                  <a:cubicBezTo>
                    <a:pt x="1769" y="2069"/>
                    <a:pt x="2903" y="435"/>
                    <a:pt x="2870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726050" y="2125875"/>
              <a:ext cx="170025" cy="405575"/>
            </a:xfrm>
            <a:custGeom>
              <a:avLst/>
              <a:gdLst/>
              <a:ahLst/>
              <a:cxnLst/>
              <a:rect l="l" t="t" r="r" b="b"/>
              <a:pathLst>
                <a:path w="6801" h="16223" extrusionOk="0">
                  <a:moveTo>
                    <a:pt x="1218" y="0"/>
                  </a:moveTo>
                  <a:cubicBezTo>
                    <a:pt x="0" y="0"/>
                    <a:pt x="201" y="2145"/>
                    <a:pt x="863" y="4914"/>
                  </a:cubicBezTo>
                  <a:cubicBezTo>
                    <a:pt x="1563" y="7950"/>
                    <a:pt x="3031" y="16222"/>
                    <a:pt x="3031" y="16222"/>
                  </a:cubicBezTo>
                  <a:cubicBezTo>
                    <a:pt x="3031" y="16222"/>
                    <a:pt x="3365" y="15388"/>
                    <a:pt x="4132" y="15122"/>
                  </a:cubicBezTo>
                  <a:cubicBezTo>
                    <a:pt x="4397" y="15055"/>
                    <a:pt x="4939" y="14887"/>
                    <a:pt x="5634" y="14887"/>
                  </a:cubicBezTo>
                  <a:cubicBezTo>
                    <a:pt x="5989" y="14887"/>
                    <a:pt x="6383" y="14931"/>
                    <a:pt x="6800" y="15055"/>
                  </a:cubicBezTo>
                  <a:cubicBezTo>
                    <a:pt x="5166" y="8317"/>
                    <a:pt x="3965" y="845"/>
                    <a:pt x="1663" y="77"/>
                  </a:cubicBezTo>
                  <a:cubicBezTo>
                    <a:pt x="1497" y="25"/>
                    <a:pt x="1349" y="0"/>
                    <a:pt x="121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5587500" y="2280575"/>
              <a:ext cx="130950" cy="178325"/>
            </a:xfrm>
            <a:custGeom>
              <a:avLst/>
              <a:gdLst/>
              <a:ahLst/>
              <a:cxnLst/>
              <a:rect l="l" t="t" r="r" b="b"/>
              <a:pathLst>
                <a:path w="5238" h="7133" extrusionOk="0">
                  <a:moveTo>
                    <a:pt x="617" y="1"/>
                  </a:moveTo>
                  <a:cubicBezTo>
                    <a:pt x="295" y="1"/>
                    <a:pt x="68" y="29"/>
                    <a:pt x="13" y="29"/>
                  </a:cubicBezTo>
                  <a:cubicBezTo>
                    <a:pt x="6" y="29"/>
                    <a:pt x="1" y="28"/>
                    <a:pt x="0" y="27"/>
                  </a:cubicBezTo>
                  <a:lnTo>
                    <a:pt x="0" y="27"/>
                  </a:lnTo>
                  <a:cubicBezTo>
                    <a:pt x="67" y="161"/>
                    <a:pt x="167" y="227"/>
                    <a:pt x="234" y="294"/>
                  </a:cubicBezTo>
                  <a:cubicBezTo>
                    <a:pt x="1234" y="794"/>
                    <a:pt x="1668" y="995"/>
                    <a:pt x="2402" y="2963"/>
                  </a:cubicBezTo>
                  <a:cubicBezTo>
                    <a:pt x="2936" y="4397"/>
                    <a:pt x="2335" y="5865"/>
                    <a:pt x="2168" y="7132"/>
                  </a:cubicBezTo>
                  <a:cubicBezTo>
                    <a:pt x="2168" y="7132"/>
                    <a:pt x="5237" y="5665"/>
                    <a:pt x="3903" y="2029"/>
                  </a:cubicBezTo>
                  <a:cubicBezTo>
                    <a:pt x="3256" y="232"/>
                    <a:pt x="1543" y="1"/>
                    <a:pt x="6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808475" y="2290425"/>
              <a:ext cx="33400" cy="33375"/>
            </a:xfrm>
            <a:custGeom>
              <a:avLst/>
              <a:gdLst/>
              <a:ahLst/>
              <a:cxnLst/>
              <a:rect l="l" t="t" r="r" b="b"/>
              <a:pathLst>
                <a:path w="1336" h="1335" extrusionOk="0">
                  <a:moveTo>
                    <a:pt x="701" y="0"/>
                  </a:moveTo>
                  <a:cubicBezTo>
                    <a:pt x="601" y="0"/>
                    <a:pt x="535" y="0"/>
                    <a:pt x="435" y="33"/>
                  </a:cubicBezTo>
                  <a:cubicBezTo>
                    <a:pt x="368" y="100"/>
                    <a:pt x="268" y="134"/>
                    <a:pt x="234" y="167"/>
                  </a:cubicBezTo>
                  <a:cubicBezTo>
                    <a:pt x="168" y="200"/>
                    <a:pt x="101" y="300"/>
                    <a:pt x="68" y="400"/>
                  </a:cubicBezTo>
                  <a:cubicBezTo>
                    <a:pt x="34" y="467"/>
                    <a:pt x="1" y="567"/>
                    <a:pt x="1" y="634"/>
                  </a:cubicBezTo>
                  <a:lnTo>
                    <a:pt x="1" y="801"/>
                  </a:lnTo>
                  <a:cubicBezTo>
                    <a:pt x="34" y="934"/>
                    <a:pt x="68" y="1001"/>
                    <a:pt x="168" y="1101"/>
                  </a:cubicBezTo>
                  <a:lnTo>
                    <a:pt x="268" y="1234"/>
                  </a:lnTo>
                  <a:cubicBezTo>
                    <a:pt x="368" y="1301"/>
                    <a:pt x="501" y="1334"/>
                    <a:pt x="601" y="1334"/>
                  </a:cubicBezTo>
                  <a:cubicBezTo>
                    <a:pt x="701" y="1334"/>
                    <a:pt x="768" y="1334"/>
                    <a:pt x="868" y="1301"/>
                  </a:cubicBezTo>
                  <a:cubicBezTo>
                    <a:pt x="935" y="1268"/>
                    <a:pt x="1035" y="1234"/>
                    <a:pt x="1068" y="1168"/>
                  </a:cubicBezTo>
                  <a:cubicBezTo>
                    <a:pt x="1168" y="1134"/>
                    <a:pt x="1202" y="1034"/>
                    <a:pt x="1235" y="967"/>
                  </a:cubicBezTo>
                  <a:cubicBezTo>
                    <a:pt x="1268" y="901"/>
                    <a:pt x="1335" y="801"/>
                    <a:pt x="1335" y="734"/>
                  </a:cubicBezTo>
                  <a:lnTo>
                    <a:pt x="1335" y="567"/>
                  </a:lnTo>
                  <a:cubicBezTo>
                    <a:pt x="1268" y="434"/>
                    <a:pt x="1235" y="334"/>
                    <a:pt x="1168" y="267"/>
                  </a:cubicBezTo>
                  <a:lnTo>
                    <a:pt x="1035" y="134"/>
                  </a:lnTo>
                  <a:cubicBezTo>
                    <a:pt x="935" y="67"/>
                    <a:pt x="835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604180" y="2176896"/>
              <a:ext cx="20961" cy="22000"/>
            </a:xfrm>
            <a:custGeom>
              <a:avLst/>
              <a:gdLst/>
              <a:ahLst/>
              <a:cxnLst/>
              <a:rect l="l" t="t" r="r" b="b"/>
              <a:pathLst>
                <a:path w="768" h="806" extrusionOk="0">
                  <a:moveTo>
                    <a:pt x="350" y="0"/>
                  </a:moveTo>
                  <a:cubicBezTo>
                    <a:pt x="173" y="0"/>
                    <a:pt x="31" y="158"/>
                    <a:pt x="0" y="371"/>
                  </a:cubicBezTo>
                  <a:cubicBezTo>
                    <a:pt x="0" y="605"/>
                    <a:pt x="134" y="805"/>
                    <a:pt x="367" y="805"/>
                  </a:cubicBezTo>
                  <a:cubicBezTo>
                    <a:pt x="567" y="805"/>
                    <a:pt x="768" y="638"/>
                    <a:pt x="768" y="438"/>
                  </a:cubicBezTo>
                  <a:cubicBezTo>
                    <a:pt x="768" y="205"/>
                    <a:pt x="601" y="5"/>
                    <a:pt x="401" y="5"/>
                  </a:cubicBezTo>
                  <a:cubicBezTo>
                    <a:pt x="384" y="2"/>
                    <a:pt x="367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5691567" y="2181564"/>
              <a:ext cx="21889" cy="21863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401" y="0"/>
                  </a:moveTo>
                  <a:cubicBezTo>
                    <a:pt x="201" y="0"/>
                    <a:pt x="34" y="167"/>
                    <a:pt x="1" y="367"/>
                  </a:cubicBezTo>
                  <a:cubicBezTo>
                    <a:pt x="1" y="601"/>
                    <a:pt x="167" y="801"/>
                    <a:pt x="368" y="801"/>
                  </a:cubicBezTo>
                  <a:cubicBezTo>
                    <a:pt x="568" y="801"/>
                    <a:pt x="801" y="634"/>
                    <a:pt x="801" y="434"/>
                  </a:cubicBezTo>
                  <a:cubicBezTo>
                    <a:pt x="801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633300" y="2210140"/>
              <a:ext cx="49208" cy="23337"/>
            </a:xfrm>
            <a:custGeom>
              <a:avLst/>
              <a:gdLst/>
              <a:ahLst/>
              <a:cxnLst/>
              <a:rect l="l" t="t" r="r" b="b"/>
              <a:pathLst>
                <a:path w="1803" h="855" extrusionOk="0">
                  <a:moveTo>
                    <a:pt x="187" y="1"/>
                  </a:moveTo>
                  <a:cubicBezTo>
                    <a:pt x="174" y="1"/>
                    <a:pt x="159" y="9"/>
                    <a:pt x="134" y="21"/>
                  </a:cubicBezTo>
                  <a:cubicBezTo>
                    <a:pt x="101" y="21"/>
                    <a:pt x="34" y="87"/>
                    <a:pt x="34" y="121"/>
                  </a:cubicBezTo>
                  <a:cubicBezTo>
                    <a:pt x="1" y="321"/>
                    <a:pt x="134" y="521"/>
                    <a:pt x="301" y="655"/>
                  </a:cubicBezTo>
                  <a:cubicBezTo>
                    <a:pt x="501" y="788"/>
                    <a:pt x="668" y="855"/>
                    <a:pt x="868" y="855"/>
                  </a:cubicBezTo>
                  <a:cubicBezTo>
                    <a:pt x="1035" y="855"/>
                    <a:pt x="1302" y="821"/>
                    <a:pt x="1469" y="688"/>
                  </a:cubicBezTo>
                  <a:cubicBezTo>
                    <a:pt x="1635" y="588"/>
                    <a:pt x="1769" y="421"/>
                    <a:pt x="1802" y="188"/>
                  </a:cubicBezTo>
                  <a:cubicBezTo>
                    <a:pt x="1802" y="154"/>
                    <a:pt x="1802" y="154"/>
                    <a:pt x="1769" y="121"/>
                  </a:cubicBezTo>
                  <a:cubicBezTo>
                    <a:pt x="1735" y="104"/>
                    <a:pt x="1710" y="96"/>
                    <a:pt x="1690" y="96"/>
                  </a:cubicBezTo>
                  <a:cubicBezTo>
                    <a:pt x="1669" y="96"/>
                    <a:pt x="1652" y="104"/>
                    <a:pt x="1635" y="121"/>
                  </a:cubicBezTo>
                  <a:cubicBezTo>
                    <a:pt x="1535" y="254"/>
                    <a:pt x="1435" y="321"/>
                    <a:pt x="1302" y="388"/>
                  </a:cubicBezTo>
                  <a:cubicBezTo>
                    <a:pt x="1168" y="421"/>
                    <a:pt x="1035" y="421"/>
                    <a:pt x="935" y="421"/>
                  </a:cubicBezTo>
                  <a:cubicBezTo>
                    <a:pt x="801" y="421"/>
                    <a:pt x="668" y="388"/>
                    <a:pt x="535" y="321"/>
                  </a:cubicBezTo>
                  <a:cubicBezTo>
                    <a:pt x="434" y="288"/>
                    <a:pt x="334" y="221"/>
                    <a:pt x="268" y="87"/>
                  </a:cubicBezTo>
                  <a:cubicBezTo>
                    <a:pt x="225" y="24"/>
                    <a:pt x="21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4"/>
          <p:cNvSpPr/>
          <p:nvPr/>
        </p:nvSpPr>
        <p:spPr>
          <a:xfrm>
            <a:off x="8629500" y="2089950"/>
            <a:ext cx="291900" cy="282050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6387300" y="202075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 rot="-5400000">
            <a:off x="7099750" y="3099232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884550" y="2758250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1884551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 idx="2"/>
          </p:nvPr>
        </p:nvSpPr>
        <p:spPr>
          <a:xfrm>
            <a:off x="4679450" y="2758250"/>
            <a:ext cx="25800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4679439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1478650" y="144800"/>
            <a:ext cx="8152900" cy="1663875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5"/>
          <p:cNvSpPr/>
          <p:nvPr/>
        </p:nvSpPr>
        <p:spPr>
          <a:xfrm rot="5400000">
            <a:off x="1761526" y="2487776"/>
            <a:ext cx="741954" cy="45694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7807400" y="1287625"/>
            <a:ext cx="313975" cy="363375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/>
          <p:nvPr/>
        </p:nvSpPr>
        <p:spPr>
          <a:xfrm rot="-5400000">
            <a:off x="176845" y="4246612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rot="-5400000">
            <a:off x="325902" y="397819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"/>
          <p:cNvSpPr/>
          <p:nvPr/>
        </p:nvSpPr>
        <p:spPr>
          <a:xfrm rot="-5400000">
            <a:off x="8275572" y="31706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5"/>
          <p:cNvGrpSpPr/>
          <p:nvPr/>
        </p:nvGrpSpPr>
        <p:grpSpPr>
          <a:xfrm>
            <a:off x="383200" y="1265898"/>
            <a:ext cx="1501345" cy="1244191"/>
            <a:chOff x="342375" y="1514048"/>
            <a:chExt cx="1501345" cy="1244191"/>
          </a:xfrm>
        </p:grpSpPr>
        <p:grpSp>
          <p:nvGrpSpPr>
            <p:cNvPr id="125" name="Google Shape;125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"/>
          <p:cNvSpPr/>
          <p:nvPr/>
        </p:nvSpPr>
        <p:spPr>
          <a:xfrm>
            <a:off x="8551313" y="2346167"/>
            <a:ext cx="462351" cy="4076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"/>
          <p:cNvSpPr/>
          <p:nvPr/>
        </p:nvSpPr>
        <p:spPr>
          <a:xfrm>
            <a:off x="333372" y="45927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449038" y="44463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"/>
          <p:cNvSpPr/>
          <p:nvPr/>
        </p:nvSpPr>
        <p:spPr>
          <a:xfrm rot="232572">
            <a:off x="-175527" y="24909"/>
            <a:ext cx="918289" cy="5364033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 rot="-5400000">
            <a:off x="7544880" y="3295904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 b="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7"/>
          <p:cNvSpPr/>
          <p:nvPr/>
        </p:nvSpPr>
        <p:spPr>
          <a:xfrm rot="-9941259" flipH="1">
            <a:off x="5172984" y="141003"/>
            <a:ext cx="3884492" cy="1187809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8" name="Google Shape;158;p7"/>
          <p:cNvSpPr/>
          <p:nvPr/>
        </p:nvSpPr>
        <p:spPr>
          <a:xfrm>
            <a:off x="8551272" y="960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"/>
          <p:cNvSpPr/>
          <p:nvPr/>
        </p:nvSpPr>
        <p:spPr>
          <a:xfrm>
            <a:off x="537472" y="386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360987" y="6148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 rot="-5400000">
            <a:off x="-899307" y="3558757"/>
            <a:ext cx="3132136" cy="133350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1"/>
          </p:nvPr>
        </p:nvSpPr>
        <p:spPr>
          <a:xfrm>
            <a:off x="2871000" y="3630375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8"/>
          <p:cNvSpPr/>
          <p:nvPr/>
        </p:nvSpPr>
        <p:spPr>
          <a:xfrm rot="-5400000" flipH="1">
            <a:off x="7154175" y="-175568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512725" y="3280133"/>
            <a:ext cx="1114460" cy="29400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-3143622">
            <a:off x="8426556" y="1595105"/>
            <a:ext cx="247401" cy="2181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-3143597">
            <a:off x="2156226" y="4336009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570300" y="2199775"/>
            <a:ext cx="4045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195650" y="3107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title" idx="2" hasCustomPrompt="1"/>
          </p:nvPr>
        </p:nvSpPr>
        <p:spPr>
          <a:xfrm>
            <a:off x="570302" y="1832550"/>
            <a:ext cx="404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73" name="Google Shape;173;p9"/>
          <p:cNvGrpSpPr/>
          <p:nvPr/>
        </p:nvGrpSpPr>
        <p:grpSpPr>
          <a:xfrm flipH="1">
            <a:off x="208" y="-4"/>
            <a:ext cx="2240231" cy="1725742"/>
            <a:chOff x="5153550" y="135575"/>
            <a:chExt cx="1402950" cy="1080750"/>
          </a:xfrm>
        </p:grpSpPr>
        <p:sp>
          <p:nvSpPr>
            <p:cNvPr id="174" name="Google Shape;174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-458075" y="3859025"/>
            <a:ext cx="2142925" cy="166545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>
            <a:off x="8131899" y="473696"/>
            <a:ext cx="172786" cy="15238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>
            <a:off x="8270850" y="646986"/>
            <a:ext cx="127731" cy="11266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1772247" y="41935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2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5" r:id="rId14"/>
    <p:sldLayoutId id="2147483666" r:id="rId15"/>
    <p:sldLayoutId id="2147483669" r:id="rId16"/>
    <p:sldLayoutId id="2147483670" r:id="rId17"/>
    <p:sldLayoutId id="2147483671" r:id="rId18"/>
    <p:sldLayoutId id="2147483674" r:id="rId19"/>
    <p:sldLayoutId id="2147483675" r:id="rId20"/>
    <p:sldLayoutId id="2147483677" r:id="rId21"/>
    <p:sldLayoutId id="214748367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5"/>
          <p:cNvSpPr txBox="1">
            <a:spLocks noGrp="1"/>
          </p:cNvSpPr>
          <p:nvPr>
            <p:ph type="ctrTitle"/>
          </p:nvPr>
        </p:nvSpPr>
        <p:spPr>
          <a:xfrm>
            <a:off x="1348740" y="985065"/>
            <a:ext cx="6016555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2</a:t>
            </a:r>
            <a:br>
              <a:rPr lang="en" dirty="0"/>
            </a:br>
            <a:br>
              <a:rPr lang="en" sz="2000" dirty="0"/>
            </a:br>
            <a:r>
              <a:rPr lang="en" sz="3200" dirty="0">
                <a:solidFill>
                  <a:srgbClr val="D9FAFF"/>
                </a:solidFill>
              </a:rPr>
              <a:t>Crime Doesn’t Pay</a:t>
            </a:r>
            <a:br>
              <a:rPr lang="en" sz="3200" dirty="0"/>
            </a:br>
            <a:br>
              <a:rPr lang="en" sz="3200" dirty="0"/>
            </a:br>
            <a:r>
              <a:rPr lang="en" sz="1800" b="0" dirty="0">
                <a:latin typeface="Arial Rounded MT Bold" panose="020F0704030504030204" pitchFamily="34" charset="0"/>
              </a:rPr>
              <a:t>Form , Meaning &amp; Function</a:t>
            </a:r>
            <a:endParaRPr b="0" dirty="0">
              <a:latin typeface="Arial Rounded MT Bold" panose="020F0704030504030204" pitchFamily="34" charset="0"/>
            </a:endParaRPr>
          </a:p>
        </p:txBody>
      </p:sp>
      <p:sp>
        <p:nvSpPr>
          <p:cNvPr id="640" name="Google Shape;640;p35"/>
          <p:cNvSpPr txBox="1">
            <a:spLocks noGrp="1"/>
          </p:cNvSpPr>
          <p:nvPr>
            <p:ph type="subTitle" idx="1"/>
          </p:nvPr>
        </p:nvSpPr>
        <p:spPr>
          <a:xfrm>
            <a:off x="623400" y="356926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Done by: </a:t>
            </a:r>
            <a:r>
              <a:rPr lang="en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Entisar Al-Obaidallah</a:t>
            </a:r>
            <a:endParaRPr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Google Shape;640;p35">
            <a:extLst>
              <a:ext uri="{FF2B5EF4-FFF2-40B4-BE49-F238E27FC236}">
                <a16:creationId xmlns:a16="http://schemas.microsoft.com/office/drawing/2014/main" id="{7AB5CFB3-1BA6-4B99-86CC-01EAA168A135}"/>
              </a:ext>
            </a:extLst>
          </p:cNvPr>
          <p:cNvSpPr txBox="1">
            <a:spLocks/>
          </p:cNvSpPr>
          <p:nvPr/>
        </p:nvSpPr>
        <p:spPr>
          <a:xfrm>
            <a:off x="4235097" y="169183"/>
            <a:ext cx="1914243" cy="46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sz="18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Mega Goal 2.1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oogle Shape;2054;p50"/>
          <p:cNvGrpSpPr/>
          <p:nvPr/>
        </p:nvGrpSpPr>
        <p:grpSpPr>
          <a:xfrm rot="1124905">
            <a:off x="7795240" y="4089608"/>
            <a:ext cx="482705" cy="502429"/>
            <a:chOff x="5196600" y="2162225"/>
            <a:chExt cx="482725" cy="502450"/>
          </a:xfrm>
        </p:grpSpPr>
        <p:sp>
          <p:nvSpPr>
            <p:cNvPr id="2055" name="Google Shape;2055;p50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50"/>
          <p:cNvGrpSpPr/>
          <p:nvPr/>
        </p:nvGrpSpPr>
        <p:grpSpPr>
          <a:xfrm>
            <a:off x="323700" y="751388"/>
            <a:ext cx="763750" cy="723975"/>
            <a:chOff x="3919050" y="4070275"/>
            <a:chExt cx="763750" cy="723975"/>
          </a:xfrm>
        </p:grpSpPr>
        <p:sp>
          <p:nvSpPr>
            <p:cNvPr id="2065" name="Google Shape;2065;p50"/>
            <p:cNvSpPr/>
            <p:nvPr/>
          </p:nvSpPr>
          <p:spPr>
            <a:xfrm>
              <a:off x="3919050" y="4070275"/>
              <a:ext cx="763750" cy="723975"/>
            </a:xfrm>
            <a:custGeom>
              <a:avLst/>
              <a:gdLst/>
              <a:ahLst/>
              <a:cxnLst/>
              <a:rect l="l" t="t" r="r" b="b"/>
              <a:pathLst>
                <a:path w="30550" h="28959" fill="none" extrusionOk="0">
                  <a:moveTo>
                    <a:pt x="19857" y="12659"/>
                  </a:moveTo>
                  <a:cubicBezTo>
                    <a:pt x="19146" y="11132"/>
                    <a:pt x="22954" y="11153"/>
                    <a:pt x="23916" y="11090"/>
                  </a:cubicBezTo>
                  <a:cubicBezTo>
                    <a:pt x="25820" y="11027"/>
                    <a:pt x="28959" y="10630"/>
                    <a:pt x="29607" y="8516"/>
                  </a:cubicBezTo>
                  <a:cubicBezTo>
                    <a:pt x="30549" y="5420"/>
                    <a:pt x="26009" y="2469"/>
                    <a:pt x="23707" y="1612"/>
                  </a:cubicBezTo>
                  <a:cubicBezTo>
                    <a:pt x="19418" y="0"/>
                    <a:pt x="12450" y="816"/>
                    <a:pt x="8496" y="3181"/>
                  </a:cubicBezTo>
                  <a:cubicBezTo>
                    <a:pt x="4583" y="5524"/>
                    <a:pt x="1842" y="10316"/>
                    <a:pt x="921" y="14626"/>
                  </a:cubicBezTo>
                  <a:cubicBezTo>
                    <a:pt x="1" y="18894"/>
                    <a:pt x="2156" y="23309"/>
                    <a:pt x="5859" y="25695"/>
                  </a:cubicBezTo>
                  <a:cubicBezTo>
                    <a:pt x="10588" y="28749"/>
                    <a:pt x="18392" y="28959"/>
                    <a:pt x="21468" y="23602"/>
                  </a:cubicBezTo>
                  <a:cubicBezTo>
                    <a:pt x="22619" y="21573"/>
                    <a:pt x="23079" y="19187"/>
                    <a:pt x="22305" y="17011"/>
                  </a:cubicBezTo>
                  <a:cubicBezTo>
                    <a:pt x="21866" y="15714"/>
                    <a:pt x="19376" y="13559"/>
                    <a:pt x="20045" y="12324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3978675" y="4453700"/>
              <a:ext cx="112500" cy="102025"/>
            </a:xfrm>
            <a:custGeom>
              <a:avLst/>
              <a:gdLst/>
              <a:ahLst/>
              <a:cxnLst/>
              <a:rect l="l" t="t" r="r" b="b"/>
              <a:pathLst>
                <a:path w="4500" h="4081" fill="none" extrusionOk="0">
                  <a:moveTo>
                    <a:pt x="2805" y="272"/>
                  </a:moveTo>
                  <a:cubicBezTo>
                    <a:pt x="1424" y="754"/>
                    <a:pt x="1" y="3767"/>
                    <a:pt x="2093" y="3913"/>
                  </a:cubicBezTo>
                  <a:cubicBezTo>
                    <a:pt x="3872" y="4081"/>
                    <a:pt x="4416" y="1612"/>
                    <a:pt x="4499" y="314"/>
                  </a:cubicBezTo>
                  <a:cubicBezTo>
                    <a:pt x="3830" y="0"/>
                    <a:pt x="3056" y="0"/>
                    <a:pt x="2428" y="440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4029950" y="4258050"/>
              <a:ext cx="124525" cy="151200"/>
            </a:xfrm>
            <a:custGeom>
              <a:avLst/>
              <a:gdLst/>
              <a:ahLst/>
              <a:cxnLst/>
              <a:rect l="l" t="t" r="r" b="b"/>
              <a:pathLst>
                <a:path w="4981" h="6048" fill="none" extrusionOk="0">
                  <a:moveTo>
                    <a:pt x="1800" y="817"/>
                  </a:moveTo>
                  <a:cubicBezTo>
                    <a:pt x="0" y="1633"/>
                    <a:pt x="105" y="6048"/>
                    <a:pt x="2846" y="4813"/>
                  </a:cubicBezTo>
                  <a:cubicBezTo>
                    <a:pt x="4980" y="3851"/>
                    <a:pt x="4562" y="1"/>
                    <a:pt x="1800" y="1173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4141375" y="4158150"/>
              <a:ext cx="208200" cy="109875"/>
            </a:xfrm>
            <a:custGeom>
              <a:avLst/>
              <a:gdLst/>
              <a:ahLst/>
              <a:cxnLst/>
              <a:rect l="l" t="t" r="r" b="b"/>
              <a:pathLst>
                <a:path w="8328" h="4395" fill="none" extrusionOk="0">
                  <a:moveTo>
                    <a:pt x="4854" y="838"/>
                  </a:moveTo>
                  <a:cubicBezTo>
                    <a:pt x="3201" y="1"/>
                    <a:pt x="0" y="4395"/>
                    <a:pt x="5064" y="3955"/>
                  </a:cubicBezTo>
                  <a:cubicBezTo>
                    <a:pt x="8328" y="3662"/>
                    <a:pt x="7909" y="628"/>
                    <a:pt x="4666" y="984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4428550" y="4150825"/>
              <a:ext cx="159550" cy="102550"/>
            </a:xfrm>
            <a:custGeom>
              <a:avLst/>
              <a:gdLst/>
              <a:ahLst/>
              <a:cxnLst/>
              <a:rect l="l" t="t" r="r" b="b"/>
              <a:pathLst>
                <a:path w="6382" h="4102" fill="none" extrusionOk="0">
                  <a:moveTo>
                    <a:pt x="2637" y="607"/>
                  </a:moveTo>
                  <a:cubicBezTo>
                    <a:pt x="0" y="587"/>
                    <a:pt x="1235" y="4102"/>
                    <a:pt x="3871" y="3369"/>
                  </a:cubicBezTo>
                  <a:cubicBezTo>
                    <a:pt x="6382" y="2679"/>
                    <a:pt x="4792" y="1"/>
                    <a:pt x="2490" y="273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4096900" y="4637300"/>
              <a:ext cx="208225" cy="80575"/>
            </a:xfrm>
            <a:custGeom>
              <a:avLst/>
              <a:gdLst/>
              <a:ahLst/>
              <a:cxnLst/>
              <a:rect l="l" t="t" r="r" b="b"/>
              <a:pathLst>
                <a:path w="8329" h="3223" fill="none" extrusionOk="0">
                  <a:moveTo>
                    <a:pt x="1549" y="586"/>
                  </a:moveTo>
                  <a:cubicBezTo>
                    <a:pt x="1" y="294"/>
                    <a:pt x="398" y="1486"/>
                    <a:pt x="1026" y="2093"/>
                  </a:cubicBezTo>
                  <a:cubicBezTo>
                    <a:pt x="1633" y="2700"/>
                    <a:pt x="3871" y="3223"/>
                    <a:pt x="4708" y="3014"/>
                  </a:cubicBezTo>
                  <a:cubicBezTo>
                    <a:pt x="8328" y="2072"/>
                    <a:pt x="3516" y="1"/>
                    <a:pt x="1549" y="586"/>
                  </a:cubicBezTo>
                  <a:close/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4315025" y="4487700"/>
              <a:ext cx="128700" cy="182575"/>
            </a:xfrm>
            <a:custGeom>
              <a:avLst/>
              <a:gdLst/>
              <a:ahLst/>
              <a:cxnLst/>
              <a:rect l="l" t="t" r="r" b="b"/>
              <a:pathLst>
                <a:path w="5148" h="7303" fill="none" extrusionOk="0">
                  <a:moveTo>
                    <a:pt x="2449" y="1863"/>
                  </a:moveTo>
                  <a:cubicBezTo>
                    <a:pt x="1" y="3495"/>
                    <a:pt x="2533" y="7303"/>
                    <a:pt x="4081" y="4625"/>
                  </a:cubicBezTo>
                  <a:cubicBezTo>
                    <a:pt x="5148" y="2762"/>
                    <a:pt x="3725" y="0"/>
                    <a:pt x="1737" y="2197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3930550" y="4527975"/>
              <a:ext cx="515800" cy="265750"/>
            </a:xfrm>
            <a:custGeom>
              <a:avLst/>
              <a:gdLst/>
              <a:ahLst/>
              <a:cxnLst/>
              <a:rect l="l" t="t" r="r" b="b"/>
              <a:pathLst>
                <a:path w="20632" h="10630" fill="none" extrusionOk="0">
                  <a:moveTo>
                    <a:pt x="273" y="1"/>
                  </a:moveTo>
                  <a:cubicBezTo>
                    <a:pt x="1" y="503"/>
                    <a:pt x="754" y="1549"/>
                    <a:pt x="963" y="2093"/>
                  </a:cubicBezTo>
                  <a:cubicBezTo>
                    <a:pt x="1194" y="2721"/>
                    <a:pt x="1298" y="3348"/>
                    <a:pt x="1466" y="3976"/>
                  </a:cubicBezTo>
                  <a:cubicBezTo>
                    <a:pt x="1800" y="5273"/>
                    <a:pt x="2658" y="6466"/>
                    <a:pt x="3683" y="7303"/>
                  </a:cubicBezTo>
                  <a:cubicBezTo>
                    <a:pt x="6090" y="9249"/>
                    <a:pt x="9103" y="10190"/>
                    <a:pt x="12137" y="10462"/>
                  </a:cubicBezTo>
                  <a:cubicBezTo>
                    <a:pt x="13852" y="10630"/>
                    <a:pt x="15735" y="10002"/>
                    <a:pt x="17326" y="9374"/>
                  </a:cubicBezTo>
                  <a:cubicBezTo>
                    <a:pt x="18330" y="8977"/>
                    <a:pt x="20632" y="7366"/>
                    <a:pt x="20464" y="6215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4423300" y="4287350"/>
              <a:ext cx="247450" cy="125050"/>
            </a:xfrm>
            <a:custGeom>
              <a:avLst/>
              <a:gdLst/>
              <a:ahLst/>
              <a:cxnLst/>
              <a:rect l="l" t="t" r="r" b="b"/>
              <a:pathLst>
                <a:path w="9898" h="5002" fill="none" extrusionOk="0">
                  <a:moveTo>
                    <a:pt x="106" y="5001"/>
                  </a:moveTo>
                  <a:cubicBezTo>
                    <a:pt x="1" y="3955"/>
                    <a:pt x="1110" y="3704"/>
                    <a:pt x="1884" y="3641"/>
                  </a:cubicBezTo>
                  <a:cubicBezTo>
                    <a:pt x="3223" y="3537"/>
                    <a:pt x="4604" y="3516"/>
                    <a:pt x="5922" y="3307"/>
                  </a:cubicBezTo>
                  <a:cubicBezTo>
                    <a:pt x="7659" y="3014"/>
                    <a:pt x="9898" y="1947"/>
                    <a:pt x="9437" y="1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4007975" y="4483000"/>
              <a:ext cx="28275" cy="54425"/>
            </a:xfrm>
            <a:custGeom>
              <a:avLst/>
              <a:gdLst/>
              <a:ahLst/>
              <a:cxnLst/>
              <a:rect l="l" t="t" r="r" b="b"/>
              <a:pathLst>
                <a:path w="1131" h="2177" fill="none" extrusionOk="0">
                  <a:moveTo>
                    <a:pt x="1" y="2176"/>
                  </a:moveTo>
                  <a:cubicBezTo>
                    <a:pt x="273" y="1653"/>
                    <a:pt x="586" y="230"/>
                    <a:pt x="113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4019475" y="4500775"/>
              <a:ext cx="19900" cy="44500"/>
            </a:xfrm>
            <a:custGeom>
              <a:avLst/>
              <a:gdLst/>
              <a:ahLst/>
              <a:cxnLst/>
              <a:rect l="l" t="t" r="r" b="b"/>
              <a:pathLst>
                <a:path w="796" h="1780" fill="none" extrusionOk="0">
                  <a:moveTo>
                    <a:pt x="22" y="1779"/>
                  </a:moveTo>
                  <a:cubicBezTo>
                    <a:pt x="1" y="1695"/>
                    <a:pt x="587" y="189"/>
                    <a:pt x="796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4041975" y="4503925"/>
              <a:ext cx="18325" cy="43425"/>
            </a:xfrm>
            <a:custGeom>
              <a:avLst/>
              <a:gdLst/>
              <a:ahLst/>
              <a:cxnLst/>
              <a:rect l="l" t="t" r="r" b="b"/>
              <a:pathLst>
                <a:path w="733" h="1737" fill="none" extrusionOk="0">
                  <a:moveTo>
                    <a:pt x="1" y="1737"/>
                  </a:moveTo>
                  <a:cubicBezTo>
                    <a:pt x="273" y="1151"/>
                    <a:pt x="482" y="544"/>
                    <a:pt x="73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4122525" y="4665550"/>
              <a:ext cx="16250" cy="21475"/>
            </a:xfrm>
            <a:custGeom>
              <a:avLst/>
              <a:gdLst/>
              <a:ahLst/>
              <a:cxnLst/>
              <a:rect l="l" t="t" r="r" b="b"/>
              <a:pathLst>
                <a:path w="650" h="859" fill="none" extrusionOk="0">
                  <a:moveTo>
                    <a:pt x="1" y="858"/>
                  </a:moveTo>
                  <a:cubicBezTo>
                    <a:pt x="336" y="670"/>
                    <a:pt x="294" y="105"/>
                    <a:pt x="649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0"/>
            <p:cNvSpPr/>
            <p:nvPr/>
          </p:nvSpPr>
          <p:spPr>
            <a:xfrm>
              <a:off x="4142925" y="4674450"/>
              <a:ext cx="11550" cy="23550"/>
            </a:xfrm>
            <a:custGeom>
              <a:avLst/>
              <a:gdLst/>
              <a:ahLst/>
              <a:cxnLst/>
              <a:rect l="l" t="t" r="r" b="b"/>
              <a:pathLst>
                <a:path w="462" h="942" fill="none" extrusionOk="0">
                  <a:moveTo>
                    <a:pt x="1" y="942"/>
                  </a:moveTo>
                  <a:cubicBezTo>
                    <a:pt x="210" y="691"/>
                    <a:pt x="294" y="293"/>
                    <a:pt x="461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0"/>
            <p:cNvSpPr/>
            <p:nvPr/>
          </p:nvSpPr>
          <p:spPr>
            <a:xfrm>
              <a:off x="4163325" y="4679150"/>
              <a:ext cx="11025" cy="29325"/>
            </a:xfrm>
            <a:custGeom>
              <a:avLst/>
              <a:gdLst/>
              <a:ahLst/>
              <a:cxnLst/>
              <a:rect l="l" t="t" r="r" b="b"/>
              <a:pathLst>
                <a:path w="441" h="1173" fill="none" extrusionOk="0">
                  <a:moveTo>
                    <a:pt x="1" y="1172"/>
                  </a:moveTo>
                  <a:cubicBezTo>
                    <a:pt x="126" y="796"/>
                    <a:pt x="273" y="398"/>
                    <a:pt x="44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0"/>
            <p:cNvSpPr/>
            <p:nvPr/>
          </p:nvSpPr>
          <p:spPr>
            <a:xfrm>
              <a:off x="4361075" y="4566675"/>
              <a:ext cx="19900" cy="41350"/>
            </a:xfrm>
            <a:custGeom>
              <a:avLst/>
              <a:gdLst/>
              <a:ahLst/>
              <a:cxnLst/>
              <a:rect l="l" t="t" r="r" b="b"/>
              <a:pathLst>
                <a:path w="796" h="1654" fill="none" extrusionOk="0">
                  <a:moveTo>
                    <a:pt x="209" y="1654"/>
                  </a:moveTo>
                  <a:cubicBezTo>
                    <a:pt x="0" y="1277"/>
                    <a:pt x="565" y="336"/>
                    <a:pt x="774" y="1"/>
                  </a:cubicBezTo>
                  <a:cubicBezTo>
                    <a:pt x="795" y="64"/>
                    <a:pt x="795" y="85"/>
                    <a:pt x="774" y="126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0"/>
            <p:cNvSpPr/>
            <p:nvPr/>
          </p:nvSpPr>
          <p:spPr>
            <a:xfrm>
              <a:off x="4377800" y="4581850"/>
              <a:ext cx="11525" cy="36125"/>
            </a:xfrm>
            <a:custGeom>
              <a:avLst/>
              <a:gdLst/>
              <a:ahLst/>
              <a:cxnLst/>
              <a:rect l="l" t="t" r="r" b="b"/>
              <a:pathLst>
                <a:path w="461" h="1445" fill="none" extrusionOk="0">
                  <a:moveTo>
                    <a:pt x="1" y="1444"/>
                  </a:moveTo>
                  <a:cubicBezTo>
                    <a:pt x="273" y="1235"/>
                    <a:pt x="356" y="398"/>
                    <a:pt x="461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0"/>
            <p:cNvSpPr/>
            <p:nvPr/>
          </p:nvSpPr>
          <p:spPr>
            <a:xfrm>
              <a:off x="4395075" y="4593375"/>
              <a:ext cx="8900" cy="29825"/>
            </a:xfrm>
            <a:custGeom>
              <a:avLst/>
              <a:gdLst/>
              <a:ahLst/>
              <a:cxnLst/>
              <a:rect l="l" t="t" r="r" b="b"/>
              <a:pathLst>
                <a:path w="356" h="1193" fill="none" extrusionOk="0">
                  <a:moveTo>
                    <a:pt x="0" y="1193"/>
                  </a:moveTo>
                  <a:cubicBezTo>
                    <a:pt x="251" y="879"/>
                    <a:pt x="356" y="398"/>
                    <a:pt x="314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0"/>
            <p:cNvSpPr/>
            <p:nvPr/>
          </p:nvSpPr>
          <p:spPr>
            <a:xfrm>
              <a:off x="4051925" y="4318225"/>
              <a:ext cx="13100" cy="42375"/>
            </a:xfrm>
            <a:custGeom>
              <a:avLst/>
              <a:gdLst/>
              <a:ahLst/>
              <a:cxnLst/>
              <a:rect l="l" t="t" r="r" b="b"/>
              <a:pathLst>
                <a:path w="524" h="1695" fill="none" extrusionOk="0">
                  <a:moveTo>
                    <a:pt x="0" y="1695"/>
                  </a:moveTo>
                  <a:cubicBezTo>
                    <a:pt x="105" y="1381"/>
                    <a:pt x="314" y="0"/>
                    <a:pt x="52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0"/>
            <p:cNvSpPr/>
            <p:nvPr/>
          </p:nvSpPr>
          <p:spPr>
            <a:xfrm>
              <a:off x="4070225" y="4337050"/>
              <a:ext cx="14675" cy="40300"/>
            </a:xfrm>
            <a:custGeom>
              <a:avLst/>
              <a:gdLst/>
              <a:ahLst/>
              <a:cxnLst/>
              <a:rect l="l" t="t" r="r" b="b"/>
              <a:pathLst>
                <a:path w="587" h="1612" fill="none" extrusionOk="0">
                  <a:moveTo>
                    <a:pt x="1" y="1612"/>
                  </a:moveTo>
                  <a:cubicBezTo>
                    <a:pt x="273" y="1465"/>
                    <a:pt x="335" y="377"/>
                    <a:pt x="586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0"/>
            <p:cNvSpPr/>
            <p:nvPr/>
          </p:nvSpPr>
          <p:spPr>
            <a:xfrm>
              <a:off x="4099525" y="4323975"/>
              <a:ext cx="17800" cy="59650"/>
            </a:xfrm>
            <a:custGeom>
              <a:avLst/>
              <a:gdLst/>
              <a:ahLst/>
              <a:cxnLst/>
              <a:rect l="l" t="t" r="r" b="b"/>
              <a:pathLst>
                <a:path w="712" h="2386" fill="none" extrusionOk="0">
                  <a:moveTo>
                    <a:pt x="0" y="2386"/>
                  </a:moveTo>
                  <a:cubicBezTo>
                    <a:pt x="293" y="1611"/>
                    <a:pt x="481" y="795"/>
                    <a:pt x="71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0"/>
            <p:cNvSpPr/>
            <p:nvPr/>
          </p:nvSpPr>
          <p:spPr>
            <a:xfrm>
              <a:off x="4213025" y="4212025"/>
              <a:ext cx="16250" cy="40300"/>
            </a:xfrm>
            <a:custGeom>
              <a:avLst/>
              <a:gdLst/>
              <a:ahLst/>
              <a:cxnLst/>
              <a:rect l="l" t="t" r="r" b="b"/>
              <a:pathLst>
                <a:path w="650" h="1612" fill="none" extrusionOk="0">
                  <a:moveTo>
                    <a:pt x="1" y="1612"/>
                  </a:moveTo>
                  <a:cubicBezTo>
                    <a:pt x="231" y="1089"/>
                    <a:pt x="461" y="566"/>
                    <a:pt x="649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0"/>
            <p:cNvSpPr/>
            <p:nvPr/>
          </p:nvSpPr>
          <p:spPr>
            <a:xfrm>
              <a:off x="4242325" y="4220925"/>
              <a:ext cx="15200" cy="34550"/>
            </a:xfrm>
            <a:custGeom>
              <a:avLst/>
              <a:gdLst/>
              <a:ahLst/>
              <a:cxnLst/>
              <a:rect l="l" t="t" r="r" b="b"/>
              <a:pathLst>
                <a:path w="608" h="1382" fill="none" extrusionOk="0">
                  <a:moveTo>
                    <a:pt x="0" y="1381"/>
                  </a:moveTo>
                  <a:cubicBezTo>
                    <a:pt x="42" y="942"/>
                    <a:pt x="293" y="314"/>
                    <a:pt x="607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0"/>
            <p:cNvSpPr/>
            <p:nvPr/>
          </p:nvSpPr>
          <p:spPr>
            <a:xfrm>
              <a:off x="4265350" y="4221975"/>
              <a:ext cx="11000" cy="33500"/>
            </a:xfrm>
            <a:custGeom>
              <a:avLst/>
              <a:gdLst/>
              <a:ahLst/>
              <a:cxnLst/>
              <a:rect l="l" t="t" r="r" b="b"/>
              <a:pathLst>
                <a:path w="440" h="1340" fill="none" extrusionOk="0">
                  <a:moveTo>
                    <a:pt x="0" y="1339"/>
                  </a:moveTo>
                  <a:cubicBezTo>
                    <a:pt x="126" y="900"/>
                    <a:pt x="251" y="419"/>
                    <a:pt x="439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0"/>
            <p:cNvSpPr/>
            <p:nvPr/>
          </p:nvSpPr>
          <p:spPr>
            <a:xfrm>
              <a:off x="4286250" y="4230350"/>
              <a:ext cx="11025" cy="20925"/>
            </a:xfrm>
            <a:custGeom>
              <a:avLst/>
              <a:gdLst/>
              <a:ahLst/>
              <a:cxnLst/>
              <a:rect l="l" t="t" r="r" b="b"/>
              <a:pathLst>
                <a:path w="441" h="837" fill="none" extrusionOk="0">
                  <a:moveTo>
                    <a:pt x="1" y="837"/>
                  </a:moveTo>
                  <a:cubicBezTo>
                    <a:pt x="168" y="607"/>
                    <a:pt x="357" y="293"/>
                    <a:pt x="44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0"/>
            <p:cNvSpPr/>
            <p:nvPr/>
          </p:nvSpPr>
          <p:spPr>
            <a:xfrm>
              <a:off x="4473525" y="4183775"/>
              <a:ext cx="14675" cy="36650"/>
            </a:xfrm>
            <a:custGeom>
              <a:avLst/>
              <a:gdLst/>
              <a:ahLst/>
              <a:cxnLst/>
              <a:rect l="l" t="t" r="r" b="b"/>
              <a:pathLst>
                <a:path w="587" h="1466" fill="none" extrusionOk="0">
                  <a:moveTo>
                    <a:pt x="147" y="1465"/>
                  </a:moveTo>
                  <a:cubicBezTo>
                    <a:pt x="1" y="1173"/>
                    <a:pt x="377" y="147"/>
                    <a:pt x="586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0"/>
            <p:cNvSpPr/>
            <p:nvPr/>
          </p:nvSpPr>
          <p:spPr>
            <a:xfrm>
              <a:off x="4495500" y="4200525"/>
              <a:ext cx="14150" cy="34550"/>
            </a:xfrm>
            <a:custGeom>
              <a:avLst/>
              <a:gdLst/>
              <a:ahLst/>
              <a:cxnLst/>
              <a:rect l="l" t="t" r="r" b="b"/>
              <a:pathLst>
                <a:path w="566" h="1382" fill="none" extrusionOk="0">
                  <a:moveTo>
                    <a:pt x="0" y="1381"/>
                  </a:moveTo>
                  <a:cubicBezTo>
                    <a:pt x="126" y="921"/>
                    <a:pt x="377" y="440"/>
                    <a:pt x="56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0"/>
            <p:cNvSpPr/>
            <p:nvPr/>
          </p:nvSpPr>
          <p:spPr>
            <a:xfrm>
              <a:off x="4519550" y="4198425"/>
              <a:ext cx="16250" cy="33500"/>
            </a:xfrm>
            <a:custGeom>
              <a:avLst/>
              <a:gdLst/>
              <a:ahLst/>
              <a:cxnLst/>
              <a:rect l="l" t="t" r="r" b="b"/>
              <a:pathLst>
                <a:path w="650" h="1340" fill="none" extrusionOk="0">
                  <a:moveTo>
                    <a:pt x="1" y="1340"/>
                  </a:moveTo>
                  <a:cubicBezTo>
                    <a:pt x="252" y="1047"/>
                    <a:pt x="650" y="398"/>
                    <a:pt x="60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3" name="Google Shape;2093;p50"/>
          <p:cNvGrpSpPr/>
          <p:nvPr/>
        </p:nvGrpSpPr>
        <p:grpSpPr>
          <a:xfrm>
            <a:off x="1008850" y="1152975"/>
            <a:ext cx="219700" cy="716650"/>
            <a:chOff x="4771700" y="4284750"/>
            <a:chExt cx="219700" cy="716650"/>
          </a:xfrm>
        </p:grpSpPr>
        <p:sp>
          <p:nvSpPr>
            <p:cNvPr id="2094" name="Google Shape;2094;p50"/>
            <p:cNvSpPr/>
            <p:nvPr/>
          </p:nvSpPr>
          <p:spPr>
            <a:xfrm>
              <a:off x="4771700" y="4284750"/>
              <a:ext cx="90500" cy="161125"/>
            </a:xfrm>
            <a:custGeom>
              <a:avLst/>
              <a:gdLst/>
              <a:ahLst/>
              <a:cxnLst/>
              <a:rect l="l" t="t" r="r" b="b"/>
              <a:pathLst>
                <a:path w="3620" h="6445" fill="none" extrusionOk="0">
                  <a:moveTo>
                    <a:pt x="1402" y="6152"/>
                  </a:moveTo>
                  <a:cubicBezTo>
                    <a:pt x="0" y="4373"/>
                    <a:pt x="84" y="1193"/>
                    <a:pt x="2260" y="0"/>
                  </a:cubicBezTo>
                  <a:cubicBezTo>
                    <a:pt x="2406" y="628"/>
                    <a:pt x="2992" y="1151"/>
                    <a:pt x="3243" y="1779"/>
                  </a:cubicBezTo>
                  <a:cubicBezTo>
                    <a:pt x="3536" y="2469"/>
                    <a:pt x="3620" y="3285"/>
                    <a:pt x="3578" y="3997"/>
                  </a:cubicBezTo>
                  <a:cubicBezTo>
                    <a:pt x="3578" y="4624"/>
                    <a:pt x="3452" y="5231"/>
                    <a:pt x="2950" y="5712"/>
                  </a:cubicBezTo>
                  <a:cubicBezTo>
                    <a:pt x="2678" y="5963"/>
                    <a:pt x="1674" y="6445"/>
                    <a:pt x="1444" y="6089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0"/>
            <p:cNvSpPr/>
            <p:nvPr/>
          </p:nvSpPr>
          <p:spPr>
            <a:xfrm>
              <a:off x="4779025" y="4302525"/>
              <a:ext cx="25125" cy="99925"/>
            </a:xfrm>
            <a:custGeom>
              <a:avLst/>
              <a:gdLst/>
              <a:ahLst/>
              <a:cxnLst/>
              <a:rect l="l" t="t" r="r" b="b"/>
              <a:pathLst>
                <a:path w="1005" h="3997" fill="none" extrusionOk="0">
                  <a:moveTo>
                    <a:pt x="1004" y="0"/>
                  </a:moveTo>
                  <a:cubicBezTo>
                    <a:pt x="837" y="1026"/>
                    <a:pt x="0" y="3139"/>
                    <a:pt x="816" y="3997"/>
                  </a:cubicBezTo>
                  <a:cubicBezTo>
                    <a:pt x="837" y="3955"/>
                    <a:pt x="837" y="3892"/>
                    <a:pt x="816" y="385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0"/>
            <p:cNvSpPr/>
            <p:nvPr/>
          </p:nvSpPr>
          <p:spPr>
            <a:xfrm>
              <a:off x="4802550" y="4298875"/>
              <a:ext cx="17300" cy="112475"/>
            </a:xfrm>
            <a:custGeom>
              <a:avLst/>
              <a:gdLst/>
              <a:ahLst/>
              <a:cxnLst/>
              <a:rect l="l" t="t" r="r" b="b"/>
              <a:pathLst>
                <a:path w="692" h="4499" fill="none" extrusionOk="0">
                  <a:moveTo>
                    <a:pt x="398" y="0"/>
                  </a:moveTo>
                  <a:cubicBezTo>
                    <a:pt x="440" y="1507"/>
                    <a:pt x="1" y="3034"/>
                    <a:pt x="628" y="4499"/>
                  </a:cubicBezTo>
                  <a:cubicBezTo>
                    <a:pt x="691" y="4394"/>
                    <a:pt x="691" y="4289"/>
                    <a:pt x="691" y="4143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4811975" y="4292575"/>
              <a:ext cx="25125" cy="116675"/>
            </a:xfrm>
            <a:custGeom>
              <a:avLst/>
              <a:gdLst/>
              <a:ahLst/>
              <a:cxnLst/>
              <a:rect l="l" t="t" r="r" b="b"/>
              <a:pathLst>
                <a:path w="1005" h="4667" fill="none" extrusionOk="0">
                  <a:moveTo>
                    <a:pt x="481" y="1"/>
                  </a:moveTo>
                  <a:cubicBezTo>
                    <a:pt x="0" y="1528"/>
                    <a:pt x="774" y="3181"/>
                    <a:pt x="1005" y="4667"/>
                  </a:cubicBezTo>
                  <a:lnTo>
                    <a:pt x="1005" y="4395"/>
                  </a:ln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0"/>
            <p:cNvSpPr/>
            <p:nvPr/>
          </p:nvSpPr>
          <p:spPr>
            <a:xfrm>
              <a:off x="4830800" y="4307225"/>
              <a:ext cx="12050" cy="65950"/>
            </a:xfrm>
            <a:custGeom>
              <a:avLst/>
              <a:gdLst/>
              <a:ahLst/>
              <a:cxnLst/>
              <a:rect l="l" t="t" r="r" b="b"/>
              <a:pathLst>
                <a:path w="482" h="2638" fill="none" extrusionOk="0">
                  <a:moveTo>
                    <a:pt x="21" y="1"/>
                  </a:moveTo>
                  <a:cubicBezTo>
                    <a:pt x="0" y="880"/>
                    <a:pt x="231" y="1717"/>
                    <a:pt x="482" y="2553"/>
                  </a:cubicBezTo>
                  <a:cubicBezTo>
                    <a:pt x="461" y="2616"/>
                    <a:pt x="440" y="2637"/>
                    <a:pt x="356" y="2616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0"/>
            <p:cNvSpPr/>
            <p:nvPr/>
          </p:nvSpPr>
          <p:spPr>
            <a:xfrm>
              <a:off x="4809875" y="4432775"/>
              <a:ext cx="111450" cy="218150"/>
            </a:xfrm>
            <a:custGeom>
              <a:avLst/>
              <a:gdLst/>
              <a:ahLst/>
              <a:cxnLst/>
              <a:rect l="l" t="t" r="r" b="b"/>
              <a:pathLst>
                <a:path w="4458" h="8726" fill="none" extrusionOk="0">
                  <a:moveTo>
                    <a:pt x="0" y="398"/>
                  </a:moveTo>
                  <a:cubicBezTo>
                    <a:pt x="0" y="2846"/>
                    <a:pt x="1026" y="6006"/>
                    <a:pt x="1151" y="8705"/>
                  </a:cubicBezTo>
                  <a:cubicBezTo>
                    <a:pt x="1988" y="8726"/>
                    <a:pt x="3034" y="8391"/>
                    <a:pt x="3830" y="8203"/>
                  </a:cubicBezTo>
                  <a:cubicBezTo>
                    <a:pt x="4394" y="8077"/>
                    <a:pt x="4457" y="7972"/>
                    <a:pt x="4332" y="7407"/>
                  </a:cubicBezTo>
                  <a:cubicBezTo>
                    <a:pt x="4206" y="6884"/>
                    <a:pt x="3976" y="6361"/>
                    <a:pt x="3704" y="5901"/>
                  </a:cubicBezTo>
                  <a:cubicBezTo>
                    <a:pt x="2616" y="4081"/>
                    <a:pt x="1842" y="2009"/>
                    <a:pt x="1256" y="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0"/>
            <p:cNvSpPr/>
            <p:nvPr/>
          </p:nvSpPr>
          <p:spPr>
            <a:xfrm>
              <a:off x="4836550" y="4616375"/>
              <a:ext cx="154850" cy="385025"/>
            </a:xfrm>
            <a:custGeom>
              <a:avLst/>
              <a:gdLst/>
              <a:ahLst/>
              <a:cxnLst/>
              <a:rect l="l" t="t" r="r" b="b"/>
              <a:pathLst>
                <a:path w="6194" h="15401" fill="none" extrusionOk="0">
                  <a:moveTo>
                    <a:pt x="84" y="1444"/>
                  </a:moveTo>
                  <a:cubicBezTo>
                    <a:pt x="1" y="3014"/>
                    <a:pt x="607" y="4834"/>
                    <a:pt x="1026" y="6361"/>
                  </a:cubicBezTo>
                  <a:cubicBezTo>
                    <a:pt x="1444" y="7952"/>
                    <a:pt x="2386" y="9416"/>
                    <a:pt x="3181" y="10860"/>
                  </a:cubicBezTo>
                  <a:cubicBezTo>
                    <a:pt x="3746" y="11885"/>
                    <a:pt x="4395" y="12848"/>
                    <a:pt x="5001" y="13810"/>
                  </a:cubicBezTo>
                  <a:cubicBezTo>
                    <a:pt x="5315" y="14312"/>
                    <a:pt x="5587" y="15045"/>
                    <a:pt x="6006" y="15400"/>
                  </a:cubicBezTo>
                  <a:cubicBezTo>
                    <a:pt x="6194" y="14145"/>
                    <a:pt x="6068" y="12785"/>
                    <a:pt x="5901" y="11530"/>
                  </a:cubicBezTo>
                  <a:cubicBezTo>
                    <a:pt x="5713" y="10002"/>
                    <a:pt x="5524" y="8433"/>
                    <a:pt x="5190" y="6885"/>
                  </a:cubicBezTo>
                  <a:cubicBezTo>
                    <a:pt x="4667" y="4562"/>
                    <a:pt x="4834" y="2009"/>
                    <a:pt x="3453" y="1"/>
                  </a:cubicBezTo>
                  <a:cubicBezTo>
                    <a:pt x="3327" y="1"/>
                    <a:pt x="3244" y="84"/>
                    <a:pt x="3160" y="168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52" name="Picture 8" descr="Sashitsu GIFs - Find &amp;amp; Share on GIPHY">
            <a:extLst>
              <a:ext uri="{FF2B5EF4-FFF2-40B4-BE49-F238E27FC236}">
                <a16:creationId xmlns:a16="http://schemas.microsoft.com/office/drawing/2014/main" id="{954945AC-00FF-40EB-AF05-202F4F22F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65" y="751388"/>
            <a:ext cx="2934500" cy="248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9"/>
          <p:cNvSpPr txBox="1">
            <a:spLocks noGrp="1"/>
          </p:cNvSpPr>
          <p:nvPr>
            <p:ph type="title"/>
          </p:nvPr>
        </p:nvSpPr>
        <p:spPr>
          <a:xfrm>
            <a:off x="1218430" y="229478"/>
            <a:ext cx="55773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 dirty="0">
                <a:latin typeface="Georgia" panose="02040502050405020303" pitchFamily="18" charset="0"/>
              </a:rPr>
              <a:t>Correct Using Past Simple Tense:</a:t>
            </a:r>
            <a:endParaRPr sz="2400" u="sng" dirty="0">
              <a:latin typeface="Georgia" panose="02040502050405020303" pitchFamily="18" charset="0"/>
            </a:endParaRPr>
          </a:p>
        </p:txBody>
      </p:sp>
      <p:grpSp>
        <p:nvGrpSpPr>
          <p:cNvPr id="28" name="Google Shape;873;p42">
            <a:extLst>
              <a:ext uri="{FF2B5EF4-FFF2-40B4-BE49-F238E27FC236}">
                <a16:creationId xmlns:a16="http://schemas.microsoft.com/office/drawing/2014/main" id="{8C90AED2-BAB2-4220-8439-A8D9ED10B5CC}"/>
              </a:ext>
            </a:extLst>
          </p:cNvPr>
          <p:cNvGrpSpPr/>
          <p:nvPr/>
        </p:nvGrpSpPr>
        <p:grpSpPr>
          <a:xfrm rot="14760879">
            <a:off x="739538" y="364978"/>
            <a:ext cx="582690" cy="371126"/>
            <a:chOff x="1848388" y="1192013"/>
            <a:chExt cx="533418" cy="227983"/>
          </a:xfrm>
        </p:grpSpPr>
        <p:sp>
          <p:nvSpPr>
            <p:cNvPr id="29" name="Google Shape;874;p42">
              <a:extLst>
                <a:ext uri="{FF2B5EF4-FFF2-40B4-BE49-F238E27FC236}">
                  <a16:creationId xmlns:a16="http://schemas.microsoft.com/office/drawing/2014/main" id="{73ADB000-8C0E-4242-A58F-F1DD8810F778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5;p42">
              <a:extLst>
                <a:ext uri="{FF2B5EF4-FFF2-40B4-BE49-F238E27FC236}">
                  <a16:creationId xmlns:a16="http://schemas.microsoft.com/office/drawing/2014/main" id="{6D8C55B1-7CEA-4F15-B6FE-0354C039C2B6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6;p42">
              <a:extLst>
                <a:ext uri="{FF2B5EF4-FFF2-40B4-BE49-F238E27FC236}">
                  <a16:creationId xmlns:a16="http://schemas.microsoft.com/office/drawing/2014/main" id="{08ECACAE-6735-4C07-B403-D249B2AB3CAD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8" descr="k4285733">
            <a:extLst>
              <a:ext uri="{FF2B5EF4-FFF2-40B4-BE49-F238E27FC236}">
                <a16:creationId xmlns:a16="http://schemas.microsoft.com/office/drawing/2014/main" id="{BD6F0FC2-0E69-42C2-B88E-53258888C5A7}"/>
              </a:ext>
            </a:extLst>
          </p:cNvPr>
          <p:cNvPicPr/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3208" y="1147000"/>
            <a:ext cx="1385320" cy="142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690EAF2-5C26-49C9-8E32-2ECC0135E9BE}"/>
              </a:ext>
            </a:extLst>
          </p:cNvPr>
          <p:cNvSpPr txBox="1"/>
          <p:nvPr/>
        </p:nvSpPr>
        <p:spPr>
          <a:xfrm>
            <a:off x="2355193" y="1490043"/>
            <a:ext cx="4667399" cy="738664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2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- </a:t>
            </a:r>
            <a:r>
              <a:rPr lang="en-US" sz="1800" dirty="0">
                <a:solidFill>
                  <a:schemeClr val="tx2"/>
                </a:solidFill>
                <a:latin typeface="Arial Nova" panose="020B0504020202020204" pitchFamily="34" charset="0"/>
              </a:rPr>
              <a:t>He………… </a:t>
            </a:r>
            <a:r>
              <a:rPr lang="en-US" sz="1800" b="1" dirty="0">
                <a:solidFill>
                  <a:schemeClr val="tx2"/>
                </a:solidFill>
                <a:latin typeface="Arial Nova" panose="020B0504020202020204" pitchFamily="34" charset="0"/>
              </a:rPr>
              <a:t>( get ) </a:t>
            </a:r>
            <a:r>
              <a:rPr lang="en-US" sz="1800" dirty="0">
                <a:solidFill>
                  <a:schemeClr val="tx2"/>
                </a:solidFill>
                <a:latin typeface="Arial Nova" panose="020B0504020202020204" pitchFamily="34" charset="0"/>
              </a:rPr>
              <a:t>an A in the English test.</a:t>
            </a:r>
          </a:p>
          <a:p>
            <a:r>
              <a:rPr lang="en-US" sz="1200" dirty="0">
                <a:solidFill>
                  <a:schemeClr val="tx2"/>
                </a:solidFill>
                <a:latin typeface="Arial Nova" panose="020B0504020202020204" pitchFamily="34" charset="0"/>
              </a:rPr>
              <a:t> 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528D814-6D9F-4B6A-B83F-2D4C00ECDE3E}"/>
              </a:ext>
            </a:extLst>
          </p:cNvPr>
          <p:cNvSpPr txBox="1"/>
          <p:nvPr/>
        </p:nvSpPr>
        <p:spPr>
          <a:xfrm>
            <a:off x="2994395" y="1511347"/>
            <a:ext cx="1012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got 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503968E-34B3-4BB3-943A-7C2EE3868B69}"/>
              </a:ext>
            </a:extLst>
          </p:cNvPr>
          <p:cNvSpPr txBox="1"/>
          <p:nvPr/>
        </p:nvSpPr>
        <p:spPr>
          <a:xfrm>
            <a:off x="651881" y="3280919"/>
            <a:ext cx="6094105" cy="715581"/>
          </a:xfrm>
          <a:prstGeom prst="rect">
            <a:avLst/>
          </a:prstGeom>
          <a:solidFill>
            <a:srgbClr val="FCBD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05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She…………… </a:t>
            </a:r>
            <a:r>
              <a:rPr lang="en-US" sz="1800" b="1" dirty="0">
                <a:solidFill>
                  <a:schemeClr val="tx2"/>
                </a:solidFill>
              </a:rPr>
              <a:t>( write ) </a:t>
            </a:r>
            <a:r>
              <a:rPr lang="en-US" sz="1800" dirty="0">
                <a:solidFill>
                  <a:schemeClr val="tx2"/>
                </a:solidFill>
              </a:rPr>
              <a:t>her homework .</a:t>
            </a:r>
            <a:endParaRPr lang="en-US" sz="1800" dirty="0"/>
          </a:p>
          <a:p>
            <a:endParaRPr lang="ar-SA" sz="12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191436B-4C09-483E-860D-4EF25F3AC9AD}"/>
              </a:ext>
            </a:extLst>
          </p:cNvPr>
          <p:cNvSpPr txBox="1"/>
          <p:nvPr/>
        </p:nvSpPr>
        <p:spPr>
          <a:xfrm>
            <a:off x="1245868" y="3423907"/>
            <a:ext cx="1008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wrote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grpSp>
        <p:nvGrpSpPr>
          <p:cNvPr id="20" name="Google Shape;873;p42">
            <a:extLst>
              <a:ext uri="{FF2B5EF4-FFF2-40B4-BE49-F238E27FC236}">
                <a16:creationId xmlns:a16="http://schemas.microsoft.com/office/drawing/2014/main" id="{67F0FBF7-A58D-4C62-AA5B-913ADF540584}"/>
              </a:ext>
            </a:extLst>
          </p:cNvPr>
          <p:cNvGrpSpPr/>
          <p:nvPr/>
        </p:nvGrpSpPr>
        <p:grpSpPr>
          <a:xfrm rot="4247538">
            <a:off x="6504411" y="330264"/>
            <a:ext cx="582690" cy="371126"/>
            <a:chOff x="1848388" y="1192013"/>
            <a:chExt cx="533418" cy="227983"/>
          </a:xfrm>
        </p:grpSpPr>
        <p:sp>
          <p:nvSpPr>
            <p:cNvPr id="21" name="Google Shape;874;p42">
              <a:extLst>
                <a:ext uri="{FF2B5EF4-FFF2-40B4-BE49-F238E27FC236}">
                  <a16:creationId xmlns:a16="http://schemas.microsoft.com/office/drawing/2014/main" id="{FB5288F4-DEC2-421F-8AB0-4CB281444C44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5;p42">
              <a:extLst>
                <a:ext uri="{FF2B5EF4-FFF2-40B4-BE49-F238E27FC236}">
                  <a16:creationId xmlns:a16="http://schemas.microsoft.com/office/drawing/2014/main" id="{68F8F367-9A1F-4011-B3DF-9DE85D39DF57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6;p42">
              <a:extLst>
                <a:ext uri="{FF2B5EF4-FFF2-40B4-BE49-F238E27FC236}">
                  <a16:creationId xmlns:a16="http://schemas.microsoft.com/office/drawing/2014/main" id="{344530A5-B251-4C32-85F0-008BFC0752C1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Animate 2d cartoon characters gif by Jinduja97 | Fiverr">
            <a:extLst>
              <a:ext uri="{FF2B5EF4-FFF2-40B4-BE49-F238E27FC236}">
                <a16:creationId xmlns:a16="http://schemas.microsoft.com/office/drawing/2014/main" id="{77E5BCA7-AA9C-45A7-9BD2-9C1EB6303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91" y="2043953"/>
            <a:ext cx="2733115" cy="230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8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9"/>
          <p:cNvSpPr txBox="1">
            <a:spLocks noGrp="1"/>
          </p:cNvSpPr>
          <p:nvPr>
            <p:ph type="title"/>
          </p:nvPr>
        </p:nvSpPr>
        <p:spPr>
          <a:xfrm>
            <a:off x="1218430" y="229478"/>
            <a:ext cx="55773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 dirty="0">
                <a:latin typeface="Georgia" panose="02040502050405020303" pitchFamily="18" charset="0"/>
              </a:rPr>
              <a:t>Correct Using Past Simple Tense:</a:t>
            </a:r>
            <a:endParaRPr sz="2400" u="sng" dirty="0">
              <a:latin typeface="Georgia" panose="02040502050405020303" pitchFamily="18" charset="0"/>
            </a:endParaRPr>
          </a:p>
        </p:txBody>
      </p:sp>
      <p:grpSp>
        <p:nvGrpSpPr>
          <p:cNvPr id="28" name="Google Shape;873;p42">
            <a:extLst>
              <a:ext uri="{FF2B5EF4-FFF2-40B4-BE49-F238E27FC236}">
                <a16:creationId xmlns:a16="http://schemas.microsoft.com/office/drawing/2014/main" id="{8C90AED2-BAB2-4220-8439-A8D9ED10B5CC}"/>
              </a:ext>
            </a:extLst>
          </p:cNvPr>
          <p:cNvGrpSpPr/>
          <p:nvPr/>
        </p:nvGrpSpPr>
        <p:grpSpPr>
          <a:xfrm rot="14760879">
            <a:off x="739538" y="364978"/>
            <a:ext cx="582690" cy="371126"/>
            <a:chOff x="1848388" y="1192013"/>
            <a:chExt cx="533418" cy="227983"/>
          </a:xfrm>
        </p:grpSpPr>
        <p:sp>
          <p:nvSpPr>
            <p:cNvPr id="29" name="Google Shape;874;p42">
              <a:extLst>
                <a:ext uri="{FF2B5EF4-FFF2-40B4-BE49-F238E27FC236}">
                  <a16:creationId xmlns:a16="http://schemas.microsoft.com/office/drawing/2014/main" id="{73ADB000-8C0E-4242-A58F-F1DD8810F778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5;p42">
              <a:extLst>
                <a:ext uri="{FF2B5EF4-FFF2-40B4-BE49-F238E27FC236}">
                  <a16:creationId xmlns:a16="http://schemas.microsoft.com/office/drawing/2014/main" id="{6D8C55B1-7CEA-4F15-B6FE-0354C039C2B6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6;p42">
              <a:extLst>
                <a:ext uri="{FF2B5EF4-FFF2-40B4-BE49-F238E27FC236}">
                  <a16:creationId xmlns:a16="http://schemas.microsoft.com/office/drawing/2014/main" id="{08ECACAE-6735-4C07-B403-D249B2AB3CAD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690EAF2-5C26-49C9-8E32-2ECC0135E9BE}"/>
              </a:ext>
            </a:extLst>
          </p:cNvPr>
          <p:cNvSpPr txBox="1"/>
          <p:nvPr/>
        </p:nvSpPr>
        <p:spPr>
          <a:xfrm>
            <a:off x="3199849" y="1387104"/>
            <a:ext cx="4667399" cy="55399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200" dirty="0">
              <a:solidFill>
                <a:schemeClr val="tx2"/>
              </a:solidFill>
              <a:latin typeface="Kigelia Arabic" panose="020B0604020202020204" pitchFamily="34" charset="-78"/>
              <a:cs typeface="Kigelia Arabic" panose="020B0604020202020204" pitchFamily="34" charset="-78"/>
            </a:endParaRPr>
          </a:p>
          <a:p>
            <a:r>
              <a:rPr lang="en-US" sz="1800" dirty="0">
                <a:solidFill>
                  <a:schemeClr val="tx2"/>
                </a:solidFill>
                <a:latin typeface="Kigelia Arabic" panose="020B0604020202020204" pitchFamily="34" charset="-78"/>
                <a:cs typeface="Kigelia Arabic" panose="020B0604020202020204" pitchFamily="34" charset="-78"/>
              </a:rPr>
              <a:t>- He………… </a:t>
            </a:r>
            <a:r>
              <a:rPr lang="en-US" sz="1800" b="1" dirty="0">
                <a:solidFill>
                  <a:schemeClr val="tx2"/>
                </a:solidFill>
                <a:latin typeface="Kigelia Arabic" panose="020B0604020202020204" pitchFamily="34" charset="-78"/>
                <a:cs typeface="Kigelia Arabic" panose="020B0604020202020204" pitchFamily="34" charset="-78"/>
              </a:rPr>
              <a:t>( sell ) </a:t>
            </a:r>
            <a:r>
              <a:rPr lang="en-US" sz="1800" dirty="0">
                <a:solidFill>
                  <a:schemeClr val="tx2"/>
                </a:solidFill>
                <a:latin typeface="Kigelia Arabic" panose="020B0604020202020204" pitchFamily="34" charset="-78"/>
                <a:cs typeface="Kigelia Arabic" panose="020B0604020202020204" pitchFamily="34" charset="-78"/>
              </a:rPr>
              <a:t>refreshing drinks.</a:t>
            </a:r>
            <a:endParaRPr lang="en-US" sz="1200" dirty="0">
              <a:solidFill>
                <a:schemeClr val="tx2"/>
              </a:solidFill>
              <a:latin typeface="Kigelia Arabic" panose="020B0604020202020204" pitchFamily="34" charset="-78"/>
              <a:cs typeface="Kigelia Arabic" panose="020B0604020202020204" pitchFamily="34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528D814-6D9F-4B6A-B83F-2D4C00ECDE3E}"/>
              </a:ext>
            </a:extLst>
          </p:cNvPr>
          <p:cNvSpPr txBox="1"/>
          <p:nvPr/>
        </p:nvSpPr>
        <p:spPr>
          <a:xfrm>
            <a:off x="3814193" y="1540992"/>
            <a:ext cx="1012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sold 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503968E-34B3-4BB3-943A-7C2EE3868B69}"/>
              </a:ext>
            </a:extLst>
          </p:cNvPr>
          <p:cNvSpPr txBox="1"/>
          <p:nvPr/>
        </p:nvSpPr>
        <p:spPr>
          <a:xfrm>
            <a:off x="651882" y="3280918"/>
            <a:ext cx="5810390" cy="684803"/>
          </a:xfrm>
          <a:prstGeom prst="rect">
            <a:avLst/>
          </a:prstGeom>
          <a:solidFill>
            <a:srgbClr val="FCBD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05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Yesterday he …………… </a:t>
            </a:r>
            <a:r>
              <a:rPr lang="en-US" sz="1800" b="1" dirty="0">
                <a:solidFill>
                  <a:schemeClr val="tx2"/>
                </a:solidFill>
              </a:rPr>
              <a:t>(have) </a:t>
            </a:r>
            <a:r>
              <a:rPr lang="en-US" sz="1800" dirty="0">
                <a:solidFill>
                  <a:schemeClr val="tx2"/>
                </a:solidFill>
              </a:rPr>
              <a:t>dinner in a restaurant.</a:t>
            </a:r>
          </a:p>
          <a:p>
            <a:r>
              <a:rPr lang="en-US" sz="1000" dirty="0">
                <a:solidFill>
                  <a:schemeClr val="tx2"/>
                </a:solidFill>
              </a:rPr>
              <a:t>  . </a:t>
            </a:r>
            <a:endParaRPr lang="ar-SA" sz="7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191436B-4C09-483E-860D-4EF25F3AC9AD}"/>
              </a:ext>
            </a:extLst>
          </p:cNvPr>
          <p:cNvSpPr txBox="1"/>
          <p:nvPr/>
        </p:nvSpPr>
        <p:spPr>
          <a:xfrm>
            <a:off x="2213197" y="3419781"/>
            <a:ext cx="866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had</a:t>
            </a:r>
            <a:endParaRPr lang="ar-SA" sz="2000" b="1" dirty="0">
              <a:solidFill>
                <a:srgbClr val="C00000"/>
              </a:solidFill>
            </a:endParaRPr>
          </a:p>
        </p:txBody>
      </p:sp>
      <p:grpSp>
        <p:nvGrpSpPr>
          <p:cNvPr id="20" name="Google Shape;873;p42">
            <a:extLst>
              <a:ext uri="{FF2B5EF4-FFF2-40B4-BE49-F238E27FC236}">
                <a16:creationId xmlns:a16="http://schemas.microsoft.com/office/drawing/2014/main" id="{67F0FBF7-A58D-4C62-AA5B-913ADF540584}"/>
              </a:ext>
            </a:extLst>
          </p:cNvPr>
          <p:cNvGrpSpPr/>
          <p:nvPr/>
        </p:nvGrpSpPr>
        <p:grpSpPr>
          <a:xfrm rot="4247538">
            <a:off x="6504411" y="330264"/>
            <a:ext cx="582690" cy="371126"/>
            <a:chOff x="1848388" y="1192013"/>
            <a:chExt cx="533418" cy="227983"/>
          </a:xfrm>
        </p:grpSpPr>
        <p:sp>
          <p:nvSpPr>
            <p:cNvPr id="21" name="Google Shape;874;p42">
              <a:extLst>
                <a:ext uri="{FF2B5EF4-FFF2-40B4-BE49-F238E27FC236}">
                  <a16:creationId xmlns:a16="http://schemas.microsoft.com/office/drawing/2014/main" id="{FB5288F4-DEC2-421F-8AB0-4CB281444C44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5;p42">
              <a:extLst>
                <a:ext uri="{FF2B5EF4-FFF2-40B4-BE49-F238E27FC236}">
                  <a16:creationId xmlns:a16="http://schemas.microsoft.com/office/drawing/2014/main" id="{68F8F367-9A1F-4011-B3DF-9DE85D39DF57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6;p42">
              <a:extLst>
                <a:ext uri="{FF2B5EF4-FFF2-40B4-BE49-F238E27FC236}">
                  <a16:creationId xmlns:a16="http://schemas.microsoft.com/office/drawing/2014/main" id="{344530A5-B251-4C32-85F0-008BFC0752C1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00" name="Picture 4" descr="Illustration Of The Kids At The Stall Selling Refreshing Drinks On A White  Background Royalty Free Cliparts, Vectors, And Stock Illustration. Image  18789503.">
            <a:extLst>
              <a:ext uri="{FF2B5EF4-FFF2-40B4-BE49-F238E27FC236}">
                <a16:creationId xmlns:a16="http://schemas.microsoft.com/office/drawing/2014/main" id="{B0DD2032-7925-4610-B7C9-E711A357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66" y="1040664"/>
            <a:ext cx="2733114" cy="1748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What&amp;#39;S On The Menu This Evening Sir GIF - Whats On The Menu - Discover &amp;amp;  Share GIFs">
            <a:extLst>
              <a:ext uri="{FF2B5EF4-FFF2-40B4-BE49-F238E27FC236}">
                <a16:creationId xmlns:a16="http://schemas.microsoft.com/office/drawing/2014/main" id="{457F7FB4-5EEF-4BB7-8FB3-3C43E9ACCE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424" y="2474602"/>
            <a:ext cx="2047910" cy="1612633"/>
          </a:xfrm>
          <a:prstGeom prst="rect">
            <a:avLst/>
          </a:prstGeom>
          <a:noFill/>
          <a:ln w="57150">
            <a:solidFill>
              <a:srgbClr val="FCBD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9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9"/>
          <p:cNvSpPr txBox="1">
            <a:spLocks noGrp="1"/>
          </p:cNvSpPr>
          <p:nvPr>
            <p:ph type="title"/>
          </p:nvPr>
        </p:nvSpPr>
        <p:spPr>
          <a:xfrm>
            <a:off x="1218430" y="229478"/>
            <a:ext cx="55773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 dirty="0">
                <a:latin typeface="Georgia" panose="02040502050405020303" pitchFamily="18" charset="0"/>
              </a:rPr>
              <a:t>Correct Using Past Simple Tense:</a:t>
            </a:r>
            <a:endParaRPr sz="2400" u="sng" dirty="0">
              <a:latin typeface="Georgia" panose="02040502050405020303" pitchFamily="18" charset="0"/>
            </a:endParaRPr>
          </a:p>
        </p:txBody>
      </p:sp>
      <p:grpSp>
        <p:nvGrpSpPr>
          <p:cNvPr id="28" name="Google Shape;873;p42">
            <a:extLst>
              <a:ext uri="{FF2B5EF4-FFF2-40B4-BE49-F238E27FC236}">
                <a16:creationId xmlns:a16="http://schemas.microsoft.com/office/drawing/2014/main" id="{8C90AED2-BAB2-4220-8439-A8D9ED10B5CC}"/>
              </a:ext>
            </a:extLst>
          </p:cNvPr>
          <p:cNvGrpSpPr/>
          <p:nvPr/>
        </p:nvGrpSpPr>
        <p:grpSpPr>
          <a:xfrm rot="14760879">
            <a:off x="739538" y="364978"/>
            <a:ext cx="582690" cy="371126"/>
            <a:chOff x="1848388" y="1192013"/>
            <a:chExt cx="533418" cy="227983"/>
          </a:xfrm>
        </p:grpSpPr>
        <p:sp>
          <p:nvSpPr>
            <p:cNvPr id="29" name="Google Shape;874;p42">
              <a:extLst>
                <a:ext uri="{FF2B5EF4-FFF2-40B4-BE49-F238E27FC236}">
                  <a16:creationId xmlns:a16="http://schemas.microsoft.com/office/drawing/2014/main" id="{73ADB000-8C0E-4242-A58F-F1DD8810F778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5;p42">
              <a:extLst>
                <a:ext uri="{FF2B5EF4-FFF2-40B4-BE49-F238E27FC236}">
                  <a16:creationId xmlns:a16="http://schemas.microsoft.com/office/drawing/2014/main" id="{6D8C55B1-7CEA-4F15-B6FE-0354C039C2B6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6;p42">
              <a:extLst>
                <a:ext uri="{FF2B5EF4-FFF2-40B4-BE49-F238E27FC236}">
                  <a16:creationId xmlns:a16="http://schemas.microsoft.com/office/drawing/2014/main" id="{08ECACAE-6735-4C07-B403-D249B2AB3CAD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690EAF2-5C26-49C9-8E32-2ECC0135E9BE}"/>
              </a:ext>
            </a:extLst>
          </p:cNvPr>
          <p:cNvSpPr txBox="1"/>
          <p:nvPr/>
        </p:nvSpPr>
        <p:spPr>
          <a:xfrm>
            <a:off x="3199849" y="1387104"/>
            <a:ext cx="5690578" cy="55399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2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- </a:t>
            </a:r>
            <a:r>
              <a:rPr lang="en-US" sz="1800" dirty="0">
                <a:solidFill>
                  <a:schemeClr val="tx2"/>
                </a:solidFill>
                <a:latin typeface="Arial Nova" panose="020B0504020202020204" pitchFamily="34" charset="0"/>
              </a:rPr>
              <a:t>She……………. </a:t>
            </a:r>
            <a:r>
              <a:rPr lang="en-US" sz="1800" b="1" dirty="0">
                <a:solidFill>
                  <a:schemeClr val="tx2"/>
                </a:solidFill>
                <a:latin typeface="Arial Nova" panose="020B0504020202020204" pitchFamily="34" charset="0"/>
              </a:rPr>
              <a:t>(clean) the rooms yesterday.</a:t>
            </a:r>
            <a:endParaRPr lang="en-US" sz="1200" dirty="0">
              <a:solidFill>
                <a:schemeClr val="tx2"/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528D814-6D9F-4B6A-B83F-2D4C00ECDE3E}"/>
              </a:ext>
            </a:extLst>
          </p:cNvPr>
          <p:cNvSpPr txBox="1"/>
          <p:nvPr/>
        </p:nvSpPr>
        <p:spPr>
          <a:xfrm>
            <a:off x="3869800" y="1539972"/>
            <a:ext cx="140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cleaned 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503968E-34B3-4BB3-943A-7C2EE3868B69}"/>
              </a:ext>
            </a:extLst>
          </p:cNvPr>
          <p:cNvSpPr txBox="1"/>
          <p:nvPr/>
        </p:nvSpPr>
        <p:spPr>
          <a:xfrm>
            <a:off x="372414" y="3202399"/>
            <a:ext cx="6097542" cy="684803"/>
          </a:xfrm>
          <a:prstGeom prst="rect">
            <a:avLst/>
          </a:prstGeom>
          <a:solidFill>
            <a:srgbClr val="FCBD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05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She went  to the mall and  …………………</a:t>
            </a:r>
            <a:r>
              <a:rPr lang="en-US" sz="1800" b="1" dirty="0">
                <a:solidFill>
                  <a:schemeClr val="tx2"/>
                </a:solidFill>
              </a:rPr>
              <a:t>(shop)</a:t>
            </a:r>
            <a:r>
              <a:rPr lang="en-US" sz="1800" dirty="0">
                <a:solidFill>
                  <a:schemeClr val="tx2"/>
                </a:solidFill>
              </a:rPr>
              <a:t> a lot..</a:t>
            </a:r>
          </a:p>
          <a:p>
            <a:r>
              <a:rPr lang="en-US" sz="1000" dirty="0">
                <a:solidFill>
                  <a:schemeClr val="tx2"/>
                </a:solidFill>
              </a:rPr>
              <a:t>  . </a:t>
            </a:r>
            <a:endParaRPr lang="ar-SA" sz="7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191436B-4C09-483E-860D-4EF25F3AC9AD}"/>
              </a:ext>
            </a:extLst>
          </p:cNvPr>
          <p:cNvSpPr txBox="1"/>
          <p:nvPr/>
        </p:nvSpPr>
        <p:spPr>
          <a:xfrm>
            <a:off x="3199849" y="3279239"/>
            <a:ext cx="1771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shopped</a:t>
            </a:r>
            <a:endParaRPr lang="ar-SA" sz="2000" b="1" dirty="0">
              <a:solidFill>
                <a:srgbClr val="C00000"/>
              </a:solidFill>
            </a:endParaRPr>
          </a:p>
        </p:txBody>
      </p:sp>
      <p:grpSp>
        <p:nvGrpSpPr>
          <p:cNvPr id="20" name="Google Shape;873;p42">
            <a:extLst>
              <a:ext uri="{FF2B5EF4-FFF2-40B4-BE49-F238E27FC236}">
                <a16:creationId xmlns:a16="http://schemas.microsoft.com/office/drawing/2014/main" id="{67F0FBF7-A58D-4C62-AA5B-913ADF540584}"/>
              </a:ext>
            </a:extLst>
          </p:cNvPr>
          <p:cNvGrpSpPr/>
          <p:nvPr/>
        </p:nvGrpSpPr>
        <p:grpSpPr>
          <a:xfrm rot="4247538">
            <a:off x="6504411" y="330264"/>
            <a:ext cx="582690" cy="371126"/>
            <a:chOff x="1848388" y="1192013"/>
            <a:chExt cx="533418" cy="227983"/>
          </a:xfrm>
        </p:grpSpPr>
        <p:sp>
          <p:nvSpPr>
            <p:cNvPr id="21" name="Google Shape;874;p42">
              <a:extLst>
                <a:ext uri="{FF2B5EF4-FFF2-40B4-BE49-F238E27FC236}">
                  <a16:creationId xmlns:a16="http://schemas.microsoft.com/office/drawing/2014/main" id="{FB5288F4-DEC2-421F-8AB0-4CB281444C44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5;p42">
              <a:extLst>
                <a:ext uri="{FF2B5EF4-FFF2-40B4-BE49-F238E27FC236}">
                  <a16:creationId xmlns:a16="http://schemas.microsoft.com/office/drawing/2014/main" id="{68F8F367-9A1F-4011-B3DF-9DE85D39DF57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6;p42">
              <a:extLst>
                <a:ext uri="{FF2B5EF4-FFF2-40B4-BE49-F238E27FC236}">
                  <a16:creationId xmlns:a16="http://schemas.microsoft.com/office/drawing/2014/main" id="{344530A5-B251-4C32-85F0-008BFC0752C1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Cleaner Animation by NewEx on Dribbble">
            <a:extLst>
              <a:ext uri="{FF2B5EF4-FFF2-40B4-BE49-F238E27FC236}">
                <a16:creationId xmlns:a16="http://schemas.microsoft.com/office/drawing/2014/main" id="{E101D2CB-8207-437B-BB07-AE365DAE3A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6" y="1060524"/>
            <a:ext cx="2435614" cy="1797387"/>
          </a:xfrm>
          <a:prstGeom prst="rect">
            <a:avLst/>
          </a:prstGeom>
          <a:noFill/>
          <a:ln w="57150">
            <a:solidFill>
              <a:schemeClr val="accent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imated Gypso (EN) | Emoticonos animados, Imagenes animadas, Emoticones de  whatsapp">
            <a:extLst>
              <a:ext uri="{FF2B5EF4-FFF2-40B4-BE49-F238E27FC236}">
                <a16:creationId xmlns:a16="http://schemas.microsoft.com/office/drawing/2014/main" id="{69215738-F04A-4A5D-ADDF-5D9B68719B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12" y="2264550"/>
            <a:ext cx="2643053" cy="223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41"/>
          <p:cNvGrpSpPr/>
          <p:nvPr/>
        </p:nvGrpSpPr>
        <p:grpSpPr>
          <a:xfrm rot="-512821">
            <a:off x="3335360" y="770855"/>
            <a:ext cx="1298629" cy="1289079"/>
            <a:chOff x="5030925" y="3821825"/>
            <a:chExt cx="1128675" cy="1120375"/>
          </a:xfrm>
        </p:grpSpPr>
        <p:sp>
          <p:nvSpPr>
            <p:cNvPr id="840" name="Google Shape;840;p41"/>
            <p:cNvSpPr/>
            <p:nvPr/>
          </p:nvSpPr>
          <p:spPr>
            <a:xfrm>
              <a:off x="5030925" y="4281850"/>
              <a:ext cx="700875" cy="660350"/>
            </a:xfrm>
            <a:custGeom>
              <a:avLst/>
              <a:gdLst/>
              <a:ahLst/>
              <a:cxnLst/>
              <a:rect l="l" t="t" r="r" b="b"/>
              <a:pathLst>
                <a:path w="28035" h="26414" extrusionOk="0">
                  <a:moveTo>
                    <a:pt x="24999" y="0"/>
                  </a:moveTo>
                  <a:cubicBezTo>
                    <a:pt x="24999" y="0"/>
                    <a:pt x="1182" y="23350"/>
                    <a:pt x="414" y="24584"/>
                  </a:cubicBezTo>
                  <a:cubicBezTo>
                    <a:pt x="1" y="25264"/>
                    <a:pt x="581" y="26414"/>
                    <a:pt x="1646" y="26414"/>
                  </a:cubicBezTo>
                  <a:cubicBezTo>
                    <a:pt x="1783" y="26414"/>
                    <a:pt x="1929" y="26394"/>
                    <a:pt x="2082" y="26352"/>
                  </a:cubicBezTo>
                  <a:cubicBezTo>
                    <a:pt x="2849" y="26085"/>
                    <a:pt x="28034" y="3269"/>
                    <a:pt x="28034" y="3269"/>
                  </a:cubicBezTo>
                  <a:cubicBezTo>
                    <a:pt x="26133" y="2502"/>
                    <a:pt x="24999" y="0"/>
                    <a:pt x="24999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5655875" y="4131725"/>
              <a:ext cx="238525" cy="232700"/>
            </a:xfrm>
            <a:custGeom>
              <a:avLst/>
              <a:gdLst/>
              <a:ahLst/>
              <a:cxnLst/>
              <a:rect l="l" t="t" r="r" b="b"/>
              <a:pathLst>
                <a:path w="9541" h="9308" extrusionOk="0">
                  <a:moveTo>
                    <a:pt x="4837" y="1"/>
                  </a:moveTo>
                  <a:lnTo>
                    <a:pt x="1" y="6005"/>
                  </a:lnTo>
                  <a:cubicBezTo>
                    <a:pt x="1" y="6005"/>
                    <a:pt x="1135" y="8507"/>
                    <a:pt x="3036" y="9307"/>
                  </a:cubicBezTo>
                  <a:lnTo>
                    <a:pt x="9541" y="4504"/>
                  </a:lnTo>
                  <a:cubicBezTo>
                    <a:pt x="8874" y="4371"/>
                    <a:pt x="8307" y="4137"/>
                    <a:pt x="7839" y="3837"/>
                  </a:cubicBezTo>
                  <a:cubicBezTo>
                    <a:pt x="6472" y="2970"/>
                    <a:pt x="5171" y="1669"/>
                    <a:pt x="483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5770950" y="3920750"/>
              <a:ext cx="371975" cy="326075"/>
            </a:xfrm>
            <a:custGeom>
              <a:avLst/>
              <a:gdLst/>
              <a:ahLst/>
              <a:cxnLst/>
              <a:rect l="l" t="t" r="r" b="b"/>
              <a:pathLst>
                <a:path w="14879" h="13043" extrusionOk="0">
                  <a:moveTo>
                    <a:pt x="8207" y="0"/>
                  </a:moveTo>
                  <a:lnTo>
                    <a:pt x="8207" y="0"/>
                  </a:lnTo>
                  <a:cubicBezTo>
                    <a:pt x="5838" y="801"/>
                    <a:pt x="2903" y="1969"/>
                    <a:pt x="1335" y="4237"/>
                  </a:cubicBezTo>
                  <a:cubicBezTo>
                    <a:pt x="234" y="5805"/>
                    <a:pt x="1" y="7239"/>
                    <a:pt x="234" y="8473"/>
                  </a:cubicBezTo>
                  <a:cubicBezTo>
                    <a:pt x="568" y="10108"/>
                    <a:pt x="1869" y="11442"/>
                    <a:pt x="3236" y="12309"/>
                  </a:cubicBezTo>
                  <a:cubicBezTo>
                    <a:pt x="3704" y="12609"/>
                    <a:pt x="4271" y="12810"/>
                    <a:pt x="4904" y="12943"/>
                  </a:cubicBezTo>
                  <a:cubicBezTo>
                    <a:pt x="5253" y="13008"/>
                    <a:pt x="5622" y="13042"/>
                    <a:pt x="6006" y="13042"/>
                  </a:cubicBezTo>
                  <a:cubicBezTo>
                    <a:pt x="8596" y="13042"/>
                    <a:pt x="11848" y="11467"/>
                    <a:pt x="13911" y="6905"/>
                  </a:cubicBezTo>
                  <a:cubicBezTo>
                    <a:pt x="14411" y="5838"/>
                    <a:pt x="14711" y="4771"/>
                    <a:pt x="14878" y="3736"/>
                  </a:cubicBezTo>
                  <a:cubicBezTo>
                    <a:pt x="14816" y="3715"/>
                    <a:pt x="14759" y="3705"/>
                    <a:pt x="14704" y="3705"/>
                  </a:cubicBezTo>
                  <a:cubicBezTo>
                    <a:pt x="14292" y="3705"/>
                    <a:pt x="14066" y="4261"/>
                    <a:pt x="13412" y="4261"/>
                  </a:cubicBezTo>
                  <a:cubicBezTo>
                    <a:pt x="13228" y="4261"/>
                    <a:pt x="13009" y="4216"/>
                    <a:pt x="12743" y="4103"/>
                  </a:cubicBezTo>
                  <a:cubicBezTo>
                    <a:pt x="11409" y="3503"/>
                    <a:pt x="11676" y="2302"/>
                    <a:pt x="11009" y="1802"/>
                  </a:cubicBezTo>
                  <a:cubicBezTo>
                    <a:pt x="10837" y="1664"/>
                    <a:pt x="10661" y="1620"/>
                    <a:pt x="10476" y="1620"/>
                  </a:cubicBezTo>
                  <a:cubicBezTo>
                    <a:pt x="10138" y="1620"/>
                    <a:pt x="9774" y="1770"/>
                    <a:pt x="9362" y="1770"/>
                  </a:cubicBezTo>
                  <a:cubicBezTo>
                    <a:pt x="9127" y="1770"/>
                    <a:pt x="8877" y="1721"/>
                    <a:pt x="8607" y="1568"/>
                  </a:cubicBezTo>
                  <a:cubicBezTo>
                    <a:pt x="7706" y="968"/>
                    <a:pt x="8173" y="101"/>
                    <a:pt x="820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5964425" y="3821825"/>
              <a:ext cx="195175" cy="205450"/>
            </a:xfrm>
            <a:custGeom>
              <a:avLst/>
              <a:gdLst/>
              <a:ahLst/>
              <a:cxnLst/>
              <a:rect l="l" t="t" r="r" b="b"/>
              <a:pathLst>
                <a:path w="7807" h="8218" extrusionOk="0">
                  <a:moveTo>
                    <a:pt x="6027" y="1"/>
                  </a:moveTo>
                  <a:cubicBezTo>
                    <a:pt x="5300" y="1"/>
                    <a:pt x="4980" y="1649"/>
                    <a:pt x="4070" y="2590"/>
                  </a:cubicBezTo>
                  <a:cubicBezTo>
                    <a:pt x="3670" y="2990"/>
                    <a:pt x="2269" y="3324"/>
                    <a:pt x="534" y="3924"/>
                  </a:cubicBezTo>
                  <a:cubicBezTo>
                    <a:pt x="501" y="3991"/>
                    <a:pt x="1" y="4925"/>
                    <a:pt x="968" y="5459"/>
                  </a:cubicBezTo>
                  <a:cubicBezTo>
                    <a:pt x="1243" y="5623"/>
                    <a:pt x="1497" y="5675"/>
                    <a:pt x="1735" y="5675"/>
                  </a:cubicBezTo>
                  <a:cubicBezTo>
                    <a:pt x="2136" y="5675"/>
                    <a:pt x="2489" y="5529"/>
                    <a:pt x="2812" y="5529"/>
                  </a:cubicBezTo>
                  <a:cubicBezTo>
                    <a:pt x="2996" y="5529"/>
                    <a:pt x="3170" y="5576"/>
                    <a:pt x="3336" y="5725"/>
                  </a:cubicBezTo>
                  <a:cubicBezTo>
                    <a:pt x="3970" y="6259"/>
                    <a:pt x="3703" y="7460"/>
                    <a:pt x="5038" y="8060"/>
                  </a:cubicBezTo>
                  <a:cubicBezTo>
                    <a:pt x="5304" y="8173"/>
                    <a:pt x="5521" y="8218"/>
                    <a:pt x="5703" y="8218"/>
                  </a:cubicBezTo>
                  <a:cubicBezTo>
                    <a:pt x="6351" y="8218"/>
                    <a:pt x="6563" y="7662"/>
                    <a:pt x="6991" y="7662"/>
                  </a:cubicBezTo>
                  <a:cubicBezTo>
                    <a:pt x="7047" y="7662"/>
                    <a:pt x="7107" y="7672"/>
                    <a:pt x="7173" y="7693"/>
                  </a:cubicBezTo>
                  <a:cubicBezTo>
                    <a:pt x="7806" y="3724"/>
                    <a:pt x="6672" y="121"/>
                    <a:pt x="6172" y="21"/>
                  </a:cubicBezTo>
                  <a:cubicBezTo>
                    <a:pt x="6122" y="7"/>
                    <a:pt x="6074" y="1"/>
                    <a:pt x="602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 txBox="1">
            <a:spLocks noGrp="1"/>
          </p:cNvSpPr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02</a:t>
            </a:r>
            <a:endParaRPr sz="4800" dirty="0"/>
          </a:p>
        </p:txBody>
      </p:sp>
      <p:sp>
        <p:nvSpPr>
          <p:cNvPr id="845" name="Google Shape;845;p41"/>
          <p:cNvSpPr txBox="1">
            <a:spLocks noGrp="1"/>
          </p:cNvSpPr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 Rounded MT Bold" panose="020F0704030504030204" pitchFamily="34" charset="0"/>
              </a:rPr>
              <a:t>Simple Past with Regular and Irregular Verbs</a:t>
            </a:r>
            <a:endParaRPr sz="2800" dirty="0">
              <a:latin typeface="Arial Rounded MT Bold" panose="020F0704030504030204" pitchFamily="34" charset="0"/>
            </a:endParaRPr>
          </a:p>
        </p:txBody>
      </p:sp>
      <p:grpSp>
        <p:nvGrpSpPr>
          <p:cNvPr id="847" name="Google Shape;847;p41"/>
          <p:cNvGrpSpPr/>
          <p:nvPr/>
        </p:nvGrpSpPr>
        <p:grpSpPr>
          <a:xfrm>
            <a:off x="205585" y="1231537"/>
            <a:ext cx="3579329" cy="2525678"/>
            <a:chOff x="511425" y="859700"/>
            <a:chExt cx="3298425" cy="3682225"/>
          </a:xfrm>
        </p:grpSpPr>
        <p:sp>
          <p:nvSpPr>
            <p:cNvPr id="848" name="Google Shape;848;p41"/>
            <p:cNvSpPr/>
            <p:nvPr/>
          </p:nvSpPr>
          <p:spPr>
            <a:xfrm>
              <a:off x="511425" y="859700"/>
              <a:ext cx="3249712" cy="206050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596325" y="4295175"/>
              <a:ext cx="3195325" cy="228750"/>
            </a:xfrm>
            <a:custGeom>
              <a:avLst/>
              <a:gdLst/>
              <a:ahLst/>
              <a:cxnLst/>
              <a:rect l="l" t="t" r="r" b="b"/>
              <a:pathLst>
                <a:path w="119351" h="9150" extrusionOk="0">
                  <a:moveTo>
                    <a:pt x="113952" y="0"/>
                  </a:moveTo>
                  <a:cubicBezTo>
                    <a:pt x="111096" y="0"/>
                    <a:pt x="108469" y="479"/>
                    <a:pt x="108223" y="561"/>
                  </a:cubicBezTo>
                  <a:cubicBezTo>
                    <a:pt x="108120" y="607"/>
                    <a:pt x="108013" y="625"/>
                    <a:pt x="107916" y="625"/>
                  </a:cubicBezTo>
                  <a:cubicBezTo>
                    <a:pt x="107770" y="625"/>
                    <a:pt x="107647" y="584"/>
                    <a:pt x="107595" y="533"/>
                  </a:cubicBezTo>
                  <a:lnTo>
                    <a:pt x="107225" y="533"/>
                  </a:lnTo>
                  <a:cubicBezTo>
                    <a:pt x="102574" y="818"/>
                    <a:pt x="106711" y="618"/>
                    <a:pt x="98979" y="1046"/>
                  </a:cubicBezTo>
                  <a:cubicBezTo>
                    <a:pt x="98979" y="1003"/>
                    <a:pt x="98915" y="982"/>
                    <a:pt x="98808" y="982"/>
                  </a:cubicBezTo>
                  <a:cubicBezTo>
                    <a:pt x="98701" y="982"/>
                    <a:pt x="98551" y="1003"/>
                    <a:pt x="98380" y="1046"/>
                  </a:cubicBezTo>
                  <a:cubicBezTo>
                    <a:pt x="97467" y="1389"/>
                    <a:pt x="90847" y="2245"/>
                    <a:pt x="85882" y="2330"/>
                  </a:cubicBezTo>
                  <a:cubicBezTo>
                    <a:pt x="84427" y="2330"/>
                    <a:pt x="83257" y="2330"/>
                    <a:pt x="82687" y="2302"/>
                  </a:cubicBezTo>
                  <a:cubicBezTo>
                    <a:pt x="81509" y="2227"/>
                    <a:pt x="80806" y="2184"/>
                    <a:pt x="80074" y="2184"/>
                  </a:cubicBezTo>
                  <a:cubicBezTo>
                    <a:pt x="79405" y="2184"/>
                    <a:pt x="78711" y="2220"/>
                    <a:pt x="77608" y="2302"/>
                  </a:cubicBezTo>
                  <a:cubicBezTo>
                    <a:pt x="77106" y="2341"/>
                    <a:pt x="76440" y="2357"/>
                    <a:pt x="75661" y="2357"/>
                  </a:cubicBezTo>
                  <a:cubicBezTo>
                    <a:pt x="74185" y="2357"/>
                    <a:pt x="72304" y="2301"/>
                    <a:pt x="70361" y="2245"/>
                  </a:cubicBezTo>
                  <a:cubicBezTo>
                    <a:pt x="62682" y="1974"/>
                    <a:pt x="57925" y="1877"/>
                    <a:pt x="54645" y="1877"/>
                  </a:cubicBezTo>
                  <a:cubicBezTo>
                    <a:pt x="46433" y="1877"/>
                    <a:pt x="47479" y="2483"/>
                    <a:pt x="35116" y="2483"/>
                  </a:cubicBezTo>
                  <a:cubicBezTo>
                    <a:pt x="34197" y="2483"/>
                    <a:pt x="33204" y="2480"/>
                    <a:pt x="32128" y="2473"/>
                  </a:cubicBezTo>
                  <a:cubicBezTo>
                    <a:pt x="29189" y="2444"/>
                    <a:pt x="27192" y="2444"/>
                    <a:pt x="27078" y="2330"/>
                  </a:cubicBezTo>
                  <a:cubicBezTo>
                    <a:pt x="27058" y="2306"/>
                    <a:pt x="27026" y="2296"/>
                    <a:pt x="26986" y="2296"/>
                  </a:cubicBezTo>
                  <a:cubicBezTo>
                    <a:pt x="26772" y="2296"/>
                    <a:pt x="26311" y="2583"/>
                    <a:pt x="26046" y="2583"/>
                  </a:cubicBezTo>
                  <a:cubicBezTo>
                    <a:pt x="26004" y="2583"/>
                    <a:pt x="25967" y="2575"/>
                    <a:pt x="25936" y="2558"/>
                  </a:cubicBezTo>
                  <a:cubicBezTo>
                    <a:pt x="23323" y="2665"/>
                    <a:pt x="22405" y="2846"/>
                    <a:pt x="20619" y="2846"/>
                  </a:cubicBezTo>
                  <a:cubicBezTo>
                    <a:pt x="20494" y="2846"/>
                    <a:pt x="20364" y="2846"/>
                    <a:pt x="20230" y="2844"/>
                  </a:cubicBezTo>
                  <a:cubicBezTo>
                    <a:pt x="17828" y="2767"/>
                    <a:pt x="14716" y="2370"/>
                    <a:pt x="12145" y="2370"/>
                  </a:cubicBezTo>
                  <a:cubicBezTo>
                    <a:pt x="11845" y="2370"/>
                    <a:pt x="11553" y="2375"/>
                    <a:pt x="11271" y="2387"/>
                  </a:cubicBezTo>
                  <a:cubicBezTo>
                    <a:pt x="10075" y="2434"/>
                    <a:pt x="7762" y="2616"/>
                    <a:pt x="6627" y="2616"/>
                  </a:cubicBezTo>
                  <a:cubicBezTo>
                    <a:pt x="6381" y="2616"/>
                    <a:pt x="6190" y="2607"/>
                    <a:pt x="6078" y="2587"/>
                  </a:cubicBezTo>
                  <a:cubicBezTo>
                    <a:pt x="5818" y="2553"/>
                    <a:pt x="5604" y="2535"/>
                    <a:pt x="5426" y="2535"/>
                  </a:cubicBezTo>
                  <a:cubicBezTo>
                    <a:pt x="4235" y="2535"/>
                    <a:pt x="4594" y="3336"/>
                    <a:pt x="2882" y="5668"/>
                  </a:cubicBezTo>
                  <a:cubicBezTo>
                    <a:pt x="1798" y="7152"/>
                    <a:pt x="1" y="8293"/>
                    <a:pt x="3710" y="8750"/>
                  </a:cubicBezTo>
                  <a:cubicBezTo>
                    <a:pt x="4223" y="8815"/>
                    <a:pt x="4783" y="8841"/>
                    <a:pt x="5365" y="8841"/>
                  </a:cubicBezTo>
                  <a:cubicBezTo>
                    <a:pt x="6819" y="8841"/>
                    <a:pt x="8405" y="8681"/>
                    <a:pt x="9730" y="8579"/>
                  </a:cubicBezTo>
                  <a:cubicBezTo>
                    <a:pt x="10814" y="8487"/>
                    <a:pt x="11760" y="8451"/>
                    <a:pt x="12625" y="8451"/>
                  </a:cubicBezTo>
                  <a:cubicBezTo>
                    <a:pt x="16084" y="8451"/>
                    <a:pt x="18238" y="9035"/>
                    <a:pt x="22712" y="9035"/>
                  </a:cubicBezTo>
                  <a:cubicBezTo>
                    <a:pt x="23112" y="9035"/>
                    <a:pt x="23853" y="9035"/>
                    <a:pt x="24253" y="9149"/>
                  </a:cubicBezTo>
                  <a:cubicBezTo>
                    <a:pt x="30292" y="8634"/>
                    <a:pt x="38221" y="8446"/>
                    <a:pt x="42621" y="8446"/>
                  </a:cubicBezTo>
                  <a:cubicBezTo>
                    <a:pt x="44313" y="8446"/>
                    <a:pt x="45483" y="8474"/>
                    <a:pt x="45823" y="8522"/>
                  </a:cubicBezTo>
                  <a:cubicBezTo>
                    <a:pt x="46957" y="8105"/>
                    <a:pt x="50155" y="7978"/>
                    <a:pt x="53777" y="7978"/>
                  </a:cubicBezTo>
                  <a:cubicBezTo>
                    <a:pt x="59549" y="7978"/>
                    <a:pt x="66401" y="8302"/>
                    <a:pt x="67695" y="8302"/>
                  </a:cubicBezTo>
                  <a:cubicBezTo>
                    <a:pt x="67816" y="8302"/>
                    <a:pt x="67889" y="8300"/>
                    <a:pt x="67907" y="8293"/>
                  </a:cubicBezTo>
                  <a:cubicBezTo>
                    <a:pt x="68168" y="8232"/>
                    <a:pt x="68708" y="8206"/>
                    <a:pt x="69348" y="8206"/>
                  </a:cubicBezTo>
                  <a:cubicBezTo>
                    <a:pt x="70805" y="8206"/>
                    <a:pt x="72780" y="8343"/>
                    <a:pt x="73157" y="8522"/>
                  </a:cubicBezTo>
                  <a:cubicBezTo>
                    <a:pt x="73557" y="8717"/>
                    <a:pt x="74044" y="8777"/>
                    <a:pt x="74540" y="8777"/>
                  </a:cubicBezTo>
                  <a:cubicBezTo>
                    <a:pt x="75320" y="8777"/>
                    <a:pt x="76124" y="8629"/>
                    <a:pt x="76657" y="8629"/>
                  </a:cubicBezTo>
                  <a:cubicBezTo>
                    <a:pt x="76873" y="8629"/>
                    <a:pt x="77044" y="8653"/>
                    <a:pt x="77152" y="8721"/>
                  </a:cubicBezTo>
                  <a:cubicBezTo>
                    <a:pt x="81645" y="8450"/>
                    <a:pt x="81859" y="8415"/>
                    <a:pt x="82116" y="8415"/>
                  </a:cubicBezTo>
                  <a:cubicBezTo>
                    <a:pt x="82208" y="8415"/>
                    <a:pt x="82305" y="8419"/>
                    <a:pt x="82605" y="8419"/>
                  </a:cubicBezTo>
                  <a:cubicBezTo>
                    <a:pt x="83144" y="8419"/>
                    <a:pt x="84339" y="8404"/>
                    <a:pt x="87338" y="8322"/>
                  </a:cubicBezTo>
                  <a:cubicBezTo>
                    <a:pt x="87965" y="8322"/>
                    <a:pt x="88622" y="8293"/>
                    <a:pt x="89306" y="8265"/>
                  </a:cubicBezTo>
                  <a:cubicBezTo>
                    <a:pt x="90676" y="8179"/>
                    <a:pt x="92102" y="8094"/>
                    <a:pt x="93529" y="7979"/>
                  </a:cubicBezTo>
                  <a:cubicBezTo>
                    <a:pt x="98294" y="7580"/>
                    <a:pt x="97524" y="7609"/>
                    <a:pt x="103801" y="7123"/>
                  </a:cubicBezTo>
                  <a:cubicBezTo>
                    <a:pt x="105826" y="6952"/>
                    <a:pt x="107595" y="6296"/>
                    <a:pt x="111961" y="6296"/>
                  </a:cubicBezTo>
                  <a:cubicBezTo>
                    <a:pt x="112931" y="6296"/>
                    <a:pt x="113825" y="6347"/>
                    <a:pt x="114533" y="6347"/>
                  </a:cubicBezTo>
                  <a:cubicBezTo>
                    <a:pt x="114887" y="6347"/>
                    <a:pt x="115195" y="6334"/>
                    <a:pt x="115442" y="6296"/>
                  </a:cubicBezTo>
                  <a:cubicBezTo>
                    <a:pt x="115870" y="6239"/>
                    <a:pt x="116127" y="6125"/>
                    <a:pt x="116868" y="5041"/>
                  </a:cubicBezTo>
                  <a:cubicBezTo>
                    <a:pt x="117724" y="3842"/>
                    <a:pt x="119351" y="1588"/>
                    <a:pt x="119151" y="846"/>
                  </a:cubicBezTo>
                  <a:cubicBezTo>
                    <a:pt x="119094" y="675"/>
                    <a:pt x="117496" y="304"/>
                    <a:pt x="117296" y="276"/>
                  </a:cubicBezTo>
                  <a:cubicBezTo>
                    <a:pt x="116233" y="74"/>
                    <a:pt x="115075" y="0"/>
                    <a:pt x="113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 rot="5400000">
              <a:off x="1924073" y="2555727"/>
              <a:ext cx="3581804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 rot="-5400000">
              <a:off x="-1221171" y="2607829"/>
              <a:ext cx="3666692" cy="201500"/>
            </a:xfrm>
            <a:custGeom>
              <a:avLst/>
              <a:gdLst/>
              <a:ahLst/>
              <a:cxnLst/>
              <a:rect l="l" t="t" r="r" b="b"/>
              <a:pathLst>
                <a:path w="135728" h="8060" extrusionOk="0">
                  <a:moveTo>
                    <a:pt x="90622" y="0"/>
                  </a:moveTo>
                  <a:cubicBezTo>
                    <a:pt x="89853" y="0"/>
                    <a:pt x="89036" y="43"/>
                    <a:pt x="87765" y="122"/>
                  </a:cubicBezTo>
                  <a:cubicBezTo>
                    <a:pt x="86877" y="181"/>
                    <a:pt x="85558" y="200"/>
                    <a:pt x="84011" y="200"/>
                  </a:cubicBezTo>
                  <a:cubicBezTo>
                    <a:pt x="81280" y="200"/>
                    <a:pt x="77841" y="141"/>
                    <a:pt x="74824" y="141"/>
                  </a:cubicBezTo>
                  <a:cubicBezTo>
                    <a:pt x="72963" y="141"/>
                    <a:pt x="71263" y="164"/>
                    <a:pt x="69990" y="236"/>
                  </a:cubicBezTo>
                  <a:cubicBezTo>
                    <a:pt x="69680" y="253"/>
                    <a:pt x="69446" y="260"/>
                    <a:pt x="69266" y="260"/>
                  </a:cubicBezTo>
                  <a:cubicBezTo>
                    <a:pt x="68299" y="260"/>
                    <a:pt x="68904" y="59"/>
                    <a:pt x="67849" y="59"/>
                  </a:cubicBezTo>
                  <a:cubicBezTo>
                    <a:pt x="67743" y="59"/>
                    <a:pt x="67621" y="61"/>
                    <a:pt x="67479" y="65"/>
                  </a:cubicBezTo>
                  <a:cubicBezTo>
                    <a:pt x="55923" y="179"/>
                    <a:pt x="35123" y="636"/>
                    <a:pt x="34952" y="636"/>
                  </a:cubicBezTo>
                  <a:cubicBezTo>
                    <a:pt x="33546" y="659"/>
                    <a:pt x="32340" y="673"/>
                    <a:pt x="31400" y="673"/>
                  </a:cubicBezTo>
                  <a:cubicBezTo>
                    <a:pt x="30070" y="673"/>
                    <a:pt x="29272" y="645"/>
                    <a:pt x="29189" y="579"/>
                  </a:cubicBezTo>
                  <a:cubicBezTo>
                    <a:pt x="29169" y="555"/>
                    <a:pt x="29135" y="545"/>
                    <a:pt x="29091" y="545"/>
                  </a:cubicBezTo>
                  <a:cubicBezTo>
                    <a:pt x="28857" y="545"/>
                    <a:pt x="28327" y="831"/>
                    <a:pt x="28028" y="831"/>
                  </a:cubicBezTo>
                  <a:cubicBezTo>
                    <a:pt x="27980" y="831"/>
                    <a:pt x="27938" y="824"/>
                    <a:pt x="27905" y="807"/>
                  </a:cubicBezTo>
                  <a:cubicBezTo>
                    <a:pt x="11841" y="1492"/>
                    <a:pt x="12155" y="1492"/>
                    <a:pt x="9073" y="1606"/>
                  </a:cubicBezTo>
                  <a:cubicBezTo>
                    <a:pt x="7383" y="1670"/>
                    <a:pt x="6029" y="1702"/>
                    <a:pt x="5278" y="1702"/>
                  </a:cubicBezTo>
                  <a:cubicBezTo>
                    <a:pt x="5027" y="1702"/>
                    <a:pt x="4843" y="1699"/>
                    <a:pt x="4736" y="1691"/>
                  </a:cubicBezTo>
                  <a:cubicBezTo>
                    <a:pt x="4452" y="1668"/>
                    <a:pt x="4211" y="1655"/>
                    <a:pt x="4003" y="1655"/>
                  </a:cubicBezTo>
                  <a:cubicBezTo>
                    <a:pt x="3461" y="1655"/>
                    <a:pt x="3142" y="1742"/>
                    <a:pt x="2853" y="1948"/>
                  </a:cubicBezTo>
                  <a:cubicBezTo>
                    <a:pt x="1741" y="2747"/>
                    <a:pt x="0" y="7797"/>
                    <a:pt x="1227" y="8054"/>
                  </a:cubicBezTo>
                  <a:cubicBezTo>
                    <a:pt x="1273" y="8058"/>
                    <a:pt x="1341" y="8060"/>
                    <a:pt x="1429" y="8060"/>
                  </a:cubicBezTo>
                  <a:cubicBezTo>
                    <a:pt x="2000" y="8060"/>
                    <a:pt x="3425" y="7985"/>
                    <a:pt x="5279" y="7911"/>
                  </a:cubicBezTo>
                  <a:cubicBezTo>
                    <a:pt x="6363" y="7883"/>
                    <a:pt x="7561" y="7797"/>
                    <a:pt x="8874" y="7712"/>
                  </a:cubicBezTo>
                  <a:cubicBezTo>
                    <a:pt x="10569" y="7648"/>
                    <a:pt x="17896" y="7254"/>
                    <a:pt x="22421" y="7254"/>
                  </a:cubicBezTo>
                  <a:cubicBezTo>
                    <a:pt x="23989" y="7254"/>
                    <a:pt x="25221" y="7301"/>
                    <a:pt x="25765" y="7426"/>
                  </a:cubicBezTo>
                  <a:cubicBezTo>
                    <a:pt x="27318" y="7357"/>
                    <a:pt x="39590" y="6534"/>
                    <a:pt x="46723" y="6534"/>
                  </a:cubicBezTo>
                  <a:cubicBezTo>
                    <a:pt x="48369" y="6534"/>
                    <a:pt x="49741" y="6578"/>
                    <a:pt x="50645" y="6684"/>
                  </a:cubicBezTo>
                  <a:cubicBezTo>
                    <a:pt x="51700" y="6401"/>
                    <a:pt x="56886" y="6281"/>
                    <a:pt x="62373" y="6281"/>
                  </a:cubicBezTo>
                  <a:cubicBezTo>
                    <a:pt x="62970" y="6281"/>
                    <a:pt x="63570" y="6282"/>
                    <a:pt x="64169" y="6285"/>
                  </a:cubicBezTo>
                  <a:cubicBezTo>
                    <a:pt x="68420" y="6325"/>
                    <a:pt x="72560" y="6378"/>
                    <a:pt x="74827" y="6378"/>
                  </a:cubicBezTo>
                  <a:cubicBezTo>
                    <a:pt x="75817" y="6378"/>
                    <a:pt x="76450" y="6368"/>
                    <a:pt x="76581" y="6342"/>
                  </a:cubicBezTo>
                  <a:cubicBezTo>
                    <a:pt x="77025" y="6228"/>
                    <a:pt x="78154" y="6176"/>
                    <a:pt x="79322" y="6176"/>
                  </a:cubicBezTo>
                  <a:cubicBezTo>
                    <a:pt x="80778" y="6176"/>
                    <a:pt x="82297" y="6257"/>
                    <a:pt x="82629" y="6399"/>
                  </a:cubicBezTo>
                  <a:cubicBezTo>
                    <a:pt x="83067" y="6564"/>
                    <a:pt x="83583" y="6617"/>
                    <a:pt x="84112" y="6617"/>
                  </a:cubicBezTo>
                  <a:cubicBezTo>
                    <a:pt x="85052" y="6617"/>
                    <a:pt x="86032" y="6450"/>
                    <a:pt x="86678" y="6450"/>
                  </a:cubicBezTo>
                  <a:cubicBezTo>
                    <a:pt x="86925" y="6450"/>
                    <a:pt x="87123" y="6475"/>
                    <a:pt x="87252" y="6542"/>
                  </a:cubicBezTo>
                  <a:cubicBezTo>
                    <a:pt x="89752" y="6409"/>
                    <a:pt x="90607" y="6285"/>
                    <a:pt x="94149" y="6285"/>
                  </a:cubicBezTo>
                  <a:cubicBezTo>
                    <a:pt x="97480" y="6285"/>
                    <a:pt x="103187" y="6395"/>
                    <a:pt x="114871" y="6713"/>
                  </a:cubicBezTo>
                  <a:cubicBezTo>
                    <a:pt x="116816" y="6767"/>
                    <a:pt x="118094" y="6783"/>
                    <a:pt x="119020" y="6783"/>
                  </a:cubicBezTo>
                  <a:cubicBezTo>
                    <a:pt x="120298" y="6783"/>
                    <a:pt x="120904" y="6753"/>
                    <a:pt x="121664" y="6753"/>
                  </a:cubicBezTo>
                  <a:cubicBezTo>
                    <a:pt x="122680" y="6753"/>
                    <a:pt x="123972" y="6806"/>
                    <a:pt x="127511" y="7055"/>
                  </a:cubicBezTo>
                  <a:cubicBezTo>
                    <a:pt x="128749" y="7137"/>
                    <a:pt x="129857" y="7206"/>
                    <a:pt x="130752" y="7206"/>
                  </a:cubicBezTo>
                  <a:cubicBezTo>
                    <a:pt x="131734" y="7206"/>
                    <a:pt x="132459" y="7123"/>
                    <a:pt x="132817" y="6884"/>
                  </a:cubicBezTo>
                  <a:cubicBezTo>
                    <a:pt x="134101" y="5943"/>
                    <a:pt x="135728" y="2091"/>
                    <a:pt x="135271" y="1121"/>
                  </a:cubicBezTo>
                  <a:cubicBezTo>
                    <a:pt x="135177" y="914"/>
                    <a:pt x="130495" y="831"/>
                    <a:pt x="127152" y="831"/>
                  </a:cubicBezTo>
                  <a:cubicBezTo>
                    <a:pt x="125418" y="831"/>
                    <a:pt x="124044" y="853"/>
                    <a:pt x="123858" y="892"/>
                  </a:cubicBezTo>
                  <a:cubicBezTo>
                    <a:pt x="123782" y="908"/>
                    <a:pt x="123703" y="915"/>
                    <a:pt x="123628" y="915"/>
                  </a:cubicBezTo>
                  <a:cubicBezTo>
                    <a:pt x="123421" y="915"/>
                    <a:pt x="123236" y="862"/>
                    <a:pt x="123174" y="778"/>
                  </a:cubicBezTo>
                  <a:cubicBezTo>
                    <a:pt x="123145" y="778"/>
                    <a:pt x="123002" y="778"/>
                    <a:pt x="122717" y="750"/>
                  </a:cubicBezTo>
                  <a:cubicBezTo>
                    <a:pt x="120748" y="607"/>
                    <a:pt x="113787" y="322"/>
                    <a:pt x="113473" y="265"/>
                  </a:cubicBezTo>
                  <a:cubicBezTo>
                    <a:pt x="113187" y="236"/>
                    <a:pt x="113073" y="236"/>
                    <a:pt x="113073" y="236"/>
                  </a:cubicBezTo>
                  <a:cubicBezTo>
                    <a:pt x="113073" y="167"/>
                    <a:pt x="112948" y="129"/>
                    <a:pt x="112766" y="129"/>
                  </a:cubicBezTo>
                  <a:cubicBezTo>
                    <a:pt x="112648" y="129"/>
                    <a:pt x="112506" y="145"/>
                    <a:pt x="112360" y="179"/>
                  </a:cubicBezTo>
                  <a:cubicBezTo>
                    <a:pt x="111532" y="350"/>
                    <a:pt x="107538" y="350"/>
                    <a:pt x="103429" y="350"/>
                  </a:cubicBezTo>
                  <a:cubicBezTo>
                    <a:pt x="99321" y="350"/>
                    <a:pt x="95098" y="265"/>
                    <a:pt x="93728" y="179"/>
                  </a:cubicBezTo>
                  <a:cubicBezTo>
                    <a:pt x="92337" y="57"/>
                    <a:pt x="91511" y="0"/>
                    <a:pt x="90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" name="Google Shape;852;p41"/>
          <p:cNvGrpSpPr/>
          <p:nvPr/>
        </p:nvGrpSpPr>
        <p:grpSpPr>
          <a:xfrm>
            <a:off x="2896287" y="1163556"/>
            <a:ext cx="419934" cy="222729"/>
            <a:chOff x="2951412" y="1320981"/>
            <a:chExt cx="419934" cy="222729"/>
          </a:xfrm>
        </p:grpSpPr>
        <p:sp>
          <p:nvSpPr>
            <p:cNvPr id="853" name="Google Shape;853;p41"/>
            <p:cNvSpPr/>
            <p:nvPr/>
          </p:nvSpPr>
          <p:spPr>
            <a:xfrm rot="-1677089">
              <a:off x="2986451" y="1372774"/>
              <a:ext cx="64322" cy="165517"/>
            </a:xfrm>
            <a:custGeom>
              <a:avLst/>
              <a:gdLst/>
              <a:ahLst/>
              <a:cxnLst/>
              <a:rect l="l" t="t" r="r" b="b"/>
              <a:pathLst>
                <a:path w="2573" h="6621" extrusionOk="0">
                  <a:moveTo>
                    <a:pt x="1078" y="0"/>
                  </a:moveTo>
                  <a:cubicBezTo>
                    <a:pt x="591" y="0"/>
                    <a:pt x="90" y="310"/>
                    <a:pt x="60" y="930"/>
                  </a:cubicBezTo>
                  <a:cubicBezTo>
                    <a:pt x="1" y="2618"/>
                    <a:pt x="150" y="4276"/>
                    <a:pt x="523" y="5919"/>
                  </a:cubicBezTo>
                  <a:cubicBezTo>
                    <a:pt x="637" y="6408"/>
                    <a:pt x="1003" y="6621"/>
                    <a:pt x="1385" y="6621"/>
                  </a:cubicBezTo>
                  <a:cubicBezTo>
                    <a:pt x="1960" y="6621"/>
                    <a:pt x="2573" y="6140"/>
                    <a:pt x="2420" y="5396"/>
                  </a:cubicBezTo>
                  <a:cubicBezTo>
                    <a:pt x="2077" y="3917"/>
                    <a:pt x="1972" y="2454"/>
                    <a:pt x="2017" y="930"/>
                  </a:cubicBezTo>
                  <a:cubicBezTo>
                    <a:pt x="2039" y="310"/>
                    <a:pt x="1565" y="0"/>
                    <a:pt x="1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1"/>
            <p:cNvSpPr/>
            <p:nvPr/>
          </p:nvSpPr>
          <p:spPr>
            <a:xfrm>
              <a:off x="3128925" y="1320981"/>
              <a:ext cx="49325" cy="202772"/>
            </a:xfrm>
            <a:custGeom>
              <a:avLst/>
              <a:gdLst/>
              <a:ahLst/>
              <a:cxnLst/>
              <a:rect l="l" t="t" r="r" b="b"/>
              <a:pathLst>
                <a:path w="1973" h="5456" extrusionOk="0">
                  <a:moveTo>
                    <a:pt x="987" y="0"/>
                  </a:moveTo>
                  <a:cubicBezTo>
                    <a:pt x="494" y="0"/>
                    <a:pt x="1" y="314"/>
                    <a:pt x="1" y="941"/>
                  </a:cubicBezTo>
                  <a:lnTo>
                    <a:pt x="1" y="4526"/>
                  </a:lnTo>
                  <a:cubicBezTo>
                    <a:pt x="1" y="5146"/>
                    <a:pt x="494" y="5456"/>
                    <a:pt x="987" y="5456"/>
                  </a:cubicBezTo>
                  <a:cubicBezTo>
                    <a:pt x="1479" y="5456"/>
                    <a:pt x="1972" y="5146"/>
                    <a:pt x="1972" y="4526"/>
                  </a:cubicBezTo>
                  <a:lnTo>
                    <a:pt x="1972" y="941"/>
                  </a:lnTo>
                  <a:cubicBezTo>
                    <a:pt x="1972" y="314"/>
                    <a:pt x="1479" y="0"/>
                    <a:pt x="9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1"/>
            <p:cNvSpPr/>
            <p:nvPr/>
          </p:nvSpPr>
          <p:spPr>
            <a:xfrm rot="2324420">
              <a:off x="3263449" y="1376738"/>
              <a:ext cx="65826" cy="157602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41"/>
          <p:cNvGrpSpPr/>
          <p:nvPr/>
        </p:nvGrpSpPr>
        <p:grpSpPr>
          <a:xfrm>
            <a:off x="2531125" y="2709726"/>
            <a:ext cx="725598" cy="409035"/>
            <a:chOff x="2531125" y="2862126"/>
            <a:chExt cx="725598" cy="409035"/>
          </a:xfrm>
        </p:grpSpPr>
        <p:grpSp>
          <p:nvGrpSpPr>
            <p:cNvPr id="857" name="Google Shape;857;p41"/>
            <p:cNvGrpSpPr/>
            <p:nvPr/>
          </p:nvGrpSpPr>
          <p:grpSpPr>
            <a:xfrm rot="5538887">
              <a:off x="2677094" y="2736783"/>
              <a:ext cx="382703" cy="659721"/>
              <a:chOff x="6931608" y="2437608"/>
              <a:chExt cx="241897" cy="416966"/>
            </a:xfrm>
          </p:grpSpPr>
          <p:sp>
            <p:nvSpPr>
              <p:cNvPr id="858" name="Google Shape;858;p41"/>
              <p:cNvSpPr/>
              <p:nvPr/>
            </p:nvSpPr>
            <p:spPr>
              <a:xfrm>
                <a:off x="6945512" y="2775081"/>
                <a:ext cx="105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1688" extrusionOk="0">
                    <a:moveTo>
                      <a:pt x="1373" y="0"/>
                    </a:moveTo>
                    <a:cubicBezTo>
                      <a:pt x="1108" y="0"/>
                      <a:pt x="840" y="20"/>
                      <a:pt x="568" y="59"/>
                    </a:cubicBezTo>
                    <a:cubicBezTo>
                      <a:pt x="195" y="118"/>
                      <a:pt x="1" y="567"/>
                      <a:pt x="90" y="865"/>
                    </a:cubicBezTo>
                    <a:cubicBezTo>
                      <a:pt x="179" y="1182"/>
                      <a:pt x="462" y="1327"/>
                      <a:pt x="764" y="1327"/>
                    </a:cubicBezTo>
                    <a:cubicBezTo>
                      <a:pt x="818" y="1327"/>
                      <a:pt x="873" y="1322"/>
                      <a:pt x="927" y="1313"/>
                    </a:cubicBezTo>
                    <a:cubicBezTo>
                      <a:pt x="1080" y="1292"/>
                      <a:pt x="1235" y="1282"/>
                      <a:pt x="1389" y="1282"/>
                    </a:cubicBezTo>
                    <a:cubicBezTo>
                      <a:pt x="1899" y="1282"/>
                      <a:pt x="2410" y="1394"/>
                      <a:pt x="2868" y="1612"/>
                    </a:cubicBezTo>
                    <a:cubicBezTo>
                      <a:pt x="2979" y="1664"/>
                      <a:pt x="3088" y="1687"/>
                      <a:pt x="3190" y="1687"/>
                    </a:cubicBezTo>
                    <a:cubicBezTo>
                      <a:pt x="3823" y="1687"/>
                      <a:pt x="4237" y="813"/>
                      <a:pt x="3556" y="492"/>
                    </a:cubicBezTo>
                    <a:cubicBezTo>
                      <a:pt x="2859" y="160"/>
                      <a:pt x="2129" y="0"/>
                      <a:pt x="1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1"/>
              <p:cNvSpPr/>
              <p:nvPr/>
            </p:nvSpPr>
            <p:spPr>
              <a:xfrm>
                <a:off x="6931608" y="2822129"/>
                <a:ext cx="90878" cy="32445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1680" extrusionOk="0">
                    <a:moveTo>
                      <a:pt x="1953" y="0"/>
                    </a:moveTo>
                    <a:cubicBezTo>
                      <a:pt x="1579" y="0"/>
                      <a:pt x="1200" y="38"/>
                      <a:pt x="812" y="116"/>
                    </a:cubicBezTo>
                    <a:cubicBezTo>
                      <a:pt x="0" y="298"/>
                      <a:pt x="278" y="1386"/>
                      <a:pt x="1017" y="1386"/>
                    </a:cubicBezTo>
                    <a:cubicBezTo>
                      <a:pt x="1066" y="1386"/>
                      <a:pt x="1118" y="1381"/>
                      <a:pt x="1171" y="1371"/>
                    </a:cubicBezTo>
                    <a:cubicBezTo>
                      <a:pt x="1437" y="1321"/>
                      <a:pt x="1704" y="1296"/>
                      <a:pt x="1970" y="1296"/>
                    </a:cubicBezTo>
                    <a:cubicBezTo>
                      <a:pt x="2511" y="1296"/>
                      <a:pt x="3045" y="1399"/>
                      <a:pt x="3546" y="1610"/>
                    </a:cubicBezTo>
                    <a:cubicBezTo>
                      <a:pt x="3651" y="1658"/>
                      <a:pt x="3754" y="1679"/>
                      <a:pt x="3853" y="1679"/>
                    </a:cubicBezTo>
                    <a:cubicBezTo>
                      <a:pt x="4488" y="1679"/>
                      <a:pt x="4930" y="799"/>
                      <a:pt x="4233" y="489"/>
                    </a:cubicBezTo>
                    <a:cubicBezTo>
                      <a:pt x="3486" y="166"/>
                      <a:pt x="2732" y="0"/>
                      <a:pt x="1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1"/>
              <p:cNvSpPr/>
              <p:nvPr/>
            </p:nvSpPr>
            <p:spPr>
              <a:xfrm>
                <a:off x="7053679" y="2437608"/>
                <a:ext cx="119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1658" extrusionOk="0">
                    <a:moveTo>
                      <a:pt x="3950" y="0"/>
                    </a:moveTo>
                    <a:cubicBezTo>
                      <a:pt x="3876" y="0"/>
                      <a:pt x="3797" y="14"/>
                      <a:pt x="3712" y="46"/>
                    </a:cubicBezTo>
                    <a:cubicBezTo>
                      <a:pt x="3161" y="256"/>
                      <a:pt x="2591" y="365"/>
                      <a:pt x="2014" y="365"/>
                    </a:cubicBezTo>
                    <a:cubicBezTo>
                      <a:pt x="1730" y="365"/>
                      <a:pt x="1444" y="339"/>
                      <a:pt x="1158" y="285"/>
                    </a:cubicBezTo>
                    <a:cubicBezTo>
                      <a:pt x="1107" y="275"/>
                      <a:pt x="1057" y="270"/>
                      <a:pt x="1010" y="270"/>
                    </a:cubicBezTo>
                    <a:cubicBezTo>
                      <a:pt x="280" y="270"/>
                      <a:pt x="0" y="1385"/>
                      <a:pt x="799" y="1539"/>
                    </a:cubicBezTo>
                    <a:cubicBezTo>
                      <a:pt x="1212" y="1617"/>
                      <a:pt x="1627" y="1658"/>
                      <a:pt x="2039" y="1658"/>
                    </a:cubicBezTo>
                    <a:cubicBezTo>
                      <a:pt x="2731" y="1658"/>
                      <a:pt x="3415" y="1544"/>
                      <a:pt x="4070" y="1300"/>
                    </a:cubicBezTo>
                    <a:cubicBezTo>
                      <a:pt x="4792" y="1033"/>
                      <a:pt x="4581" y="0"/>
                      <a:pt x="39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1" name="Google Shape;861;p41"/>
            <p:cNvSpPr/>
            <p:nvPr/>
          </p:nvSpPr>
          <p:spPr>
            <a:xfrm rot="5538896">
              <a:off x="3165240" y="3142243"/>
              <a:ext cx="132011" cy="45661"/>
            </a:xfrm>
            <a:custGeom>
              <a:avLst/>
              <a:gdLst/>
              <a:ahLst/>
              <a:cxnLst/>
              <a:rect l="l" t="t" r="r" b="b"/>
              <a:pathLst>
                <a:path w="4793" h="1658" extrusionOk="0">
                  <a:moveTo>
                    <a:pt x="3950" y="0"/>
                  </a:moveTo>
                  <a:cubicBezTo>
                    <a:pt x="3876" y="0"/>
                    <a:pt x="3797" y="14"/>
                    <a:pt x="3712" y="46"/>
                  </a:cubicBezTo>
                  <a:cubicBezTo>
                    <a:pt x="3161" y="256"/>
                    <a:pt x="2591" y="365"/>
                    <a:pt x="2014" y="365"/>
                  </a:cubicBezTo>
                  <a:cubicBezTo>
                    <a:pt x="1730" y="365"/>
                    <a:pt x="1444" y="339"/>
                    <a:pt x="1158" y="285"/>
                  </a:cubicBezTo>
                  <a:cubicBezTo>
                    <a:pt x="1107" y="275"/>
                    <a:pt x="1057" y="270"/>
                    <a:pt x="1010" y="270"/>
                  </a:cubicBezTo>
                  <a:cubicBezTo>
                    <a:pt x="280" y="270"/>
                    <a:pt x="0" y="1385"/>
                    <a:pt x="799" y="1539"/>
                  </a:cubicBezTo>
                  <a:cubicBezTo>
                    <a:pt x="1212" y="1617"/>
                    <a:pt x="1627" y="1658"/>
                    <a:pt x="2039" y="1658"/>
                  </a:cubicBezTo>
                  <a:cubicBezTo>
                    <a:pt x="2731" y="1658"/>
                    <a:pt x="3415" y="1544"/>
                    <a:pt x="4070" y="1300"/>
                  </a:cubicBezTo>
                  <a:cubicBezTo>
                    <a:pt x="4792" y="1033"/>
                    <a:pt x="4581" y="0"/>
                    <a:pt x="3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41"/>
          <p:cNvSpPr/>
          <p:nvPr/>
        </p:nvSpPr>
        <p:spPr>
          <a:xfrm>
            <a:off x="8749688" y="13718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4" name="Picture 2" descr="Simple Past | Captain English">
            <a:extLst>
              <a:ext uri="{FF2B5EF4-FFF2-40B4-BE49-F238E27FC236}">
                <a16:creationId xmlns:a16="http://schemas.microsoft.com/office/drawing/2014/main" id="{9EF18687-22CB-4C62-B4CF-FC4B7D42E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418362"/>
            <a:ext cx="3258446" cy="217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oogle Shape;873;p42">
            <a:extLst>
              <a:ext uri="{FF2B5EF4-FFF2-40B4-BE49-F238E27FC236}">
                <a16:creationId xmlns:a16="http://schemas.microsoft.com/office/drawing/2014/main" id="{45A54F50-1023-4157-95EF-E29A1A1C039E}"/>
              </a:ext>
            </a:extLst>
          </p:cNvPr>
          <p:cNvGrpSpPr/>
          <p:nvPr/>
        </p:nvGrpSpPr>
        <p:grpSpPr>
          <a:xfrm rot="7161790">
            <a:off x="3736040" y="3502772"/>
            <a:ext cx="582690" cy="371126"/>
            <a:chOff x="1848388" y="1192013"/>
            <a:chExt cx="533418" cy="227983"/>
          </a:xfrm>
        </p:grpSpPr>
        <p:sp>
          <p:nvSpPr>
            <p:cNvPr id="28" name="Google Shape;874;p42">
              <a:extLst>
                <a:ext uri="{FF2B5EF4-FFF2-40B4-BE49-F238E27FC236}">
                  <a16:creationId xmlns:a16="http://schemas.microsoft.com/office/drawing/2014/main" id="{5C9F0884-AC5A-4058-B7C3-BBAC95ED3ED9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5;p42">
              <a:extLst>
                <a:ext uri="{FF2B5EF4-FFF2-40B4-BE49-F238E27FC236}">
                  <a16:creationId xmlns:a16="http://schemas.microsoft.com/office/drawing/2014/main" id="{AFDCAAFA-1E87-41D0-8348-49725F2536BE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6;p42">
              <a:extLst>
                <a:ext uri="{FF2B5EF4-FFF2-40B4-BE49-F238E27FC236}">
                  <a16:creationId xmlns:a16="http://schemas.microsoft.com/office/drawing/2014/main" id="{7FC96C8F-235A-4336-9928-84111E52173B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873;p42">
            <a:extLst>
              <a:ext uri="{FF2B5EF4-FFF2-40B4-BE49-F238E27FC236}">
                <a16:creationId xmlns:a16="http://schemas.microsoft.com/office/drawing/2014/main" id="{BCE61934-BB3E-4F53-8729-AEC3619D69DD}"/>
              </a:ext>
            </a:extLst>
          </p:cNvPr>
          <p:cNvGrpSpPr/>
          <p:nvPr/>
        </p:nvGrpSpPr>
        <p:grpSpPr>
          <a:xfrm rot="19577579">
            <a:off x="463656" y="849365"/>
            <a:ext cx="582690" cy="371126"/>
            <a:chOff x="1848388" y="1192013"/>
            <a:chExt cx="533418" cy="227983"/>
          </a:xfrm>
        </p:grpSpPr>
        <p:sp>
          <p:nvSpPr>
            <p:cNvPr id="32" name="Google Shape;874;p42">
              <a:extLst>
                <a:ext uri="{FF2B5EF4-FFF2-40B4-BE49-F238E27FC236}">
                  <a16:creationId xmlns:a16="http://schemas.microsoft.com/office/drawing/2014/main" id="{19F37E1A-32AC-4EF3-9601-482607F26DB6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5;p42">
              <a:extLst>
                <a:ext uri="{FF2B5EF4-FFF2-40B4-BE49-F238E27FC236}">
                  <a16:creationId xmlns:a16="http://schemas.microsoft.com/office/drawing/2014/main" id="{3F6340A0-CE4B-41B9-89C2-805CDC08EB1E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76;p42">
              <a:extLst>
                <a:ext uri="{FF2B5EF4-FFF2-40B4-BE49-F238E27FC236}">
                  <a16:creationId xmlns:a16="http://schemas.microsoft.com/office/drawing/2014/main" id="{A9C0B93F-E5D4-4704-B4C5-665E7248D576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64"/>
          <p:cNvSpPr/>
          <p:nvPr/>
        </p:nvSpPr>
        <p:spPr>
          <a:xfrm rot="-5400000">
            <a:off x="8281639" y="3564536"/>
            <a:ext cx="978543" cy="4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9" name="Google Shape;2729;p64"/>
          <p:cNvGrpSpPr/>
          <p:nvPr/>
        </p:nvGrpSpPr>
        <p:grpSpPr>
          <a:xfrm rot="-10132663">
            <a:off x="8644182" y="3924446"/>
            <a:ext cx="253457" cy="288618"/>
            <a:chOff x="4670703" y="657266"/>
            <a:chExt cx="253461" cy="288623"/>
          </a:xfrm>
        </p:grpSpPr>
        <p:sp>
          <p:nvSpPr>
            <p:cNvPr id="2730" name="Google Shape;2730;p6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2" name="Google Shape;2742;p64"/>
          <p:cNvGrpSpPr/>
          <p:nvPr/>
        </p:nvGrpSpPr>
        <p:grpSpPr>
          <a:xfrm>
            <a:off x="8083919" y="1134038"/>
            <a:ext cx="804971" cy="1832117"/>
            <a:chOff x="5308459" y="1898846"/>
            <a:chExt cx="804971" cy="1832117"/>
          </a:xfrm>
        </p:grpSpPr>
        <p:sp>
          <p:nvSpPr>
            <p:cNvPr id="2743" name="Google Shape;2743;p64"/>
            <p:cNvSpPr/>
            <p:nvPr/>
          </p:nvSpPr>
          <p:spPr>
            <a:xfrm>
              <a:off x="5509859" y="3633912"/>
              <a:ext cx="284030" cy="97050"/>
            </a:xfrm>
            <a:custGeom>
              <a:avLst/>
              <a:gdLst/>
              <a:ahLst/>
              <a:cxnLst/>
              <a:rect l="l" t="t" r="r" b="b"/>
              <a:pathLst>
                <a:path w="3032" h="1036" extrusionOk="0">
                  <a:moveTo>
                    <a:pt x="998" y="259"/>
                  </a:moveTo>
                  <a:cubicBezTo>
                    <a:pt x="1553" y="296"/>
                    <a:pt x="2144" y="296"/>
                    <a:pt x="2699" y="370"/>
                  </a:cubicBezTo>
                  <a:cubicBezTo>
                    <a:pt x="2699" y="481"/>
                    <a:pt x="2662" y="555"/>
                    <a:pt x="2588" y="703"/>
                  </a:cubicBezTo>
                  <a:lnTo>
                    <a:pt x="518" y="703"/>
                  </a:lnTo>
                  <a:cubicBezTo>
                    <a:pt x="481" y="518"/>
                    <a:pt x="370" y="296"/>
                    <a:pt x="629" y="296"/>
                  </a:cubicBezTo>
                  <a:cubicBezTo>
                    <a:pt x="813" y="296"/>
                    <a:pt x="850" y="296"/>
                    <a:pt x="998" y="259"/>
                  </a:cubicBezTo>
                  <a:close/>
                  <a:moveTo>
                    <a:pt x="924" y="1"/>
                  </a:moveTo>
                  <a:cubicBezTo>
                    <a:pt x="832" y="19"/>
                    <a:pt x="756" y="24"/>
                    <a:pt x="688" y="24"/>
                  </a:cubicBezTo>
                  <a:cubicBezTo>
                    <a:pt x="620" y="24"/>
                    <a:pt x="562" y="19"/>
                    <a:pt x="504" y="19"/>
                  </a:cubicBezTo>
                  <a:cubicBezTo>
                    <a:pt x="388" y="19"/>
                    <a:pt x="277" y="38"/>
                    <a:pt x="111" y="149"/>
                  </a:cubicBezTo>
                  <a:cubicBezTo>
                    <a:pt x="74" y="185"/>
                    <a:pt x="0" y="259"/>
                    <a:pt x="0" y="296"/>
                  </a:cubicBezTo>
                  <a:cubicBezTo>
                    <a:pt x="74" y="481"/>
                    <a:pt x="148" y="666"/>
                    <a:pt x="148" y="888"/>
                  </a:cubicBezTo>
                  <a:cubicBezTo>
                    <a:pt x="148" y="999"/>
                    <a:pt x="259" y="1036"/>
                    <a:pt x="333" y="1036"/>
                  </a:cubicBezTo>
                  <a:lnTo>
                    <a:pt x="2625" y="1036"/>
                  </a:lnTo>
                  <a:cubicBezTo>
                    <a:pt x="2736" y="1036"/>
                    <a:pt x="2773" y="999"/>
                    <a:pt x="2773" y="888"/>
                  </a:cubicBezTo>
                  <a:cubicBezTo>
                    <a:pt x="2810" y="703"/>
                    <a:pt x="2921" y="518"/>
                    <a:pt x="2921" y="296"/>
                  </a:cubicBezTo>
                  <a:cubicBezTo>
                    <a:pt x="3032" y="259"/>
                    <a:pt x="2958" y="149"/>
                    <a:pt x="2884" y="149"/>
                  </a:cubicBezTo>
                  <a:cubicBezTo>
                    <a:pt x="2292" y="75"/>
                    <a:pt x="1627" y="1"/>
                    <a:pt x="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4"/>
            <p:cNvSpPr/>
            <p:nvPr/>
          </p:nvSpPr>
          <p:spPr>
            <a:xfrm>
              <a:off x="5308459" y="1898846"/>
              <a:ext cx="723752" cy="962162"/>
            </a:xfrm>
            <a:custGeom>
              <a:avLst/>
              <a:gdLst/>
              <a:ahLst/>
              <a:cxnLst/>
              <a:rect l="l" t="t" r="r" b="b"/>
              <a:pathLst>
                <a:path w="7726" h="10271" extrusionOk="0">
                  <a:moveTo>
                    <a:pt x="7612" y="1"/>
                  </a:moveTo>
                  <a:cubicBezTo>
                    <a:pt x="7587" y="1"/>
                    <a:pt x="7560" y="5"/>
                    <a:pt x="7532" y="14"/>
                  </a:cubicBezTo>
                  <a:cubicBezTo>
                    <a:pt x="4833" y="3268"/>
                    <a:pt x="2356" y="6706"/>
                    <a:pt x="27" y="10218"/>
                  </a:cubicBezTo>
                  <a:cubicBezTo>
                    <a:pt x="1" y="10244"/>
                    <a:pt x="30" y="10271"/>
                    <a:pt x="63" y="10271"/>
                  </a:cubicBezTo>
                  <a:cubicBezTo>
                    <a:pt x="76" y="10271"/>
                    <a:pt x="90" y="10266"/>
                    <a:pt x="101" y="10255"/>
                  </a:cubicBezTo>
                  <a:cubicBezTo>
                    <a:pt x="2800" y="6965"/>
                    <a:pt x="5018" y="3416"/>
                    <a:pt x="7643" y="125"/>
                  </a:cubicBezTo>
                  <a:cubicBezTo>
                    <a:pt x="7726" y="42"/>
                    <a:pt x="7684" y="1"/>
                    <a:pt x="7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4"/>
            <p:cNvSpPr/>
            <p:nvPr/>
          </p:nvSpPr>
          <p:spPr>
            <a:xfrm>
              <a:off x="5433050" y="2124327"/>
              <a:ext cx="680380" cy="871669"/>
            </a:xfrm>
            <a:custGeom>
              <a:avLst/>
              <a:gdLst/>
              <a:ahLst/>
              <a:cxnLst/>
              <a:rect l="l" t="t" r="r" b="b"/>
              <a:pathLst>
                <a:path w="7263" h="9305" extrusionOk="0">
                  <a:moveTo>
                    <a:pt x="7178" y="1"/>
                  </a:moveTo>
                  <a:cubicBezTo>
                    <a:pt x="7153" y="1"/>
                    <a:pt x="7123" y="14"/>
                    <a:pt x="7089" y="48"/>
                  </a:cubicBezTo>
                  <a:cubicBezTo>
                    <a:pt x="4575" y="2894"/>
                    <a:pt x="1987" y="5889"/>
                    <a:pt x="28" y="9216"/>
                  </a:cubicBezTo>
                  <a:cubicBezTo>
                    <a:pt x="1" y="9270"/>
                    <a:pt x="33" y="9305"/>
                    <a:pt x="81" y="9305"/>
                  </a:cubicBezTo>
                  <a:cubicBezTo>
                    <a:pt x="99" y="9305"/>
                    <a:pt x="119" y="9300"/>
                    <a:pt x="139" y="9290"/>
                  </a:cubicBezTo>
                  <a:cubicBezTo>
                    <a:pt x="2394" y="6148"/>
                    <a:pt x="4649" y="3042"/>
                    <a:pt x="7237" y="121"/>
                  </a:cubicBezTo>
                  <a:cubicBezTo>
                    <a:pt x="7263" y="70"/>
                    <a:pt x="7235" y="1"/>
                    <a:pt x="7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64"/>
            <p:cNvSpPr/>
            <p:nvPr/>
          </p:nvSpPr>
          <p:spPr>
            <a:xfrm>
              <a:off x="5557922" y="2402831"/>
              <a:ext cx="520847" cy="674478"/>
            </a:xfrm>
            <a:custGeom>
              <a:avLst/>
              <a:gdLst/>
              <a:ahLst/>
              <a:cxnLst/>
              <a:rect l="l" t="t" r="r" b="b"/>
              <a:pathLst>
                <a:path w="5560" h="7200" extrusionOk="0">
                  <a:moveTo>
                    <a:pt x="5513" y="1"/>
                  </a:moveTo>
                  <a:cubicBezTo>
                    <a:pt x="5505" y="1"/>
                    <a:pt x="5497" y="9"/>
                    <a:pt x="5497" y="32"/>
                  </a:cubicBezTo>
                  <a:cubicBezTo>
                    <a:pt x="3612" y="2324"/>
                    <a:pt x="1615" y="4580"/>
                    <a:pt x="26" y="7131"/>
                  </a:cubicBezTo>
                  <a:cubicBezTo>
                    <a:pt x="0" y="7156"/>
                    <a:pt x="45" y="7199"/>
                    <a:pt x="88" y="7199"/>
                  </a:cubicBezTo>
                  <a:cubicBezTo>
                    <a:pt x="107" y="7199"/>
                    <a:pt x="125" y="7190"/>
                    <a:pt x="137" y="7168"/>
                  </a:cubicBezTo>
                  <a:cubicBezTo>
                    <a:pt x="1837" y="4764"/>
                    <a:pt x="3686" y="2435"/>
                    <a:pt x="5534" y="69"/>
                  </a:cubicBezTo>
                  <a:cubicBezTo>
                    <a:pt x="5560" y="44"/>
                    <a:pt x="5533" y="1"/>
                    <a:pt x="5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64"/>
            <p:cNvSpPr/>
            <p:nvPr/>
          </p:nvSpPr>
          <p:spPr>
            <a:xfrm>
              <a:off x="5381246" y="2083671"/>
              <a:ext cx="381736" cy="434476"/>
            </a:xfrm>
            <a:custGeom>
              <a:avLst/>
              <a:gdLst/>
              <a:ahLst/>
              <a:cxnLst/>
              <a:rect l="l" t="t" r="r" b="b"/>
              <a:pathLst>
                <a:path w="4075" h="4638" extrusionOk="0">
                  <a:moveTo>
                    <a:pt x="4019" y="1"/>
                  </a:moveTo>
                  <a:cubicBezTo>
                    <a:pt x="3132" y="186"/>
                    <a:pt x="2429" y="1110"/>
                    <a:pt x="1875" y="1739"/>
                  </a:cubicBezTo>
                  <a:cubicBezTo>
                    <a:pt x="1172" y="2626"/>
                    <a:pt x="618" y="3624"/>
                    <a:pt x="26" y="4585"/>
                  </a:cubicBezTo>
                  <a:cubicBezTo>
                    <a:pt x="0" y="4611"/>
                    <a:pt x="29" y="4638"/>
                    <a:pt x="75" y="4638"/>
                  </a:cubicBezTo>
                  <a:cubicBezTo>
                    <a:pt x="94" y="4638"/>
                    <a:pt x="115" y="4633"/>
                    <a:pt x="137" y="4622"/>
                  </a:cubicBezTo>
                  <a:cubicBezTo>
                    <a:pt x="729" y="3772"/>
                    <a:pt x="1246" y="2959"/>
                    <a:pt x="1801" y="2108"/>
                  </a:cubicBezTo>
                  <a:cubicBezTo>
                    <a:pt x="2355" y="1332"/>
                    <a:pt x="3021" y="371"/>
                    <a:pt x="4019" y="38"/>
                  </a:cubicBezTo>
                  <a:cubicBezTo>
                    <a:pt x="4038" y="56"/>
                    <a:pt x="4049" y="63"/>
                    <a:pt x="4055" y="63"/>
                  </a:cubicBezTo>
                  <a:cubicBezTo>
                    <a:pt x="4075" y="63"/>
                    <a:pt x="4047" y="1"/>
                    <a:pt x="4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4"/>
            <p:cNvSpPr/>
            <p:nvPr/>
          </p:nvSpPr>
          <p:spPr>
            <a:xfrm>
              <a:off x="5758392" y="2775854"/>
              <a:ext cx="265295" cy="316724"/>
            </a:xfrm>
            <a:custGeom>
              <a:avLst/>
              <a:gdLst/>
              <a:ahLst/>
              <a:cxnLst/>
              <a:rect l="l" t="t" r="r" b="b"/>
              <a:pathLst>
                <a:path w="2832" h="3381" extrusionOk="0">
                  <a:moveTo>
                    <a:pt x="2681" y="0"/>
                  </a:moveTo>
                  <a:cubicBezTo>
                    <a:pt x="2672" y="0"/>
                    <a:pt x="2663" y="2"/>
                    <a:pt x="2655" y="6"/>
                  </a:cubicBezTo>
                  <a:cubicBezTo>
                    <a:pt x="1546" y="893"/>
                    <a:pt x="954" y="2224"/>
                    <a:pt x="30" y="3296"/>
                  </a:cubicBezTo>
                  <a:cubicBezTo>
                    <a:pt x="0" y="3326"/>
                    <a:pt x="43" y="3380"/>
                    <a:pt x="80" y="3380"/>
                  </a:cubicBezTo>
                  <a:cubicBezTo>
                    <a:pt x="89" y="3380"/>
                    <a:pt x="97" y="3377"/>
                    <a:pt x="104" y="3370"/>
                  </a:cubicBezTo>
                  <a:cubicBezTo>
                    <a:pt x="1176" y="2446"/>
                    <a:pt x="1694" y="1078"/>
                    <a:pt x="2766" y="117"/>
                  </a:cubicBezTo>
                  <a:cubicBezTo>
                    <a:pt x="2832" y="117"/>
                    <a:pt x="2751" y="0"/>
                    <a:pt x="26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4" name="Google Shape;2754;p64"/>
          <p:cNvSpPr/>
          <p:nvPr/>
        </p:nvSpPr>
        <p:spPr>
          <a:xfrm>
            <a:off x="4836191" y="681952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FF511D2-57CE-43A8-B00E-1DC0BA9A7C0D}"/>
              </a:ext>
            </a:extLst>
          </p:cNvPr>
          <p:cNvSpPr txBox="1"/>
          <p:nvPr/>
        </p:nvSpPr>
        <p:spPr>
          <a:xfrm>
            <a:off x="1990428" y="251693"/>
            <a:ext cx="69888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2"/>
                </a:solidFill>
                <a:latin typeface="Arial Rounded MT Bold" panose="020F0704030504030204" pitchFamily="34" charset="0"/>
                <a:ea typeface="Gaegu"/>
                <a:sym typeface="Gaegu"/>
              </a:rPr>
              <a:t>Simple Past with Regular and Irregular Verbs</a:t>
            </a:r>
          </a:p>
        </p:txBody>
      </p:sp>
      <p:sp>
        <p:nvSpPr>
          <p:cNvPr id="40" name="Google Shape;2754;p64">
            <a:extLst>
              <a:ext uri="{FF2B5EF4-FFF2-40B4-BE49-F238E27FC236}">
                <a16:creationId xmlns:a16="http://schemas.microsoft.com/office/drawing/2014/main" id="{C77DEDD6-6329-4D44-8975-BEF778D9122E}"/>
              </a:ext>
            </a:extLst>
          </p:cNvPr>
          <p:cNvSpPr/>
          <p:nvPr/>
        </p:nvSpPr>
        <p:spPr>
          <a:xfrm>
            <a:off x="2177657" y="7348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9187A1B-F780-4562-B130-EB62C043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9" t="48966" r="10261" b="35046"/>
          <a:stretch/>
        </p:blipFill>
        <p:spPr>
          <a:xfrm>
            <a:off x="1052287" y="1753339"/>
            <a:ext cx="6762404" cy="1923028"/>
          </a:xfrm>
          <a:prstGeom prst="rect">
            <a:avLst/>
          </a:prstGeom>
          <a:ln w="76200">
            <a:solidFill>
              <a:srgbClr val="8BE1F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id="{15B51B1E-348F-452B-BBD2-30AA23D325F4}"/>
              </a:ext>
            </a:extLst>
          </p:cNvPr>
          <p:cNvSpPr txBox="1"/>
          <p:nvPr/>
        </p:nvSpPr>
        <p:spPr>
          <a:xfrm>
            <a:off x="1530278" y="1947173"/>
            <a:ext cx="3041722" cy="418656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rgbClr val="3D85C6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586641-A781-4585-B0FF-B4D31EF90E78}"/>
              </a:ext>
            </a:extLst>
          </p:cNvPr>
          <p:cNvSpPr txBox="1"/>
          <p:nvPr/>
        </p:nvSpPr>
        <p:spPr>
          <a:xfrm>
            <a:off x="487244" y="1483981"/>
            <a:ext cx="3529507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1-Yes- No Question 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AD90671-F77E-41F5-AC8C-4E678237D5DB}"/>
              </a:ext>
            </a:extLst>
          </p:cNvPr>
          <p:cNvSpPr txBox="1"/>
          <p:nvPr/>
        </p:nvSpPr>
        <p:spPr>
          <a:xfrm>
            <a:off x="762628" y="850222"/>
            <a:ext cx="8152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Use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‘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’ </a:t>
            </a:r>
            <a:r>
              <a:rPr lang="en-US" sz="2000" b="1" dirty="0">
                <a:solidFill>
                  <a:schemeClr val="bg2"/>
                </a:solidFill>
              </a:rPr>
              <a:t>and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verb</a:t>
            </a:r>
            <a:r>
              <a:rPr lang="en-US" sz="2000" b="1" dirty="0">
                <a:solidFill>
                  <a:schemeClr val="bg2"/>
                </a:solidFill>
              </a:rPr>
              <a:t>, but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don’t</a:t>
            </a:r>
            <a:r>
              <a:rPr lang="en-US" sz="2000" b="1" dirty="0">
                <a:solidFill>
                  <a:schemeClr val="bg2"/>
                </a:solidFill>
              </a:rPr>
              <a:t> change the verb to the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past</a:t>
            </a:r>
            <a:r>
              <a:rPr lang="en-US" sz="2000" b="1" dirty="0">
                <a:solidFill>
                  <a:schemeClr val="bg2"/>
                </a:solidFill>
              </a:rPr>
              <a:t> form!</a:t>
            </a:r>
          </a:p>
        </p:txBody>
      </p:sp>
      <p:grpSp>
        <p:nvGrpSpPr>
          <p:cNvPr id="10" name="Google Shape;3110;p69">
            <a:extLst>
              <a:ext uri="{FF2B5EF4-FFF2-40B4-BE49-F238E27FC236}">
                <a16:creationId xmlns:a16="http://schemas.microsoft.com/office/drawing/2014/main" id="{CD225761-E79F-4AE3-A643-C855A6F93AC6}"/>
              </a:ext>
            </a:extLst>
          </p:cNvPr>
          <p:cNvGrpSpPr/>
          <p:nvPr/>
        </p:nvGrpSpPr>
        <p:grpSpPr>
          <a:xfrm>
            <a:off x="324955" y="763922"/>
            <a:ext cx="523523" cy="572709"/>
            <a:chOff x="5372350" y="3834175"/>
            <a:chExt cx="291900" cy="319325"/>
          </a:xfrm>
        </p:grpSpPr>
        <p:sp>
          <p:nvSpPr>
            <p:cNvPr id="11" name="Google Shape;3111;p69">
              <a:extLst>
                <a:ext uri="{FF2B5EF4-FFF2-40B4-BE49-F238E27FC236}">
                  <a16:creationId xmlns:a16="http://schemas.microsoft.com/office/drawing/2014/main" id="{E24B68ED-2918-42BD-98D9-3BC2DABFBEAC}"/>
                </a:ext>
              </a:extLst>
            </p:cNvPr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2;p69">
              <a:extLst>
                <a:ext uri="{FF2B5EF4-FFF2-40B4-BE49-F238E27FC236}">
                  <a16:creationId xmlns:a16="http://schemas.microsoft.com/office/drawing/2014/main" id="{130FFD4A-E049-4C2B-B061-9AEE4AD8E86C}"/>
                </a:ext>
              </a:extLst>
            </p:cNvPr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3;p69">
              <a:extLst>
                <a:ext uri="{FF2B5EF4-FFF2-40B4-BE49-F238E27FC236}">
                  <a16:creationId xmlns:a16="http://schemas.microsoft.com/office/drawing/2014/main" id="{743BBC5C-B925-420A-887F-4090C6DCBB21}"/>
                </a:ext>
              </a:extLst>
            </p:cNvPr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14;p69">
              <a:extLst>
                <a:ext uri="{FF2B5EF4-FFF2-40B4-BE49-F238E27FC236}">
                  <a16:creationId xmlns:a16="http://schemas.microsoft.com/office/drawing/2014/main" id="{17AF0BBB-4DBC-47AF-8527-251B12195198}"/>
                </a:ext>
              </a:extLst>
            </p:cNvPr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15;p69">
              <a:extLst>
                <a:ext uri="{FF2B5EF4-FFF2-40B4-BE49-F238E27FC236}">
                  <a16:creationId xmlns:a16="http://schemas.microsoft.com/office/drawing/2014/main" id="{2EF1F3D9-7B52-4B02-881D-7977C2404362}"/>
                </a:ext>
              </a:extLst>
            </p:cNvPr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6;p69">
              <a:extLst>
                <a:ext uri="{FF2B5EF4-FFF2-40B4-BE49-F238E27FC236}">
                  <a16:creationId xmlns:a16="http://schemas.microsoft.com/office/drawing/2014/main" id="{3E6DB4F4-3545-4A5B-B9C4-074A097EB69E}"/>
                </a:ext>
              </a:extLst>
            </p:cNvPr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17;p69">
              <a:extLst>
                <a:ext uri="{FF2B5EF4-FFF2-40B4-BE49-F238E27FC236}">
                  <a16:creationId xmlns:a16="http://schemas.microsoft.com/office/drawing/2014/main" id="{B5A3CA2F-F90C-41D4-BE8D-A3CC120309EC}"/>
                </a:ext>
              </a:extLst>
            </p:cNvPr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18;p69">
              <a:extLst>
                <a:ext uri="{FF2B5EF4-FFF2-40B4-BE49-F238E27FC236}">
                  <a16:creationId xmlns:a16="http://schemas.microsoft.com/office/drawing/2014/main" id="{91255090-F5F3-42BB-85EA-ABD6875E5EE8}"/>
                </a:ext>
              </a:extLst>
            </p:cNvPr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19;p69">
              <a:extLst>
                <a:ext uri="{FF2B5EF4-FFF2-40B4-BE49-F238E27FC236}">
                  <a16:creationId xmlns:a16="http://schemas.microsoft.com/office/drawing/2014/main" id="{68E3C315-04A2-4913-A4A8-1ABF7B93E6CA}"/>
                </a:ext>
              </a:extLst>
            </p:cNvPr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20;p69">
              <a:extLst>
                <a:ext uri="{FF2B5EF4-FFF2-40B4-BE49-F238E27FC236}">
                  <a16:creationId xmlns:a16="http://schemas.microsoft.com/office/drawing/2014/main" id="{DC4DF92F-A8C7-413D-9580-74A7D3719A48}"/>
                </a:ext>
              </a:extLst>
            </p:cNvPr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21;p69">
              <a:extLst>
                <a:ext uri="{FF2B5EF4-FFF2-40B4-BE49-F238E27FC236}">
                  <a16:creationId xmlns:a16="http://schemas.microsoft.com/office/drawing/2014/main" id="{9DB04A32-38B4-4F39-B9E7-95B2B5E3D062}"/>
                </a:ext>
              </a:extLst>
            </p:cNvPr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ECFA57F-FA03-4E58-837B-1D0F099BDEC5}"/>
              </a:ext>
            </a:extLst>
          </p:cNvPr>
          <p:cNvSpPr txBox="1"/>
          <p:nvPr/>
        </p:nvSpPr>
        <p:spPr>
          <a:xfrm>
            <a:off x="961812" y="195450"/>
            <a:ext cx="674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Simple Past with Regular and Irregular Verbs</a:t>
            </a:r>
            <a:endParaRPr lang="ar-SA" sz="2400" b="1" dirty="0">
              <a:solidFill>
                <a:schemeClr val="bg2"/>
              </a:solidFill>
            </a:endParaRPr>
          </a:p>
        </p:txBody>
      </p:sp>
      <p:sp>
        <p:nvSpPr>
          <p:cNvPr id="23" name="Google Shape;3159;p69">
            <a:extLst>
              <a:ext uri="{FF2B5EF4-FFF2-40B4-BE49-F238E27FC236}">
                <a16:creationId xmlns:a16="http://schemas.microsoft.com/office/drawing/2014/main" id="{EE7BB7E9-7A35-40C2-B6AD-9C62B2AA14FE}"/>
              </a:ext>
            </a:extLst>
          </p:cNvPr>
          <p:cNvSpPr/>
          <p:nvPr/>
        </p:nvSpPr>
        <p:spPr>
          <a:xfrm>
            <a:off x="4160299" y="617154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159;p69">
            <a:extLst>
              <a:ext uri="{FF2B5EF4-FFF2-40B4-BE49-F238E27FC236}">
                <a16:creationId xmlns:a16="http://schemas.microsoft.com/office/drawing/2014/main" id="{49686632-DA3B-4792-B501-F09317EF34C1}"/>
              </a:ext>
            </a:extLst>
          </p:cNvPr>
          <p:cNvSpPr/>
          <p:nvPr/>
        </p:nvSpPr>
        <p:spPr>
          <a:xfrm>
            <a:off x="1827360" y="640946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163C88BE-AA19-4A0C-81B8-90BD306C5543}"/>
              </a:ext>
            </a:extLst>
          </p:cNvPr>
          <p:cNvSpPr txBox="1">
            <a:spLocks/>
          </p:cNvSpPr>
          <p:nvPr/>
        </p:nvSpPr>
        <p:spPr>
          <a:xfrm>
            <a:off x="737550" y="2128828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Did</a:t>
            </a:r>
          </a:p>
        </p:txBody>
      </p:sp>
      <p:sp>
        <p:nvSpPr>
          <p:cNvPr id="26" name="Plus Sign 14">
            <a:extLst>
              <a:ext uri="{FF2B5EF4-FFF2-40B4-BE49-F238E27FC236}">
                <a16:creationId xmlns:a16="http://schemas.microsoft.com/office/drawing/2014/main" id="{084D25D8-042C-41BA-8281-F4596C09756B}"/>
              </a:ext>
            </a:extLst>
          </p:cNvPr>
          <p:cNvSpPr/>
          <p:nvPr/>
        </p:nvSpPr>
        <p:spPr>
          <a:xfrm>
            <a:off x="1985914" y="214098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BB988BF1-1B75-4860-9957-9D52F5F794E8}"/>
              </a:ext>
            </a:extLst>
          </p:cNvPr>
          <p:cNvSpPr txBox="1">
            <a:spLocks/>
          </p:cNvSpPr>
          <p:nvPr/>
        </p:nvSpPr>
        <p:spPr>
          <a:xfrm>
            <a:off x="2779243" y="2097418"/>
            <a:ext cx="1674223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28" name="Plus Sign 14">
            <a:extLst>
              <a:ext uri="{FF2B5EF4-FFF2-40B4-BE49-F238E27FC236}">
                <a16:creationId xmlns:a16="http://schemas.microsoft.com/office/drawing/2014/main" id="{DCC2F2D2-5D5E-44D0-BAA0-F0EEE05897CB}"/>
              </a:ext>
            </a:extLst>
          </p:cNvPr>
          <p:cNvSpPr/>
          <p:nvPr/>
        </p:nvSpPr>
        <p:spPr>
          <a:xfrm>
            <a:off x="4509370" y="212882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Google Shape;1424;p47">
            <a:extLst>
              <a:ext uri="{FF2B5EF4-FFF2-40B4-BE49-F238E27FC236}">
                <a16:creationId xmlns:a16="http://schemas.microsoft.com/office/drawing/2014/main" id="{02ED579B-E533-4C80-8259-6E5C9C5F54FC}"/>
              </a:ext>
            </a:extLst>
          </p:cNvPr>
          <p:cNvSpPr txBox="1">
            <a:spLocks/>
          </p:cNvSpPr>
          <p:nvPr/>
        </p:nvSpPr>
        <p:spPr>
          <a:xfrm>
            <a:off x="5127249" y="2081315"/>
            <a:ext cx="2145618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V( base form)</a:t>
            </a:r>
          </a:p>
        </p:txBody>
      </p:sp>
      <p:sp>
        <p:nvSpPr>
          <p:cNvPr id="30" name="Google Shape;2105;p51">
            <a:extLst>
              <a:ext uri="{FF2B5EF4-FFF2-40B4-BE49-F238E27FC236}">
                <a16:creationId xmlns:a16="http://schemas.microsoft.com/office/drawing/2014/main" id="{208D0A5A-6863-4787-B21A-6697B81B1DCA}"/>
              </a:ext>
            </a:extLst>
          </p:cNvPr>
          <p:cNvSpPr txBox="1">
            <a:spLocks/>
          </p:cNvSpPr>
          <p:nvPr/>
        </p:nvSpPr>
        <p:spPr>
          <a:xfrm flipH="1">
            <a:off x="881072" y="3045443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5758FEE-F888-4FF3-B140-DBC098470B4E}"/>
              </a:ext>
            </a:extLst>
          </p:cNvPr>
          <p:cNvSpPr txBox="1"/>
          <p:nvPr/>
        </p:nvSpPr>
        <p:spPr>
          <a:xfrm>
            <a:off x="881072" y="3656207"/>
            <a:ext cx="4029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dirty="0">
                <a:solidFill>
                  <a:schemeClr val="bg2"/>
                </a:solidFill>
              </a:rPr>
              <a:t> 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have</a:t>
            </a:r>
            <a:r>
              <a:rPr lang="en-US" sz="1800" dirty="0">
                <a:solidFill>
                  <a:schemeClr val="bg2"/>
                </a:solidFill>
              </a:rPr>
              <a:t> a nice weekend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ar-SA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48EEF24-4673-4B09-B7D7-650A4990A624}"/>
              </a:ext>
            </a:extLst>
          </p:cNvPr>
          <p:cNvSpPr txBox="1"/>
          <p:nvPr/>
        </p:nvSpPr>
        <p:spPr>
          <a:xfrm>
            <a:off x="881072" y="4194777"/>
            <a:ext cx="5215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dirty="0">
                <a:solidFill>
                  <a:schemeClr val="bg2"/>
                </a:solidFill>
              </a:rPr>
              <a:t> 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play</a:t>
            </a:r>
            <a:r>
              <a:rPr lang="en-US" sz="1800" dirty="0">
                <a:solidFill>
                  <a:schemeClr val="bg2"/>
                </a:solidFill>
              </a:rPr>
              <a:t> a game yesterday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ar-SA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Google Shape;2105;p51">
            <a:extLst>
              <a:ext uri="{FF2B5EF4-FFF2-40B4-BE49-F238E27FC236}">
                <a16:creationId xmlns:a16="http://schemas.microsoft.com/office/drawing/2014/main" id="{FF4D19DC-EB53-41F9-AC1E-0F2B19832E66}"/>
              </a:ext>
            </a:extLst>
          </p:cNvPr>
          <p:cNvSpPr txBox="1">
            <a:spLocks/>
          </p:cNvSpPr>
          <p:nvPr/>
        </p:nvSpPr>
        <p:spPr>
          <a:xfrm flipH="1">
            <a:off x="4646668" y="3486059"/>
            <a:ext cx="2895062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Irregular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Google Shape;2105;p51">
            <a:extLst>
              <a:ext uri="{FF2B5EF4-FFF2-40B4-BE49-F238E27FC236}">
                <a16:creationId xmlns:a16="http://schemas.microsoft.com/office/drawing/2014/main" id="{6D8A098A-6E70-4A5E-B8C9-545F0264ADD9}"/>
              </a:ext>
            </a:extLst>
          </p:cNvPr>
          <p:cNvSpPr txBox="1">
            <a:spLocks/>
          </p:cNvSpPr>
          <p:nvPr/>
        </p:nvSpPr>
        <p:spPr>
          <a:xfrm flipH="1">
            <a:off x="4646668" y="4129004"/>
            <a:ext cx="2895062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4" grpId="0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586641-A781-4585-B0FF-B4D31EF90E78}"/>
              </a:ext>
            </a:extLst>
          </p:cNvPr>
          <p:cNvSpPr txBox="1"/>
          <p:nvPr/>
        </p:nvSpPr>
        <p:spPr>
          <a:xfrm>
            <a:off x="487245" y="1417674"/>
            <a:ext cx="3529507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2- WH- Question 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AD90671-F77E-41F5-AC8C-4E678237D5DB}"/>
              </a:ext>
            </a:extLst>
          </p:cNvPr>
          <p:cNvSpPr txBox="1"/>
          <p:nvPr/>
        </p:nvSpPr>
        <p:spPr>
          <a:xfrm>
            <a:off x="762628" y="850222"/>
            <a:ext cx="8152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Use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‘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’ </a:t>
            </a:r>
            <a:r>
              <a:rPr lang="en-US" sz="2000" b="1" dirty="0">
                <a:solidFill>
                  <a:schemeClr val="bg2"/>
                </a:solidFill>
              </a:rPr>
              <a:t>and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verb</a:t>
            </a:r>
            <a:r>
              <a:rPr lang="en-US" sz="2000" b="1" dirty="0">
                <a:solidFill>
                  <a:schemeClr val="bg2"/>
                </a:solidFill>
              </a:rPr>
              <a:t>, but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don’t</a:t>
            </a:r>
            <a:r>
              <a:rPr lang="en-US" sz="2000" b="1" dirty="0">
                <a:solidFill>
                  <a:schemeClr val="bg2"/>
                </a:solidFill>
              </a:rPr>
              <a:t> change the verb to the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past</a:t>
            </a:r>
            <a:r>
              <a:rPr lang="en-US" sz="2000" b="1" dirty="0">
                <a:solidFill>
                  <a:schemeClr val="bg2"/>
                </a:solidFill>
              </a:rPr>
              <a:t> form!</a:t>
            </a:r>
          </a:p>
        </p:txBody>
      </p:sp>
      <p:grpSp>
        <p:nvGrpSpPr>
          <p:cNvPr id="10" name="Google Shape;3110;p69">
            <a:extLst>
              <a:ext uri="{FF2B5EF4-FFF2-40B4-BE49-F238E27FC236}">
                <a16:creationId xmlns:a16="http://schemas.microsoft.com/office/drawing/2014/main" id="{CD225761-E79F-4AE3-A643-C855A6F93AC6}"/>
              </a:ext>
            </a:extLst>
          </p:cNvPr>
          <p:cNvGrpSpPr/>
          <p:nvPr/>
        </p:nvGrpSpPr>
        <p:grpSpPr>
          <a:xfrm>
            <a:off x="324955" y="763922"/>
            <a:ext cx="523523" cy="572709"/>
            <a:chOff x="5372350" y="3834175"/>
            <a:chExt cx="291900" cy="319325"/>
          </a:xfrm>
        </p:grpSpPr>
        <p:sp>
          <p:nvSpPr>
            <p:cNvPr id="11" name="Google Shape;3111;p69">
              <a:extLst>
                <a:ext uri="{FF2B5EF4-FFF2-40B4-BE49-F238E27FC236}">
                  <a16:creationId xmlns:a16="http://schemas.microsoft.com/office/drawing/2014/main" id="{E24B68ED-2918-42BD-98D9-3BC2DABFBEAC}"/>
                </a:ext>
              </a:extLst>
            </p:cNvPr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2;p69">
              <a:extLst>
                <a:ext uri="{FF2B5EF4-FFF2-40B4-BE49-F238E27FC236}">
                  <a16:creationId xmlns:a16="http://schemas.microsoft.com/office/drawing/2014/main" id="{130FFD4A-E049-4C2B-B061-9AEE4AD8E86C}"/>
                </a:ext>
              </a:extLst>
            </p:cNvPr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3;p69">
              <a:extLst>
                <a:ext uri="{FF2B5EF4-FFF2-40B4-BE49-F238E27FC236}">
                  <a16:creationId xmlns:a16="http://schemas.microsoft.com/office/drawing/2014/main" id="{743BBC5C-B925-420A-887F-4090C6DCBB21}"/>
                </a:ext>
              </a:extLst>
            </p:cNvPr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14;p69">
              <a:extLst>
                <a:ext uri="{FF2B5EF4-FFF2-40B4-BE49-F238E27FC236}">
                  <a16:creationId xmlns:a16="http://schemas.microsoft.com/office/drawing/2014/main" id="{17AF0BBB-4DBC-47AF-8527-251B12195198}"/>
                </a:ext>
              </a:extLst>
            </p:cNvPr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15;p69">
              <a:extLst>
                <a:ext uri="{FF2B5EF4-FFF2-40B4-BE49-F238E27FC236}">
                  <a16:creationId xmlns:a16="http://schemas.microsoft.com/office/drawing/2014/main" id="{2EF1F3D9-7B52-4B02-881D-7977C2404362}"/>
                </a:ext>
              </a:extLst>
            </p:cNvPr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6;p69">
              <a:extLst>
                <a:ext uri="{FF2B5EF4-FFF2-40B4-BE49-F238E27FC236}">
                  <a16:creationId xmlns:a16="http://schemas.microsoft.com/office/drawing/2014/main" id="{3E6DB4F4-3545-4A5B-B9C4-074A097EB69E}"/>
                </a:ext>
              </a:extLst>
            </p:cNvPr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17;p69">
              <a:extLst>
                <a:ext uri="{FF2B5EF4-FFF2-40B4-BE49-F238E27FC236}">
                  <a16:creationId xmlns:a16="http://schemas.microsoft.com/office/drawing/2014/main" id="{B5A3CA2F-F90C-41D4-BE8D-A3CC120309EC}"/>
                </a:ext>
              </a:extLst>
            </p:cNvPr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18;p69">
              <a:extLst>
                <a:ext uri="{FF2B5EF4-FFF2-40B4-BE49-F238E27FC236}">
                  <a16:creationId xmlns:a16="http://schemas.microsoft.com/office/drawing/2014/main" id="{91255090-F5F3-42BB-85EA-ABD6875E5EE8}"/>
                </a:ext>
              </a:extLst>
            </p:cNvPr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19;p69">
              <a:extLst>
                <a:ext uri="{FF2B5EF4-FFF2-40B4-BE49-F238E27FC236}">
                  <a16:creationId xmlns:a16="http://schemas.microsoft.com/office/drawing/2014/main" id="{68E3C315-04A2-4913-A4A8-1ABF7B93E6CA}"/>
                </a:ext>
              </a:extLst>
            </p:cNvPr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20;p69">
              <a:extLst>
                <a:ext uri="{FF2B5EF4-FFF2-40B4-BE49-F238E27FC236}">
                  <a16:creationId xmlns:a16="http://schemas.microsoft.com/office/drawing/2014/main" id="{DC4DF92F-A8C7-413D-9580-74A7D3719A48}"/>
                </a:ext>
              </a:extLst>
            </p:cNvPr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21;p69">
              <a:extLst>
                <a:ext uri="{FF2B5EF4-FFF2-40B4-BE49-F238E27FC236}">
                  <a16:creationId xmlns:a16="http://schemas.microsoft.com/office/drawing/2014/main" id="{9DB04A32-38B4-4F39-B9E7-95B2B5E3D062}"/>
                </a:ext>
              </a:extLst>
            </p:cNvPr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ECFA57F-FA03-4E58-837B-1D0F099BDEC5}"/>
              </a:ext>
            </a:extLst>
          </p:cNvPr>
          <p:cNvSpPr txBox="1"/>
          <p:nvPr/>
        </p:nvSpPr>
        <p:spPr>
          <a:xfrm>
            <a:off x="961812" y="195450"/>
            <a:ext cx="674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Simple Past with Regular and Irregular Verbs</a:t>
            </a:r>
            <a:endParaRPr lang="ar-SA" sz="2400" b="1" dirty="0">
              <a:solidFill>
                <a:schemeClr val="bg2"/>
              </a:solidFill>
            </a:endParaRPr>
          </a:p>
        </p:txBody>
      </p:sp>
      <p:sp>
        <p:nvSpPr>
          <p:cNvPr id="23" name="Google Shape;3159;p69">
            <a:extLst>
              <a:ext uri="{FF2B5EF4-FFF2-40B4-BE49-F238E27FC236}">
                <a16:creationId xmlns:a16="http://schemas.microsoft.com/office/drawing/2014/main" id="{EE7BB7E9-7A35-40C2-B6AD-9C62B2AA14FE}"/>
              </a:ext>
            </a:extLst>
          </p:cNvPr>
          <p:cNvSpPr/>
          <p:nvPr/>
        </p:nvSpPr>
        <p:spPr>
          <a:xfrm>
            <a:off x="4160299" y="617154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4" name="Google Shape;3159;p69">
            <a:extLst>
              <a:ext uri="{FF2B5EF4-FFF2-40B4-BE49-F238E27FC236}">
                <a16:creationId xmlns:a16="http://schemas.microsoft.com/office/drawing/2014/main" id="{49686632-DA3B-4792-B501-F09317EF34C1}"/>
              </a:ext>
            </a:extLst>
          </p:cNvPr>
          <p:cNvSpPr/>
          <p:nvPr/>
        </p:nvSpPr>
        <p:spPr>
          <a:xfrm>
            <a:off x="1827360" y="640946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163C88BE-AA19-4A0C-81B8-90BD306C5543}"/>
              </a:ext>
            </a:extLst>
          </p:cNvPr>
          <p:cNvSpPr txBox="1">
            <a:spLocks/>
          </p:cNvSpPr>
          <p:nvPr/>
        </p:nvSpPr>
        <p:spPr>
          <a:xfrm>
            <a:off x="2366264" y="1976963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did</a:t>
            </a:r>
          </a:p>
        </p:txBody>
      </p:sp>
      <p:sp>
        <p:nvSpPr>
          <p:cNvPr id="26" name="Plus Sign 14">
            <a:extLst>
              <a:ext uri="{FF2B5EF4-FFF2-40B4-BE49-F238E27FC236}">
                <a16:creationId xmlns:a16="http://schemas.microsoft.com/office/drawing/2014/main" id="{084D25D8-042C-41BA-8281-F4596C09756B}"/>
              </a:ext>
            </a:extLst>
          </p:cNvPr>
          <p:cNvSpPr/>
          <p:nvPr/>
        </p:nvSpPr>
        <p:spPr>
          <a:xfrm>
            <a:off x="3441592" y="204668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BB988BF1-1B75-4860-9957-9D52F5F794E8}"/>
              </a:ext>
            </a:extLst>
          </p:cNvPr>
          <p:cNvSpPr txBox="1">
            <a:spLocks/>
          </p:cNvSpPr>
          <p:nvPr/>
        </p:nvSpPr>
        <p:spPr>
          <a:xfrm>
            <a:off x="4048273" y="1946729"/>
            <a:ext cx="1343076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28" name="Plus Sign 14">
            <a:extLst>
              <a:ext uri="{FF2B5EF4-FFF2-40B4-BE49-F238E27FC236}">
                <a16:creationId xmlns:a16="http://schemas.microsoft.com/office/drawing/2014/main" id="{DCC2F2D2-5D5E-44D0-BAA0-F0EEE05897CB}"/>
              </a:ext>
            </a:extLst>
          </p:cNvPr>
          <p:cNvSpPr/>
          <p:nvPr/>
        </p:nvSpPr>
        <p:spPr>
          <a:xfrm>
            <a:off x="5391349" y="2045786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Google Shape;1424;p47">
            <a:extLst>
              <a:ext uri="{FF2B5EF4-FFF2-40B4-BE49-F238E27FC236}">
                <a16:creationId xmlns:a16="http://schemas.microsoft.com/office/drawing/2014/main" id="{02ED579B-E533-4C80-8259-6E5C9C5F54FC}"/>
              </a:ext>
            </a:extLst>
          </p:cNvPr>
          <p:cNvSpPr txBox="1">
            <a:spLocks/>
          </p:cNvSpPr>
          <p:nvPr/>
        </p:nvSpPr>
        <p:spPr>
          <a:xfrm>
            <a:off x="6094199" y="1898257"/>
            <a:ext cx="2145618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V( base form)</a:t>
            </a:r>
          </a:p>
        </p:txBody>
      </p:sp>
      <p:sp>
        <p:nvSpPr>
          <p:cNvPr id="30" name="Google Shape;2105;p51">
            <a:extLst>
              <a:ext uri="{FF2B5EF4-FFF2-40B4-BE49-F238E27FC236}">
                <a16:creationId xmlns:a16="http://schemas.microsoft.com/office/drawing/2014/main" id="{208D0A5A-6863-4787-B21A-6697B81B1DCA}"/>
              </a:ext>
            </a:extLst>
          </p:cNvPr>
          <p:cNvSpPr txBox="1">
            <a:spLocks/>
          </p:cNvSpPr>
          <p:nvPr/>
        </p:nvSpPr>
        <p:spPr>
          <a:xfrm flipH="1">
            <a:off x="712351" y="2775033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5758FEE-F888-4FF3-B140-DBC098470B4E}"/>
              </a:ext>
            </a:extLst>
          </p:cNvPr>
          <p:cNvSpPr txBox="1"/>
          <p:nvPr/>
        </p:nvSpPr>
        <p:spPr>
          <a:xfrm>
            <a:off x="808500" y="3254170"/>
            <a:ext cx="4499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Where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 </a:t>
            </a:r>
            <a:r>
              <a:rPr lang="en-US" sz="1800" b="1" dirty="0">
                <a:solidFill>
                  <a:schemeClr val="bg2"/>
                </a:solidFill>
              </a:rPr>
              <a:t>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go</a:t>
            </a:r>
            <a:r>
              <a:rPr lang="en-US" sz="1800" b="1" dirty="0">
                <a:solidFill>
                  <a:schemeClr val="bg2"/>
                </a:solidFill>
              </a:rPr>
              <a:t> for your last holiday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48EEF24-4673-4B09-B7D7-650A4990A624}"/>
              </a:ext>
            </a:extLst>
          </p:cNvPr>
          <p:cNvSpPr txBox="1"/>
          <p:nvPr/>
        </p:nvSpPr>
        <p:spPr>
          <a:xfrm>
            <a:off x="808500" y="4221790"/>
            <a:ext cx="5215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bg2"/>
                </a:solidFill>
              </a:rPr>
              <a:t>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watch</a:t>
            </a:r>
            <a:r>
              <a:rPr lang="en-US" sz="1800" b="1" dirty="0">
                <a:solidFill>
                  <a:schemeClr val="bg2"/>
                </a:solidFill>
              </a:rPr>
              <a:t> on TV last night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36" name="Google Shape;2105;p51">
            <a:extLst>
              <a:ext uri="{FF2B5EF4-FFF2-40B4-BE49-F238E27FC236}">
                <a16:creationId xmlns:a16="http://schemas.microsoft.com/office/drawing/2014/main" id="{FF4D19DC-EB53-41F9-AC1E-0F2B19832E66}"/>
              </a:ext>
            </a:extLst>
          </p:cNvPr>
          <p:cNvSpPr txBox="1">
            <a:spLocks/>
          </p:cNvSpPr>
          <p:nvPr/>
        </p:nvSpPr>
        <p:spPr>
          <a:xfrm flipH="1">
            <a:off x="5311805" y="3455077"/>
            <a:ext cx="2501218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Irregular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Google Shape;2105;p51">
            <a:extLst>
              <a:ext uri="{FF2B5EF4-FFF2-40B4-BE49-F238E27FC236}">
                <a16:creationId xmlns:a16="http://schemas.microsoft.com/office/drawing/2014/main" id="{6D8A098A-6E70-4A5E-B8C9-545F0264ADD9}"/>
              </a:ext>
            </a:extLst>
          </p:cNvPr>
          <p:cNvSpPr txBox="1">
            <a:spLocks/>
          </p:cNvSpPr>
          <p:nvPr/>
        </p:nvSpPr>
        <p:spPr>
          <a:xfrm flipH="1">
            <a:off x="5311805" y="4374266"/>
            <a:ext cx="2501218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3" name="Plus Sign 14">
            <a:extLst>
              <a:ext uri="{FF2B5EF4-FFF2-40B4-BE49-F238E27FC236}">
                <a16:creationId xmlns:a16="http://schemas.microsoft.com/office/drawing/2014/main" id="{EEF98F88-0D84-41C1-8769-450346736CAD}"/>
              </a:ext>
            </a:extLst>
          </p:cNvPr>
          <p:cNvSpPr/>
          <p:nvPr/>
        </p:nvSpPr>
        <p:spPr>
          <a:xfrm>
            <a:off x="1706928" y="204281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Google Shape;1424;p47">
            <a:extLst>
              <a:ext uri="{FF2B5EF4-FFF2-40B4-BE49-F238E27FC236}">
                <a16:creationId xmlns:a16="http://schemas.microsoft.com/office/drawing/2014/main" id="{EE28BEA8-6701-4D72-B32E-6D112FF1D7E5}"/>
              </a:ext>
            </a:extLst>
          </p:cNvPr>
          <p:cNvSpPr txBox="1">
            <a:spLocks/>
          </p:cNvSpPr>
          <p:nvPr/>
        </p:nvSpPr>
        <p:spPr>
          <a:xfrm>
            <a:off x="618150" y="1960382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BEBE2B77-F810-4408-8A4F-1ECA7C683533}"/>
              </a:ext>
            </a:extLst>
          </p:cNvPr>
          <p:cNvSpPr txBox="1"/>
          <p:nvPr/>
        </p:nvSpPr>
        <p:spPr>
          <a:xfrm>
            <a:off x="848478" y="3602800"/>
            <a:ext cx="4499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 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went </a:t>
            </a:r>
            <a:r>
              <a:rPr lang="en-US" sz="1800" b="1" dirty="0">
                <a:solidFill>
                  <a:schemeClr val="bg2"/>
                </a:solidFill>
              </a:rPr>
              <a:t> to Dubai for my last holiday</a:t>
            </a:r>
            <a:endParaRPr lang="en-U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F751DE17-451B-4086-B3C5-36B835A5A48A}"/>
              </a:ext>
            </a:extLst>
          </p:cNvPr>
          <p:cNvSpPr txBox="1"/>
          <p:nvPr/>
        </p:nvSpPr>
        <p:spPr>
          <a:xfrm>
            <a:off x="757480" y="4553433"/>
            <a:ext cx="4184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 I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watched</a:t>
            </a:r>
            <a:r>
              <a:rPr lang="en-US" sz="1800" b="1" dirty="0">
                <a:solidFill>
                  <a:schemeClr val="bg2"/>
                </a:solidFill>
              </a:rPr>
              <a:t> a movie on TV last night</a:t>
            </a:r>
            <a:endParaRPr lang="en-U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4" grpId="0"/>
      <p:bldP spid="36" grpId="0" animBg="1"/>
      <p:bldP spid="37" grpId="0" animBg="1"/>
      <p:bldP spid="33" grpId="0" animBg="1"/>
      <p:bldP spid="35" grpId="0" animBg="1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9"/>
          <p:cNvSpPr txBox="1">
            <a:spLocks noGrp="1"/>
          </p:cNvSpPr>
          <p:nvPr>
            <p:ph type="title" idx="4"/>
          </p:nvPr>
        </p:nvSpPr>
        <p:spPr>
          <a:xfrm>
            <a:off x="671700" y="392144"/>
            <a:ext cx="7800600" cy="1000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00" dirty="0"/>
              <a:t>Time Expressions for the Time</a:t>
            </a:r>
            <a:endParaRPr sz="3400" dirty="0"/>
          </a:p>
        </p:txBody>
      </p:sp>
      <p:sp>
        <p:nvSpPr>
          <p:cNvPr id="695" name="Google Shape;695;p39"/>
          <p:cNvSpPr/>
          <p:nvPr/>
        </p:nvSpPr>
        <p:spPr>
          <a:xfrm rot="-8526139">
            <a:off x="254724" y="298926"/>
            <a:ext cx="512659" cy="402581"/>
          </a:xfrm>
          <a:custGeom>
            <a:avLst/>
            <a:gdLst/>
            <a:ahLst/>
            <a:cxnLst/>
            <a:rect l="l" t="t" r="r" b="b"/>
            <a:pathLst>
              <a:path w="44104" h="34634" extrusionOk="0">
                <a:moveTo>
                  <a:pt x="4296" y="5261"/>
                </a:moveTo>
                <a:cubicBezTo>
                  <a:pt x="4823" y="5349"/>
                  <a:pt x="5524" y="5612"/>
                  <a:pt x="6138" y="5787"/>
                </a:cubicBezTo>
                <a:cubicBezTo>
                  <a:pt x="6576" y="5875"/>
                  <a:pt x="7015" y="6138"/>
                  <a:pt x="7453" y="6226"/>
                </a:cubicBezTo>
                <a:cubicBezTo>
                  <a:pt x="7891" y="6313"/>
                  <a:pt x="8505" y="6576"/>
                  <a:pt x="8944" y="6664"/>
                </a:cubicBezTo>
                <a:cubicBezTo>
                  <a:pt x="10171" y="7190"/>
                  <a:pt x="11574" y="7891"/>
                  <a:pt x="12889" y="8418"/>
                </a:cubicBezTo>
                <a:cubicBezTo>
                  <a:pt x="12626" y="8768"/>
                  <a:pt x="12538" y="8944"/>
                  <a:pt x="12363" y="9294"/>
                </a:cubicBezTo>
                <a:lnTo>
                  <a:pt x="12100" y="9996"/>
                </a:lnTo>
                <a:cubicBezTo>
                  <a:pt x="12012" y="9820"/>
                  <a:pt x="11749" y="9733"/>
                  <a:pt x="11574" y="9645"/>
                </a:cubicBezTo>
                <a:cubicBezTo>
                  <a:pt x="11377" y="9448"/>
                  <a:pt x="11130" y="9349"/>
                  <a:pt x="10945" y="9349"/>
                </a:cubicBezTo>
                <a:cubicBezTo>
                  <a:pt x="10883" y="9349"/>
                  <a:pt x="10829" y="9360"/>
                  <a:pt x="10785" y="9382"/>
                </a:cubicBezTo>
                <a:cubicBezTo>
                  <a:pt x="10522" y="9207"/>
                  <a:pt x="10171" y="8944"/>
                  <a:pt x="9908" y="8856"/>
                </a:cubicBezTo>
                <a:cubicBezTo>
                  <a:pt x="9207" y="8505"/>
                  <a:pt x="8593" y="8242"/>
                  <a:pt x="7891" y="7804"/>
                </a:cubicBezTo>
                <a:cubicBezTo>
                  <a:pt x="7365" y="7278"/>
                  <a:pt x="6664" y="7015"/>
                  <a:pt x="6138" y="6664"/>
                </a:cubicBezTo>
                <a:cubicBezTo>
                  <a:pt x="5699" y="6489"/>
                  <a:pt x="5436" y="6138"/>
                  <a:pt x="4998" y="5787"/>
                </a:cubicBezTo>
                <a:cubicBezTo>
                  <a:pt x="4735" y="5612"/>
                  <a:pt x="4559" y="5436"/>
                  <a:pt x="4296" y="5261"/>
                </a:cubicBezTo>
                <a:close/>
                <a:moveTo>
                  <a:pt x="22622" y="2280"/>
                </a:moveTo>
                <a:cubicBezTo>
                  <a:pt x="22797" y="2280"/>
                  <a:pt x="22885" y="2280"/>
                  <a:pt x="23148" y="2368"/>
                </a:cubicBezTo>
                <a:cubicBezTo>
                  <a:pt x="23411" y="2368"/>
                  <a:pt x="23498" y="2543"/>
                  <a:pt x="23674" y="2631"/>
                </a:cubicBezTo>
                <a:lnTo>
                  <a:pt x="24375" y="3244"/>
                </a:lnTo>
                <a:cubicBezTo>
                  <a:pt x="24551" y="3595"/>
                  <a:pt x="24814" y="4034"/>
                  <a:pt x="24989" y="4384"/>
                </a:cubicBezTo>
                <a:cubicBezTo>
                  <a:pt x="25077" y="4560"/>
                  <a:pt x="25077" y="4910"/>
                  <a:pt x="25252" y="5086"/>
                </a:cubicBezTo>
                <a:lnTo>
                  <a:pt x="25252" y="5787"/>
                </a:lnTo>
                <a:lnTo>
                  <a:pt x="25252" y="6226"/>
                </a:lnTo>
                <a:cubicBezTo>
                  <a:pt x="25077" y="6138"/>
                  <a:pt x="24989" y="6138"/>
                  <a:pt x="24901" y="5963"/>
                </a:cubicBezTo>
                <a:cubicBezTo>
                  <a:pt x="24814" y="5875"/>
                  <a:pt x="24638" y="5787"/>
                  <a:pt x="24463" y="5699"/>
                </a:cubicBezTo>
                <a:cubicBezTo>
                  <a:pt x="24112" y="5436"/>
                  <a:pt x="23674" y="5436"/>
                  <a:pt x="23323" y="5436"/>
                </a:cubicBezTo>
                <a:cubicBezTo>
                  <a:pt x="22709" y="5436"/>
                  <a:pt x="22008" y="5787"/>
                  <a:pt x="21482" y="6138"/>
                </a:cubicBezTo>
                <a:cubicBezTo>
                  <a:pt x="21043" y="6313"/>
                  <a:pt x="20605" y="6576"/>
                  <a:pt x="20254" y="6839"/>
                </a:cubicBezTo>
                <a:cubicBezTo>
                  <a:pt x="19904" y="7190"/>
                  <a:pt x="19377" y="7541"/>
                  <a:pt x="19114" y="7979"/>
                </a:cubicBezTo>
                <a:cubicBezTo>
                  <a:pt x="18325" y="8681"/>
                  <a:pt x="17799" y="9470"/>
                  <a:pt x="17185" y="10347"/>
                </a:cubicBezTo>
                <a:cubicBezTo>
                  <a:pt x="17010" y="10785"/>
                  <a:pt x="16835" y="11136"/>
                  <a:pt x="16572" y="11574"/>
                </a:cubicBezTo>
                <a:cubicBezTo>
                  <a:pt x="16484" y="11925"/>
                  <a:pt x="16221" y="12363"/>
                  <a:pt x="16133" y="12714"/>
                </a:cubicBezTo>
                <a:lnTo>
                  <a:pt x="16133" y="12802"/>
                </a:lnTo>
                <a:cubicBezTo>
                  <a:pt x="16046" y="12977"/>
                  <a:pt x="15870" y="13328"/>
                  <a:pt x="15783" y="13591"/>
                </a:cubicBezTo>
                <a:cubicBezTo>
                  <a:pt x="15695" y="14117"/>
                  <a:pt x="15432" y="14555"/>
                  <a:pt x="15344" y="15081"/>
                </a:cubicBezTo>
                <a:cubicBezTo>
                  <a:pt x="15256" y="15520"/>
                  <a:pt x="15169" y="15958"/>
                  <a:pt x="15169" y="16396"/>
                </a:cubicBezTo>
                <a:cubicBezTo>
                  <a:pt x="15169" y="16835"/>
                  <a:pt x="14993" y="17273"/>
                  <a:pt x="14993" y="17712"/>
                </a:cubicBezTo>
                <a:cubicBezTo>
                  <a:pt x="14906" y="18062"/>
                  <a:pt x="14906" y="18413"/>
                  <a:pt x="14906" y="18764"/>
                </a:cubicBezTo>
                <a:lnTo>
                  <a:pt x="14906" y="19290"/>
                </a:lnTo>
                <a:cubicBezTo>
                  <a:pt x="14906" y="19728"/>
                  <a:pt x="15169" y="20167"/>
                  <a:pt x="15520" y="20605"/>
                </a:cubicBezTo>
                <a:cubicBezTo>
                  <a:pt x="15783" y="20956"/>
                  <a:pt x="16046" y="21219"/>
                  <a:pt x="16309" y="21570"/>
                </a:cubicBezTo>
                <a:cubicBezTo>
                  <a:pt x="16572" y="21833"/>
                  <a:pt x="16922" y="22008"/>
                  <a:pt x="17098" y="22271"/>
                </a:cubicBezTo>
                <a:cubicBezTo>
                  <a:pt x="17010" y="22446"/>
                  <a:pt x="16922" y="22534"/>
                  <a:pt x="16835" y="22797"/>
                </a:cubicBezTo>
                <a:lnTo>
                  <a:pt x="16309" y="23236"/>
                </a:lnTo>
                <a:cubicBezTo>
                  <a:pt x="16046" y="23411"/>
                  <a:pt x="15783" y="23586"/>
                  <a:pt x="15520" y="23762"/>
                </a:cubicBezTo>
                <a:cubicBezTo>
                  <a:pt x="15256" y="23849"/>
                  <a:pt x="15081" y="23849"/>
                  <a:pt x="14818" y="24025"/>
                </a:cubicBezTo>
                <a:lnTo>
                  <a:pt x="14643" y="24025"/>
                </a:lnTo>
                <a:cubicBezTo>
                  <a:pt x="14564" y="23946"/>
                  <a:pt x="14521" y="23902"/>
                  <a:pt x="14489" y="23902"/>
                </a:cubicBezTo>
                <a:cubicBezTo>
                  <a:pt x="14450" y="23902"/>
                  <a:pt x="14428" y="23968"/>
                  <a:pt x="14380" y="24112"/>
                </a:cubicBezTo>
                <a:cubicBezTo>
                  <a:pt x="14292" y="24112"/>
                  <a:pt x="14292" y="24025"/>
                  <a:pt x="14204" y="24025"/>
                </a:cubicBezTo>
                <a:cubicBezTo>
                  <a:pt x="13941" y="23849"/>
                  <a:pt x="13854" y="23762"/>
                  <a:pt x="13766" y="23674"/>
                </a:cubicBezTo>
                <a:cubicBezTo>
                  <a:pt x="13503" y="23411"/>
                  <a:pt x="13415" y="23148"/>
                  <a:pt x="13152" y="22797"/>
                </a:cubicBezTo>
                <a:cubicBezTo>
                  <a:pt x="13064" y="22534"/>
                  <a:pt x="12977" y="22271"/>
                  <a:pt x="12889" y="21920"/>
                </a:cubicBezTo>
                <a:cubicBezTo>
                  <a:pt x="12714" y="21570"/>
                  <a:pt x="12714" y="21131"/>
                  <a:pt x="12626" y="20780"/>
                </a:cubicBezTo>
                <a:cubicBezTo>
                  <a:pt x="12538" y="20517"/>
                  <a:pt x="12538" y="20079"/>
                  <a:pt x="12538" y="19641"/>
                </a:cubicBezTo>
                <a:cubicBezTo>
                  <a:pt x="12538" y="19202"/>
                  <a:pt x="12626" y="18588"/>
                  <a:pt x="12626" y="18150"/>
                </a:cubicBezTo>
                <a:cubicBezTo>
                  <a:pt x="12626" y="17273"/>
                  <a:pt x="12714" y="16396"/>
                  <a:pt x="12977" y="15520"/>
                </a:cubicBezTo>
                <a:cubicBezTo>
                  <a:pt x="13064" y="15081"/>
                  <a:pt x="13152" y="14818"/>
                  <a:pt x="13240" y="14380"/>
                </a:cubicBezTo>
                <a:cubicBezTo>
                  <a:pt x="13415" y="13941"/>
                  <a:pt x="13503" y="13591"/>
                  <a:pt x="13591" y="13152"/>
                </a:cubicBezTo>
                <a:cubicBezTo>
                  <a:pt x="13854" y="12451"/>
                  <a:pt x="14029" y="11925"/>
                  <a:pt x="14380" y="11311"/>
                </a:cubicBezTo>
                <a:cubicBezTo>
                  <a:pt x="14730" y="10522"/>
                  <a:pt x="15081" y="9820"/>
                  <a:pt x="15344" y="9207"/>
                </a:cubicBezTo>
                <a:cubicBezTo>
                  <a:pt x="15520" y="8856"/>
                  <a:pt x="15695" y="8505"/>
                  <a:pt x="15958" y="8242"/>
                </a:cubicBezTo>
                <a:cubicBezTo>
                  <a:pt x="16133" y="7891"/>
                  <a:pt x="16221" y="7628"/>
                  <a:pt x="16484" y="7365"/>
                </a:cubicBezTo>
                <a:cubicBezTo>
                  <a:pt x="16659" y="6752"/>
                  <a:pt x="17098" y="6226"/>
                  <a:pt x="17448" y="5699"/>
                </a:cubicBezTo>
                <a:cubicBezTo>
                  <a:pt x="17975" y="4910"/>
                  <a:pt x="18588" y="4297"/>
                  <a:pt x="19202" y="3683"/>
                </a:cubicBezTo>
                <a:cubicBezTo>
                  <a:pt x="19728" y="3244"/>
                  <a:pt x="20342" y="3069"/>
                  <a:pt x="20868" y="2718"/>
                </a:cubicBezTo>
                <a:cubicBezTo>
                  <a:pt x="21306" y="2543"/>
                  <a:pt x="21745" y="2368"/>
                  <a:pt x="22271" y="2280"/>
                </a:cubicBezTo>
                <a:close/>
                <a:moveTo>
                  <a:pt x="23498" y="8067"/>
                </a:moveTo>
                <a:cubicBezTo>
                  <a:pt x="23586" y="8242"/>
                  <a:pt x="23674" y="8242"/>
                  <a:pt x="23849" y="8330"/>
                </a:cubicBezTo>
                <a:lnTo>
                  <a:pt x="24814" y="8944"/>
                </a:lnTo>
                <a:cubicBezTo>
                  <a:pt x="25252" y="9294"/>
                  <a:pt x="25778" y="9470"/>
                  <a:pt x="26217" y="9820"/>
                </a:cubicBezTo>
                <a:cubicBezTo>
                  <a:pt x="27181" y="10522"/>
                  <a:pt x="28058" y="11136"/>
                  <a:pt x="29110" y="11662"/>
                </a:cubicBezTo>
                <a:cubicBezTo>
                  <a:pt x="29636" y="11925"/>
                  <a:pt x="30074" y="12188"/>
                  <a:pt x="30513" y="12451"/>
                </a:cubicBezTo>
                <a:cubicBezTo>
                  <a:pt x="30951" y="12714"/>
                  <a:pt x="31214" y="12889"/>
                  <a:pt x="31653" y="13152"/>
                </a:cubicBezTo>
                <a:cubicBezTo>
                  <a:pt x="32179" y="13328"/>
                  <a:pt x="32529" y="13591"/>
                  <a:pt x="33056" y="13854"/>
                </a:cubicBezTo>
                <a:cubicBezTo>
                  <a:pt x="33319" y="14204"/>
                  <a:pt x="33757" y="14467"/>
                  <a:pt x="34108" y="14643"/>
                </a:cubicBezTo>
                <a:cubicBezTo>
                  <a:pt x="34108" y="14818"/>
                  <a:pt x="34020" y="14818"/>
                  <a:pt x="34020" y="14906"/>
                </a:cubicBezTo>
                <a:cubicBezTo>
                  <a:pt x="33845" y="15257"/>
                  <a:pt x="33669" y="15432"/>
                  <a:pt x="33582" y="15695"/>
                </a:cubicBezTo>
                <a:cubicBezTo>
                  <a:pt x="33319" y="15958"/>
                  <a:pt x="33056" y="16396"/>
                  <a:pt x="32793" y="16835"/>
                </a:cubicBezTo>
                <a:cubicBezTo>
                  <a:pt x="32793" y="17010"/>
                  <a:pt x="32705" y="17010"/>
                  <a:pt x="32705" y="17098"/>
                </a:cubicBezTo>
                <a:cubicBezTo>
                  <a:pt x="32705" y="17098"/>
                  <a:pt x="32617" y="17186"/>
                  <a:pt x="32617" y="17273"/>
                </a:cubicBezTo>
                <a:cubicBezTo>
                  <a:pt x="32442" y="17536"/>
                  <a:pt x="32442" y="17624"/>
                  <a:pt x="32354" y="17887"/>
                </a:cubicBezTo>
                <a:cubicBezTo>
                  <a:pt x="32266" y="17975"/>
                  <a:pt x="32266" y="17975"/>
                  <a:pt x="32266" y="18062"/>
                </a:cubicBezTo>
                <a:cubicBezTo>
                  <a:pt x="31916" y="18501"/>
                  <a:pt x="31565" y="19027"/>
                  <a:pt x="31302" y="19465"/>
                </a:cubicBezTo>
                <a:cubicBezTo>
                  <a:pt x="30864" y="20079"/>
                  <a:pt x="30513" y="20605"/>
                  <a:pt x="30250" y="21131"/>
                </a:cubicBezTo>
                <a:cubicBezTo>
                  <a:pt x="30074" y="21657"/>
                  <a:pt x="29724" y="22359"/>
                  <a:pt x="29461" y="22885"/>
                </a:cubicBezTo>
                <a:lnTo>
                  <a:pt x="28847" y="24551"/>
                </a:lnTo>
                <a:cubicBezTo>
                  <a:pt x="28759" y="24726"/>
                  <a:pt x="28672" y="25077"/>
                  <a:pt x="28496" y="25340"/>
                </a:cubicBezTo>
                <a:lnTo>
                  <a:pt x="28409" y="25340"/>
                </a:lnTo>
                <a:cubicBezTo>
                  <a:pt x="27970" y="25077"/>
                  <a:pt x="27532" y="24901"/>
                  <a:pt x="26743" y="24726"/>
                </a:cubicBezTo>
                <a:cubicBezTo>
                  <a:pt x="26217" y="24551"/>
                  <a:pt x="25778" y="24200"/>
                  <a:pt x="25340" y="23937"/>
                </a:cubicBezTo>
                <a:cubicBezTo>
                  <a:pt x="24901" y="23674"/>
                  <a:pt x="24463" y="23411"/>
                  <a:pt x="24025" y="23236"/>
                </a:cubicBezTo>
                <a:cubicBezTo>
                  <a:pt x="23586" y="22885"/>
                  <a:pt x="23148" y="22622"/>
                  <a:pt x="22709" y="22359"/>
                </a:cubicBezTo>
                <a:cubicBezTo>
                  <a:pt x="22271" y="22096"/>
                  <a:pt x="21833" y="21745"/>
                  <a:pt x="21306" y="21570"/>
                </a:cubicBezTo>
                <a:cubicBezTo>
                  <a:pt x="20868" y="21307"/>
                  <a:pt x="20342" y="21131"/>
                  <a:pt x="19904" y="20868"/>
                </a:cubicBezTo>
                <a:cubicBezTo>
                  <a:pt x="19465" y="20693"/>
                  <a:pt x="19114" y="20430"/>
                  <a:pt x="18676" y="20254"/>
                </a:cubicBezTo>
                <a:cubicBezTo>
                  <a:pt x="18325" y="19991"/>
                  <a:pt x="18150" y="19816"/>
                  <a:pt x="17799" y="19465"/>
                </a:cubicBezTo>
                <a:cubicBezTo>
                  <a:pt x="17712" y="19290"/>
                  <a:pt x="17536" y="19115"/>
                  <a:pt x="17448" y="19027"/>
                </a:cubicBezTo>
                <a:lnTo>
                  <a:pt x="17448" y="18676"/>
                </a:lnTo>
                <a:cubicBezTo>
                  <a:pt x="17448" y="17975"/>
                  <a:pt x="17536" y="17273"/>
                  <a:pt x="17712" y="16659"/>
                </a:cubicBezTo>
                <a:cubicBezTo>
                  <a:pt x="17799" y="15870"/>
                  <a:pt x="17975" y="15081"/>
                  <a:pt x="18238" y="14292"/>
                </a:cubicBezTo>
                <a:cubicBezTo>
                  <a:pt x="18325" y="14292"/>
                  <a:pt x="18325" y="14204"/>
                  <a:pt x="18325" y="14204"/>
                </a:cubicBezTo>
                <a:cubicBezTo>
                  <a:pt x="18413" y="14029"/>
                  <a:pt x="18413" y="13766"/>
                  <a:pt x="18588" y="13591"/>
                </a:cubicBezTo>
                <a:cubicBezTo>
                  <a:pt x="18851" y="12714"/>
                  <a:pt x="19465" y="12012"/>
                  <a:pt x="19904" y="11311"/>
                </a:cubicBezTo>
                <a:cubicBezTo>
                  <a:pt x="20430" y="10522"/>
                  <a:pt x="20956" y="9820"/>
                  <a:pt x="21657" y="9207"/>
                </a:cubicBezTo>
                <a:cubicBezTo>
                  <a:pt x="22096" y="8856"/>
                  <a:pt x="22622" y="8505"/>
                  <a:pt x="23060" y="8330"/>
                </a:cubicBezTo>
                <a:cubicBezTo>
                  <a:pt x="23148" y="8155"/>
                  <a:pt x="23411" y="8067"/>
                  <a:pt x="23498" y="8067"/>
                </a:cubicBezTo>
                <a:close/>
                <a:moveTo>
                  <a:pt x="40158" y="12188"/>
                </a:moveTo>
                <a:cubicBezTo>
                  <a:pt x="40245" y="12188"/>
                  <a:pt x="40245" y="12275"/>
                  <a:pt x="40333" y="12275"/>
                </a:cubicBezTo>
                <a:lnTo>
                  <a:pt x="40684" y="12539"/>
                </a:lnTo>
                <a:cubicBezTo>
                  <a:pt x="40947" y="12889"/>
                  <a:pt x="41034" y="13328"/>
                  <a:pt x="41210" y="13678"/>
                </a:cubicBezTo>
                <a:lnTo>
                  <a:pt x="41561" y="14292"/>
                </a:lnTo>
                <a:lnTo>
                  <a:pt x="41561" y="15344"/>
                </a:lnTo>
                <a:cubicBezTo>
                  <a:pt x="41473" y="15695"/>
                  <a:pt x="41473" y="15958"/>
                  <a:pt x="41473" y="16309"/>
                </a:cubicBezTo>
                <a:lnTo>
                  <a:pt x="41122" y="18238"/>
                </a:lnTo>
                <a:cubicBezTo>
                  <a:pt x="41034" y="18939"/>
                  <a:pt x="40771" y="19728"/>
                  <a:pt x="40596" y="20342"/>
                </a:cubicBezTo>
                <a:cubicBezTo>
                  <a:pt x="40158" y="21657"/>
                  <a:pt x="39632" y="22885"/>
                  <a:pt x="39018" y="24112"/>
                </a:cubicBezTo>
                <a:cubicBezTo>
                  <a:pt x="38755" y="24726"/>
                  <a:pt x="38316" y="25515"/>
                  <a:pt x="37966" y="26217"/>
                </a:cubicBezTo>
                <a:cubicBezTo>
                  <a:pt x="37615" y="26830"/>
                  <a:pt x="37264" y="27532"/>
                  <a:pt x="36826" y="28146"/>
                </a:cubicBezTo>
                <a:cubicBezTo>
                  <a:pt x="36738" y="28233"/>
                  <a:pt x="36563" y="28496"/>
                  <a:pt x="36650" y="28935"/>
                </a:cubicBezTo>
                <a:cubicBezTo>
                  <a:pt x="36212" y="29548"/>
                  <a:pt x="35774" y="30250"/>
                  <a:pt x="35072" y="30776"/>
                </a:cubicBezTo>
                <a:cubicBezTo>
                  <a:pt x="34897" y="30951"/>
                  <a:pt x="34546" y="31127"/>
                  <a:pt x="34371" y="31302"/>
                </a:cubicBezTo>
                <a:cubicBezTo>
                  <a:pt x="34020" y="31565"/>
                  <a:pt x="33757" y="31653"/>
                  <a:pt x="33494" y="31741"/>
                </a:cubicBezTo>
                <a:cubicBezTo>
                  <a:pt x="33143" y="31916"/>
                  <a:pt x="32880" y="31916"/>
                  <a:pt x="32617" y="32004"/>
                </a:cubicBezTo>
                <a:lnTo>
                  <a:pt x="31740" y="32004"/>
                </a:lnTo>
                <a:cubicBezTo>
                  <a:pt x="31477" y="32004"/>
                  <a:pt x="31390" y="32004"/>
                  <a:pt x="31127" y="31916"/>
                </a:cubicBezTo>
                <a:cubicBezTo>
                  <a:pt x="31127" y="31741"/>
                  <a:pt x="31039" y="31741"/>
                  <a:pt x="31039" y="31741"/>
                </a:cubicBezTo>
                <a:lnTo>
                  <a:pt x="30864" y="31565"/>
                </a:lnTo>
                <a:cubicBezTo>
                  <a:pt x="30864" y="31302"/>
                  <a:pt x="30688" y="31214"/>
                  <a:pt x="30601" y="31127"/>
                </a:cubicBezTo>
                <a:cubicBezTo>
                  <a:pt x="30601" y="31039"/>
                  <a:pt x="30513" y="30864"/>
                  <a:pt x="30513" y="30776"/>
                </a:cubicBezTo>
                <a:lnTo>
                  <a:pt x="30513" y="29373"/>
                </a:lnTo>
                <a:cubicBezTo>
                  <a:pt x="30601" y="28409"/>
                  <a:pt x="30864" y="27356"/>
                  <a:pt x="31127" y="26480"/>
                </a:cubicBezTo>
                <a:cubicBezTo>
                  <a:pt x="31302" y="26041"/>
                  <a:pt x="31477" y="25515"/>
                  <a:pt x="31740" y="25077"/>
                </a:cubicBezTo>
                <a:cubicBezTo>
                  <a:pt x="31916" y="24551"/>
                  <a:pt x="32266" y="23849"/>
                  <a:pt x="32442" y="23323"/>
                </a:cubicBezTo>
                <a:cubicBezTo>
                  <a:pt x="32705" y="22797"/>
                  <a:pt x="32880" y="22271"/>
                  <a:pt x="33231" y="21657"/>
                </a:cubicBezTo>
                <a:cubicBezTo>
                  <a:pt x="33582" y="21131"/>
                  <a:pt x="33932" y="20693"/>
                  <a:pt x="34195" y="20167"/>
                </a:cubicBezTo>
                <a:cubicBezTo>
                  <a:pt x="34458" y="19904"/>
                  <a:pt x="34546" y="19641"/>
                  <a:pt x="34809" y="19378"/>
                </a:cubicBezTo>
                <a:cubicBezTo>
                  <a:pt x="34985" y="19202"/>
                  <a:pt x="35072" y="18939"/>
                  <a:pt x="35072" y="18588"/>
                </a:cubicBezTo>
                <a:cubicBezTo>
                  <a:pt x="35072" y="18588"/>
                  <a:pt x="35248" y="18501"/>
                  <a:pt x="35248" y="18413"/>
                </a:cubicBezTo>
                <a:cubicBezTo>
                  <a:pt x="35423" y="18062"/>
                  <a:pt x="35511" y="17712"/>
                  <a:pt x="35774" y="17449"/>
                </a:cubicBezTo>
                <a:cubicBezTo>
                  <a:pt x="36212" y="16835"/>
                  <a:pt x="36563" y="16309"/>
                  <a:pt x="36826" y="15783"/>
                </a:cubicBezTo>
                <a:cubicBezTo>
                  <a:pt x="37264" y="14994"/>
                  <a:pt x="37703" y="14292"/>
                  <a:pt x="38141" y="13678"/>
                </a:cubicBezTo>
                <a:lnTo>
                  <a:pt x="38141" y="13591"/>
                </a:lnTo>
                <a:cubicBezTo>
                  <a:pt x="38404" y="13240"/>
                  <a:pt x="38579" y="13065"/>
                  <a:pt x="38930" y="12714"/>
                </a:cubicBezTo>
                <a:cubicBezTo>
                  <a:pt x="39193" y="12451"/>
                  <a:pt x="39369" y="12363"/>
                  <a:pt x="39632" y="12275"/>
                </a:cubicBezTo>
                <a:cubicBezTo>
                  <a:pt x="39719" y="12275"/>
                  <a:pt x="39807" y="12188"/>
                  <a:pt x="39895" y="12188"/>
                </a:cubicBezTo>
                <a:close/>
                <a:moveTo>
                  <a:pt x="22709" y="0"/>
                </a:moveTo>
                <a:cubicBezTo>
                  <a:pt x="22271" y="0"/>
                  <a:pt x="21833" y="88"/>
                  <a:pt x="21394" y="176"/>
                </a:cubicBezTo>
                <a:cubicBezTo>
                  <a:pt x="21043" y="176"/>
                  <a:pt x="20780" y="351"/>
                  <a:pt x="20517" y="439"/>
                </a:cubicBezTo>
                <a:lnTo>
                  <a:pt x="18588" y="1403"/>
                </a:lnTo>
                <a:cubicBezTo>
                  <a:pt x="17799" y="1842"/>
                  <a:pt x="17273" y="2368"/>
                  <a:pt x="16659" y="2981"/>
                </a:cubicBezTo>
                <a:cubicBezTo>
                  <a:pt x="16133" y="3507"/>
                  <a:pt x="15783" y="4034"/>
                  <a:pt x="15344" y="4560"/>
                </a:cubicBezTo>
                <a:cubicBezTo>
                  <a:pt x="15081" y="5173"/>
                  <a:pt x="14643" y="5699"/>
                  <a:pt x="14292" y="6226"/>
                </a:cubicBezTo>
                <a:cubicBezTo>
                  <a:pt x="14292" y="6226"/>
                  <a:pt x="14292" y="6313"/>
                  <a:pt x="14204" y="6489"/>
                </a:cubicBezTo>
                <a:cubicBezTo>
                  <a:pt x="13064" y="6050"/>
                  <a:pt x="12100" y="5436"/>
                  <a:pt x="10960" y="4998"/>
                </a:cubicBezTo>
                <a:cubicBezTo>
                  <a:pt x="10434" y="4823"/>
                  <a:pt x="9820" y="4560"/>
                  <a:pt x="9119" y="4384"/>
                </a:cubicBezTo>
                <a:cubicBezTo>
                  <a:pt x="8593" y="4121"/>
                  <a:pt x="8154" y="4034"/>
                  <a:pt x="7628" y="3858"/>
                </a:cubicBezTo>
                <a:cubicBezTo>
                  <a:pt x="6839" y="3507"/>
                  <a:pt x="5962" y="3244"/>
                  <a:pt x="5173" y="3069"/>
                </a:cubicBezTo>
                <a:cubicBezTo>
                  <a:pt x="4384" y="2806"/>
                  <a:pt x="3770" y="2631"/>
                  <a:pt x="3069" y="2543"/>
                </a:cubicBezTo>
                <a:lnTo>
                  <a:pt x="2367" y="2543"/>
                </a:lnTo>
                <a:cubicBezTo>
                  <a:pt x="2104" y="2543"/>
                  <a:pt x="1754" y="2631"/>
                  <a:pt x="1578" y="2631"/>
                </a:cubicBezTo>
                <a:cubicBezTo>
                  <a:pt x="1491" y="2631"/>
                  <a:pt x="1140" y="2718"/>
                  <a:pt x="1052" y="2806"/>
                </a:cubicBezTo>
                <a:cubicBezTo>
                  <a:pt x="702" y="2981"/>
                  <a:pt x="439" y="3157"/>
                  <a:pt x="351" y="3507"/>
                </a:cubicBezTo>
                <a:cubicBezTo>
                  <a:pt x="0" y="4034"/>
                  <a:pt x="175" y="4823"/>
                  <a:pt x="351" y="5349"/>
                </a:cubicBezTo>
                <a:cubicBezTo>
                  <a:pt x="614" y="5787"/>
                  <a:pt x="789" y="6138"/>
                  <a:pt x="1140" y="6489"/>
                </a:cubicBezTo>
                <a:cubicBezTo>
                  <a:pt x="1228" y="6576"/>
                  <a:pt x="1491" y="6664"/>
                  <a:pt x="1578" y="6752"/>
                </a:cubicBezTo>
                <a:lnTo>
                  <a:pt x="2543" y="7453"/>
                </a:lnTo>
                <a:cubicBezTo>
                  <a:pt x="3420" y="7979"/>
                  <a:pt x="4209" y="8681"/>
                  <a:pt x="5086" y="9207"/>
                </a:cubicBezTo>
                <a:cubicBezTo>
                  <a:pt x="5524" y="9382"/>
                  <a:pt x="5875" y="9645"/>
                  <a:pt x="6313" y="9820"/>
                </a:cubicBezTo>
                <a:cubicBezTo>
                  <a:pt x="6751" y="10083"/>
                  <a:pt x="7190" y="10434"/>
                  <a:pt x="7628" y="10610"/>
                </a:cubicBezTo>
                <a:cubicBezTo>
                  <a:pt x="8067" y="10873"/>
                  <a:pt x="8330" y="10960"/>
                  <a:pt x="8768" y="11136"/>
                </a:cubicBezTo>
                <a:cubicBezTo>
                  <a:pt x="9207" y="11399"/>
                  <a:pt x="9557" y="11574"/>
                  <a:pt x="9996" y="11837"/>
                </a:cubicBezTo>
                <a:lnTo>
                  <a:pt x="11311" y="12451"/>
                </a:lnTo>
                <a:cubicBezTo>
                  <a:pt x="11223" y="12714"/>
                  <a:pt x="11223" y="12802"/>
                  <a:pt x="11136" y="13065"/>
                </a:cubicBezTo>
                <a:cubicBezTo>
                  <a:pt x="10872" y="13591"/>
                  <a:pt x="10785" y="14204"/>
                  <a:pt x="10522" y="14818"/>
                </a:cubicBezTo>
                <a:cubicBezTo>
                  <a:pt x="10346" y="15344"/>
                  <a:pt x="10346" y="15958"/>
                  <a:pt x="10259" y="16659"/>
                </a:cubicBezTo>
                <a:cubicBezTo>
                  <a:pt x="10083" y="17273"/>
                  <a:pt x="9996" y="18062"/>
                  <a:pt x="9996" y="18764"/>
                </a:cubicBezTo>
                <a:cubicBezTo>
                  <a:pt x="9996" y="19290"/>
                  <a:pt x="9908" y="19904"/>
                  <a:pt x="9996" y="20517"/>
                </a:cubicBezTo>
                <a:cubicBezTo>
                  <a:pt x="10083" y="21131"/>
                  <a:pt x="10259" y="21920"/>
                  <a:pt x="10434" y="22534"/>
                </a:cubicBezTo>
                <a:cubicBezTo>
                  <a:pt x="10697" y="23236"/>
                  <a:pt x="10960" y="23849"/>
                  <a:pt x="11311" y="24551"/>
                </a:cubicBezTo>
                <a:cubicBezTo>
                  <a:pt x="11399" y="24901"/>
                  <a:pt x="11749" y="25077"/>
                  <a:pt x="12012" y="25428"/>
                </a:cubicBezTo>
                <a:cubicBezTo>
                  <a:pt x="12275" y="25778"/>
                  <a:pt x="12626" y="25954"/>
                  <a:pt x="12977" y="26217"/>
                </a:cubicBezTo>
                <a:cubicBezTo>
                  <a:pt x="13488" y="26472"/>
                  <a:pt x="14058" y="26608"/>
                  <a:pt x="14653" y="26608"/>
                </a:cubicBezTo>
                <a:cubicBezTo>
                  <a:pt x="15080" y="26608"/>
                  <a:pt x="15519" y="26538"/>
                  <a:pt x="15958" y="26392"/>
                </a:cubicBezTo>
                <a:cubicBezTo>
                  <a:pt x="16572" y="26217"/>
                  <a:pt x="17273" y="25866"/>
                  <a:pt x="17799" y="25428"/>
                </a:cubicBezTo>
                <a:cubicBezTo>
                  <a:pt x="18150" y="25164"/>
                  <a:pt x="18413" y="24989"/>
                  <a:pt x="18676" y="24638"/>
                </a:cubicBezTo>
                <a:cubicBezTo>
                  <a:pt x="19027" y="24463"/>
                  <a:pt x="19114" y="24112"/>
                  <a:pt x="19290" y="23762"/>
                </a:cubicBezTo>
                <a:cubicBezTo>
                  <a:pt x="19465" y="23586"/>
                  <a:pt x="19465" y="23411"/>
                  <a:pt x="19553" y="23323"/>
                </a:cubicBezTo>
                <a:cubicBezTo>
                  <a:pt x="19553" y="23411"/>
                  <a:pt x="19640" y="23411"/>
                  <a:pt x="19640" y="23411"/>
                </a:cubicBezTo>
                <a:cubicBezTo>
                  <a:pt x="20167" y="23674"/>
                  <a:pt x="20780" y="23849"/>
                  <a:pt x="21306" y="24200"/>
                </a:cubicBezTo>
                <a:cubicBezTo>
                  <a:pt x="21657" y="24288"/>
                  <a:pt x="21833" y="24551"/>
                  <a:pt x="22183" y="24726"/>
                </a:cubicBezTo>
                <a:cubicBezTo>
                  <a:pt x="22534" y="24989"/>
                  <a:pt x="22797" y="25077"/>
                  <a:pt x="23148" y="25340"/>
                </a:cubicBezTo>
                <a:cubicBezTo>
                  <a:pt x="23498" y="25428"/>
                  <a:pt x="23674" y="25603"/>
                  <a:pt x="24025" y="25778"/>
                </a:cubicBezTo>
                <a:cubicBezTo>
                  <a:pt x="24288" y="25954"/>
                  <a:pt x="24551" y="26041"/>
                  <a:pt x="24901" y="26304"/>
                </a:cubicBezTo>
                <a:lnTo>
                  <a:pt x="26918" y="27269"/>
                </a:lnTo>
                <a:cubicBezTo>
                  <a:pt x="27181" y="27356"/>
                  <a:pt x="27532" y="27532"/>
                  <a:pt x="27882" y="27707"/>
                </a:cubicBezTo>
                <a:cubicBezTo>
                  <a:pt x="27795" y="27795"/>
                  <a:pt x="27795" y="27970"/>
                  <a:pt x="27795" y="28058"/>
                </a:cubicBezTo>
                <a:cubicBezTo>
                  <a:pt x="27532" y="28672"/>
                  <a:pt x="27532" y="29373"/>
                  <a:pt x="27532" y="29987"/>
                </a:cubicBezTo>
                <a:cubicBezTo>
                  <a:pt x="27532" y="30688"/>
                  <a:pt x="27619" y="31302"/>
                  <a:pt x="27882" y="31916"/>
                </a:cubicBezTo>
                <a:cubicBezTo>
                  <a:pt x="28058" y="32530"/>
                  <a:pt x="28496" y="33056"/>
                  <a:pt x="28935" y="33494"/>
                </a:cubicBezTo>
                <a:cubicBezTo>
                  <a:pt x="29198" y="33757"/>
                  <a:pt x="29548" y="33933"/>
                  <a:pt x="29724" y="34108"/>
                </a:cubicBezTo>
                <a:cubicBezTo>
                  <a:pt x="30074" y="34283"/>
                  <a:pt x="30250" y="34283"/>
                  <a:pt x="30601" y="34371"/>
                </a:cubicBezTo>
                <a:cubicBezTo>
                  <a:pt x="30688" y="34546"/>
                  <a:pt x="30951" y="34546"/>
                  <a:pt x="31127" y="34546"/>
                </a:cubicBezTo>
                <a:lnTo>
                  <a:pt x="32003" y="34546"/>
                </a:lnTo>
                <a:cubicBezTo>
                  <a:pt x="32404" y="34546"/>
                  <a:pt x="32748" y="34489"/>
                  <a:pt x="33067" y="34489"/>
                </a:cubicBezTo>
                <a:cubicBezTo>
                  <a:pt x="33306" y="34489"/>
                  <a:pt x="33532" y="34521"/>
                  <a:pt x="33757" y="34634"/>
                </a:cubicBezTo>
                <a:cubicBezTo>
                  <a:pt x="34108" y="34546"/>
                  <a:pt x="34458" y="34283"/>
                  <a:pt x="34809" y="34196"/>
                </a:cubicBezTo>
                <a:lnTo>
                  <a:pt x="35423" y="33845"/>
                </a:lnTo>
                <a:cubicBezTo>
                  <a:pt x="35949" y="33494"/>
                  <a:pt x="36563" y="33056"/>
                  <a:pt x="37001" y="32617"/>
                </a:cubicBezTo>
                <a:cubicBezTo>
                  <a:pt x="37264" y="32354"/>
                  <a:pt x="37615" y="31916"/>
                  <a:pt x="37966" y="31477"/>
                </a:cubicBezTo>
                <a:cubicBezTo>
                  <a:pt x="38316" y="31039"/>
                  <a:pt x="38755" y="30425"/>
                  <a:pt x="39018" y="29899"/>
                </a:cubicBezTo>
                <a:lnTo>
                  <a:pt x="40070" y="28233"/>
                </a:lnTo>
                <a:cubicBezTo>
                  <a:pt x="40070" y="28146"/>
                  <a:pt x="40158" y="28146"/>
                  <a:pt x="40158" y="28058"/>
                </a:cubicBezTo>
                <a:cubicBezTo>
                  <a:pt x="40508" y="27532"/>
                  <a:pt x="40684" y="27093"/>
                  <a:pt x="40947" y="26480"/>
                </a:cubicBezTo>
                <a:cubicBezTo>
                  <a:pt x="41473" y="25428"/>
                  <a:pt x="41999" y="24200"/>
                  <a:pt x="42437" y="22972"/>
                </a:cubicBezTo>
                <a:cubicBezTo>
                  <a:pt x="42788" y="22359"/>
                  <a:pt x="42963" y="21657"/>
                  <a:pt x="43226" y="21044"/>
                </a:cubicBezTo>
                <a:cubicBezTo>
                  <a:pt x="43402" y="20342"/>
                  <a:pt x="43577" y="19816"/>
                  <a:pt x="43665" y="19202"/>
                </a:cubicBezTo>
                <a:cubicBezTo>
                  <a:pt x="43753" y="18588"/>
                  <a:pt x="43840" y="18062"/>
                  <a:pt x="44016" y="17449"/>
                </a:cubicBezTo>
                <a:cubicBezTo>
                  <a:pt x="44016" y="16659"/>
                  <a:pt x="44103" y="15958"/>
                  <a:pt x="44103" y="15257"/>
                </a:cubicBezTo>
                <a:cubicBezTo>
                  <a:pt x="44103" y="14643"/>
                  <a:pt x="44103" y="14117"/>
                  <a:pt x="43840" y="13591"/>
                </a:cubicBezTo>
                <a:cubicBezTo>
                  <a:pt x="43753" y="13152"/>
                  <a:pt x="43577" y="12714"/>
                  <a:pt x="43314" y="12275"/>
                </a:cubicBezTo>
                <a:cubicBezTo>
                  <a:pt x="43226" y="11925"/>
                  <a:pt x="42963" y="11574"/>
                  <a:pt x="42788" y="11311"/>
                </a:cubicBezTo>
                <a:cubicBezTo>
                  <a:pt x="42350" y="10873"/>
                  <a:pt x="41999" y="10522"/>
                  <a:pt x="41473" y="10171"/>
                </a:cubicBezTo>
                <a:cubicBezTo>
                  <a:pt x="41071" y="9903"/>
                  <a:pt x="40567" y="9789"/>
                  <a:pt x="40077" y="9789"/>
                </a:cubicBezTo>
                <a:cubicBezTo>
                  <a:pt x="39926" y="9789"/>
                  <a:pt x="39776" y="9800"/>
                  <a:pt x="39632" y="9820"/>
                </a:cubicBezTo>
                <a:cubicBezTo>
                  <a:pt x="39281" y="9820"/>
                  <a:pt x="39018" y="9820"/>
                  <a:pt x="38842" y="9996"/>
                </a:cubicBezTo>
                <a:cubicBezTo>
                  <a:pt x="38579" y="10083"/>
                  <a:pt x="38316" y="10171"/>
                  <a:pt x="38053" y="10259"/>
                </a:cubicBezTo>
                <a:cubicBezTo>
                  <a:pt x="37966" y="10434"/>
                  <a:pt x="37703" y="10522"/>
                  <a:pt x="37615" y="10610"/>
                </a:cubicBezTo>
                <a:cubicBezTo>
                  <a:pt x="37177" y="10873"/>
                  <a:pt x="36826" y="11136"/>
                  <a:pt x="36563" y="11486"/>
                </a:cubicBezTo>
                <a:cubicBezTo>
                  <a:pt x="36212" y="11837"/>
                  <a:pt x="36124" y="12012"/>
                  <a:pt x="35861" y="12363"/>
                </a:cubicBezTo>
                <a:cubicBezTo>
                  <a:pt x="35774" y="12451"/>
                  <a:pt x="35686" y="12714"/>
                  <a:pt x="35511" y="12889"/>
                </a:cubicBezTo>
                <a:cubicBezTo>
                  <a:pt x="34809" y="12363"/>
                  <a:pt x="34020" y="11837"/>
                  <a:pt x="33231" y="11399"/>
                </a:cubicBezTo>
                <a:cubicBezTo>
                  <a:pt x="32880" y="11136"/>
                  <a:pt x="32617" y="11048"/>
                  <a:pt x="32266" y="10873"/>
                </a:cubicBezTo>
                <a:cubicBezTo>
                  <a:pt x="31828" y="10610"/>
                  <a:pt x="31477" y="10259"/>
                  <a:pt x="31039" y="10083"/>
                </a:cubicBezTo>
                <a:cubicBezTo>
                  <a:pt x="30162" y="9645"/>
                  <a:pt x="29373" y="9119"/>
                  <a:pt x="28496" y="8505"/>
                </a:cubicBezTo>
                <a:cubicBezTo>
                  <a:pt x="28321" y="8418"/>
                  <a:pt x="28058" y="8242"/>
                  <a:pt x="27882" y="8067"/>
                </a:cubicBezTo>
                <a:cubicBezTo>
                  <a:pt x="27970" y="7453"/>
                  <a:pt x="27970" y="6752"/>
                  <a:pt x="28058" y="6050"/>
                </a:cubicBezTo>
                <a:cubicBezTo>
                  <a:pt x="28058" y="5349"/>
                  <a:pt x="27970" y="4735"/>
                  <a:pt x="27795" y="4121"/>
                </a:cubicBezTo>
                <a:cubicBezTo>
                  <a:pt x="27532" y="3858"/>
                  <a:pt x="27444" y="3420"/>
                  <a:pt x="27181" y="3069"/>
                </a:cubicBezTo>
                <a:lnTo>
                  <a:pt x="26567" y="2105"/>
                </a:lnTo>
                <a:cubicBezTo>
                  <a:pt x="26129" y="1403"/>
                  <a:pt x="25427" y="877"/>
                  <a:pt x="24814" y="526"/>
                </a:cubicBezTo>
                <a:cubicBezTo>
                  <a:pt x="24112" y="176"/>
                  <a:pt x="23498" y="88"/>
                  <a:pt x="227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39"/>
          <p:cNvGrpSpPr/>
          <p:nvPr/>
        </p:nvGrpSpPr>
        <p:grpSpPr>
          <a:xfrm>
            <a:off x="8364851" y="269709"/>
            <a:ext cx="502545" cy="468923"/>
            <a:chOff x="3767250" y="3390125"/>
            <a:chExt cx="1113550" cy="1039050"/>
          </a:xfrm>
        </p:grpSpPr>
        <p:sp>
          <p:nvSpPr>
            <p:cNvPr id="697" name="Google Shape;697;p39"/>
            <p:cNvSpPr/>
            <p:nvPr/>
          </p:nvSpPr>
          <p:spPr>
            <a:xfrm>
              <a:off x="3767250" y="3390125"/>
              <a:ext cx="1113550" cy="1039050"/>
            </a:xfrm>
            <a:custGeom>
              <a:avLst/>
              <a:gdLst/>
              <a:ahLst/>
              <a:cxnLst/>
              <a:rect l="l" t="t" r="r" b="b"/>
              <a:pathLst>
                <a:path w="44542" h="41562" extrusionOk="0">
                  <a:moveTo>
                    <a:pt x="13328" y="4209"/>
                  </a:moveTo>
                  <a:cubicBezTo>
                    <a:pt x="14029" y="4297"/>
                    <a:pt x="14818" y="4385"/>
                    <a:pt x="15432" y="4736"/>
                  </a:cubicBezTo>
                  <a:cubicBezTo>
                    <a:pt x="16572" y="5437"/>
                    <a:pt x="17536" y="6051"/>
                    <a:pt x="18501" y="6840"/>
                  </a:cubicBezTo>
                  <a:lnTo>
                    <a:pt x="19991" y="8243"/>
                  </a:lnTo>
                  <a:lnTo>
                    <a:pt x="20254" y="8593"/>
                  </a:lnTo>
                  <a:cubicBezTo>
                    <a:pt x="19991" y="9032"/>
                    <a:pt x="19728" y="9470"/>
                    <a:pt x="19553" y="9996"/>
                  </a:cubicBezTo>
                  <a:cubicBezTo>
                    <a:pt x="19115" y="10698"/>
                    <a:pt x="18852" y="11399"/>
                    <a:pt x="18501" y="12188"/>
                  </a:cubicBezTo>
                  <a:cubicBezTo>
                    <a:pt x="17975" y="12101"/>
                    <a:pt x="17361" y="12101"/>
                    <a:pt x="16747" y="12101"/>
                  </a:cubicBezTo>
                  <a:lnTo>
                    <a:pt x="14731" y="12101"/>
                  </a:lnTo>
                  <a:cubicBezTo>
                    <a:pt x="14117" y="12101"/>
                    <a:pt x="13503" y="12188"/>
                    <a:pt x="12802" y="12188"/>
                  </a:cubicBezTo>
                  <a:lnTo>
                    <a:pt x="12363" y="12188"/>
                  </a:lnTo>
                  <a:lnTo>
                    <a:pt x="12100" y="10873"/>
                  </a:lnTo>
                  <a:cubicBezTo>
                    <a:pt x="11925" y="10435"/>
                    <a:pt x="11837" y="9909"/>
                    <a:pt x="11749" y="9470"/>
                  </a:cubicBezTo>
                  <a:cubicBezTo>
                    <a:pt x="11662" y="9032"/>
                    <a:pt x="11662" y="8506"/>
                    <a:pt x="11486" y="8067"/>
                  </a:cubicBezTo>
                  <a:cubicBezTo>
                    <a:pt x="11486" y="7629"/>
                    <a:pt x="11399" y="7191"/>
                    <a:pt x="11399" y="6752"/>
                  </a:cubicBezTo>
                  <a:cubicBezTo>
                    <a:pt x="11399" y="6314"/>
                    <a:pt x="11399" y="5700"/>
                    <a:pt x="11486" y="5262"/>
                  </a:cubicBezTo>
                  <a:cubicBezTo>
                    <a:pt x="11486" y="5174"/>
                    <a:pt x="11662" y="5086"/>
                    <a:pt x="11662" y="4999"/>
                  </a:cubicBezTo>
                  <a:cubicBezTo>
                    <a:pt x="11662" y="4823"/>
                    <a:pt x="11749" y="4736"/>
                    <a:pt x="11749" y="4736"/>
                  </a:cubicBezTo>
                  <a:lnTo>
                    <a:pt x="11925" y="4560"/>
                  </a:lnTo>
                  <a:cubicBezTo>
                    <a:pt x="12012" y="4560"/>
                    <a:pt x="12012" y="4385"/>
                    <a:pt x="12188" y="4385"/>
                  </a:cubicBezTo>
                  <a:cubicBezTo>
                    <a:pt x="12363" y="4297"/>
                    <a:pt x="12714" y="4209"/>
                    <a:pt x="12889" y="4209"/>
                  </a:cubicBezTo>
                  <a:close/>
                  <a:moveTo>
                    <a:pt x="22008" y="10435"/>
                  </a:moveTo>
                  <a:cubicBezTo>
                    <a:pt x="22359" y="10785"/>
                    <a:pt x="22622" y="11136"/>
                    <a:pt x="22797" y="11399"/>
                  </a:cubicBezTo>
                  <a:cubicBezTo>
                    <a:pt x="22972" y="11750"/>
                    <a:pt x="23236" y="12013"/>
                    <a:pt x="23411" y="12276"/>
                  </a:cubicBezTo>
                  <a:cubicBezTo>
                    <a:pt x="23148" y="12276"/>
                    <a:pt x="22797" y="12276"/>
                    <a:pt x="22446" y="12188"/>
                  </a:cubicBezTo>
                  <a:cubicBezTo>
                    <a:pt x="22008" y="12188"/>
                    <a:pt x="21745" y="12101"/>
                    <a:pt x="21219" y="12101"/>
                  </a:cubicBezTo>
                  <a:cubicBezTo>
                    <a:pt x="21394" y="11750"/>
                    <a:pt x="21570" y="11399"/>
                    <a:pt x="21745" y="11049"/>
                  </a:cubicBezTo>
                  <a:lnTo>
                    <a:pt x="22008" y="10435"/>
                  </a:lnTo>
                  <a:close/>
                  <a:moveTo>
                    <a:pt x="30075" y="2368"/>
                  </a:moveTo>
                  <a:cubicBezTo>
                    <a:pt x="30338" y="2368"/>
                    <a:pt x="30776" y="2456"/>
                    <a:pt x="31127" y="2456"/>
                  </a:cubicBezTo>
                  <a:cubicBezTo>
                    <a:pt x="31390" y="2544"/>
                    <a:pt x="31565" y="2544"/>
                    <a:pt x="31828" y="2631"/>
                  </a:cubicBezTo>
                  <a:cubicBezTo>
                    <a:pt x="32004" y="2807"/>
                    <a:pt x="32091" y="2894"/>
                    <a:pt x="32354" y="2982"/>
                  </a:cubicBezTo>
                  <a:cubicBezTo>
                    <a:pt x="32442" y="3245"/>
                    <a:pt x="32530" y="3333"/>
                    <a:pt x="32705" y="3420"/>
                  </a:cubicBezTo>
                  <a:cubicBezTo>
                    <a:pt x="32793" y="3508"/>
                    <a:pt x="32793" y="3683"/>
                    <a:pt x="32880" y="3771"/>
                  </a:cubicBezTo>
                  <a:cubicBezTo>
                    <a:pt x="32880" y="3946"/>
                    <a:pt x="32968" y="4209"/>
                    <a:pt x="32968" y="4385"/>
                  </a:cubicBezTo>
                  <a:cubicBezTo>
                    <a:pt x="33143" y="5174"/>
                    <a:pt x="32968" y="5963"/>
                    <a:pt x="32880" y="6752"/>
                  </a:cubicBezTo>
                  <a:cubicBezTo>
                    <a:pt x="32880" y="7191"/>
                    <a:pt x="32793" y="7629"/>
                    <a:pt x="32530" y="8067"/>
                  </a:cubicBezTo>
                  <a:cubicBezTo>
                    <a:pt x="32267" y="9821"/>
                    <a:pt x="31653" y="11575"/>
                    <a:pt x="31039" y="13328"/>
                  </a:cubicBezTo>
                  <a:cubicBezTo>
                    <a:pt x="29812" y="13153"/>
                    <a:pt x="28759" y="12977"/>
                    <a:pt x="27620" y="12890"/>
                  </a:cubicBezTo>
                  <a:cubicBezTo>
                    <a:pt x="27269" y="12890"/>
                    <a:pt x="27006" y="12714"/>
                    <a:pt x="26655" y="12714"/>
                  </a:cubicBezTo>
                  <a:cubicBezTo>
                    <a:pt x="26567" y="12539"/>
                    <a:pt x="26392" y="12451"/>
                    <a:pt x="26304" y="12188"/>
                  </a:cubicBezTo>
                  <a:cubicBezTo>
                    <a:pt x="26304" y="12101"/>
                    <a:pt x="26217" y="12101"/>
                    <a:pt x="26217" y="12013"/>
                  </a:cubicBezTo>
                  <a:lnTo>
                    <a:pt x="26129" y="11838"/>
                  </a:lnTo>
                  <a:cubicBezTo>
                    <a:pt x="25778" y="11312"/>
                    <a:pt x="25340" y="10873"/>
                    <a:pt x="24989" y="10347"/>
                  </a:cubicBezTo>
                  <a:cubicBezTo>
                    <a:pt x="24638" y="9821"/>
                    <a:pt x="24200" y="9207"/>
                    <a:pt x="23937" y="8769"/>
                  </a:cubicBezTo>
                  <a:cubicBezTo>
                    <a:pt x="23762" y="8593"/>
                    <a:pt x="23586" y="8506"/>
                    <a:pt x="23499" y="8243"/>
                  </a:cubicBezTo>
                  <a:lnTo>
                    <a:pt x="23499" y="8155"/>
                  </a:lnTo>
                  <a:cubicBezTo>
                    <a:pt x="23937" y="7629"/>
                    <a:pt x="24200" y="6928"/>
                    <a:pt x="24638" y="6401"/>
                  </a:cubicBezTo>
                  <a:cubicBezTo>
                    <a:pt x="24989" y="5875"/>
                    <a:pt x="25340" y="5262"/>
                    <a:pt x="25778" y="4823"/>
                  </a:cubicBezTo>
                  <a:cubicBezTo>
                    <a:pt x="26217" y="4385"/>
                    <a:pt x="26655" y="3946"/>
                    <a:pt x="27181" y="3683"/>
                  </a:cubicBezTo>
                  <a:cubicBezTo>
                    <a:pt x="27269" y="3508"/>
                    <a:pt x="27444" y="3508"/>
                    <a:pt x="27532" y="3420"/>
                  </a:cubicBezTo>
                  <a:cubicBezTo>
                    <a:pt x="28058" y="3070"/>
                    <a:pt x="28759" y="2807"/>
                    <a:pt x="29285" y="2544"/>
                  </a:cubicBezTo>
                  <a:cubicBezTo>
                    <a:pt x="29636" y="2456"/>
                    <a:pt x="29812" y="2368"/>
                    <a:pt x="30075" y="2368"/>
                  </a:cubicBezTo>
                  <a:close/>
                  <a:moveTo>
                    <a:pt x="28584" y="15520"/>
                  </a:moveTo>
                  <a:cubicBezTo>
                    <a:pt x="29198" y="15608"/>
                    <a:pt x="29636" y="15608"/>
                    <a:pt x="30162" y="15696"/>
                  </a:cubicBezTo>
                  <a:cubicBezTo>
                    <a:pt x="30075" y="16046"/>
                    <a:pt x="29812" y="16222"/>
                    <a:pt x="29724" y="16572"/>
                  </a:cubicBezTo>
                  <a:cubicBezTo>
                    <a:pt x="29636" y="16660"/>
                    <a:pt x="29636" y="16923"/>
                    <a:pt x="29461" y="16923"/>
                  </a:cubicBezTo>
                  <a:cubicBezTo>
                    <a:pt x="29373" y="16923"/>
                    <a:pt x="29373" y="16835"/>
                    <a:pt x="29373" y="16835"/>
                  </a:cubicBezTo>
                  <a:cubicBezTo>
                    <a:pt x="29198" y="16397"/>
                    <a:pt x="28847" y="15959"/>
                    <a:pt x="28584" y="15520"/>
                  </a:cubicBezTo>
                  <a:close/>
                  <a:moveTo>
                    <a:pt x="17010" y="14643"/>
                  </a:moveTo>
                  <a:cubicBezTo>
                    <a:pt x="16835" y="14731"/>
                    <a:pt x="16835" y="14819"/>
                    <a:pt x="16747" y="14819"/>
                  </a:cubicBezTo>
                  <a:cubicBezTo>
                    <a:pt x="16484" y="15345"/>
                    <a:pt x="16221" y="15959"/>
                    <a:pt x="15870" y="16485"/>
                  </a:cubicBezTo>
                  <a:cubicBezTo>
                    <a:pt x="15607" y="17098"/>
                    <a:pt x="15257" y="17712"/>
                    <a:pt x="14994" y="18326"/>
                  </a:cubicBezTo>
                  <a:cubicBezTo>
                    <a:pt x="14906" y="17975"/>
                    <a:pt x="14731" y="17537"/>
                    <a:pt x="14555" y="17274"/>
                  </a:cubicBezTo>
                  <a:lnTo>
                    <a:pt x="13941" y="15608"/>
                  </a:lnTo>
                  <a:cubicBezTo>
                    <a:pt x="13678" y="15257"/>
                    <a:pt x="13591" y="14906"/>
                    <a:pt x="13503" y="14643"/>
                  </a:cubicBezTo>
                  <a:close/>
                  <a:moveTo>
                    <a:pt x="10873" y="14819"/>
                  </a:moveTo>
                  <a:lnTo>
                    <a:pt x="11486" y="16485"/>
                  </a:lnTo>
                  <a:cubicBezTo>
                    <a:pt x="11837" y="17537"/>
                    <a:pt x="12275" y="18677"/>
                    <a:pt x="12802" y="19729"/>
                  </a:cubicBezTo>
                  <a:cubicBezTo>
                    <a:pt x="13152" y="20343"/>
                    <a:pt x="13415" y="20869"/>
                    <a:pt x="13678" y="21395"/>
                  </a:cubicBezTo>
                  <a:cubicBezTo>
                    <a:pt x="13240" y="22272"/>
                    <a:pt x="12977" y="23061"/>
                    <a:pt x="12451" y="23938"/>
                  </a:cubicBezTo>
                  <a:cubicBezTo>
                    <a:pt x="12363" y="24025"/>
                    <a:pt x="12363" y="24025"/>
                    <a:pt x="12363" y="24113"/>
                  </a:cubicBezTo>
                  <a:cubicBezTo>
                    <a:pt x="11837" y="24113"/>
                    <a:pt x="11311" y="24025"/>
                    <a:pt x="10785" y="23938"/>
                  </a:cubicBezTo>
                  <a:cubicBezTo>
                    <a:pt x="9996" y="23674"/>
                    <a:pt x="9207" y="23587"/>
                    <a:pt x="8418" y="23236"/>
                  </a:cubicBezTo>
                  <a:cubicBezTo>
                    <a:pt x="7541" y="22973"/>
                    <a:pt x="6664" y="22622"/>
                    <a:pt x="5875" y="22272"/>
                  </a:cubicBezTo>
                  <a:cubicBezTo>
                    <a:pt x="5787" y="22184"/>
                    <a:pt x="5699" y="22184"/>
                    <a:pt x="5612" y="22096"/>
                  </a:cubicBezTo>
                  <a:cubicBezTo>
                    <a:pt x="5173" y="21833"/>
                    <a:pt x="4560" y="21658"/>
                    <a:pt x="4121" y="21307"/>
                  </a:cubicBezTo>
                  <a:lnTo>
                    <a:pt x="3157" y="20606"/>
                  </a:lnTo>
                  <a:lnTo>
                    <a:pt x="3069" y="20518"/>
                  </a:lnTo>
                  <a:cubicBezTo>
                    <a:pt x="2981" y="20430"/>
                    <a:pt x="2981" y="20343"/>
                    <a:pt x="2806" y="20167"/>
                  </a:cubicBezTo>
                  <a:cubicBezTo>
                    <a:pt x="2806" y="19992"/>
                    <a:pt x="2718" y="19641"/>
                    <a:pt x="2718" y="19466"/>
                  </a:cubicBezTo>
                  <a:lnTo>
                    <a:pt x="2718" y="19027"/>
                  </a:lnTo>
                  <a:cubicBezTo>
                    <a:pt x="2806" y="18852"/>
                    <a:pt x="2806" y="18852"/>
                    <a:pt x="2806" y="18764"/>
                  </a:cubicBezTo>
                  <a:cubicBezTo>
                    <a:pt x="2981" y="18589"/>
                    <a:pt x="3157" y="18326"/>
                    <a:pt x="3244" y="18151"/>
                  </a:cubicBezTo>
                  <a:cubicBezTo>
                    <a:pt x="3595" y="17800"/>
                    <a:pt x="3858" y="17537"/>
                    <a:pt x="4209" y="17362"/>
                  </a:cubicBezTo>
                  <a:cubicBezTo>
                    <a:pt x="4472" y="17098"/>
                    <a:pt x="4823" y="16835"/>
                    <a:pt x="5173" y="16572"/>
                  </a:cubicBezTo>
                  <a:cubicBezTo>
                    <a:pt x="5787" y="16134"/>
                    <a:pt x="6489" y="15783"/>
                    <a:pt x="7278" y="15608"/>
                  </a:cubicBezTo>
                  <a:cubicBezTo>
                    <a:pt x="7979" y="15345"/>
                    <a:pt x="8856" y="15169"/>
                    <a:pt x="9733" y="15082"/>
                  </a:cubicBezTo>
                  <a:cubicBezTo>
                    <a:pt x="10083" y="14906"/>
                    <a:pt x="10522" y="14819"/>
                    <a:pt x="10873" y="14819"/>
                  </a:cubicBezTo>
                  <a:close/>
                  <a:moveTo>
                    <a:pt x="15257" y="24288"/>
                  </a:moveTo>
                  <a:cubicBezTo>
                    <a:pt x="15257" y="24376"/>
                    <a:pt x="15344" y="24376"/>
                    <a:pt x="15344" y="24464"/>
                  </a:cubicBezTo>
                  <a:lnTo>
                    <a:pt x="15169" y="24464"/>
                  </a:lnTo>
                  <a:cubicBezTo>
                    <a:pt x="15257" y="24376"/>
                    <a:pt x="15257" y="24376"/>
                    <a:pt x="15257" y="24288"/>
                  </a:cubicBezTo>
                  <a:close/>
                  <a:moveTo>
                    <a:pt x="32705" y="16397"/>
                  </a:moveTo>
                  <a:cubicBezTo>
                    <a:pt x="32968" y="16485"/>
                    <a:pt x="33319" y="16485"/>
                    <a:pt x="33669" y="16485"/>
                  </a:cubicBezTo>
                  <a:cubicBezTo>
                    <a:pt x="34020" y="16485"/>
                    <a:pt x="34283" y="16572"/>
                    <a:pt x="34634" y="16572"/>
                  </a:cubicBezTo>
                  <a:cubicBezTo>
                    <a:pt x="35160" y="16660"/>
                    <a:pt x="35861" y="16835"/>
                    <a:pt x="36388" y="16923"/>
                  </a:cubicBezTo>
                  <a:cubicBezTo>
                    <a:pt x="36738" y="16923"/>
                    <a:pt x="36914" y="17011"/>
                    <a:pt x="37177" y="17011"/>
                  </a:cubicBezTo>
                  <a:cubicBezTo>
                    <a:pt x="37264" y="17011"/>
                    <a:pt x="37527" y="17098"/>
                    <a:pt x="37615" y="17098"/>
                  </a:cubicBezTo>
                  <a:cubicBezTo>
                    <a:pt x="38229" y="17274"/>
                    <a:pt x="38930" y="17537"/>
                    <a:pt x="39369" y="17888"/>
                  </a:cubicBezTo>
                  <a:lnTo>
                    <a:pt x="40333" y="18589"/>
                  </a:lnTo>
                  <a:cubicBezTo>
                    <a:pt x="40596" y="18764"/>
                    <a:pt x="40772" y="19115"/>
                    <a:pt x="41035" y="19290"/>
                  </a:cubicBezTo>
                  <a:cubicBezTo>
                    <a:pt x="41122" y="19466"/>
                    <a:pt x="41122" y="19554"/>
                    <a:pt x="41210" y="19729"/>
                  </a:cubicBezTo>
                  <a:cubicBezTo>
                    <a:pt x="41298" y="19992"/>
                    <a:pt x="41298" y="20080"/>
                    <a:pt x="41473" y="20343"/>
                  </a:cubicBezTo>
                  <a:cubicBezTo>
                    <a:pt x="41561" y="20781"/>
                    <a:pt x="41648" y="21307"/>
                    <a:pt x="41648" y="21746"/>
                  </a:cubicBezTo>
                  <a:lnTo>
                    <a:pt x="41648" y="22272"/>
                  </a:lnTo>
                  <a:cubicBezTo>
                    <a:pt x="41561" y="22535"/>
                    <a:pt x="41385" y="22798"/>
                    <a:pt x="41298" y="23148"/>
                  </a:cubicBezTo>
                  <a:cubicBezTo>
                    <a:pt x="41298" y="23236"/>
                    <a:pt x="41210" y="23411"/>
                    <a:pt x="41122" y="23499"/>
                  </a:cubicBezTo>
                  <a:cubicBezTo>
                    <a:pt x="40859" y="23587"/>
                    <a:pt x="40772" y="23850"/>
                    <a:pt x="40596" y="23938"/>
                  </a:cubicBezTo>
                  <a:cubicBezTo>
                    <a:pt x="40245" y="24288"/>
                    <a:pt x="39807" y="24464"/>
                    <a:pt x="39369" y="24551"/>
                  </a:cubicBezTo>
                  <a:cubicBezTo>
                    <a:pt x="38229" y="24902"/>
                    <a:pt x="37177" y="25253"/>
                    <a:pt x="35949" y="25340"/>
                  </a:cubicBezTo>
                  <a:cubicBezTo>
                    <a:pt x="35423" y="25428"/>
                    <a:pt x="34722" y="25603"/>
                    <a:pt x="34196" y="25603"/>
                  </a:cubicBezTo>
                  <a:cubicBezTo>
                    <a:pt x="34020" y="24990"/>
                    <a:pt x="33669" y="24464"/>
                    <a:pt x="33406" y="23938"/>
                  </a:cubicBezTo>
                  <a:cubicBezTo>
                    <a:pt x="32968" y="23061"/>
                    <a:pt x="32705" y="22096"/>
                    <a:pt x="32267" y="21219"/>
                  </a:cubicBezTo>
                  <a:cubicBezTo>
                    <a:pt x="32004" y="20606"/>
                    <a:pt x="31565" y="20080"/>
                    <a:pt x="31390" y="19554"/>
                  </a:cubicBezTo>
                  <a:cubicBezTo>
                    <a:pt x="31390" y="19466"/>
                    <a:pt x="31214" y="19290"/>
                    <a:pt x="31214" y="19203"/>
                  </a:cubicBezTo>
                  <a:cubicBezTo>
                    <a:pt x="31653" y="18326"/>
                    <a:pt x="32091" y="17537"/>
                    <a:pt x="32442" y="16835"/>
                  </a:cubicBezTo>
                  <a:cubicBezTo>
                    <a:pt x="32530" y="16660"/>
                    <a:pt x="32530" y="16485"/>
                    <a:pt x="32705" y="16397"/>
                  </a:cubicBezTo>
                  <a:close/>
                  <a:moveTo>
                    <a:pt x="20167" y="14819"/>
                  </a:moveTo>
                  <a:cubicBezTo>
                    <a:pt x="20693" y="14819"/>
                    <a:pt x="21394" y="14819"/>
                    <a:pt x="21920" y="14906"/>
                  </a:cubicBezTo>
                  <a:cubicBezTo>
                    <a:pt x="22622" y="15082"/>
                    <a:pt x="23236" y="15082"/>
                    <a:pt x="23762" y="15082"/>
                  </a:cubicBezTo>
                  <a:cubicBezTo>
                    <a:pt x="24200" y="15082"/>
                    <a:pt x="24814" y="15169"/>
                    <a:pt x="25340" y="15169"/>
                  </a:cubicBezTo>
                  <a:cubicBezTo>
                    <a:pt x="25515" y="15608"/>
                    <a:pt x="25866" y="16046"/>
                    <a:pt x="26129" y="16485"/>
                  </a:cubicBezTo>
                  <a:cubicBezTo>
                    <a:pt x="26743" y="17537"/>
                    <a:pt x="27444" y="18677"/>
                    <a:pt x="28146" y="19729"/>
                  </a:cubicBezTo>
                  <a:cubicBezTo>
                    <a:pt x="27970" y="20430"/>
                    <a:pt x="27620" y="21044"/>
                    <a:pt x="27269" y="21746"/>
                  </a:cubicBezTo>
                  <a:cubicBezTo>
                    <a:pt x="26743" y="22710"/>
                    <a:pt x="26304" y="23674"/>
                    <a:pt x="25866" y="24814"/>
                  </a:cubicBezTo>
                  <a:cubicBezTo>
                    <a:pt x="25691" y="25165"/>
                    <a:pt x="25515" y="25428"/>
                    <a:pt x="25340" y="25779"/>
                  </a:cubicBezTo>
                  <a:lnTo>
                    <a:pt x="21745" y="25428"/>
                  </a:lnTo>
                  <a:cubicBezTo>
                    <a:pt x="21131" y="25428"/>
                    <a:pt x="20605" y="25428"/>
                    <a:pt x="20079" y="25340"/>
                  </a:cubicBezTo>
                  <a:cubicBezTo>
                    <a:pt x="19641" y="25253"/>
                    <a:pt x="19115" y="25253"/>
                    <a:pt x="18676" y="25165"/>
                  </a:cubicBezTo>
                  <a:cubicBezTo>
                    <a:pt x="18413" y="24727"/>
                    <a:pt x="18238" y="24376"/>
                    <a:pt x="17975" y="23938"/>
                  </a:cubicBezTo>
                  <a:cubicBezTo>
                    <a:pt x="17624" y="23411"/>
                    <a:pt x="17449" y="22798"/>
                    <a:pt x="17098" y="22272"/>
                  </a:cubicBezTo>
                  <a:cubicBezTo>
                    <a:pt x="17010" y="21921"/>
                    <a:pt x="16747" y="21658"/>
                    <a:pt x="16659" y="21395"/>
                  </a:cubicBezTo>
                  <a:cubicBezTo>
                    <a:pt x="16747" y="21044"/>
                    <a:pt x="16923" y="20869"/>
                    <a:pt x="17010" y="20606"/>
                  </a:cubicBezTo>
                  <a:cubicBezTo>
                    <a:pt x="17361" y="20080"/>
                    <a:pt x="17536" y="19466"/>
                    <a:pt x="17887" y="18764"/>
                  </a:cubicBezTo>
                  <a:lnTo>
                    <a:pt x="18852" y="16835"/>
                  </a:lnTo>
                  <a:cubicBezTo>
                    <a:pt x="19290" y="16134"/>
                    <a:pt x="19641" y="15520"/>
                    <a:pt x="19991" y="14819"/>
                  </a:cubicBezTo>
                  <a:close/>
                  <a:moveTo>
                    <a:pt x="29812" y="22184"/>
                  </a:moveTo>
                  <a:cubicBezTo>
                    <a:pt x="30075" y="22535"/>
                    <a:pt x="30162" y="22798"/>
                    <a:pt x="30250" y="23148"/>
                  </a:cubicBezTo>
                  <a:cubicBezTo>
                    <a:pt x="30601" y="23938"/>
                    <a:pt x="31039" y="24814"/>
                    <a:pt x="31390" y="25603"/>
                  </a:cubicBezTo>
                  <a:cubicBezTo>
                    <a:pt x="31390" y="25691"/>
                    <a:pt x="31477" y="25691"/>
                    <a:pt x="31477" y="25779"/>
                  </a:cubicBezTo>
                  <a:cubicBezTo>
                    <a:pt x="31390" y="25779"/>
                    <a:pt x="31127" y="25779"/>
                    <a:pt x="30951" y="25691"/>
                  </a:cubicBezTo>
                  <a:lnTo>
                    <a:pt x="28146" y="25691"/>
                  </a:lnTo>
                  <a:cubicBezTo>
                    <a:pt x="28759" y="24464"/>
                    <a:pt x="29285" y="23324"/>
                    <a:pt x="29812" y="22184"/>
                  </a:cubicBezTo>
                  <a:close/>
                  <a:moveTo>
                    <a:pt x="20254" y="27795"/>
                  </a:moveTo>
                  <a:cubicBezTo>
                    <a:pt x="20605" y="27883"/>
                    <a:pt x="20780" y="27883"/>
                    <a:pt x="21131" y="27883"/>
                  </a:cubicBezTo>
                  <a:cubicBezTo>
                    <a:pt x="21745" y="27971"/>
                    <a:pt x="22359" y="28058"/>
                    <a:pt x="22885" y="28058"/>
                  </a:cubicBezTo>
                  <a:cubicBezTo>
                    <a:pt x="23236" y="28058"/>
                    <a:pt x="23586" y="28234"/>
                    <a:pt x="23937" y="28234"/>
                  </a:cubicBezTo>
                  <a:cubicBezTo>
                    <a:pt x="23499" y="28935"/>
                    <a:pt x="23060" y="29637"/>
                    <a:pt x="22622" y="30426"/>
                  </a:cubicBezTo>
                  <a:cubicBezTo>
                    <a:pt x="22446" y="30514"/>
                    <a:pt x="22359" y="30601"/>
                    <a:pt x="22359" y="30689"/>
                  </a:cubicBezTo>
                  <a:cubicBezTo>
                    <a:pt x="22183" y="30426"/>
                    <a:pt x="21833" y="30075"/>
                    <a:pt x="21570" y="29724"/>
                  </a:cubicBezTo>
                  <a:cubicBezTo>
                    <a:pt x="21219" y="29286"/>
                    <a:pt x="21044" y="28935"/>
                    <a:pt x="20693" y="28497"/>
                  </a:cubicBezTo>
                  <a:cubicBezTo>
                    <a:pt x="20605" y="28234"/>
                    <a:pt x="20342" y="27971"/>
                    <a:pt x="20254" y="27795"/>
                  </a:cubicBezTo>
                  <a:close/>
                  <a:moveTo>
                    <a:pt x="14380" y="27094"/>
                  </a:moveTo>
                  <a:cubicBezTo>
                    <a:pt x="15169" y="27182"/>
                    <a:pt x="16046" y="27357"/>
                    <a:pt x="16923" y="27445"/>
                  </a:cubicBezTo>
                  <a:cubicBezTo>
                    <a:pt x="17010" y="27620"/>
                    <a:pt x="17186" y="27971"/>
                    <a:pt x="17361" y="28234"/>
                  </a:cubicBezTo>
                  <a:cubicBezTo>
                    <a:pt x="17624" y="28760"/>
                    <a:pt x="18062" y="29286"/>
                    <a:pt x="18413" y="29812"/>
                  </a:cubicBezTo>
                  <a:cubicBezTo>
                    <a:pt x="18852" y="30426"/>
                    <a:pt x="19290" y="31040"/>
                    <a:pt x="19728" y="31566"/>
                  </a:cubicBezTo>
                  <a:cubicBezTo>
                    <a:pt x="20079" y="32179"/>
                    <a:pt x="20517" y="32618"/>
                    <a:pt x="20868" y="33056"/>
                  </a:cubicBezTo>
                  <a:lnTo>
                    <a:pt x="19202" y="34635"/>
                  </a:lnTo>
                  <a:cubicBezTo>
                    <a:pt x="18676" y="35248"/>
                    <a:pt x="17975" y="35774"/>
                    <a:pt x="17361" y="36300"/>
                  </a:cubicBezTo>
                  <a:cubicBezTo>
                    <a:pt x="17186" y="36388"/>
                    <a:pt x="17010" y="36563"/>
                    <a:pt x="16747" y="36651"/>
                  </a:cubicBezTo>
                  <a:cubicBezTo>
                    <a:pt x="16659" y="36739"/>
                    <a:pt x="16572" y="36739"/>
                    <a:pt x="16484" y="36739"/>
                  </a:cubicBezTo>
                  <a:lnTo>
                    <a:pt x="15870" y="36739"/>
                  </a:lnTo>
                  <a:cubicBezTo>
                    <a:pt x="15607" y="36739"/>
                    <a:pt x="15257" y="36651"/>
                    <a:pt x="14906" y="36563"/>
                  </a:cubicBezTo>
                  <a:lnTo>
                    <a:pt x="14818" y="36388"/>
                  </a:lnTo>
                  <a:cubicBezTo>
                    <a:pt x="14818" y="36300"/>
                    <a:pt x="14731" y="36213"/>
                    <a:pt x="14555" y="36125"/>
                  </a:cubicBezTo>
                  <a:cubicBezTo>
                    <a:pt x="14555" y="35950"/>
                    <a:pt x="14467" y="35862"/>
                    <a:pt x="14380" y="35774"/>
                  </a:cubicBezTo>
                  <a:lnTo>
                    <a:pt x="14029" y="35073"/>
                  </a:lnTo>
                  <a:cubicBezTo>
                    <a:pt x="13854" y="34547"/>
                    <a:pt x="13678" y="34021"/>
                    <a:pt x="13591" y="33495"/>
                  </a:cubicBezTo>
                  <a:cubicBezTo>
                    <a:pt x="13503" y="32267"/>
                    <a:pt x="13503" y="31040"/>
                    <a:pt x="13678" y="29987"/>
                  </a:cubicBezTo>
                  <a:cubicBezTo>
                    <a:pt x="13941" y="28935"/>
                    <a:pt x="14117" y="28058"/>
                    <a:pt x="14380" y="27094"/>
                  </a:cubicBezTo>
                  <a:close/>
                  <a:moveTo>
                    <a:pt x="32530" y="28322"/>
                  </a:moveTo>
                  <a:cubicBezTo>
                    <a:pt x="32968" y="29286"/>
                    <a:pt x="33319" y="30338"/>
                    <a:pt x="33582" y="31390"/>
                  </a:cubicBezTo>
                  <a:cubicBezTo>
                    <a:pt x="33757" y="32355"/>
                    <a:pt x="34020" y="33319"/>
                    <a:pt x="34108" y="34459"/>
                  </a:cubicBezTo>
                  <a:cubicBezTo>
                    <a:pt x="34108" y="35248"/>
                    <a:pt x="34108" y="35862"/>
                    <a:pt x="34020" y="36476"/>
                  </a:cubicBezTo>
                  <a:cubicBezTo>
                    <a:pt x="34020" y="36827"/>
                    <a:pt x="33845" y="37177"/>
                    <a:pt x="33669" y="37177"/>
                  </a:cubicBezTo>
                  <a:cubicBezTo>
                    <a:pt x="33582" y="37440"/>
                    <a:pt x="33319" y="37616"/>
                    <a:pt x="33231" y="37879"/>
                  </a:cubicBezTo>
                  <a:cubicBezTo>
                    <a:pt x="32968" y="38142"/>
                    <a:pt x="32793" y="38405"/>
                    <a:pt x="32442" y="38580"/>
                  </a:cubicBezTo>
                  <a:cubicBezTo>
                    <a:pt x="32354" y="38580"/>
                    <a:pt x="32267" y="38755"/>
                    <a:pt x="32091" y="38755"/>
                  </a:cubicBezTo>
                  <a:cubicBezTo>
                    <a:pt x="32004" y="38843"/>
                    <a:pt x="31828" y="38843"/>
                    <a:pt x="31653" y="38843"/>
                  </a:cubicBezTo>
                  <a:lnTo>
                    <a:pt x="31039" y="38843"/>
                  </a:lnTo>
                  <a:cubicBezTo>
                    <a:pt x="30601" y="38843"/>
                    <a:pt x="30162" y="38580"/>
                    <a:pt x="29812" y="38492"/>
                  </a:cubicBezTo>
                  <a:cubicBezTo>
                    <a:pt x="29198" y="38142"/>
                    <a:pt x="28496" y="37703"/>
                    <a:pt x="27970" y="37265"/>
                  </a:cubicBezTo>
                  <a:cubicBezTo>
                    <a:pt x="27620" y="37002"/>
                    <a:pt x="27269" y="36739"/>
                    <a:pt x="27006" y="36388"/>
                  </a:cubicBezTo>
                  <a:cubicBezTo>
                    <a:pt x="26655" y="35950"/>
                    <a:pt x="26304" y="35687"/>
                    <a:pt x="25954" y="35336"/>
                  </a:cubicBezTo>
                  <a:cubicBezTo>
                    <a:pt x="25691" y="34985"/>
                    <a:pt x="25340" y="34547"/>
                    <a:pt x="24989" y="34196"/>
                  </a:cubicBezTo>
                  <a:cubicBezTo>
                    <a:pt x="24814" y="33758"/>
                    <a:pt x="24463" y="33495"/>
                    <a:pt x="24200" y="33144"/>
                  </a:cubicBezTo>
                  <a:lnTo>
                    <a:pt x="23937" y="32793"/>
                  </a:lnTo>
                  <a:cubicBezTo>
                    <a:pt x="24200" y="32267"/>
                    <a:pt x="24551" y="31829"/>
                    <a:pt x="24901" y="31303"/>
                  </a:cubicBezTo>
                  <a:lnTo>
                    <a:pt x="26567" y="28585"/>
                  </a:lnTo>
                  <a:cubicBezTo>
                    <a:pt x="26655" y="28497"/>
                    <a:pt x="26655" y="28409"/>
                    <a:pt x="26743" y="28322"/>
                  </a:cubicBezTo>
                  <a:close/>
                  <a:moveTo>
                    <a:pt x="30162" y="1"/>
                  </a:moveTo>
                  <a:cubicBezTo>
                    <a:pt x="29812" y="1"/>
                    <a:pt x="29461" y="1"/>
                    <a:pt x="29198" y="88"/>
                  </a:cubicBezTo>
                  <a:cubicBezTo>
                    <a:pt x="28847" y="264"/>
                    <a:pt x="28584" y="352"/>
                    <a:pt x="28321" y="439"/>
                  </a:cubicBezTo>
                  <a:cubicBezTo>
                    <a:pt x="27970" y="527"/>
                    <a:pt x="27532" y="790"/>
                    <a:pt x="27181" y="965"/>
                  </a:cubicBezTo>
                  <a:cubicBezTo>
                    <a:pt x="26830" y="1141"/>
                    <a:pt x="26567" y="1316"/>
                    <a:pt x="26217" y="1579"/>
                  </a:cubicBezTo>
                  <a:cubicBezTo>
                    <a:pt x="25515" y="2017"/>
                    <a:pt x="24814" y="2544"/>
                    <a:pt x="24200" y="3157"/>
                  </a:cubicBezTo>
                  <a:cubicBezTo>
                    <a:pt x="23586" y="3946"/>
                    <a:pt x="22885" y="4823"/>
                    <a:pt x="22359" y="5700"/>
                  </a:cubicBezTo>
                  <a:cubicBezTo>
                    <a:pt x="22183" y="5963"/>
                    <a:pt x="22008" y="6226"/>
                    <a:pt x="21833" y="6489"/>
                  </a:cubicBezTo>
                  <a:cubicBezTo>
                    <a:pt x="21745" y="6401"/>
                    <a:pt x="21482" y="6226"/>
                    <a:pt x="21394" y="6051"/>
                  </a:cubicBezTo>
                  <a:cubicBezTo>
                    <a:pt x="20430" y="5086"/>
                    <a:pt x="19290" y="4209"/>
                    <a:pt x="18062" y="3420"/>
                  </a:cubicBezTo>
                  <a:cubicBezTo>
                    <a:pt x="17449" y="2982"/>
                    <a:pt x="16923" y="2631"/>
                    <a:pt x="16221" y="2456"/>
                  </a:cubicBezTo>
                  <a:cubicBezTo>
                    <a:pt x="15695" y="2193"/>
                    <a:pt x="14994" y="2105"/>
                    <a:pt x="14467" y="2017"/>
                  </a:cubicBezTo>
                  <a:cubicBezTo>
                    <a:pt x="14117" y="1842"/>
                    <a:pt x="13854" y="1754"/>
                    <a:pt x="13503" y="1754"/>
                  </a:cubicBezTo>
                  <a:lnTo>
                    <a:pt x="13152" y="1754"/>
                  </a:lnTo>
                  <a:cubicBezTo>
                    <a:pt x="12802" y="1754"/>
                    <a:pt x="12626" y="1842"/>
                    <a:pt x="12363" y="1842"/>
                  </a:cubicBezTo>
                  <a:cubicBezTo>
                    <a:pt x="12188" y="1842"/>
                    <a:pt x="11925" y="1842"/>
                    <a:pt x="11749" y="2017"/>
                  </a:cubicBezTo>
                  <a:cubicBezTo>
                    <a:pt x="11486" y="2017"/>
                    <a:pt x="11311" y="2105"/>
                    <a:pt x="11048" y="2193"/>
                  </a:cubicBezTo>
                  <a:cubicBezTo>
                    <a:pt x="10785" y="2281"/>
                    <a:pt x="10522" y="2544"/>
                    <a:pt x="10347" y="2631"/>
                  </a:cubicBezTo>
                  <a:cubicBezTo>
                    <a:pt x="9996" y="2894"/>
                    <a:pt x="9645" y="3333"/>
                    <a:pt x="9470" y="3596"/>
                  </a:cubicBezTo>
                  <a:cubicBezTo>
                    <a:pt x="9207" y="3946"/>
                    <a:pt x="9119" y="4297"/>
                    <a:pt x="9031" y="4648"/>
                  </a:cubicBezTo>
                  <a:cubicBezTo>
                    <a:pt x="8856" y="5174"/>
                    <a:pt x="8768" y="5788"/>
                    <a:pt x="8768" y="6401"/>
                  </a:cubicBezTo>
                  <a:cubicBezTo>
                    <a:pt x="8768" y="7015"/>
                    <a:pt x="8856" y="7541"/>
                    <a:pt x="9031" y="8243"/>
                  </a:cubicBezTo>
                  <a:cubicBezTo>
                    <a:pt x="9031" y="8769"/>
                    <a:pt x="9119" y="9207"/>
                    <a:pt x="9207" y="9733"/>
                  </a:cubicBezTo>
                  <a:lnTo>
                    <a:pt x="9557" y="11399"/>
                  </a:lnTo>
                  <a:cubicBezTo>
                    <a:pt x="9557" y="11750"/>
                    <a:pt x="9645" y="12188"/>
                    <a:pt x="9733" y="12539"/>
                  </a:cubicBezTo>
                  <a:cubicBezTo>
                    <a:pt x="9470" y="12627"/>
                    <a:pt x="9031" y="12627"/>
                    <a:pt x="8593" y="12714"/>
                  </a:cubicBezTo>
                  <a:cubicBezTo>
                    <a:pt x="7278" y="13065"/>
                    <a:pt x="5787" y="13504"/>
                    <a:pt x="4647" y="14030"/>
                  </a:cubicBezTo>
                  <a:cubicBezTo>
                    <a:pt x="4034" y="14293"/>
                    <a:pt x="3507" y="14556"/>
                    <a:pt x="2981" y="14994"/>
                  </a:cubicBezTo>
                  <a:cubicBezTo>
                    <a:pt x="2543" y="15345"/>
                    <a:pt x="2105" y="15783"/>
                    <a:pt x="1666" y="16134"/>
                  </a:cubicBezTo>
                  <a:cubicBezTo>
                    <a:pt x="965" y="16660"/>
                    <a:pt x="526" y="17449"/>
                    <a:pt x="263" y="18238"/>
                  </a:cubicBezTo>
                  <a:cubicBezTo>
                    <a:pt x="0" y="18852"/>
                    <a:pt x="0" y="19554"/>
                    <a:pt x="88" y="20167"/>
                  </a:cubicBezTo>
                  <a:cubicBezTo>
                    <a:pt x="88" y="20430"/>
                    <a:pt x="88" y="20606"/>
                    <a:pt x="263" y="20869"/>
                  </a:cubicBezTo>
                  <a:cubicBezTo>
                    <a:pt x="351" y="21132"/>
                    <a:pt x="439" y="21482"/>
                    <a:pt x="526" y="21746"/>
                  </a:cubicBezTo>
                  <a:cubicBezTo>
                    <a:pt x="789" y="22009"/>
                    <a:pt x="965" y="22359"/>
                    <a:pt x="1315" y="22710"/>
                  </a:cubicBezTo>
                  <a:cubicBezTo>
                    <a:pt x="1666" y="23061"/>
                    <a:pt x="2017" y="23236"/>
                    <a:pt x="2455" y="23499"/>
                  </a:cubicBezTo>
                  <a:cubicBezTo>
                    <a:pt x="2718" y="23674"/>
                    <a:pt x="2981" y="23762"/>
                    <a:pt x="3332" y="24025"/>
                  </a:cubicBezTo>
                  <a:cubicBezTo>
                    <a:pt x="3770" y="24201"/>
                    <a:pt x="4034" y="24376"/>
                    <a:pt x="4472" y="24551"/>
                  </a:cubicBezTo>
                  <a:cubicBezTo>
                    <a:pt x="4823" y="24814"/>
                    <a:pt x="5086" y="24902"/>
                    <a:pt x="5349" y="24990"/>
                  </a:cubicBezTo>
                  <a:cubicBezTo>
                    <a:pt x="5699" y="25253"/>
                    <a:pt x="6050" y="25340"/>
                    <a:pt x="6401" y="25428"/>
                  </a:cubicBezTo>
                  <a:cubicBezTo>
                    <a:pt x="6927" y="25516"/>
                    <a:pt x="7453" y="25779"/>
                    <a:pt x="7979" y="26042"/>
                  </a:cubicBezTo>
                  <a:cubicBezTo>
                    <a:pt x="9207" y="26393"/>
                    <a:pt x="10434" y="26656"/>
                    <a:pt x="11749" y="26919"/>
                  </a:cubicBezTo>
                  <a:cubicBezTo>
                    <a:pt x="11749" y="27182"/>
                    <a:pt x="11662" y="27532"/>
                    <a:pt x="11486" y="27883"/>
                  </a:cubicBezTo>
                  <a:cubicBezTo>
                    <a:pt x="11311" y="28497"/>
                    <a:pt x="11223" y="29286"/>
                    <a:pt x="11048" y="30075"/>
                  </a:cubicBezTo>
                  <a:cubicBezTo>
                    <a:pt x="11048" y="30689"/>
                    <a:pt x="10960" y="31390"/>
                    <a:pt x="10960" y="32004"/>
                  </a:cubicBezTo>
                  <a:cubicBezTo>
                    <a:pt x="10960" y="32706"/>
                    <a:pt x="10960" y="33495"/>
                    <a:pt x="11048" y="34108"/>
                  </a:cubicBezTo>
                  <a:cubicBezTo>
                    <a:pt x="11048" y="34810"/>
                    <a:pt x="11311" y="35336"/>
                    <a:pt x="11486" y="35862"/>
                  </a:cubicBezTo>
                  <a:cubicBezTo>
                    <a:pt x="11749" y="36300"/>
                    <a:pt x="11837" y="36739"/>
                    <a:pt x="12100" y="37090"/>
                  </a:cubicBezTo>
                  <a:cubicBezTo>
                    <a:pt x="12275" y="37440"/>
                    <a:pt x="12626" y="37703"/>
                    <a:pt x="12802" y="38054"/>
                  </a:cubicBezTo>
                  <a:cubicBezTo>
                    <a:pt x="13591" y="38931"/>
                    <a:pt x="14818" y="39282"/>
                    <a:pt x="15870" y="39369"/>
                  </a:cubicBezTo>
                  <a:cubicBezTo>
                    <a:pt x="16017" y="39384"/>
                    <a:pt x="16163" y="39391"/>
                    <a:pt x="16308" y="39391"/>
                  </a:cubicBezTo>
                  <a:cubicBezTo>
                    <a:pt x="17037" y="39391"/>
                    <a:pt x="17755" y="39209"/>
                    <a:pt x="18413" y="38843"/>
                  </a:cubicBezTo>
                  <a:cubicBezTo>
                    <a:pt x="18939" y="38492"/>
                    <a:pt x="19553" y="37966"/>
                    <a:pt x="20079" y="37528"/>
                  </a:cubicBezTo>
                  <a:cubicBezTo>
                    <a:pt x="20956" y="36739"/>
                    <a:pt x="21745" y="35950"/>
                    <a:pt x="22446" y="35073"/>
                  </a:cubicBezTo>
                  <a:cubicBezTo>
                    <a:pt x="22709" y="35336"/>
                    <a:pt x="22885" y="35687"/>
                    <a:pt x="23148" y="35862"/>
                  </a:cubicBezTo>
                  <a:cubicBezTo>
                    <a:pt x="23499" y="36300"/>
                    <a:pt x="23937" y="36739"/>
                    <a:pt x="24375" y="37177"/>
                  </a:cubicBezTo>
                  <a:lnTo>
                    <a:pt x="25691" y="38492"/>
                  </a:lnTo>
                  <a:cubicBezTo>
                    <a:pt x="26217" y="39019"/>
                    <a:pt x="26743" y="39457"/>
                    <a:pt x="27269" y="39895"/>
                  </a:cubicBezTo>
                  <a:cubicBezTo>
                    <a:pt x="27707" y="40334"/>
                    <a:pt x="28321" y="40684"/>
                    <a:pt x="28847" y="40860"/>
                  </a:cubicBezTo>
                  <a:cubicBezTo>
                    <a:pt x="29461" y="41211"/>
                    <a:pt x="30250" y="41474"/>
                    <a:pt x="31039" y="41561"/>
                  </a:cubicBezTo>
                  <a:lnTo>
                    <a:pt x="31828" y="41561"/>
                  </a:lnTo>
                  <a:cubicBezTo>
                    <a:pt x="32091" y="41561"/>
                    <a:pt x="32442" y="41561"/>
                    <a:pt x="32793" y="41474"/>
                  </a:cubicBezTo>
                  <a:cubicBezTo>
                    <a:pt x="33231" y="41386"/>
                    <a:pt x="33669" y="41211"/>
                    <a:pt x="34020" y="41035"/>
                  </a:cubicBezTo>
                  <a:cubicBezTo>
                    <a:pt x="34283" y="40772"/>
                    <a:pt x="34634" y="40597"/>
                    <a:pt x="34985" y="40246"/>
                  </a:cubicBezTo>
                  <a:cubicBezTo>
                    <a:pt x="35423" y="39808"/>
                    <a:pt x="35774" y="39282"/>
                    <a:pt x="36037" y="38668"/>
                  </a:cubicBezTo>
                  <a:cubicBezTo>
                    <a:pt x="36300" y="38405"/>
                    <a:pt x="36388" y="37966"/>
                    <a:pt x="36475" y="37616"/>
                  </a:cubicBezTo>
                  <a:cubicBezTo>
                    <a:pt x="36651" y="37177"/>
                    <a:pt x="36738" y="36827"/>
                    <a:pt x="36738" y="36388"/>
                  </a:cubicBezTo>
                  <a:cubicBezTo>
                    <a:pt x="36826" y="35862"/>
                    <a:pt x="36826" y="35248"/>
                    <a:pt x="36826" y="34635"/>
                  </a:cubicBezTo>
                  <a:cubicBezTo>
                    <a:pt x="36826" y="33319"/>
                    <a:pt x="36475" y="32092"/>
                    <a:pt x="36300" y="30952"/>
                  </a:cubicBezTo>
                  <a:cubicBezTo>
                    <a:pt x="36037" y="29900"/>
                    <a:pt x="35774" y="28935"/>
                    <a:pt x="35423" y="27971"/>
                  </a:cubicBezTo>
                  <a:cubicBezTo>
                    <a:pt x="35774" y="27883"/>
                    <a:pt x="35949" y="27883"/>
                    <a:pt x="36212" y="27883"/>
                  </a:cubicBezTo>
                  <a:cubicBezTo>
                    <a:pt x="36738" y="27883"/>
                    <a:pt x="37352" y="27708"/>
                    <a:pt x="37966" y="27620"/>
                  </a:cubicBezTo>
                  <a:cubicBezTo>
                    <a:pt x="38492" y="27532"/>
                    <a:pt x="39106" y="27445"/>
                    <a:pt x="39719" y="27182"/>
                  </a:cubicBezTo>
                  <a:cubicBezTo>
                    <a:pt x="40333" y="27094"/>
                    <a:pt x="41035" y="26919"/>
                    <a:pt x="41561" y="26568"/>
                  </a:cubicBezTo>
                  <a:cubicBezTo>
                    <a:pt x="41999" y="26305"/>
                    <a:pt x="42437" y="26130"/>
                    <a:pt x="42788" y="25779"/>
                  </a:cubicBezTo>
                  <a:lnTo>
                    <a:pt x="43051" y="25428"/>
                  </a:lnTo>
                  <a:cubicBezTo>
                    <a:pt x="43314" y="25253"/>
                    <a:pt x="43402" y="24990"/>
                    <a:pt x="43665" y="24814"/>
                  </a:cubicBezTo>
                  <a:cubicBezTo>
                    <a:pt x="43928" y="24376"/>
                    <a:pt x="44191" y="23938"/>
                    <a:pt x="44279" y="23499"/>
                  </a:cubicBezTo>
                  <a:cubicBezTo>
                    <a:pt x="44366" y="23148"/>
                    <a:pt x="44542" y="22798"/>
                    <a:pt x="44542" y="22535"/>
                  </a:cubicBezTo>
                  <a:lnTo>
                    <a:pt x="44542" y="21307"/>
                  </a:lnTo>
                  <a:cubicBezTo>
                    <a:pt x="44542" y="20956"/>
                    <a:pt x="44366" y="20518"/>
                    <a:pt x="44279" y="19817"/>
                  </a:cubicBezTo>
                  <a:cubicBezTo>
                    <a:pt x="44191" y="19378"/>
                    <a:pt x="43928" y="18852"/>
                    <a:pt x="43753" y="18414"/>
                  </a:cubicBezTo>
                  <a:cubicBezTo>
                    <a:pt x="43490" y="17975"/>
                    <a:pt x="43314" y="17625"/>
                    <a:pt x="42964" y="17186"/>
                  </a:cubicBezTo>
                  <a:lnTo>
                    <a:pt x="42350" y="16572"/>
                  </a:lnTo>
                  <a:cubicBezTo>
                    <a:pt x="41561" y="16046"/>
                    <a:pt x="40772" y="15433"/>
                    <a:pt x="39895" y="15169"/>
                  </a:cubicBezTo>
                  <a:cubicBezTo>
                    <a:pt x="39544" y="15082"/>
                    <a:pt x="39369" y="14906"/>
                    <a:pt x="39018" y="14819"/>
                  </a:cubicBezTo>
                  <a:cubicBezTo>
                    <a:pt x="38843" y="14731"/>
                    <a:pt x="38492" y="14731"/>
                    <a:pt x="38141" y="14556"/>
                  </a:cubicBezTo>
                  <a:cubicBezTo>
                    <a:pt x="37966" y="14556"/>
                    <a:pt x="37790" y="14468"/>
                    <a:pt x="37615" y="14468"/>
                  </a:cubicBezTo>
                  <a:cubicBezTo>
                    <a:pt x="36826" y="14380"/>
                    <a:pt x="36037" y="14117"/>
                    <a:pt x="35160" y="14030"/>
                  </a:cubicBezTo>
                  <a:cubicBezTo>
                    <a:pt x="34722" y="14030"/>
                    <a:pt x="34459" y="13942"/>
                    <a:pt x="34020" y="13942"/>
                  </a:cubicBezTo>
                  <a:lnTo>
                    <a:pt x="33669" y="13942"/>
                  </a:lnTo>
                  <a:cubicBezTo>
                    <a:pt x="34283" y="12188"/>
                    <a:pt x="34897" y="10347"/>
                    <a:pt x="35160" y="8506"/>
                  </a:cubicBezTo>
                  <a:cubicBezTo>
                    <a:pt x="35423" y="7278"/>
                    <a:pt x="35774" y="5963"/>
                    <a:pt x="35598" y="4648"/>
                  </a:cubicBezTo>
                  <a:cubicBezTo>
                    <a:pt x="35598" y="3946"/>
                    <a:pt x="35511" y="3333"/>
                    <a:pt x="35160" y="2631"/>
                  </a:cubicBezTo>
                  <a:cubicBezTo>
                    <a:pt x="34985" y="2193"/>
                    <a:pt x="34634" y="1667"/>
                    <a:pt x="34196" y="1316"/>
                  </a:cubicBezTo>
                  <a:cubicBezTo>
                    <a:pt x="34020" y="1141"/>
                    <a:pt x="33669" y="1053"/>
                    <a:pt x="33406" y="790"/>
                  </a:cubicBezTo>
                  <a:cubicBezTo>
                    <a:pt x="33319" y="702"/>
                    <a:pt x="33231" y="615"/>
                    <a:pt x="33143" y="615"/>
                  </a:cubicBezTo>
                  <a:cubicBezTo>
                    <a:pt x="32793" y="439"/>
                    <a:pt x="32530" y="352"/>
                    <a:pt x="32267" y="264"/>
                  </a:cubicBezTo>
                  <a:cubicBezTo>
                    <a:pt x="31828" y="88"/>
                    <a:pt x="31127" y="1"/>
                    <a:pt x="30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4291125" y="3868000"/>
              <a:ext cx="70175" cy="65775"/>
            </a:xfrm>
            <a:custGeom>
              <a:avLst/>
              <a:gdLst/>
              <a:ahLst/>
              <a:cxnLst/>
              <a:rect l="l" t="t" r="r" b="b"/>
              <a:pathLst>
                <a:path w="2807" h="2631" extrusionOk="0">
                  <a:moveTo>
                    <a:pt x="1491" y="0"/>
                  </a:moveTo>
                  <a:cubicBezTo>
                    <a:pt x="790" y="0"/>
                    <a:pt x="176" y="439"/>
                    <a:pt x="89" y="1315"/>
                  </a:cubicBezTo>
                  <a:cubicBezTo>
                    <a:pt x="1" y="1929"/>
                    <a:pt x="527" y="2631"/>
                    <a:pt x="1316" y="2631"/>
                  </a:cubicBezTo>
                  <a:cubicBezTo>
                    <a:pt x="2105" y="2631"/>
                    <a:pt x="2719" y="2192"/>
                    <a:pt x="2719" y="1403"/>
                  </a:cubicBezTo>
                  <a:cubicBezTo>
                    <a:pt x="2807" y="614"/>
                    <a:pt x="2281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D18E78F-3625-4188-9C27-8681DE2D8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7" t="37813" r="27936" b="44268"/>
          <a:stretch/>
        </p:blipFill>
        <p:spPr>
          <a:xfrm>
            <a:off x="1099456" y="2470150"/>
            <a:ext cx="6945087" cy="1514022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6332D60-B44B-4A24-858D-944DDB403D17}"/>
              </a:ext>
            </a:extLst>
          </p:cNvPr>
          <p:cNvSpPr/>
          <p:nvPr/>
        </p:nvSpPr>
        <p:spPr>
          <a:xfrm>
            <a:off x="1243154" y="2571750"/>
            <a:ext cx="2835359" cy="35346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802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3E747EC-1E44-43DD-89C0-92BA9D9D6EA4}"/>
              </a:ext>
            </a:extLst>
          </p:cNvPr>
          <p:cNvSpPr txBox="1"/>
          <p:nvPr/>
        </p:nvSpPr>
        <p:spPr>
          <a:xfrm>
            <a:off x="1153887" y="132498"/>
            <a:ext cx="5468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Time Expressions for the past </a:t>
            </a:r>
            <a:endParaRPr lang="ar-SA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Google Shape;2754;p64">
            <a:extLst>
              <a:ext uri="{FF2B5EF4-FFF2-40B4-BE49-F238E27FC236}">
                <a16:creationId xmlns:a16="http://schemas.microsoft.com/office/drawing/2014/main" id="{9ACB2FEF-6CBD-4E93-BA7E-7991382F9AAC}"/>
              </a:ext>
            </a:extLst>
          </p:cNvPr>
          <p:cNvSpPr/>
          <p:nvPr/>
        </p:nvSpPr>
        <p:spPr>
          <a:xfrm>
            <a:off x="2910841" y="6657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54;p64">
            <a:extLst>
              <a:ext uri="{FF2B5EF4-FFF2-40B4-BE49-F238E27FC236}">
                <a16:creationId xmlns:a16="http://schemas.microsoft.com/office/drawing/2014/main" id="{FEECACBD-F8CC-4371-99F7-76286892583B}"/>
              </a:ext>
            </a:extLst>
          </p:cNvPr>
          <p:cNvSpPr/>
          <p:nvPr/>
        </p:nvSpPr>
        <p:spPr>
          <a:xfrm>
            <a:off x="5420391" y="625749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754;p64">
            <a:extLst>
              <a:ext uri="{FF2B5EF4-FFF2-40B4-BE49-F238E27FC236}">
                <a16:creationId xmlns:a16="http://schemas.microsoft.com/office/drawing/2014/main" id="{59765170-B057-4ECE-A2E2-2C9E86DBA78C}"/>
              </a:ext>
            </a:extLst>
          </p:cNvPr>
          <p:cNvSpPr/>
          <p:nvPr/>
        </p:nvSpPr>
        <p:spPr>
          <a:xfrm>
            <a:off x="502891" y="7348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18" name="Picture 2" descr="Past time expressions (yesterday, last week, last night, two years ago)">
            <a:extLst>
              <a:ext uri="{FF2B5EF4-FFF2-40B4-BE49-F238E27FC236}">
                <a16:creationId xmlns:a16="http://schemas.microsoft.com/office/drawing/2014/main" id="{17D5E50E-A2C1-4850-8F40-35A5AEE2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70" y="952248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st time expressions (yesterday, last week, last night, two years ago)">
            <a:extLst>
              <a:ext uri="{FF2B5EF4-FFF2-40B4-BE49-F238E27FC236}">
                <a16:creationId xmlns:a16="http://schemas.microsoft.com/office/drawing/2014/main" id="{FC8E57E0-FFC9-46A3-BCBC-D6A7DC322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22" y="1026923"/>
            <a:ext cx="3670536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"/>
          <p:cNvSpPr txBox="1">
            <a:spLocks noGrp="1"/>
          </p:cNvSpPr>
          <p:nvPr>
            <p:ph type="title"/>
          </p:nvPr>
        </p:nvSpPr>
        <p:spPr>
          <a:xfrm>
            <a:off x="429452" y="20880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Objectives</a:t>
            </a:r>
            <a:endParaRPr sz="4000" dirty="0"/>
          </a:p>
        </p:txBody>
      </p:sp>
      <p:sp>
        <p:nvSpPr>
          <p:cNvPr id="652" name="Google Shape;652;p37"/>
          <p:cNvSpPr txBox="1">
            <a:spLocks noGrp="1"/>
          </p:cNvSpPr>
          <p:nvPr>
            <p:ph type="title" idx="2"/>
          </p:nvPr>
        </p:nvSpPr>
        <p:spPr>
          <a:xfrm flipH="1">
            <a:off x="3451874" y="1431450"/>
            <a:ext cx="1755755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02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653" name="Google Shape;653;p37"/>
          <p:cNvSpPr txBox="1">
            <a:spLocks noGrp="1"/>
          </p:cNvSpPr>
          <p:nvPr>
            <p:ph type="title" idx="3"/>
          </p:nvPr>
        </p:nvSpPr>
        <p:spPr>
          <a:xfrm flipH="1">
            <a:off x="4084470" y="3141075"/>
            <a:ext cx="97506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05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654" name="Google Shape;654;p37"/>
          <p:cNvSpPr txBox="1">
            <a:spLocks noGrp="1"/>
          </p:cNvSpPr>
          <p:nvPr>
            <p:ph type="title" idx="4"/>
          </p:nvPr>
        </p:nvSpPr>
        <p:spPr>
          <a:xfrm flipH="1">
            <a:off x="663838" y="1461638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01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655" name="Google Shape;655;p37"/>
          <p:cNvSpPr txBox="1">
            <a:spLocks noGrp="1"/>
          </p:cNvSpPr>
          <p:nvPr>
            <p:ph type="title" idx="5"/>
          </p:nvPr>
        </p:nvSpPr>
        <p:spPr>
          <a:xfrm flipH="1">
            <a:off x="631697" y="3061515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04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56" name="Google Shape;656;p37"/>
          <p:cNvSpPr txBox="1">
            <a:spLocks noGrp="1"/>
          </p:cNvSpPr>
          <p:nvPr>
            <p:ph type="subTitle" idx="1"/>
          </p:nvPr>
        </p:nvSpPr>
        <p:spPr>
          <a:xfrm flipH="1">
            <a:off x="898247" y="2287472"/>
            <a:ext cx="2410500" cy="854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 simple past tense of Be correctly</a:t>
            </a:r>
            <a:endParaRPr sz="1500" dirty="0"/>
          </a:p>
        </p:txBody>
      </p:sp>
      <p:sp>
        <p:nvSpPr>
          <p:cNvPr id="657" name="Google Shape;657;p37"/>
          <p:cNvSpPr txBox="1">
            <a:spLocks noGrp="1"/>
          </p:cNvSpPr>
          <p:nvPr>
            <p:ph type="subTitle" idx="6"/>
          </p:nvPr>
        </p:nvSpPr>
        <p:spPr>
          <a:xfrm flipH="1">
            <a:off x="3366750" y="2308827"/>
            <a:ext cx="2410500" cy="6867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between regular and irregular verbs in the past</a:t>
            </a:r>
          </a:p>
        </p:txBody>
      </p:sp>
      <p:sp>
        <p:nvSpPr>
          <p:cNvPr id="658" name="Google Shape;658;p37"/>
          <p:cNvSpPr txBox="1">
            <a:spLocks noGrp="1"/>
          </p:cNvSpPr>
          <p:nvPr>
            <p:ph type="subTitle" idx="7"/>
          </p:nvPr>
        </p:nvSpPr>
        <p:spPr>
          <a:xfrm flipH="1">
            <a:off x="81047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Past with </a:t>
            </a:r>
            <a:r>
              <a:rPr lang="en-US" b="1" u="sng" dirty="0"/>
              <a:t>Used to </a:t>
            </a:r>
            <a:r>
              <a:rPr lang="en-US" dirty="0"/>
              <a:t>and </a:t>
            </a:r>
            <a:r>
              <a:rPr lang="en-US" b="1" u="sng" dirty="0"/>
              <a:t>Would</a:t>
            </a:r>
            <a:endParaRPr b="1" u="sng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8"/>
          </p:nvPr>
        </p:nvSpPr>
        <p:spPr>
          <a:xfrm flipH="1">
            <a:off x="3639707" y="3920213"/>
            <a:ext cx="24105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Past Progressive Correctly.</a:t>
            </a:r>
          </a:p>
        </p:txBody>
      </p:sp>
      <p:sp>
        <p:nvSpPr>
          <p:cNvPr id="660" name="Google Shape;660;p37"/>
          <p:cNvSpPr txBox="1">
            <a:spLocks noGrp="1"/>
          </p:cNvSpPr>
          <p:nvPr>
            <p:ph type="title" idx="9"/>
          </p:nvPr>
        </p:nvSpPr>
        <p:spPr>
          <a:xfrm>
            <a:off x="1032424" y="1871474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661" name="Google Shape;661;p37"/>
          <p:cNvSpPr txBox="1">
            <a:spLocks noGrp="1"/>
          </p:cNvSpPr>
          <p:nvPr>
            <p:ph type="title" idx="13"/>
          </p:nvPr>
        </p:nvSpPr>
        <p:spPr>
          <a:xfrm>
            <a:off x="3378610" y="1865972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Differentiate </a:t>
            </a:r>
          </a:p>
        </p:txBody>
      </p:sp>
      <p:sp>
        <p:nvSpPr>
          <p:cNvPr id="662" name="Google Shape;662;p37"/>
          <p:cNvSpPr txBox="1">
            <a:spLocks noGrp="1"/>
          </p:cNvSpPr>
          <p:nvPr>
            <p:ph type="title" idx="14"/>
          </p:nvPr>
        </p:nvSpPr>
        <p:spPr>
          <a:xfrm>
            <a:off x="3639707" y="3494494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663" name="Google Shape;663;p37"/>
          <p:cNvSpPr txBox="1">
            <a:spLocks noGrp="1"/>
          </p:cNvSpPr>
          <p:nvPr>
            <p:ph type="title" idx="15"/>
          </p:nvPr>
        </p:nvSpPr>
        <p:spPr>
          <a:xfrm>
            <a:off x="1146902" y="3494494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15" name="Google Shape;655;p37">
            <a:extLst>
              <a:ext uri="{FF2B5EF4-FFF2-40B4-BE49-F238E27FC236}">
                <a16:creationId xmlns:a16="http://schemas.microsoft.com/office/drawing/2014/main" id="{578C8A3D-E2DC-433D-B5BF-A1AE7E1C4CD6}"/>
              </a:ext>
            </a:extLst>
          </p:cNvPr>
          <p:cNvSpPr txBox="1">
            <a:spLocks/>
          </p:cNvSpPr>
          <p:nvPr/>
        </p:nvSpPr>
        <p:spPr>
          <a:xfrm flipH="1">
            <a:off x="5328130" y="1504424"/>
            <a:ext cx="2943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aegu"/>
              <a:buNone/>
              <a:defRPr sz="36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>
                <a:solidFill>
                  <a:schemeClr val="accent1"/>
                </a:solidFill>
              </a:rPr>
              <a:t>03</a:t>
            </a:r>
            <a:endParaRPr lang="en" dirty="0">
              <a:solidFill>
                <a:schemeClr val="accent1"/>
              </a:solidFill>
            </a:endParaRPr>
          </a:p>
        </p:txBody>
      </p:sp>
      <p:sp>
        <p:nvSpPr>
          <p:cNvPr id="16" name="Google Shape;661;p37">
            <a:extLst>
              <a:ext uri="{FF2B5EF4-FFF2-40B4-BE49-F238E27FC236}">
                <a16:creationId xmlns:a16="http://schemas.microsoft.com/office/drawing/2014/main" id="{2340B686-FEA2-4ACC-9DA8-215B1D9A4E7C}"/>
              </a:ext>
            </a:extLst>
          </p:cNvPr>
          <p:cNvSpPr txBox="1">
            <a:spLocks/>
          </p:cNvSpPr>
          <p:nvPr/>
        </p:nvSpPr>
        <p:spPr>
          <a:xfrm>
            <a:off x="5922955" y="1865972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egu"/>
              <a:buNone/>
              <a:defRPr sz="2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Practice</a:t>
            </a:r>
          </a:p>
        </p:txBody>
      </p:sp>
      <p:sp>
        <p:nvSpPr>
          <p:cNvPr id="17" name="Google Shape;657;p37">
            <a:extLst>
              <a:ext uri="{FF2B5EF4-FFF2-40B4-BE49-F238E27FC236}">
                <a16:creationId xmlns:a16="http://schemas.microsoft.com/office/drawing/2014/main" id="{39253419-D9A0-431B-A33B-69C02ADFB1C1}"/>
              </a:ext>
            </a:extLst>
          </p:cNvPr>
          <p:cNvSpPr txBox="1">
            <a:spLocks/>
          </p:cNvSpPr>
          <p:nvPr/>
        </p:nvSpPr>
        <p:spPr>
          <a:xfrm flipH="1">
            <a:off x="5983171" y="2248357"/>
            <a:ext cx="2410500" cy="686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sz="1500" b="1" dirty="0"/>
              <a:t>Using Time Expressions for the Past</a:t>
            </a:r>
          </a:p>
        </p:txBody>
      </p:sp>
      <p:sp>
        <p:nvSpPr>
          <p:cNvPr id="18" name="Google Shape;653;p37">
            <a:extLst>
              <a:ext uri="{FF2B5EF4-FFF2-40B4-BE49-F238E27FC236}">
                <a16:creationId xmlns:a16="http://schemas.microsoft.com/office/drawing/2014/main" id="{20B87C2D-C574-445A-BAE8-D3785A736AFB}"/>
              </a:ext>
            </a:extLst>
          </p:cNvPr>
          <p:cNvSpPr txBox="1">
            <a:spLocks/>
          </p:cNvSpPr>
          <p:nvPr/>
        </p:nvSpPr>
        <p:spPr>
          <a:xfrm flipH="1">
            <a:off x="6568590" y="3141075"/>
            <a:ext cx="97506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aegu"/>
              <a:buNone/>
              <a:defRPr sz="36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>
                <a:solidFill>
                  <a:srgbClr val="FF99CC"/>
                </a:solidFill>
              </a:rPr>
              <a:t>06</a:t>
            </a:r>
          </a:p>
        </p:txBody>
      </p:sp>
      <p:sp>
        <p:nvSpPr>
          <p:cNvPr id="19" name="Google Shape;662;p37">
            <a:extLst>
              <a:ext uri="{FF2B5EF4-FFF2-40B4-BE49-F238E27FC236}">
                <a16:creationId xmlns:a16="http://schemas.microsoft.com/office/drawing/2014/main" id="{8CA5460B-FD21-4D1C-8D38-208E602F1644}"/>
              </a:ext>
            </a:extLst>
          </p:cNvPr>
          <p:cNvSpPr txBox="1">
            <a:spLocks/>
          </p:cNvSpPr>
          <p:nvPr/>
        </p:nvSpPr>
        <p:spPr>
          <a:xfrm>
            <a:off x="6199621" y="352830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egu"/>
              <a:buNone/>
              <a:defRPr sz="2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Apply</a:t>
            </a:r>
          </a:p>
        </p:txBody>
      </p:sp>
      <p:sp>
        <p:nvSpPr>
          <p:cNvPr id="21" name="Google Shape;659;p37">
            <a:extLst>
              <a:ext uri="{FF2B5EF4-FFF2-40B4-BE49-F238E27FC236}">
                <a16:creationId xmlns:a16="http://schemas.microsoft.com/office/drawing/2014/main" id="{9E223F01-5594-4FEC-97A8-F2D520D57F95}"/>
              </a:ext>
            </a:extLst>
          </p:cNvPr>
          <p:cNvSpPr txBox="1">
            <a:spLocks/>
          </p:cNvSpPr>
          <p:nvPr/>
        </p:nvSpPr>
        <p:spPr>
          <a:xfrm flipH="1">
            <a:off x="6106924" y="3889500"/>
            <a:ext cx="24105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dirty="0"/>
              <a:t>The rules to do the exercises Correctly.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3E747EC-1E44-43DD-89C0-92BA9D9D6EA4}"/>
              </a:ext>
            </a:extLst>
          </p:cNvPr>
          <p:cNvSpPr txBox="1"/>
          <p:nvPr/>
        </p:nvSpPr>
        <p:spPr>
          <a:xfrm>
            <a:off x="1153887" y="132498"/>
            <a:ext cx="5468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Time Expressions for the past </a:t>
            </a:r>
            <a:endParaRPr lang="ar-SA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Google Shape;2754;p64">
            <a:extLst>
              <a:ext uri="{FF2B5EF4-FFF2-40B4-BE49-F238E27FC236}">
                <a16:creationId xmlns:a16="http://schemas.microsoft.com/office/drawing/2014/main" id="{9ACB2FEF-6CBD-4E93-BA7E-7991382F9AAC}"/>
              </a:ext>
            </a:extLst>
          </p:cNvPr>
          <p:cNvSpPr/>
          <p:nvPr/>
        </p:nvSpPr>
        <p:spPr>
          <a:xfrm>
            <a:off x="2910841" y="6657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54;p64">
            <a:extLst>
              <a:ext uri="{FF2B5EF4-FFF2-40B4-BE49-F238E27FC236}">
                <a16:creationId xmlns:a16="http://schemas.microsoft.com/office/drawing/2014/main" id="{FEECACBD-F8CC-4371-99F7-76286892583B}"/>
              </a:ext>
            </a:extLst>
          </p:cNvPr>
          <p:cNvSpPr/>
          <p:nvPr/>
        </p:nvSpPr>
        <p:spPr>
          <a:xfrm>
            <a:off x="5420391" y="625749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754;p64">
            <a:extLst>
              <a:ext uri="{FF2B5EF4-FFF2-40B4-BE49-F238E27FC236}">
                <a16:creationId xmlns:a16="http://schemas.microsoft.com/office/drawing/2014/main" id="{59765170-B057-4ECE-A2E2-2C9E86DBA78C}"/>
              </a:ext>
            </a:extLst>
          </p:cNvPr>
          <p:cNvSpPr/>
          <p:nvPr/>
        </p:nvSpPr>
        <p:spPr>
          <a:xfrm>
            <a:off x="502891" y="7348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42" name="Picture 2" descr="Past time expressions (yesterday, last week, last night, two years ago)">
            <a:extLst>
              <a:ext uri="{FF2B5EF4-FFF2-40B4-BE49-F238E27FC236}">
                <a16:creationId xmlns:a16="http://schemas.microsoft.com/office/drawing/2014/main" id="{28084BDB-F220-48A8-90CB-9AD91A8A4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" y="1270000"/>
            <a:ext cx="3658290" cy="313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ast time expressions (yesterday, last week, last night, two years ago)">
            <a:extLst>
              <a:ext uri="{FF2B5EF4-FFF2-40B4-BE49-F238E27FC236}">
                <a16:creationId xmlns:a16="http://schemas.microsoft.com/office/drawing/2014/main" id="{ABBDF78F-D63E-4245-B67B-0AEA7AD8B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565"/>
            <a:ext cx="391477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ext Animation by Scott Rinebold | Dribbble">
            <a:extLst>
              <a:ext uri="{FF2B5EF4-FFF2-40B4-BE49-F238E27FC236}">
                <a16:creationId xmlns:a16="http://schemas.microsoft.com/office/drawing/2014/main" id="{99C27A1F-6FD4-4472-B0B4-9F78658309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32" y="753437"/>
            <a:ext cx="3562406" cy="3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0" name="Google Shape;2370;p57"/>
          <p:cNvSpPr/>
          <p:nvPr/>
        </p:nvSpPr>
        <p:spPr>
          <a:xfrm>
            <a:off x="3129199" y="320345"/>
            <a:ext cx="511738" cy="914142"/>
          </a:xfrm>
          <a:custGeom>
            <a:avLst/>
            <a:gdLst/>
            <a:ahLst/>
            <a:cxnLst/>
            <a:rect l="l" t="t" r="r" b="b"/>
            <a:pathLst>
              <a:path w="8803" h="15875" extrusionOk="0">
                <a:moveTo>
                  <a:pt x="377" y="1"/>
                </a:moveTo>
                <a:cubicBezTo>
                  <a:pt x="377" y="1"/>
                  <a:pt x="1" y="154"/>
                  <a:pt x="15" y="308"/>
                </a:cubicBezTo>
                <a:cubicBezTo>
                  <a:pt x="43" y="461"/>
                  <a:pt x="71" y="2051"/>
                  <a:pt x="71" y="2051"/>
                </a:cubicBezTo>
                <a:lnTo>
                  <a:pt x="112" y="6710"/>
                </a:lnTo>
                <a:lnTo>
                  <a:pt x="15" y="15860"/>
                </a:lnTo>
                <a:cubicBezTo>
                  <a:pt x="18" y="15861"/>
                  <a:pt x="21" y="15862"/>
                  <a:pt x="24" y="15862"/>
                </a:cubicBezTo>
                <a:cubicBezTo>
                  <a:pt x="288" y="15862"/>
                  <a:pt x="2291" y="13137"/>
                  <a:pt x="2539" y="12875"/>
                </a:cubicBezTo>
                <a:cubicBezTo>
                  <a:pt x="2777" y="12610"/>
                  <a:pt x="4130" y="10853"/>
                  <a:pt x="4130" y="10853"/>
                </a:cubicBezTo>
                <a:lnTo>
                  <a:pt x="4855" y="11885"/>
                </a:lnTo>
                <a:cubicBezTo>
                  <a:pt x="5566" y="12889"/>
                  <a:pt x="7924" y="15874"/>
                  <a:pt x="7924" y="15874"/>
                </a:cubicBezTo>
                <a:lnTo>
                  <a:pt x="8119" y="14898"/>
                </a:lnTo>
                <a:lnTo>
                  <a:pt x="8593" y="8970"/>
                </a:lnTo>
                <a:cubicBezTo>
                  <a:pt x="8593" y="8970"/>
                  <a:pt x="8802" y="3362"/>
                  <a:pt x="8788" y="2986"/>
                </a:cubicBezTo>
                <a:cubicBezTo>
                  <a:pt x="8761" y="2609"/>
                  <a:pt x="8607" y="1"/>
                  <a:pt x="860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1" name="Google Shape;2371;p57"/>
          <p:cNvGrpSpPr/>
          <p:nvPr/>
        </p:nvGrpSpPr>
        <p:grpSpPr>
          <a:xfrm rot="1034698">
            <a:off x="766854" y="4118557"/>
            <a:ext cx="448583" cy="529371"/>
            <a:chOff x="5605500" y="3278625"/>
            <a:chExt cx="298175" cy="351875"/>
          </a:xfrm>
        </p:grpSpPr>
        <p:sp>
          <p:nvSpPr>
            <p:cNvPr id="2372" name="Google Shape;2372;p57"/>
            <p:cNvSpPr/>
            <p:nvPr/>
          </p:nvSpPr>
          <p:spPr>
            <a:xfrm>
              <a:off x="5605500" y="3278625"/>
              <a:ext cx="260525" cy="278000"/>
            </a:xfrm>
            <a:custGeom>
              <a:avLst/>
              <a:gdLst/>
              <a:ahLst/>
              <a:cxnLst/>
              <a:rect l="l" t="t" r="r" b="b"/>
              <a:pathLst>
                <a:path w="10421" h="11120" extrusionOk="0">
                  <a:moveTo>
                    <a:pt x="4372" y="361"/>
                  </a:moveTo>
                  <a:cubicBezTo>
                    <a:pt x="4767" y="361"/>
                    <a:pt x="5172" y="430"/>
                    <a:pt x="5545" y="448"/>
                  </a:cubicBezTo>
                  <a:cubicBezTo>
                    <a:pt x="6612" y="553"/>
                    <a:pt x="7763" y="427"/>
                    <a:pt x="8809" y="595"/>
                  </a:cubicBezTo>
                  <a:cubicBezTo>
                    <a:pt x="9897" y="783"/>
                    <a:pt x="10002" y="1725"/>
                    <a:pt x="9834" y="2750"/>
                  </a:cubicBezTo>
                  <a:cubicBezTo>
                    <a:pt x="9688" y="3629"/>
                    <a:pt x="8997" y="4256"/>
                    <a:pt x="8872" y="5156"/>
                  </a:cubicBezTo>
                  <a:cubicBezTo>
                    <a:pt x="8705" y="6140"/>
                    <a:pt x="9081" y="7081"/>
                    <a:pt x="9207" y="8065"/>
                  </a:cubicBezTo>
                  <a:cubicBezTo>
                    <a:pt x="9311" y="8797"/>
                    <a:pt x="9541" y="10303"/>
                    <a:pt x="8767" y="10617"/>
                  </a:cubicBezTo>
                  <a:cubicBezTo>
                    <a:pt x="8685" y="10655"/>
                    <a:pt x="8573" y="10670"/>
                    <a:pt x="8444" y="10670"/>
                  </a:cubicBezTo>
                  <a:cubicBezTo>
                    <a:pt x="7920" y="10670"/>
                    <a:pt x="7103" y="10421"/>
                    <a:pt x="6717" y="10387"/>
                  </a:cubicBezTo>
                  <a:cubicBezTo>
                    <a:pt x="6215" y="10324"/>
                    <a:pt x="5692" y="10262"/>
                    <a:pt x="5210" y="10199"/>
                  </a:cubicBezTo>
                  <a:cubicBezTo>
                    <a:pt x="4269" y="10094"/>
                    <a:pt x="3306" y="9969"/>
                    <a:pt x="2365" y="9885"/>
                  </a:cubicBezTo>
                  <a:cubicBezTo>
                    <a:pt x="2308" y="9881"/>
                    <a:pt x="2252" y="9880"/>
                    <a:pt x="2197" y="9880"/>
                  </a:cubicBezTo>
                  <a:cubicBezTo>
                    <a:pt x="2075" y="9880"/>
                    <a:pt x="1959" y="9886"/>
                    <a:pt x="1853" y="9886"/>
                  </a:cubicBezTo>
                  <a:cubicBezTo>
                    <a:pt x="1494" y="9886"/>
                    <a:pt x="1247" y="9811"/>
                    <a:pt x="1277" y="9153"/>
                  </a:cubicBezTo>
                  <a:cubicBezTo>
                    <a:pt x="1277" y="8860"/>
                    <a:pt x="1507" y="8378"/>
                    <a:pt x="1653" y="8169"/>
                  </a:cubicBezTo>
                  <a:cubicBezTo>
                    <a:pt x="2218" y="7039"/>
                    <a:pt x="3453" y="6328"/>
                    <a:pt x="3662" y="5031"/>
                  </a:cubicBezTo>
                  <a:cubicBezTo>
                    <a:pt x="3829" y="4047"/>
                    <a:pt x="3411" y="3043"/>
                    <a:pt x="3348" y="2059"/>
                  </a:cubicBezTo>
                  <a:cubicBezTo>
                    <a:pt x="3285" y="1285"/>
                    <a:pt x="3285" y="490"/>
                    <a:pt x="4227" y="365"/>
                  </a:cubicBezTo>
                  <a:cubicBezTo>
                    <a:pt x="4275" y="362"/>
                    <a:pt x="4323" y="361"/>
                    <a:pt x="4372" y="361"/>
                  </a:cubicBezTo>
                  <a:close/>
                  <a:moveTo>
                    <a:pt x="4500" y="0"/>
                  </a:moveTo>
                  <a:cubicBezTo>
                    <a:pt x="3789" y="0"/>
                    <a:pt x="3184" y="167"/>
                    <a:pt x="3013" y="1076"/>
                  </a:cubicBezTo>
                  <a:cubicBezTo>
                    <a:pt x="2888" y="1746"/>
                    <a:pt x="3013" y="2478"/>
                    <a:pt x="3118" y="3168"/>
                  </a:cubicBezTo>
                  <a:cubicBezTo>
                    <a:pt x="3327" y="4508"/>
                    <a:pt x="3432" y="5282"/>
                    <a:pt x="2490" y="6453"/>
                  </a:cubicBezTo>
                  <a:cubicBezTo>
                    <a:pt x="1988" y="7081"/>
                    <a:pt x="0" y="9320"/>
                    <a:pt x="1109" y="10157"/>
                  </a:cubicBezTo>
                  <a:cubicBezTo>
                    <a:pt x="1632" y="10534"/>
                    <a:pt x="3118" y="10387"/>
                    <a:pt x="3725" y="10471"/>
                  </a:cubicBezTo>
                  <a:cubicBezTo>
                    <a:pt x="5566" y="10680"/>
                    <a:pt x="7428" y="10910"/>
                    <a:pt x="9290" y="11119"/>
                  </a:cubicBezTo>
                  <a:cubicBezTo>
                    <a:pt x="9353" y="11119"/>
                    <a:pt x="9479" y="11036"/>
                    <a:pt x="9479" y="10952"/>
                  </a:cubicBezTo>
                  <a:cubicBezTo>
                    <a:pt x="9688" y="9906"/>
                    <a:pt x="9751" y="8902"/>
                    <a:pt x="9583" y="7855"/>
                  </a:cubicBezTo>
                  <a:cubicBezTo>
                    <a:pt x="9416" y="6872"/>
                    <a:pt x="9018" y="5868"/>
                    <a:pt x="9332" y="4863"/>
                  </a:cubicBezTo>
                  <a:cubicBezTo>
                    <a:pt x="9521" y="4298"/>
                    <a:pt x="9939" y="3838"/>
                    <a:pt x="10127" y="3273"/>
                  </a:cubicBezTo>
                  <a:cubicBezTo>
                    <a:pt x="10420" y="2352"/>
                    <a:pt x="10211" y="1369"/>
                    <a:pt x="9960" y="448"/>
                  </a:cubicBezTo>
                  <a:cubicBezTo>
                    <a:pt x="9939" y="365"/>
                    <a:pt x="9855" y="323"/>
                    <a:pt x="9772" y="281"/>
                  </a:cubicBezTo>
                  <a:cubicBezTo>
                    <a:pt x="8370" y="155"/>
                    <a:pt x="6968" y="176"/>
                    <a:pt x="5566" y="51"/>
                  </a:cubicBezTo>
                  <a:cubicBezTo>
                    <a:pt x="5560" y="50"/>
                    <a:pt x="5553" y="50"/>
                    <a:pt x="5547" y="50"/>
                  </a:cubicBezTo>
                  <a:cubicBezTo>
                    <a:pt x="5543" y="50"/>
                    <a:pt x="5539" y="50"/>
                    <a:pt x="5535" y="50"/>
                  </a:cubicBezTo>
                  <a:lnTo>
                    <a:pt x="5535" y="50"/>
                  </a:lnTo>
                  <a:cubicBezTo>
                    <a:pt x="5189" y="37"/>
                    <a:pt x="4833" y="0"/>
                    <a:pt x="4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7"/>
            <p:cNvSpPr/>
            <p:nvPr/>
          </p:nvSpPr>
          <p:spPr>
            <a:xfrm>
              <a:off x="5621200" y="3290650"/>
              <a:ext cx="282475" cy="339850"/>
            </a:xfrm>
            <a:custGeom>
              <a:avLst/>
              <a:gdLst/>
              <a:ahLst/>
              <a:cxnLst/>
              <a:rect l="l" t="t" r="r" b="b"/>
              <a:pathLst>
                <a:path w="11299" h="13594" extrusionOk="0">
                  <a:moveTo>
                    <a:pt x="9303" y="1"/>
                  </a:moveTo>
                  <a:cubicBezTo>
                    <a:pt x="9140" y="1"/>
                    <a:pt x="9012" y="208"/>
                    <a:pt x="9144" y="323"/>
                  </a:cubicBezTo>
                  <a:cubicBezTo>
                    <a:pt x="10294" y="1223"/>
                    <a:pt x="11048" y="2687"/>
                    <a:pt x="10671" y="4152"/>
                  </a:cubicBezTo>
                  <a:cubicBezTo>
                    <a:pt x="10441" y="5094"/>
                    <a:pt x="9876" y="5952"/>
                    <a:pt x="9771" y="6914"/>
                  </a:cubicBezTo>
                  <a:cubicBezTo>
                    <a:pt x="9625" y="8149"/>
                    <a:pt x="10127" y="9299"/>
                    <a:pt x="10127" y="10534"/>
                  </a:cubicBezTo>
                  <a:cubicBezTo>
                    <a:pt x="10127" y="11057"/>
                    <a:pt x="10043" y="11580"/>
                    <a:pt x="9960" y="12103"/>
                  </a:cubicBezTo>
                  <a:cubicBezTo>
                    <a:pt x="9822" y="12812"/>
                    <a:pt x="9739" y="13132"/>
                    <a:pt x="9049" y="13132"/>
                  </a:cubicBezTo>
                  <a:cubicBezTo>
                    <a:pt x="9006" y="13132"/>
                    <a:pt x="8961" y="13131"/>
                    <a:pt x="8913" y="13128"/>
                  </a:cubicBezTo>
                  <a:cubicBezTo>
                    <a:pt x="7763" y="13066"/>
                    <a:pt x="6612" y="12814"/>
                    <a:pt x="5461" y="12668"/>
                  </a:cubicBezTo>
                  <a:cubicBezTo>
                    <a:pt x="4812" y="12605"/>
                    <a:pt x="4185" y="12522"/>
                    <a:pt x="3536" y="12459"/>
                  </a:cubicBezTo>
                  <a:cubicBezTo>
                    <a:pt x="2720" y="12396"/>
                    <a:pt x="2448" y="12396"/>
                    <a:pt x="2071" y="11726"/>
                  </a:cubicBezTo>
                  <a:cubicBezTo>
                    <a:pt x="1569" y="10890"/>
                    <a:pt x="983" y="10220"/>
                    <a:pt x="356" y="9467"/>
                  </a:cubicBezTo>
                  <a:cubicBezTo>
                    <a:pt x="313" y="9388"/>
                    <a:pt x="262" y="9356"/>
                    <a:pt x="214" y="9356"/>
                  </a:cubicBezTo>
                  <a:cubicBezTo>
                    <a:pt x="97" y="9356"/>
                    <a:pt x="1" y="9542"/>
                    <a:pt x="105" y="9676"/>
                  </a:cubicBezTo>
                  <a:cubicBezTo>
                    <a:pt x="816" y="10555"/>
                    <a:pt x="1695" y="11350"/>
                    <a:pt x="1883" y="12522"/>
                  </a:cubicBezTo>
                  <a:cubicBezTo>
                    <a:pt x="1904" y="12605"/>
                    <a:pt x="1988" y="12647"/>
                    <a:pt x="2071" y="12668"/>
                  </a:cubicBezTo>
                  <a:cubicBezTo>
                    <a:pt x="4624" y="12919"/>
                    <a:pt x="7219" y="13233"/>
                    <a:pt x="9792" y="13589"/>
                  </a:cubicBezTo>
                  <a:cubicBezTo>
                    <a:pt x="9810" y="13592"/>
                    <a:pt x="9827" y="13594"/>
                    <a:pt x="9844" y="13594"/>
                  </a:cubicBezTo>
                  <a:cubicBezTo>
                    <a:pt x="9929" y="13594"/>
                    <a:pt x="10005" y="13550"/>
                    <a:pt x="10022" y="13463"/>
                  </a:cubicBezTo>
                  <a:cubicBezTo>
                    <a:pt x="10357" y="12250"/>
                    <a:pt x="10629" y="11036"/>
                    <a:pt x="10462" y="9781"/>
                  </a:cubicBezTo>
                  <a:cubicBezTo>
                    <a:pt x="10378" y="8944"/>
                    <a:pt x="10106" y="8128"/>
                    <a:pt x="10148" y="7291"/>
                  </a:cubicBezTo>
                  <a:cubicBezTo>
                    <a:pt x="10232" y="5826"/>
                    <a:pt x="11299" y="4571"/>
                    <a:pt x="11173" y="3106"/>
                  </a:cubicBezTo>
                  <a:cubicBezTo>
                    <a:pt x="11069" y="1871"/>
                    <a:pt x="10378" y="804"/>
                    <a:pt x="9437" y="51"/>
                  </a:cubicBezTo>
                  <a:cubicBezTo>
                    <a:pt x="9392" y="16"/>
                    <a:pt x="9346" y="1"/>
                    <a:pt x="9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7"/>
            <p:cNvSpPr/>
            <p:nvPr/>
          </p:nvSpPr>
          <p:spPr>
            <a:xfrm>
              <a:off x="5832250" y="3546275"/>
              <a:ext cx="35850" cy="78150"/>
            </a:xfrm>
            <a:custGeom>
              <a:avLst/>
              <a:gdLst/>
              <a:ahLst/>
              <a:cxnLst/>
              <a:rect l="l" t="t" r="r" b="b"/>
              <a:pathLst>
                <a:path w="1434" h="3126" extrusionOk="0">
                  <a:moveTo>
                    <a:pt x="186" y="0"/>
                  </a:moveTo>
                  <a:cubicBezTo>
                    <a:pt x="90" y="0"/>
                    <a:pt x="1" y="68"/>
                    <a:pt x="11" y="204"/>
                  </a:cubicBezTo>
                  <a:cubicBezTo>
                    <a:pt x="53" y="665"/>
                    <a:pt x="199" y="1083"/>
                    <a:pt x="430" y="1481"/>
                  </a:cubicBezTo>
                  <a:cubicBezTo>
                    <a:pt x="723" y="1983"/>
                    <a:pt x="953" y="2380"/>
                    <a:pt x="1036" y="2945"/>
                  </a:cubicBezTo>
                  <a:cubicBezTo>
                    <a:pt x="1047" y="3063"/>
                    <a:pt x="1156" y="3126"/>
                    <a:pt x="1255" y="3126"/>
                  </a:cubicBezTo>
                  <a:cubicBezTo>
                    <a:pt x="1349" y="3126"/>
                    <a:pt x="1434" y="3068"/>
                    <a:pt x="1413" y="2945"/>
                  </a:cubicBezTo>
                  <a:cubicBezTo>
                    <a:pt x="1371" y="2485"/>
                    <a:pt x="1225" y="2045"/>
                    <a:pt x="995" y="1669"/>
                  </a:cubicBezTo>
                  <a:cubicBezTo>
                    <a:pt x="702" y="1167"/>
                    <a:pt x="471" y="769"/>
                    <a:pt x="409" y="204"/>
                  </a:cubicBezTo>
                  <a:cubicBezTo>
                    <a:pt x="388" y="68"/>
                    <a:pt x="283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7"/>
            <p:cNvSpPr/>
            <p:nvPr/>
          </p:nvSpPr>
          <p:spPr>
            <a:xfrm>
              <a:off x="5722575" y="3556450"/>
              <a:ext cx="50850" cy="43125"/>
            </a:xfrm>
            <a:custGeom>
              <a:avLst/>
              <a:gdLst/>
              <a:ahLst/>
              <a:cxnLst/>
              <a:rect l="l" t="t" r="r" b="b"/>
              <a:pathLst>
                <a:path w="2034" h="1725" extrusionOk="0">
                  <a:moveTo>
                    <a:pt x="1139" y="397"/>
                  </a:moveTo>
                  <a:cubicBezTo>
                    <a:pt x="1341" y="397"/>
                    <a:pt x="1526" y="449"/>
                    <a:pt x="1615" y="571"/>
                  </a:cubicBezTo>
                  <a:cubicBezTo>
                    <a:pt x="1845" y="885"/>
                    <a:pt x="1406" y="1346"/>
                    <a:pt x="1113" y="1346"/>
                  </a:cubicBezTo>
                  <a:cubicBezTo>
                    <a:pt x="1104" y="1346"/>
                    <a:pt x="1094" y="1346"/>
                    <a:pt x="1085" y="1346"/>
                  </a:cubicBezTo>
                  <a:cubicBezTo>
                    <a:pt x="741" y="1346"/>
                    <a:pt x="455" y="1002"/>
                    <a:pt x="390" y="672"/>
                  </a:cubicBezTo>
                  <a:lnTo>
                    <a:pt x="390" y="672"/>
                  </a:lnTo>
                  <a:cubicBezTo>
                    <a:pt x="521" y="506"/>
                    <a:pt x="848" y="397"/>
                    <a:pt x="1139" y="397"/>
                  </a:cubicBezTo>
                  <a:close/>
                  <a:moveTo>
                    <a:pt x="1051" y="1"/>
                  </a:moveTo>
                  <a:cubicBezTo>
                    <a:pt x="627" y="1"/>
                    <a:pt x="193" y="173"/>
                    <a:pt x="32" y="495"/>
                  </a:cubicBezTo>
                  <a:lnTo>
                    <a:pt x="32" y="495"/>
                  </a:lnTo>
                  <a:cubicBezTo>
                    <a:pt x="11" y="525"/>
                    <a:pt x="0" y="564"/>
                    <a:pt x="4" y="613"/>
                  </a:cubicBezTo>
                  <a:cubicBezTo>
                    <a:pt x="25" y="1157"/>
                    <a:pt x="444" y="1701"/>
                    <a:pt x="1029" y="1722"/>
                  </a:cubicBezTo>
                  <a:cubicBezTo>
                    <a:pt x="1052" y="1724"/>
                    <a:pt x="1074" y="1725"/>
                    <a:pt x="1095" y="1725"/>
                  </a:cubicBezTo>
                  <a:cubicBezTo>
                    <a:pt x="1610" y="1725"/>
                    <a:pt x="2034" y="1261"/>
                    <a:pt x="2034" y="739"/>
                  </a:cubicBezTo>
                  <a:cubicBezTo>
                    <a:pt x="2023" y="235"/>
                    <a:pt x="1544" y="1"/>
                    <a:pt x="1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7"/>
            <p:cNvSpPr/>
            <p:nvPr/>
          </p:nvSpPr>
          <p:spPr>
            <a:xfrm>
              <a:off x="5707750" y="3280600"/>
              <a:ext cx="36650" cy="259275"/>
            </a:xfrm>
            <a:custGeom>
              <a:avLst/>
              <a:gdLst/>
              <a:ahLst/>
              <a:cxnLst/>
              <a:rect l="l" t="t" r="r" b="b"/>
              <a:pathLst>
                <a:path w="1466" h="10371" extrusionOk="0">
                  <a:moveTo>
                    <a:pt x="1286" y="1"/>
                  </a:moveTo>
                  <a:cubicBezTo>
                    <a:pt x="1188" y="1"/>
                    <a:pt x="1079" y="63"/>
                    <a:pt x="1058" y="181"/>
                  </a:cubicBezTo>
                  <a:cubicBezTo>
                    <a:pt x="723" y="3508"/>
                    <a:pt x="367" y="6856"/>
                    <a:pt x="11" y="10183"/>
                  </a:cubicBezTo>
                  <a:cubicBezTo>
                    <a:pt x="1" y="10308"/>
                    <a:pt x="95" y="10371"/>
                    <a:pt x="194" y="10371"/>
                  </a:cubicBezTo>
                  <a:cubicBezTo>
                    <a:pt x="294" y="10371"/>
                    <a:pt x="398" y="10308"/>
                    <a:pt x="409" y="10183"/>
                  </a:cubicBezTo>
                  <a:cubicBezTo>
                    <a:pt x="744" y="6856"/>
                    <a:pt x="1120" y="3508"/>
                    <a:pt x="1455" y="181"/>
                  </a:cubicBezTo>
                  <a:cubicBezTo>
                    <a:pt x="1465" y="58"/>
                    <a:pt x="1380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7"/>
            <p:cNvSpPr/>
            <p:nvPr/>
          </p:nvSpPr>
          <p:spPr>
            <a:xfrm>
              <a:off x="5787000" y="3295175"/>
              <a:ext cx="26975" cy="240925"/>
            </a:xfrm>
            <a:custGeom>
              <a:avLst/>
              <a:gdLst/>
              <a:ahLst/>
              <a:cxnLst/>
              <a:rect l="l" t="t" r="r" b="b"/>
              <a:pathLst>
                <a:path w="1079" h="9637" extrusionOk="0">
                  <a:moveTo>
                    <a:pt x="885" y="1"/>
                  </a:moveTo>
                  <a:cubicBezTo>
                    <a:pt x="785" y="1"/>
                    <a:pt x="681" y="69"/>
                    <a:pt x="670" y="205"/>
                  </a:cubicBezTo>
                  <a:cubicBezTo>
                    <a:pt x="461" y="3281"/>
                    <a:pt x="231" y="6356"/>
                    <a:pt x="22" y="9432"/>
                  </a:cubicBezTo>
                  <a:cubicBezTo>
                    <a:pt x="1" y="9568"/>
                    <a:pt x="90" y="9636"/>
                    <a:pt x="187" y="9636"/>
                  </a:cubicBezTo>
                  <a:cubicBezTo>
                    <a:pt x="283" y="9636"/>
                    <a:pt x="388" y="9568"/>
                    <a:pt x="398" y="9432"/>
                  </a:cubicBezTo>
                  <a:cubicBezTo>
                    <a:pt x="608" y="6356"/>
                    <a:pt x="859" y="3281"/>
                    <a:pt x="1068" y="205"/>
                  </a:cubicBezTo>
                  <a:cubicBezTo>
                    <a:pt x="1078" y="69"/>
                    <a:pt x="984" y="1"/>
                    <a:pt x="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7"/>
            <p:cNvSpPr/>
            <p:nvPr/>
          </p:nvSpPr>
          <p:spPr>
            <a:xfrm>
              <a:off x="5759800" y="3415875"/>
              <a:ext cx="13100" cy="9975"/>
            </a:xfrm>
            <a:custGeom>
              <a:avLst/>
              <a:gdLst/>
              <a:ahLst/>
              <a:cxnLst/>
              <a:rect l="l" t="t" r="r" b="b"/>
              <a:pathLst>
                <a:path w="524" h="399" extrusionOk="0">
                  <a:moveTo>
                    <a:pt x="273" y="1"/>
                  </a:moveTo>
                  <a:cubicBezTo>
                    <a:pt x="1" y="1"/>
                    <a:pt x="1" y="399"/>
                    <a:pt x="273" y="399"/>
                  </a:cubicBezTo>
                  <a:cubicBezTo>
                    <a:pt x="524" y="399"/>
                    <a:pt x="524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9" name="Google Shape;2379;p57"/>
          <p:cNvGrpSpPr/>
          <p:nvPr/>
        </p:nvGrpSpPr>
        <p:grpSpPr>
          <a:xfrm>
            <a:off x="7727176" y="320351"/>
            <a:ext cx="994600" cy="1000648"/>
            <a:chOff x="2699725" y="3887200"/>
            <a:chExt cx="1204700" cy="1212025"/>
          </a:xfrm>
        </p:grpSpPr>
        <p:sp>
          <p:nvSpPr>
            <p:cNvPr id="2380" name="Google Shape;2380;p57"/>
            <p:cNvSpPr/>
            <p:nvPr/>
          </p:nvSpPr>
          <p:spPr>
            <a:xfrm>
              <a:off x="2699725" y="3887200"/>
              <a:ext cx="1184300" cy="648650"/>
            </a:xfrm>
            <a:custGeom>
              <a:avLst/>
              <a:gdLst/>
              <a:ahLst/>
              <a:cxnLst/>
              <a:rect l="l" t="t" r="r" b="b"/>
              <a:pathLst>
                <a:path w="47372" h="25946" fill="none" extrusionOk="0">
                  <a:moveTo>
                    <a:pt x="2742" y="0"/>
                  </a:moveTo>
                  <a:cubicBezTo>
                    <a:pt x="2009" y="2574"/>
                    <a:pt x="963" y="4708"/>
                    <a:pt x="1" y="7114"/>
                  </a:cubicBezTo>
                  <a:cubicBezTo>
                    <a:pt x="7952" y="11362"/>
                    <a:pt x="17137" y="13370"/>
                    <a:pt x="25339" y="17199"/>
                  </a:cubicBezTo>
                  <a:cubicBezTo>
                    <a:pt x="31867" y="20233"/>
                    <a:pt x="38479" y="23309"/>
                    <a:pt x="45112" y="25945"/>
                  </a:cubicBezTo>
                  <a:cubicBezTo>
                    <a:pt x="46200" y="24062"/>
                    <a:pt x="46346" y="21865"/>
                    <a:pt x="47372" y="19961"/>
                  </a:cubicBezTo>
                  <a:cubicBezTo>
                    <a:pt x="45991" y="19041"/>
                    <a:pt x="43752" y="18831"/>
                    <a:pt x="42162" y="18287"/>
                  </a:cubicBezTo>
                  <a:cubicBezTo>
                    <a:pt x="39714" y="17430"/>
                    <a:pt x="37328" y="16321"/>
                    <a:pt x="34922" y="15316"/>
                  </a:cubicBezTo>
                  <a:cubicBezTo>
                    <a:pt x="30235" y="13349"/>
                    <a:pt x="25527" y="11048"/>
                    <a:pt x="20694" y="9458"/>
                  </a:cubicBezTo>
                  <a:cubicBezTo>
                    <a:pt x="14124" y="7282"/>
                    <a:pt x="7345" y="4959"/>
                    <a:pt x="1005" y="2469"/>
                  </a:cubicBezTo>
                </a:path>
              </a:pathLst>
            </a:custGeom>
            <a:noFill/>
            <a:ln w="193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7"/>
            <p:cNvSpPr/>
            <p:nvPr/>
          </p:nvSpPr>
          <p:spPr>
            <a:xfrm>
              <a:off x="2780800" y="3981350"/>
              <a:ext cx="34550" cy="84775"/>
            </a:xfrm>
            <a:custGeom>
              <a:avLst/>
              <a:gdLst/>
              <a:ahLst/>
              <a:cxnLst/>
              <a:rect l="l" t="t" r="r" b="b"/>
              <a:pathLst>
                <a:path w="1382" h="3391" fill="none" extrusionOk="0">
                  <a:moveTo>
                    <a:pt x="1" y="3390"/>
                  </a:moveTo>
                  <a:cubicBezTo>
                    <a:pt x="440" y="2239"/>
                    <a:pt x="859" y="1109"/>
                    <a:pt x="1382" y="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7"/>
            <p:cNvSpPr/>
            <p:nvPr/>
          </p:nvSpPr>
          <p:spPr>
            <a:xfrm>
              <a:off x="2839925" y="3978200"/>
              <a:ext cx="37150" cy="85825"/>
            </a:xfrm>
            <a:custGeom>
              <a:avLst/>
              <a:gdLst/>
              <a:ahLst/>
              <a:cxnLst/>
              <a:rect l="l" t="t" r="r" b="b"/>
              <a:pathLst>
                <a:path w="1486" h="3433" fill="none" extrusionOk="0">
                  <a:moveTo>
                    <a:pt x="0" y="3432"/>
                  </a:moveTo>
                  <a:cubicBezTo>
                    <a:pt x="523" y="2470"/>
                    <a:pt x="963" y="1466"/>
                    <a:pt x="1339" y="419"/>
                  </a:cubicBezTo>
                  <a:cubicBezTo>
                    <a:pt x="1297" y="210"/>
                    <a:pt x="1214" y="691"/>
                    <a:pt x="1297" y="189"/>
                  </a:cubicBezTo>
                  <a:cubicBezTo>
                    <a:pt x="1486" y="1"/>
                    <a:pt x="1297" y="336"/>
                    <a:pt x="1381" y="44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7"/>
            <p:cNvSpPr/>
            <p:nvPr/>
          </p:nvSpPr>
          <p:spPr>
            <a:xfrm>
              <a:off x="2890650" y="4021625"/>
              <a:ext cx="14675" cy="38200"/>
            </a:xfrm>
            <a:custGeom>
              <a:avLst/>
              <a:gdLst/>
              <a:ahLst/>
              <a:cxnLst/>
              <a:rect l="l" t="t" r="r" b="b"/>
              <a:pathLst>
                <a:path w="587" h="1528" fill="none" extrusionOk="0">
                  <a:moveTo>
                    <a:pt x="587" y="1"/>
                  </a:moveTo>
                  <a:cubicBezTo>
                    <a:pt x="545" y="63"/>
                    <a:pt x="84" y="1361"/>
                    <a:pt x="1" y="1528"/>
                  </a:cubicBezTo>
                  <a:cubicBezTo>
                    <a:pt x="22" y="1486"/>
                    <a:pt x="64" y="1402"/>
                    <a:pt x="84" y="134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7"/>
            <p:cNvSpPr/>
            <p:nvPr/>
          </p:nvSpPr>
          <p:spPr>
            <a:xfrm>
              <a:off x="2935650" y="4045175"/>
              <a:ext cx="19900" cy="49700"/>
            </a:xfrm>
            <a:custGeom>
              <a:avLst/>
              <a:gdLst/>
              <a:ahLst/>
              <a:cxnLst/>
              <a:rect l="l" t="t" r="r" b="b"/>
              <a:pathLst>
                <a:path w="796" h="1988" fill="none" extrusionOk="0">
                  <a:moveTo>
                    <a:pt x="795" y="0"/>
                  </a:moveTo>
                  <a:cubicBezTo>
                    <a:pt x="523" y="649"/>
                    <a:pt x="293" y="1360"/>
                    <a:pt x="0" y="1988"/>
                  </a:cubicBezTo>
                  <a:cubicBezTo>
                    <a:pt x="63" y="1883"/>
                    <a:pt x="105" y="1800"/>
                    <a:pt x="126" y="169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7"/>
            <p:cNvSpPr/>
            <p:nvPr/>
          </p:nvSpPr>
          <p:spPr>
            <a:xfrm>
              <a:off x="2997375" y="4066600"/>
              <a:ext cx="16750" cy="57050"/>
            </a:xfrm>
            <a:custGeom>
              <a:avLst/>
              <a:gdLst/>
              <a:ahLst/>
              <a:cxnLst/>
              <a:rect l="l" t="t" r="r" b="b"/>
              <a:pathLst>
                <a:path w="670" h="2282" fill="none" extrusionOk="0">
                  <a:moveTo>
                    <a:pt x="670" y="1"/>
                  </a:moveTo>
                  <a:cubicBezTo>
                    <a:pt x="460" y="754"/>
                    <a:pt x="230" y="1507"/>
                    <a:pt x="0" y="2282"/>
                  </a:cubicBezTo>
                  <a:cubicBezTo>
                    <a:pt x="42" y="2219"/>
                    <a:pt x="63" y="2177"/>
                    <a:pt x="126" y="2093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7"/>
            <p:cNvSpPr/>
            <p:nvPr/>
          </p:nvSpPr>
          <p:spPr>
            <a:xfrm>
              <a:off x="3049675" y="4082300"/>
              <a:ext cx="10475" cy="25125"/>
            </a:xfrm>
            <a:custGeom>
              <a:avLst/>
              <a:gdLst/>
              <a:ahLst/>
              <a:cxnLst/>
              <a:rect l="l" t="t" r="r" b="b"/>
              <a:pathLst>
                <a:path w="419" h="1005" fill="none" extrusionOk="0">
                  <a:moveTo>
                    <a:pt x="398" y="1"/>
                  </a:moveTo>
                  <a:cubicBezTo>
                    <a:pt x="1" y="649"/>
                    <a:pt x="21" y="984"/>
                    <a:pt x="419" y="100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7"/>
            <p:cNvSpPr/>
            <p:nvPr/>
          </p:nvSpPr>
          <p:spPr>
            <a:xfrm>
              <a:off x="3113500" y="4098000"/>
              <a:ext cx="10475" cy="71150"/>
            </a:xfrm>
            <a:custGeom>
              <a:avLst/>
              <a:gdLst/>
              <a:ahLst/>
              <a:cxnLst/>
              <a:rect l="l" t="t" r="r" b="b"/>
              <a:pathLst>
                <a:path w="419" h="2846" fill="none" extrusionOk="0">
                  <a:moveTo>
                    <a:pt x="419" y="0"/>
                  </a:moveTo>
                  <a:cubicBezTo>
                    <a:pt x="272" y="942"/>
                    <a:pt x="126" y="1883"/>
                    <a:pt x="0" y="2846"/>
                  </a:cubicBezTo>
                  <a:cubicBezTo>
                    <a:pt x="42" y="2825"/>
                    <a:pt x="42" y="2783"/>
                    <a:pt x="63" y="276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7"/>
            <p:cNvSpPr/>
            <p:nvPr/>
          </p:nvSpPr>
          <p:spPr>
            <a:xfrm>
              <a:off x="3177300" y="4126250"/>
              <a:ext cx="18875" cy="69075"/>
            </a:xfrm>
            <a:custGeom>
              <a:avLst/>
              <a:gdLst/>
              <a:ahLst/>
              <a:cxnLst/>
              <a:rect l="l" t="t" r="r" b="b"/>
              <a:pathLst>
                <a:path w="755" h="2763" fill="none" extrusionOk="0">
                  <a:moveTo>
                    <a:pt x="754" y="0"/>
                  </a:moveTo>
                  <a:cubicBezTo>
                    <a:pt x="461" y="900"/>
                    <a:pt x="189" y="1821"/>
                    <a:pt x="1" y="2762"/>
                  </a:cubicBezTo>
                  <a:cubicBezTo>
                    <a:pt x="147" y="2658"/>
                    <a:pt x="315" y="2469"/>
                    <a:pt x="419" y="230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7"/>
            <p:cNvSpPr/>
            <p:nvPr/>
          </p:nvSpPr>
          <p:spPr>
            <a:xfrm>
              <a:off x="3233275" y="4146650"/>
              <a:ext cx="16250" cy="62275"/>
            </a:xfrm>
            <a:custGeom>
              <a:avLst/>
              <a:gdLst/>
              <a:ahLst/>
              <a:cxnLst/>
              <a:rect l="l" t="t" r="r" b="b"/>
              <a:pathLst>
                <a:path w="650" h="2491" fill="none" extrusionOk="0">
                  <a:moveTo>
                    <a:pt x="649" y="0"/>
                  </a:moveTo>
                  <a:cubicBezTo>
                    <a:pt x="440" y="816"/>
                    <a:pt x="252" y="1674"/>
                    <a:pt x="1" y="2490"/>
                  </a:cubicBezTo>
                  <a:cubicBezTo>
                    <a:pt x="43" y="2386"/>
                    <a:pt x="105" y="2260"/>
                    <a:pt x="168" y="215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7"/>
            <p:cNvSpPr/>
            <p:nvPr/>
          </p:nvSpPr>
          <p:spPr>
            <a:xfrm>
              <a:off x="3282975" y="4161825"/>
              <a:ext cx="13625" cy="52325"/>
            </a:xfrm>
            <a:custGeom>
              <a:avLst/>
              <a:gdLst/>
              <a:ahLst/>
              <a:cxnLst/>
              <a:rect l="l" t="t" r="r" b="b"/>
              <a:pathLst>
                <a:path w="545" h="2093" fill="none" extrusionOk="0">
                  <a:moveTo>
                    <a:pt x="544" y="0"/>
                  </a:moveTo>
                  <a:cubicBezTo>
                    <a:pt x="377" y="691"/>
                    <a:pt x="189" y="1423"/>
                    <a:pt x="0" y="2092"/>
                  </a:cubicBezTo>
                  <a:cubicBezTo>
                    <a:pt x="0" y="2051"/>
                    <a:pt x="63" y="1988"/>
                    <a:pt x="84" y="194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7"/>
            <p:cNvSpPr/>
            <p:nvPr/>
          </p:nvSpPr>
          <p:spPr>
            <a:xfrm>
              <a:off x="3331100" y="4184825"/>
              <a:ext cx="11000" cy="43450"/>
            </a:xfrm>
            <a:custGeom>
              <a:avLst/>
              <a:gdLst/>
              <a:ahLst/>
              <a:cxnLst/>
              <a:rect l="l" t="t" r="r" b="b"/>
              <a:pathLst>
                <a:path w="440" h="1738" fill="none" extrusionOk="0">
                  <a:moveTo>
                    <a:pt x="440" y="1"/>
                  </a:moveTo>
                  <a:cubicBezTo>
                    <a:pt x="293" y="587"/>
                    <a:pt x="168" y="1151"/>
                    <a:pt x="0" y="1737"/>
                  </a:cubicBezTo>
                  <a:cubicBezTo>
                    <a:pt x="0" y="1695"/>
                    <a:pt x="42" y="1570"/>
                    <a:pt x="63" y="157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7"/>
            <p:cNvSpPr/>
            <p:nvPr/>
          </p:nvSpPr>
          <p:spPr>
            <a:xfrm>
              <a:off x="3378700" y="4198425"/>
              <a:ext cx="23575" cy="77975"/>
            </a:xfrm>
            <a:custGeom>
              <a:avLst/>
              <a:gdLst/>
              <a:ahLst/>
              <a:cxnLst/>
              <a:rect l="l" t="t" r="r" b="b"/>
              <a:pathLst>
                <a:path w="943" h="3119" fill="none" extrusionOk="0">
                  <a:moveTo>
                    <a:pt x="879" y="168"/>
                  </a:moveTo>
                  <a:cubicBezTo>
                    <a:pt x="942" y="1"/>
                    <a:pt x="0" y="2616"/>
                    <a:pt x="210" y="3118"/>
                  </a:cubicBezTo>
                  <a:cubicBezTo>
                    <a:pt x="252" y="3035"/>
                    <a:pt x="272" y="2930"/>
                    <a:pt x="335" y="284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7"/>
            <p:cNvSpPr/>
            <p:nvPr/>
          </p:nvSpPr>
          <p:spPr>
            <a:xfrm>
              <a:off x="3444075" y="4229300"/>
              <a:ext cx="14150" cy="41875"/>
            </a:xfrm>
            <a:custGeom>
              <a:avLst/>
              <a:gdLst/>
              <a:ahLst/>
              <a:cxnLst/>
              <a:rect l="l" t="t" r="r" b="b"/>
              <a:pathLst>
                <a:path w="566" h="1675" fill="none" extrusionOk="0">
                  <a:moveTo>
                    <a:pt x="566" y="0"/>
                  </a:moveTo>
                  <a:cubicBezTo>
                    <a:pt x="378" y="544"/>
                    <a:pt x="168" y="1130"/>
                    <a:pt x="1" y="1674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7"/>
            <p:cNvSpPr/>
            <p:nvPr/>
          </p:nvSpPr>
          <p:spPr>
            <a:xfrm>
              <a:off x="3488550" y="4249175"/>
              <a:ext cx="18850" cy="42925"/>
            </a:xfrm>
            <a:custGeom>
              <a:avLst/>
              <a:gdLst/>
              <a:ahLst/>
              <a:cxnLst/>
              <a:rect l="l" t="t" r="r" b="b"/>
              <a:pathLst>
                <a:path w="754" h="1717" fill="none" extrusionOk="0">
                  <a:moveTo>
                    <a:pt x="754" y="0"/>
                  </a:moveTo>
                  <a:cubicBezTo>
                    <a:pt x="482" y="565"/>
                    <a:pt x="252" y="1130"/>
                    <a:pt x="0" y="171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7"/>
            <p:cNvSpPr/>
            <p:nvPr/>
          </p:nvSpPr>
          <p:spPr>
            <a:xfrm>
              <a:off x="3546100" y="4281075"/>
              <a:ext cx="14650" cy="66450"/>
            </a:xfrm>
            <a:custGeom>
              <a:avLst/>
              <a:gdLst/>
              <a:ahLst/>
              <a:cxnLst/>
              <a:rect l="l" t="t" r="r" b="b"/>
              <a:pathLst>
                <a:path w="586" h="2658" fill="none" extrusionOk="0">
                  <a:moveTo>
                    <a:pt x="586" y="1"/>
                  </a:moveTo>
                  <a:cubicBezTo>
                    <a:pt x="377" y="879"/>
                    <a:pt x="209" y="1779"/>
                    <a:pt x="0" y="2658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7"/>
            <p:cNvSpPr/>
            <p:nvPr/>
          </p:nvSpPr>
          <p:spPr>
            <a:xfrm>
              <a:off x="3599450" y="4298875"/>
              <a:ext cx="20425" cy="42375"/>
            </a:xfrm>
            <a:custGeom>
              <a:avLst/>
              <a:gdLst/>
              <a:ahLst/>
              <a:cxnLst/>
              <a:rect l="l" t="t" r="r" b="b"/>
              <a:pathLst>
                <a:path w="817" h="1695" fill="none" extrusionOk="0">
                  <a:moveTo>
                    <a:pt x="816" y="0"/>
                  </a:moveTo>
                  <a:cubicBezTo>
                    <a:pt x="544" y="565"/>
                    <a:pt x="272" y="1151"/>
                    <a:pt x="0" y="169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7"/>
            <p:cNvSpPr/>
            <p:nvPr/>
          </p:nvSpPr>
          <p:spPr>
            <a:xfrm>
              <a:off x="3658550" y="4321350"/>
              <a:ext cx="20950" cy="57050"/>
            </a:xfrm>
            <a:custGeom>
              <a:avLst/>
              <a:gdLst/>
              <a:ahLst/>
              <a:cxnLst/>
              <a:rect l="l" t="t" r="r" b="b"/>
              <a:pathLst>
                <a:path w="838" h="2282" fill="none" extrusionOk="0">
                  <a:moveTo>
                    <a:pt x="838" y="1"/>
                  </a:moveTo>
                  <a:cubicBezTo>
                    <a:pt x="545" y="775"/>
                    <a:pt x="252" y="1528"/>
                    <a:pt x="1" y="2281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7"/>
            <p:cNvSpPr/>
            <p:nvPr/>
          </p:nvSpPr>
          <p:spPr>
            <a:xfrm>
              <a:off x="3714000" y="4347000"/>
              <a:ext cx="13100" cy="35050"/>
            </a:xfrm>
            <a:custGeom>
              <a:avLst/>
              <a:gdLst/>
              <a:ahLst/>
              <a:cxnLst/>
              <a:rect l="l" t="t" r="r" b="b"/>
              <a:pathLst>
                <a:path w="524" h="1402" fill="none" extrusionOk="0">
                  <a:moveTo>
                    <a:pt x="524" y="0"/>
                  </a:moveTo>
                  <a:cubicBezTo>
                    <a:pt x="335" y="460"/>
                    <a:pt x="189" y="942"/>
                    <a:pt x="1" y="140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7"/>
            <p:cNvSpPr/>
            <p:nvPr/>
          </p:nvSpPr>
          <p:spPr>
            <a:xfrm>
              <a:off x="3726550" y="4355875"/>
              <a:ext cx="47100" cy="91575"/>
            </a:xfrm>
            <a:custGeom>
              <a:avLst/>
              <a:gdLst/>
              <a:ahLst/>
              <a:cxnLst/>
              <a:rect l="l" t="t" r="r" b="b"/>
              <a:pathLst>
                <a:path w="1884" h="3663" fill="none" extrusionOk="0">
                  <a:moveTo>
                    <a:pt x="1884" y="1"/>
                  </a:moveTo>
                  <a:cubicBezTo>
                    <a:pt x="1696" y="356"/>
                    <a:pt x="1" y="3056"/>
                    <a:pt x="147" y="366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7"/>
            <p:cNvSpPr/>
            <p:nvPr/>
          </p:nvSpPr>
          <p:spPr>
            <a:xfrm>
              <a:off x="3801350" y="4368950"/>
              <a:ext cx="16775" cy="53900"/>
            </a:xfrm>
            <a:custGeom>
              <a:avLst/>
              <a:gdLst/>
              <a:ahLst/>
              <a:cxnLst/>
              <a:rect l="l" t="t" r="r" b="b"/>
              <a:pathLst>
                <a:path w="671" h="2156" fill="none" extrusionOk="0">
                  <a:moveTo>
                    <a:pt x="670" y="1"/>
                  </a:moveTo>
                  <a:cubicBezTo>
                    <a:pt x="461" y="712"/>
                    <a:pt x="210" y="1445"/>
                    <a:pt x="1" y="215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7"/>
            <p:cNvSpPr/>
            <p:nvPr/>
          </p:nvSpPr>
          <p:spPr>
            <a:xfrm>
              <a:off x="3278275" y="4383075"/>
              <a:ext cx="626150" cy="716150"/>
            </a:xfrm>
            <a:custGeom>
              <a:avLst/>
              <a:gdLst/>
              <a:ahLst/>
              <a:cxnLst/>
              <a:rect l="l" t="t" r="r" b="b"/>
              <a:pathLst>
                <a:path w="25046" h="28646" fill="none" extrusionOk="0">
                  <a:moveTo>
                    <a:pt x="105" y="608"/>
                  </a:moveTo>
                  <a:cubicBezTo>
                    <a:pt x="628" y="5901"/>
                    <a:pt x="3076" y="11341"/>
                    <a:pt x="4771" y="16363"/>
                  </a:cubicBezTo>
                  <a:cubicBezTo>
                    <a:pt x="5733" y="19230"/>
                    <a:pt x="6947" y="22012"/>
                    <a:pt x="8119" y="24774"/>
                  </a:cubicBezTo>
                  <a:cubicBezTo>
                    <a:pt x="8621" y="25925"/>
                    <a:pt x="9081" y="27871"/>
                    <a:pt x="10106" y="28645"/>
                  </a:cubicBezTo>
                  <a:cubicBezTo>
                    <a:pt x="12617" y="25716"/>
                    <a:pt x="15693" y="23142"/>
                    <a:pt x="18518" y="20506"/>
                  </a:cubicBezTo>
                  <a:cubicBezTo>
                    <a:pt x="20505" y="18665"/>
                    <a:pt x="22640" y="15505"/>
                    <a:pt x="25046" y="14292"/>
                  </a:cubicBezTo>
                  <a:cubicBezTo>
                    <a:pt x="20652" y="10483"/>
                    <a:pt x="14500" y="9228"/>
                    <a:pt x="9771" y="5880"/>
                  </a:cubicBezTo>
                  <a:cubicBezTo>
                    <a:pt x="6696" y="3704"/>
                    <a:pt x="3641" y="1361"/>
                    <a:pt x="168" y="1"/>
                  </a:cubicBezTo>
                  <a:cubicBezTo>
                    <a:pt x="0" y="231"/>
                    <a:pt x="105" y="336"/>
                    <a:pt x="105" y="608"/>
                  </a:cubicBezTo>
                  <a:close/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7"/>
            <p:cNvSpPr/>
            <p:nvPr/>
          </p:nvSpPr>
          <p:spPr>
            <a:xfrm>
              <a:off x="3374525" y="4548900"/>
              <a:ext cx="358325" cy="379275"/>
            </a:xfrm>
            <a:custGeom>
              <a:avLst/>
              <a:gdLst/>
              <a:ahLst/>
              <a:cxnLst/>
              <a:rect l="l" t="t" r="r" b="b"/>
              <a:pathLst>
                <a:path w="14333" h="15171" fill="none" extrusionOk="0">
                  <a:moveTo>
                    <a:pt x="6905" y="15045"/>
                  </a:moveTo>
                  <a:cubicBezTo>
                    <a:pt x="5419" y="12094"/>
                    <a:pt x="4603" y="8872"/>
                    <a:pt x="3201" y="5922"/>
                  </a:cubicBezTo>
                  <a:cubicBezTo>
                    <a:pt x="2260" y="3934"/>
                    <a:pt x="1046" y="1925"/>
                    <a:pt x="0" y="1"/>
                  </a:cubicBezTo>
                  <a:cubicBezTo>
                    <a:pt x="2804" y="1423"/>
                    <a:pt x="5440" y="2867"/>
                    <a:pt x="8035" y="4687"/>
                  </a:cubicBezTo>
                  <a:cubicBezTo>
                    <a:pt x="9855" y="5964"/>
                    <a:pt x="12219" y="8161"/>
                    <a:pt x="14333" y="8747"/>
                  </a:cubicBezTo>
                  <a:cubicBezTo>
                    <a:pt x="13454" y="10441"/>
                    <a:pt x="8851" y="15149"/>
                    <a:pt x="7072" y="15170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7"/>
            <p:cNvSpPr/>
            <p:nvPr/>
          </p:nvSpPr>
          <p:spPr>
            <a:xfrm>
              <a:off x="3315925" y="4551525"/>
              <a:ext cx="42925" cy="18325"/>
            </a:xfrm>
            <a:custGeom>
              <a:avLst/>
              <a:gdLst/>
              <a:ahLst/>
              <a:cxnLst/>
              <a:rect l="l" t="t" r="r" b="b"/>
              <a:pathLst>
                <a:path w="1717" h="733" fill="none" extrusionOk="0">
                  <a:moveTo>
                    <a:pt x="1" y="732"/>
                  </a:moveTo>
                  <a:cubicBezTo>
                    <a:pt x="587" y="586"/>
                    <a:pt x="1151" y="209"/>
                    <a:pt x="1716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7"/>
            <p:cNvSpPr/>
            <p:nvPr/>
          </p:nvSpPr>
          <p:spPr>
            <a:xfrm>
              <a:off x="3330575" y="4588125"/>
              <a:ext cx="27225" cy="13100"/>
            </a:xfrm>
            <a:custGeom>
              <a:avLst/>
              <a:gdLst/>
              <a:ahLst/>
              <a:cxnLst/>
              <a:rect l="l" t="t" r="r" b="b"/>
              <a:pathLst>
                <a:path w="1089" h="524" fill="none" extrusionOk="0">
                  <a:moveTo>
                    <a:pt x="1" y="524"/>
                  </a:moveTo>
                  <a:cubicBezTo>
                    <a:pt x="273" y="377"/>
                    <a:pt x="817" y="1"/>
                    <a:pt x="1089" y="105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7"/>
            <p:cNvSpPr/>
            <p:nvPr/>
          </p:nvSpPr>
          <p:spPr>
            <a:xfrm>
              <a:off x="3340525" y="4611150"/>
              <a:ext cx="41350" cy="17275"/>
            </a:xfrm>
            <a:custGeom>
              <a:avLst/>
              <a:gdLst/>
              <a:ahLst/>
              <a:cxnLst/>
              <a:rect l="l" t="t" r="r" b="b"/>
              <a:pathLst>
                <a:path w="1654" h="691" fill="none" extrusionOk="0">
                  <a:moveTo>
                    <a:pt x="0" y="691"/>
                  </a:moveTo>
                  <a:cubicBezTo>
                    <a:pt x="586" y="440"/>
                    <a:pt x="1046" y="105"/>
                    <a:pt x="165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7"/>
            <p:cNvSpPr/>
            <p:nvPr/>
          </p:nvSpPr>
          <p:spPr>
            <a:xfrm>
              <a:off x="3350975" y="4647250"/>
              <a:ext cx="36650" cy="12575"/>
            </a:xfrm>
            <a:custGeom>
              <a:avLst/>
              <a:gdLst/>
              <a:ahLst/>
              <a:cxnLst/>
              <a:rect l="l" t="t" r="r" b="b"/>
              <a:pathLst>
                <a:path w="1466" h="503" fill="none" extrusionOk="0">
                  <a:moveTo>
                    <a:pt x="1" y="502"/>
                  </a:moveTo>
                  <a:cubicBezTo>
                    <a:pt x="503" y="419"/>
                    <a:pt x="963" y="105"/>
                    <a:pt x="146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7"/>
            <p:cNvSpPr/>
            <p:nvPr/>
          </p:nvSpPr>
          <p:spPr>
            <a:xfrm>
              <a:off x="3360925" y="4670250"/>
              <a:ext cx="49175" cy="14675"/>
            </a:xfrm>
            <a:custGeom>
              <a:avLst/>
              <a:gdLst/>
              <a:ahLst/>
              <a:cxnLst/>
              <a:rect l="l" t="t" r="r" b="b"/>
              <a:pathLst>
                <a:path w="1967" h="587" fill="none" extrusionOk="0">
                  <a:moveTo>
                    <a:pt x="0" y="587"/>
                  </a:moveTo>
                  <a:cubicBezTo>
                    <a:pt x="670" y="482"/>
                    <a:pt x="1276" y="64"/>
                    <a:pt x="1967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7"/>
            <p:cNvSpPr/>
            <p:nvPr/>
          </p:nvSpPr>
          <p:spPr>
            <a:xfrm>
              <a:off x="3369800" y="4702700"/>
              <a:ext cx="54950" cy="16225"/>
            </a:xfrm>
            <a:custGeom>
              <a:avLst/>
              <a:gdLst/>
              <a:ahLst/>
              <a:cxnLst/>
              <a:rect l="l" t="t" r="r" b="b"/>
              <a:pathLst>
                <a:path w="2198" h="649" fill="none" extrusionOk="0">
                  <a:moveTo>
                    <a:pt x="1" y="649"/>
                  </a:moveTo>
                  <a:cubicBezTo>
                    <a:pt x="733" y="544"/>
                    <a:pt x="1445" y="167"/>
                    <a:pt x="2198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7"/>
            <p:cNvSpPr/>
            <p:nvPr/>
          </p:nvSpPr>
          <p:spPr>
            <a:xfrm>
              <a:off x="3381325" y="4739825"/>
              <a:ext cx="46050" cy="17825"/>
            </a:xfrm>
            <a:custGeom>
              <a:avLst/>
              <a:gdLst/>
              <a:ahLst/>
              <a:cxnLst/>
              <a:rect l="l" t="t" r="r" b="b"/>
              <a:pathLst>
                <a:path w="1842" h="713" fill="none" extrusionOk="0">
                  <a:moveTo>
                    <a:pt x="0" y="586"/>
                  </a:moveTo>
                  <a:cubicBezTo>
                    <a:pt x="523" y="712"/>
                    <a:pt x="1276" y="84"/>
                    <a:pt x="1841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7"/>
            <p:cNvSpPr/>
            <p:nvPr/>
          </p:nvSpPr>
          <p:spPr>
            <a:xfrm>
              <a:off x="3395950" y="4767025"/>
              <a:ext cx="49725" cy="18325"/>
            </a:xfrm>
            <a:custGeom>
              <a:avLst/>
              <a:gdLst/>
              <a:ahLst/>
              <a:cxnLst/>
              <a:rect l="l" t="t" r="r" b="b"/>
              <a:pathLst>
                <a:path w="1989" h="733" fill="none" extrusionOk="0">
                  <a:moveTo>
                    <a:pt x="1" y="733"/>
                  </a:moveTo>
                  <a:cubicBezTo>
                    <a:pt x="691" y="587"/>
                    <a:pt x="1319" y="147"/>
                    <a:pt x="1989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7"/>
            <p:cNvSpPr/>
            <p:nvPr/>
          </p:nvSpPr>
          <p:spPr>
            <a:xfrm>
              <a:off x="3410075" y="4798425"/>
              <a:ext cx="53400" cy="19900"/>
            </a:xfrm>
            <a:custGeom>
              <a:avLst/>
              <a:gdLst/>
              <a:ahLst/>
              <a:cxnLst/>
              <a:rect l="l" t="t" r="r" b="b"/>
              <a:pathLst>
                <a:path w="2136" h="796" fill="none" extrusionOk="0">
                  <a:moveTo>
                    <a:pt x="1" y="795"/>
                  </a:moveTo>
                  <a:cubicBezTo>
                    <a:pt x="670" y="481"/>
                    <a:pt x="1528" y="419"/>
                    <a:pt x="213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7"/>
            <p:cNvSpPr/>
            <p:nvPr/>
          </p:nvSpPr>
          <p:spPr>
            <a:xfrm>
              <a:off x="3314875" y="4517525"/>
              <a:ext cx="37700" cy="26175"/>
            </a:xfrm>
            <a:custGeom>
              <a:avLst/>
              <a:gdLst/>
              <a:ahLst/>
              <a:cxnLst/>
              <a:rect l="l" t="t" r="r" b="b"/>
              <a:pathLst>
                <a:path w="1508" h="1047" fill="none" extrusionOk="0">
                  <a:moveTo>
                    <a:pt x="1" y="1046"/>
                  </a:moveTo>
                  <a:cubicBezTo>
                    <a:pt x="43" y="795"/>
                    <a:pt x="1277" y="460"/>
                    <a:pt x="1507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7"/>
            <p:cNvSpPr/>
            <p:nvPr/>
          </p:nvSpPr>
          <p:spPr>
            <a:xfrm>
              <a:off x="3301800" y="4491350"/>
              <a:ext cx="26175" cy="14150"/>
            </a:xfrm>
            <a:custGeom>
              <a:avLst/>
              <a:gdLst/>
              <a:ahLst/>
              <a:cxnLst/>
              <a:rect l="l" t="t" r="r" b="b"/>
              <a:pathLst>
                <a:path w="1047" h="566" fill="none" extrusionOk="0">
                  <a:moveTo>
                    <a:pt x="1" y="566"/>
                  </a:moveTo>
                  <a:cubicBezTo>
                    <a:pt x="356" y="461"/>
                    <a:pt x="838" y="273"/>
                    <a:pt x="1047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7"/>
            <p:cNvSpPr/>
            <p:nvPr/>
          </p:nvSpPr>
          <p:spPr>
            <a:xfrm>
              <a:off x="3297625" y="4473050"/>
              <a:ext cx="11000" cy="5250"/>
            </a:xfrm>
            <a:custGeom>
              <a:avLst/>
              <a:gdLst/>
              <a:ahLst/>
              <a:cxnLst/>
              <a:rect l="l" t="t" r="r" b="b"/>
              <a:pathLst>
                <a:path w="440" h="210" fill="none" extrusionOk="0">
                  <a:moveTo>
                    <a:pt x="0" y="210"/>
                  </a:moveTo>
                  <a:cubicBezTo>
                    <a:pt x="147" y="147"/>
                    <a:pt x="293" y="105"/>
                    <a:pt x="440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7"/>
            <p:cNvSpPr/>
            <p:nvPr/>
          </p:nvSpPr>
          <p:spPr>
            <a:xfrm>
              <a:off x="3287675" y="4439575"/>
              <a:ext cx="12075" cy="4725"/>
            </a:xfrm>
            <a:custGeom>
              <a:avLst/>
              <a:gdLst/>
              <a:ahLst/>
              <a:cxnLst/>
              <a:rect l="l" t="t" r="r" b="b"/>
              <a:pathLst>
                <a:path w="483" h="189" fill="none" extrusionOk="0">
                  <a:moveTo>
                    <a:pt x="1" y="189"/>
                  </a:moveTo>
                  <a:cubicBezTo>
                    <a:pt x="147" y="147"/>
                    <a:pt x="315" y="42"/>
                    <a:pt x="48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7"/>
            <p:cNvSpPr/>
            <p:nvPr/>
          </p:nvSpPr>
          <p:spPr>
            <a:xfrm>
              <a:off x="3286125" y="4420750"/>
              <a:ext cx="12575" cy="6300"/>
            </a:xfrm>
            <a:custGeom>
              <a:avLst/>
              <a:gdLst/>
              <a:ahLst/>
              <a:cxnLst/>
              <a:rect l="l" t="t" r="r" b="b"/>
              <a:pathLst>
                <a:path w="503" h="252" fill="none" extrusionOk="0">
                  <a:moveTo>
                    <a:pt x="0" y="251"/>
                  </a:moveTo>
                  <a:cubicBezTo>
                    <a:pt x="146" y="105"/>
                    <a:pt x="314" y="63"/>
                    <a:pt x="50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7"/>
            <p:cNvSpPr/>
            <p:nvPr/>
          </p:nvSpPr>
          <p:spPr>
            <a:xfrm>
              <a:off x="3424725" y="4833975"/>
              <a:ext cx="48150" cy="26200"/>
            </a:xfrm>
            <a:custGeom>
              <a:avLst/>
              <a:gdLst/>
              <a:ahLst/>
              <a:cxnLst/>
              <a:rect l="l" t="t" r="r" b="b"/>
              <a:pathLst>
                <a:path w="1926" h="1048" fill="none" extrusionOk="0">
                  <a:moveTo>
                    <a:pt x="1" y="1047"/>
                  </a:moveTo>
                  <a:cubicBezTo>
                    <a:pt x="356" y="880"/>
                    <a:pt x="1570" y="1"/>
                    <a:pt x="1926" y="294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7"/>
            <p:cNvSpPr/>
            <p:nvPr/>
          </p:nvSpPr>
          <p:spPr>
            <a:xfrm>
              <a:off x="3435200" y="4876875"/>
              <a:ext cx="32450" cy="13625"/>
            </a:xfrm>
            <a:custGeom>
              <a:avLst/>
              <a:gdLst/>
              <a:ahLst/>
              <a:cxnLst/>
              <a:rect l="l" t="t" r="r" b="b"/>
              <a:pathLst>
                <a:path w="1298" h="545" fill="none" extrusionOk="0">
                  <a:moveTo>
                    <a:pt x="0" y="545"/>
                  </a:moveTo>
                  <a:cubicBezTo>
                    <a:pt x="481" y="482"/>
                    <a:pt x="837" y="126"/>
                    <a:pt x="129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7"/>
            <p:cNvSpPr/>
            <p:nvPr/>
          </p:nvSpPr>
          <p:spPr>
            <a:xfrm>
              <a:off x="3444075" y="4894150"/>
              <a:ext cx="48150" cy="24600"/>
            </a:xfrm>
            <a:custGeom>
              <a:avLst/>
              <a:gdLst/>
              <a:ahLst/>
              <a:cxnLst/>
              <a:rect l="l" t="t" r="r" b="b"/>
              <a:pathLst>
                <a:path w="1926" h="984" fill="none" extrusionOk="0">
                  <a:moveTo>
                    <a:pt x="1" y="984"/>
                  </a:moveTo>
                  <a:cubicBezTo>
                    <a:pt x="629" y="837"/>
                    <a:pt x="1277" y="0"/>
                    <a:pt x="1926" y="167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7"/>
            <p:cNvSpPr/>
            <p:nvPr/>
          </p:nvSpPr>
          <p:spPr>
            <a:xfrm>
              <a:off x="3460300" y="4937025"/>
              <a:ext cx="55475" cy="22525"/>
            </a:xfrm>
            <a:custGeom>
              <a:avLst/>
              <a:gdLst/>
              <a:ahLst/>
              <a:cxnLst/>
              <a:rect l="l" t="t" r="r" b="b"/>
              <a:pathLst>
                <a:path w="2219" h="901" fill="none" extrusionOk="0">
                  <a:moveTo>
                    <a:pt x="1" y="901"/>
                  </a:moveTo>
                  <a:cubicBezTo>
                    <a:pt x="817" y="775"/>
                    <a:pt x="1402" y="105"/>
                    <a:pt x="221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7"/>
            <p:cNvSpPr/>
            <p:nvPr/>
          </p:nvSpPr>
          <p:spPr>
            <a:xfrm>
              <a:off x="3487500" y="4986725"/>
              <a:ext cx="30900" cy="18325"/>
            </a:xfrm>
            <a:custGeom>
              <a:avLst/>
              <a:gdLst/>
              <a:ahLst/>
              <a:cxnLst/>
              <a:rect l="l" t="t" r="r" b="b"/>
              <a:pathLst>
                <a:path w="1236" h="733" fill="none" extrusionOk="0">
                  <a:moveTo>
                    <a:pt x="1" y="733"/>
                  </a:moveTo>
                  <a:cubicBezTo>
                    <a:pt x="419" y="670"/>
                    <a:pt x="942" y="252"/>
                    <a:pt x="1235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2" name="Google Shape;2422;p57"/>
          <p:cNvGrpSpPr/>
          <p:nvPr/>
        </p:nvGrpSpPr>
        <p:grpSpPr>
          <a:xfrm rot="-7372871">
            <a:off x="4478945" y="1467932"/>
            <a:ext cx="362729" cy="250966"/>
            <a:chOff x="5067580" y="1524485"/>
            <a:chExt cx="362729" cy="250965"/>
          </a:xfrm>
        </p:grpSpPr>
        <p:sp>
          <p:nvSpPr>
            <p:cNvPr id="2423" name="Google Shape;2423;p57"/>
            <p:cNvSpPr/>
            <p:nvPr/>
          </p:nvSpPr>
          <p:spPr>
            <a:xfrm rot="-1021955">
              <a:off x="5089724" y="1559400"/>
              <a:ext cx="42697" cy="157594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7"/>
            <p:cNvSpPr/>
            <p:nvPr/>
          </p:nvSpPr>
          <p:spPr>
            <a:xfrm rot="1448082">
              <a:off x="5227075" y="1526324"/>
              <a:ext cx="42694" cy="157589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7"/>
            <p:cNvSpPr/>
            <p:nvPr/>
          </p:nvSpPr>
          <p:spPr>
            <a:xfrm rot="3727872">
              <a:off x="5329323" y="1640950"/>
              <a:ext cx="42696" cy="157594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21874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63"/>
          <p:cNvSpPr/>
          <p:nvPr/>
        </p:nvSpPr>
        <p:spPr>
          <a:xfrm rot="10800000">
            <a:off x="7099004" y="4442937"/>
            <a:ext cx="978543" cy="4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7" name="Google Shape;2697;p63"/>
          <p:cNvGrpSpPr/>
          <p:nvPr/>
        </p:nvGrpSpPr>
        <p:grpSpPr>
          <a:xfrm rot="2035751">
            <a:off x="7619892" y="4523909"/>
            <a:ext cx="268433" cy="285029"/>
            <a:chOff x="4730866" y="656100"/>
            <a:chExt cx="272916" cy="289789"/>
          </a:xfrm>
        </p:grpSpPr>
        <p:sp>
          <p:nvSpPr>
            <p:cNvPr id="2698" name="Google Shape;2698;p63"/>
            <p:cNvSpPr/>
            <p:nvPr/>
          </p:nvSpPr>
          <p:spPr>
            <a:xfrm>
              <a:off x="4950032" y="6561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3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3" name="Google Shape;2723;p63"/>
          <p:cNvSpPr/>
          <p:nvPr/>
        </p:nvSpPr>
        <p:spPr>
          <a:xfrm>
            <a:off x="1805940" y="889873"/>
            <a:ext cx="2644831" cy="146448"/>
          </a:xfrm>
          <a:custGeom>
            <a:avLst/>
            <a:gdLst/>
            <a:ahLst/>
            <a:cxnLst/>
            <a:rect l="l" t="t" r="r" b="b"/>
            <a:pathLst>
              <a:path w="59215" h="9061" extrusionOk="0">
                <a:moveTo>
                  <a:pt x="28164" y="6570"/>
                </a:moveTo>
                <a:cubicBezTo>
                  <a:pt x="28206" y="6570"/>
                  <a:pt x="28227" y="6591"/>
                  <a:pt x="28227" y="6591"/>
                </a:cubicBezTo>
                <a:cubicBezTo>
                  <a:pt x="28227" y="6591"/>
                  <a:pt x="28206" y="6591"/>
                  <a:pt x="28164" y="6570"/>
                </a:cubicBezTo>
                <a:close/>
                <a:moveTo>
                  <a:pt x="2951" y="8035"/>
                </a:moveTo>
                <a:cubicBezTo>
                  <a:pt x="2951" y="8042"/>
                  <a:pt x="2951" y="8044"/>
                  <a:pt x="2950" y="8044"/>
                </a:cubicBezTo>
                <a:cubicBezTo>
                  <a:pt x="2949" y="8044"/>
                  <a:pt x="2944" y="8035"/>
                  <a:pt x="2930" y="8035"/>
                </a:cubicBezTo>
                <a:close/>
                <a:moveTo>
                  <a:pt x="48272" y="0"/>
                </a:moveTo>
                <a:cubicBezTo>
                  <a:pt x="48146" y="0"/>
                  <a:pt x="48020" y="21"/>
                  <a:pt x="47895" y="105"/>
                </a:cubicBezTo>
                <a:cubicBezTo>
                  <a:pt x="47686" y="209"/>
                  <a:pt x="47497" y="356"/>
                  <a:pt x="47372" y="565"/>
                </a:cubicBezTo>
                <a:cubicBezTo>
                  <a:pt x="47288" y="691"/>
                  <a:pt x="47225" y="816"/>
                  <a:pt x="47163" y="942"/>
                </a:cubicBezTo>
                <a:cubicBezTo>
                  <a:pt x="47058" y="1130"/>
                  <a:pt x="46974" y="1318"/>
                  <a:pt x="46870" y="1486"/>
                </a:cubicBezTo>
                <a:cubicBezTo>
                  <a:pt x="46702" y="1800"/>
                  <a:pt x="46535" y="2093"/>
                  <a:pt x="46367" y="2406"/>
                </a:cubicBezTo>
                <a:cubicBezTo>
                  <a:pt x="46221" y="2678"/>
                  <a:pt x="46095" y="2950"/>
                  <a:pt x="45928" y="3222"/>
                </a:cubicBezTo>
                <a:cubicBezTo>
                  <a:pt x="45635" y="3746"/>
                  <a:pt x="45342" y="4269"/>
                  <a:pt x="44987" y="4771"/>
                </a:cubicBezTo>
                <a:cubicBezTo>
                  <a:pt x="44903" y="4855"/>
                  <a:pt x="44861" y="4917"/>
                  <a:pt x="44777" y="5022"/>
                </a:cubicBezTo>
                <a:cubicBezTo>
                  <a:pt x="44715" y="4562"/>
                  <a:pt x="44673" y="4080"/>
                  <a:pt x="44652" y="3578"/>
                </a:cubicBezTo>
                <a:cubicBezTo>
                  <a:pt x="44610" y="3181"/>
                  <a:pt x="44589" y="2720"/>
                  <a:pt x="44568" y="2302"/>
                </a:cubicBezTo>
                <a:cubicBezTo>
                  <a:pt x="44568" y="2134"/>
                  <a:pt x="44547" y="1946"/>
                  <a:pt x="44526" y="1758"/>
                </a:cubicBezTo>
                <a:lnTo>
                  <a:pt x="44526" y="1486"/>
                </a:lnTo>
                <a:cubicBezTo>
                  <a:pt x="44526" y="1360"/>
                  <a:pt x="44484" y="1256"/>
                  <a:pt x="44484" y="1130"/>
                </a:cubicBezTo>
                <a:cubicBezTo>
                  <a:pt x="44463" y="963"/>
                  <a:pt x="44422" y="816"/>
                  <a:pt x="44338" y="691"/>
                </a:cubicBezTo>
                <a:cubicBezTo>
                  <a:pt x="44254" y="565"/>
                  <a:pt x="44150" y="481"/>
                  <a:pt x="44024" y="377"/>
                </a:cubicBezTo>
                <a:cubicBezTo>
                  <a:pt x="43940" y="314"/>
                  <a:pt x="43815" y="293"/>
                  <a:pt x="43710" y="251"/>
                </a:cubicBezTo>
                <a:cubicBezTo>
                  <a:pt x="43637" y="230"/>
                  <a:pt x="43569" y="220"/>
                  <a:pt x="43504" y="220"/>
                </a:cubicBezTo>
                <a:cubicBezTo>
                  <a:pt x="43438" y="220"/>
                  <a:pt x="43375" y="230"/>
                  <a:pt x="43313" y="251"/>
                </a:cubicBezTo>
                <a:cubicBezTo>
                  <a:pt x="43103" y="293"/>
                  <a:pt x="42978" y="419"/>
                  <a:pt x="42873" y="586"/>
                </a:cubicBezTo>
                <a:cubicBezTo>
                  <a:pt x="42706" y="795"/>
                  <a:pt x="42580" y="1025"/>
                  <a:pt x="42476" y="1235"/>
                </a:cubicBezTo>
                <a:cubicBezTo>
                  <a:pt x="42413" y="1360"/>
                  <a:pt x="42350" y="1465"/>
                  <a:pt x="42287" y="1611"/>
                </a:cubicBezTo>
                <a:cubicBezTo>
                  <a:pt x="42183" y="1821"/>
                  <a:pt x="42057" y="2009"/>
                  <a:pt x="41953" y="2239"/>
                </a:cubicBezTo>
                <a:cubicBezTo>
                  <a:pt x="41576" y="2909"/>
                  <a:pt x="41220" y="3557"/>
                  <a:pt x="40781" y="4185"/>
                </a:cubicBezTo>
                <a:cubicBezTo>
                  <a:pt x="40613" y="4373"/>
                  <a:pt x="40467" y="4562"/>
                  <a:pt x="40279" y="4687"/>
                </a:cubicBezTo>
                <a:lnTo>
                  <a:pt x="40258" y="4687"/>
                </a:lnTo>
                <a:cubicBezTo>
                  <a:pt x="40069" y="4122"/>
                  <a:pt x="39902" y="3536"/>
                  <a:pt x="39777" y="2971"/>
                </a:cubicBezTo>
                <a:cubicBezTo>
                  <a:pt x="39756" y="2867"/>
                  <a:pt x="39735" y="2762"/>
                  <a:pt x="39693" y="2616"/>
                </a:cubicBezTo>
                <a:cubicBezTo>
                  <a:pt x="39672" y="2469"/>
                  <a:pt x="39630" y="2302"/>
                  <a:pt x="39588" y="2134"/>
                </a:cubicBezTo>
                <a:lnTo>
                  <a:pt x="39442" y="1570"/>
                </a:lnTo>
                <a:cubicBezTo>
                  <a:pt x="39379" y="1423"/>
                  <a:pt x="39337" y="1256"/>
                  <a:pt x="39233" y="1130"/>
                </a:cubicBezTo>
                <a:cubicBezTo>
                  <a:pt x="39170" y="1046"/>
                  <a:pt x="39128" y="1005"/>
                  <a:pt x="39065" y="942"/>
                </a:cubicBezTo>
                <a:cubicBezTo>
                  <a:pt x="39002" y="879"/>
                  <a:pt x="38835" y="774"/>
                  <a:pt x="38709" y="733"/>
                </a:cubicBezTo>
                <a:cubicBezTo>
                  <a:pt x="38626" y="712"/>
                  <a:pt x="38542" y="712"/>
                  <a:pt x="38437" y="712"/>
                </a:cubicBezTo>
                <a:cubicBezTo>
                  <a:pt x="38333" y="712"/>
                  <a:pt x="38249" y="733"/>
                  <a:pt x="38103" y="774"/>
                </a:cubicBezTo>
                <a:cubicBezTo>
                  <a:pt x="37977" y="795"/>
                  <a:pt x="37852" y="900"/>
                  <a:pt x="37747" y="984"/>
                </a:cubicBezTo>
                <a:cubicBezTo>
                  <a:pt x="37663" y="1025"/>
                  <a:pt x="37642" y="1088"/>
                  <a:pt x="37580" y="1151"/>
                </a:cubicBezTo>
                <a:cubicBezTo>
                  <a:pt x="37475" y="1298"/>
                  <a:pt x="37349" y="1444"/>
                  <a:pt x="37245" y="1611"/>
                </a:cubicBezTo>
                <a:cubicBezTo>
                  <a:pt x="37161" y="1716"/>
                  <a:pt x="37098" y="1842"/>
                  <a:pt x="37015" y="1967"/>
                </a:cubicBezTo>
                <a:cubicBezTo>
                  <a:pt x="36931" y="2072"/>
                  <a:pt x="36847" y="2197"/>
                  <a:pt x="36805" y="2302"/>
                </a:cubicBezTo>
                <a:cubicBezTo>
                  <a:pt x="36680" y="2511"/>
                  <a:pt x="36533" y="2699"/>
                  <a:pt x="36429" y="2909"/>
                </a:cubicBezTo>
                <a:cubicBezTo>
                  <a:pt x="36261" y="3202"/>
                  <a:pt x="36094" y="3453"/>
                  <a:pt x="35906" y="3746"/>
                </a:cubicBezTo>
                <a:cubicBezTo>
                  <a:pt x="35759" y="3976"/>
                  <a:pt x="35634" y="4248"/>
                  <a:pt x="35466" y="4478"/>
                </a:cubicBezTo>
                <a:cubicBezTo>
                  <a:pt x="35278" y="4771"/>
                  <a:pt x="35111" y="5022"/>
                  <a:pt x="34901" y="5294"/>
                </a:cubicBezTo>
                <a:cubicBezTo>
                  <a:pt x="34692" y="5524"/>
                  <a:pt x="34483" y="5754"/>
                  <a:pt x="34232" y="5943"/>
                </a:cubicBezTo>
                <a:lnTo>
                  <a:pt x="34002" y="6110"/>
                </a:lnTo>
                <a:cubicBezTo>
                  <a:pt x="33981" y="6110"/>
                  <a:pt x="33960" y="6131"/>
                  <a:pt x="33897" y="6131"/>
                </a:cubicBezTo>
                <a:lnTo>
                  <a:pt x="33876" y="6131"/>
                </a:lnTo>
                <a:cubicBezTo>
                  <a:pt x="33771" y="5963"/>
                  <a:pt x="33688" y="5817"/>
                  <a:pt x="33604" y="5629"/>
                </a:cubicBezTo>
                <a:cubicBezTo>
                  <a:pt x="33437" y="5147"/>
                  <a:pt x="33290" y="4666"/>
                  <a:pt x="33227" y="4164"/>
                </a:cubicBezTo>
                <a:cubicBezTo>
                  <a:pt x="33165" y="3850"/>
                  <a:pt x="33123" y="3557"/>
                  <a:pt x="33060" y="3243"/>
                </a:cubicBezTo>
                <a:cubicBezTo>
                  <a:pt x="33039" y="3013"/>
                  <a:pt x="32976" y="2783"/>
                  <a:pt x="32955" y="2553"/>
                </a:cubicBezTo>
                <a:cubicBezTo>
                  <a:pt x="32955" y="2469"/>
                  <a:pt x="32935" y="2386"/>
                  <a:pt x="32935" y="2281"/>
                </a:cubicBezTo>
                <a:cubicBezTo>
                  <a:pt x="32914" y="2176"/>
                  <a:pt x="32872" y="2093"/>
                  <a:pt x="32830" y="1967"/>
                </a:cubicBezTo>
                <a:cubicBezTo>
                  <a:pt x="32746" y="1758"/>
                  <a:pt x="32537" y="1611"/>
                  <a:pt x="32328" y="1549"/>
                </a:cubicBezTo>
                <a:cubicBezTo>
                  <a:pt x="32265" y="1538"/>
                  <a:pt x="32202" y="1533"/>
                  <a:pt x="32137" y="1533"/>
                </a:cubicBezTo>
                <a:cubicBezTo>
                  <a:pt x="32071" y="1533"/>
                  <a:pt x="32003" y="1538"/>
                  <a:pt x="31930" y="1549"/>
                </a:cubicBezTo>
                <a:lnTo>
                  <a:pt x="31888" y="1549"/>
                </a:lnTo>
                <a:cubicBezTo>
                  <a:pt x="31784" y="1570"/>
                  <a:pt x="31679" y="1632"/>
                  <a:pt x="31595" y="1716"/>
                </a:cubicBezTo>
                <a:cubicBezTo>
                  <a:pt x="31449" y="1821"/>
                  <a:pt x="31386" y="1988"/>
                  <a:pt x="31302" y="2155"/>
                </a:cubicBezTo>
                <a:cubicBezTo>
                  <a:pt x="31156" y="2448"/>
                  <a:pt x="30989" y="2699"/>
                  <a:pt x="30821" y="2992"/>
                </a:cubicBezTo>
                <a:cubicBezTo>
                  <a:pt x="30319" y="3829"/>
                  <a:pt x="29817" y="4687"/>
                  <a:pt x="29210" y="5482"/>
                </a:cubicBezTo>
                <a:cubicBezTo>
                  <a:pt x="28980" y="5754"/>
                  <a:pt x="28750" y="6026"/>
                  <a:pt x="28457" y="6277"/>
                </a:cubicBezTo>
                <a:cubicBezTo>
                  <a:pt x="28352" y="6361"/>
                  <a:pt x="28248" y="6424"/>
                  <a:pt x="28143" y="6466"/>
                </a:cubicBezTo>
                <a:cubicBezTo>
                  <a:pt x="28080" y="6340"/>
                  <a:pt x="28059" y="6194"/>
                  <a:pt x="28017" y="6089"/>
                </a:cubicBezTo>
                <a:cubicBezTo>
                  <a:pt x="27955" y="5943"/>
                  <a:pt x="27934" y="5796"/>
                  <a:pt x="27871" y="5650"/>
                </a:cubicBezTo>
                <a:cubicBezTo>
                  <a:pt x="27808" y="5419"/>
                  <a:pt x="27787" y="5147"/>
                  <a:pt x="27704" y="4917"/>
                </a:cubicBezTo>
                <a:cubicBezTo>
                  <a:pt x="27641" y="4687"/>
                  <a:pt x="27599" y="4415"/>
                  <a:pt x="27536" y="4185"/>
                </a:cubicBezTo>
                <a:cubicBezTo>
                  <a:pt x="27494" y="3997"/>
                  <a:pt x="27453" y="3787"/>
                  <a:pt x="27411" y="3620"/>
                </a:cubicBezTo>
                <a:cubicBezTo>
                  <a:pt x="27390" y="3432"/>
                  <a:pt x="27327" y="3264"/>
                  <a:pt x="27285" y="3118"/>
                </a:cubicBezTo>
                <a:cubicBezTo>
                  <a:pt x="27243" y="2992"/>
                  <a:pt x="27222" y="2846"/>
                  <a:pt x="27181" y="2720"/>
                </a:cubicBezTo>
                <a:cubicBezTo>
                  <a:pt x="27097" y="2427"/>
                  <a:pt x="26888" y="2155"/>
                  <a:pt x="26574" y="2051"/>
                </a:cubicBezTo>
                <a:cubicBezTo>
                  <a:pt x="26473" y="2019"/>
                  <a:pt x="26370" y="2003"/>
                  <a:pt x="26270" y="2003"/>
                </a:cubicBezTo>
                <a:cubicBezTo>
                  <a:pt x="26036" y="2003"/>
                  <a:pt x="25814" y="2091"/>
                  <a:pt x="25653" y="2281"/>
                </a:cubicBezTo>
                <a:cubicBezTo>
                  <a:pt x="25590" y="2386"/>
                  <a:pt x="25507" y="2490"/>
                  <a:pt x="25444" y="2595"/>
                </a:cubicBezTo>
                <a:cubicBezTo>
                  <a:pt x="25402" y="2720"/>
                  <a:pt x="25318" y="2846"/>
                  <a:pt x="25256" y="2992"/>
                </a:cubicBezTo>
                <a:cubicBezTo>
                  <a:pt x="25172" y="3160"/>
                  <a:pt x="25088" y="3348"/>
                  <a:pt x="25004" y="3536"/>
                </a:cubicBezTo>
                <a:cubicBezTo>
                  <a:pt x="24586" y="4352"/>
                  <a:pt x="24168" y="5189"/>
                  <a:pt x="23624" y="5943"/>
                </a:cubicBezTo>
                <a:cubicBezTo>
                  <a:pt x="23498" y="6089"/>
                  <a:pt x="23331" y="6256"/>
                  <a:pt x="23163" y="6403"/>
                </a:cubicBezTo>
                <a:cubicBezTo>
                  <a:pt x="23100" y="6466"/>
                  <a:pt x="23038" y="6487"/>
                  <a:pt x="22975" y="6549"/>
                </a:cubicBezTo>
                <a:cubicBezTo>
                  <a:pt x="22933" y="6549"/>
                  <a:pt x="22891" y="6570"/>
                  <a:pt x="22870" y="6570"/>
                </a:cubicBezTo>
                <a:cubicBezTo>
                  <a:pt x="22861" y="6559"/>
                  <a:pt x="22853" y="6548"/>
                  <a:pt x="22844" y="6536"/>
                </a:cubicBezTo>
                <a:lnTo>
                  <a:pt x="22844" y="6536"/>
                </a:lnTo>
                <a:lnTo>
                  <a:pt x="22870" y="6549"/>
                </a:lnTo>
                <a:cubicBezTo>
                  <a:pt x="22870" y="6530"/>
                  <a:pt x="22870" y="6529"/>
                  <a:pt x="22839" y="6528"/>
                </a:cubicBezTo>
                <a:lnTo>
                  <a:pt x="22839" y="6528"/>
                </a:lnTo>
                <a:cubicBezTo>
                  <a:pt x="22841" y="6531"/>
                  <a:pt x="22842" y="6534"/>
                  <a:pt x="22844" y="6536"/>
                </a:cubicBezTo>
                <a:lnTo>
                  <a:pt x="22844" y="6536"/>
                </a:lnTo>
                <a:lnTo>
                  <a:pt x="22828" y="6528"/>
                </a:lnTo>
                <a:cubicBezTo>
                  <a:pt x="22832" y="6528"/>
                  <a:pt x="22836" y="6528"/>
                  <a:pt x="22839" y="6528"/>
                </a:cubicBezTo>
                <a:lnTo>
                  <a:pt x="22839" y="6528"/>
                </a:lnTo>
                <a:cubicBezTo>
                  <a:pt x="22771" y="6433"/>
                  <a:pt x="22718" y="6326"/>
                  <a:pt x="22682" y="6235"/>
                </a:cubicBezTo>
                <a:cubicBezTo>
                  <a:pt x="22515" y="5838"/>
                  <a:pt x="22410" y="5440"/>
                  <a:pt x="22305" y="5043"/>
                </a:cubicBezTo>
                <a:cubicBezTo>
                  <a:pt x="22263" y="4813"/>
                  <a:pt x="22180" y="4562"/>
                  <a:pt x="22117" y="4311"/>
                </a:cubicBezTo>
                <a:cubicBezTo>
                  <a:pt x="22075" y="4038"/>
                  <a:pt x="21991" y="3746"/>
                  <a:pt x="21950" y="3474"/>
                </a:cubicBezTo>
                <a:lnTo>
                  <a:pt x="21866" y="3097"/>
                </a:lnTo>
                <a:cubicBezTo>
                  <a:pt x="21845" y="2909"/>
                  <a:pt x="21803" y="2741"/>
                  <a:pt x="21740" y="2595"/>
                </a:cubicBezTo>
                <a:cubicBezTo>
                  <a:pt x="21699" y="2511"/>
                  <a:pt x="21678" y="2469"/>
                  <a:pt x="21636" y="2386"/>
                </a:cubicBezTo>
                <a:cubicBezTo>
                  <a:pt x="21573" y="2302"/>
                  <a:pt x="21510" y="2197"/>
                  <a:pt x="21427" y="2114"/>
                </a:cubicBezTo>
                <a:cubicBezTo>
                  <a:pt x="21343" y="2009"/>
                  <a:pt x="21155" y="1967"/>
                  <a:pt x="21029" y="1967"/>
                </a:cubicBezTo>
                <a:cubicBezTo>
                  <a:pt x="20820" y="1967"/>
                  <a:pt x="20673" y="2072"/>
                  <a:pt x="20569" y="2218"/>
                </a:cubicBezTo>
                <a:cubicBezTo>
                  <a:pt x="20485" y="2365"/>
                  <a:pt x="20380" y="2469"/>
                  <a:pt x="20318" y="2595"/>
                </a:cubicBezTo>
                <a:cubicBezTo>
                  <a:pt x="20255" y="2741"/>
                  <a:pt x="20171" y="2930"/>
                  <a:pt x="20087" y="3118"/>
                </a:cubicBezTo>
                <a:cubicBezTo>
                  <a:pt x="19962" y="3432"/>
                  <a:pt x="19836" y="3725"/>
                  <a:pt x="19690" y="4038"/>
                </a:cubicBezTo>
                <a:cubicBezTo>
                  <a:pt x="19522" y="4457"/>
                  <a:pt x="19334" y="4875"/>
                  <a:pt x="19125" y="5294"/>
                </a:cubicBezTo>
                <a:cubicBezTo>
                  <a:pt x="18916" y="5671"/>
                  <a:pt x="18706" y="6089"/>
                  <a:pt x="18434" y="6466"/>
                </a:cubicBezTo>
                <a:cubicBezTo>
                  <a:pt x="18309" y="6612"/>
                  <a:pt x="18183" y="6779"/>
                  <a:pt x="18058" y="6905"/>
                </a:cubicBezTo>
                <a:cubicBezTo>
                  <a:pt x="17995" y="6968"/>
                  <a:pt x="17911" y="6989"/>
                  <a:pt x="17870" y="7010"/>
                </a:cubicBezTo>
                <a:lnTo>
                  <a:pt x="17849" y="7010"/>
                </a:lnTo>
                <a:lnTo>
                  <a:pt x="17849" y="6989"/>
                </a:lnTo>
                <a:cubicBezTo>
                  <a:pt x="17807" y="6968"/>
                  <a:pt x="17786" y="6905"/>
                  <a:pt x="17786" y="6884"/>
                </a:cubicBezTo>
                <a:cubicBezTo>
                  <a:pt x="17556" y="6298"/>
                  <a:pt x="17430" y="5712"/>
                  <a:pt x="17284" y="5106"/>
                </a:cubicBezTo>
                <a:cubicBezTo>
                  <a:pt x="17242" y="4834"/>
                  <a:pt x="17158" y="4562"/>
                  <a:pt x="17116" y="4290"/>
                </a:cubicBezTo>
                <a:cubicBezTo>
                  <a:pt x="17053" y="4101"/>
                  <a:pt x="17033" y="3955"/>
                  <a:pt x="16970" y="3766"/>
                </a:cubicBezTo>
                <a:cubicBezTo>
                  <a:pt x="16949" y="3641"/>
                  <a:pt x="16865" y="3515"/>
                  <a:pt x="16823" y="3411"/>
                </a:cubicBezTo>
                <a:cubicBezTo>
                  <a:pt x="16740" y="3264"/>
                  <a:pt x="16635" y="3160"/>
                  <a:pt x="16530" y="3055"/>
                </a:cubicBezTo>
                <a:cubicBezTo>
                  <a:pt x="16447" y="2950"/>
                  <a:pt x="16321" y="2930"/>
                  <a:pt x="16196" y="2930"/>
                </a:cubicBezTo>
                <a:cubicBezTo>
                  <a:pt x="16007" y="2930"/>
                  <a:pt x="15882" y="3034"/>
                  <a:pt x="15777" y="3160"/>
                </a:cubicBezTo>
                <a:cubicBezTo>
                  <a:pt x="15693" y="3264"/>
                  <a:pt x="15610" y="3411"/>
                  <a:pt x="15547" y="3536"/>
                </a:cubicBezTo>
                <a:cubicBezTo>
                  <a:pt x="15463" y="3683"/>
                  <a:pt x="15401" y="3871"/>
                  <a:pt x="15338" y="4038"/>
                </a:cubicBezTo>
                <a:cubicBezTo>
                  <a:pt x="15149" y="4457"/>
                  <a:pt x="14961" y="4875"/>
                  <a:pt x="14752" y="5252"/>
                </a:cubicBezTo>
                <a:cubicBezTo>
                  <a:pt x="14626" y="5545"/>
                  <a:pt x="14459" y="5859"/>
                  <a:pt x="14333" y="6152"/>
                </a:cubicBezTo>
                <a:cubicBezTo>
                  <a:pt x="14187" y="6445"/>
                  <a:pt x="14040" y="6759"/>
                  <a:pt x="13873" y="7031"/>
                </a:cubicBezTo>
                <a:cubicBezTo>
                  <a:pt x="13706" y="7303"/>
                  <a:pt x="13580" y="7533"/>
                  <a:pt x="13392" y="7763"/>
                </a:cubicBezTo>
                <a:cubicBezTo>
                  <a:pt x="13266" y="7930"/>
                  <a:pt x="13162" y="8056"/>
                  <a:pt x="12994" y="8160"/>
                </a:cubicBezTo>
                <a:cubicBezTo>
                  <a:pt x="12973" y="8181"/>
                  <a:pt x="12952" y="8181"/>
                  <a:pt x="12952" y="8181"/>
                </a:cubicBezTo>
                <a:cubicBezTo>
                  <a:pt x="12932" y="8181"/>
                  <a:pt x="12890" y="8223"/>
                  <a:pt x="12869" y="8223"/>
                </a:cubicBezTo>
                <a:cubicBezTo>
                  <a:pt x="12848" y="8160"/>
                  <a:pt x="12827" y="8140"/>
                  <a:pt x="12785" y="8077"/>
                </a:cubicBezTo>
                <a:cubicBezTo>
                  <a:pt x="12701" y="7826"/>
                  <a:pt x="12660" y="7533"/>
                  <a:pt x="12639" y="7240"/>
                </a:cubicBezTo>
                <a:cubicBezTo>
                  <a:pt x="12597" y="7031"/>
                  <a:pt x="12555" y="6821"/>
                  <a:pt x="12534" y="6612"/>
                </a:cubicBezTo>
                <a:cubicBezTo>
                  <a:pt x="12471" y="6131"/>
                  <a:pt x="12408" y="5650"/>
                  <a:pt x="12367" y="5147"/>
                </a:cubicBezTo>
                <a:cubicBezTo>
                  <a:pt x="12346" y="4792"/>
                  <a:pt x="12325" y="4394"/>
                  <a:pt x="12283" y="4038"/>
                </a:cubicBezTo>
                <a:cubicBezTo>
                  <a:pt x="12283" y="3829"/>
                  <a:pt x="12262" y="3641"/>
                  <a:pt x="12262" y="3432"/>
                </a:cubicBezTo>
                <a:cubicBezTo>
                  <a:pt x="12262" y="3264"/>
                  <a:pt x="12241" y="3097"/>
                  <a:pt x="12220" y="2930"/>
                </a:cubicBezTo>
                <a:cubicBezTo>
                  <a:pt x="12178" y="2741"/>
                  <a:pt x="12074" y="2595"/>
                  <a:pt x="11969" y="2427"/>
                </a:cubicBezTo>
                <a:cubicBezTo>
                  <a:pt x="11927" y="2323"/>
                  <a:pt x="11823" y="2260"/>
                  <a:pt x="11718" y="2218"/>
                </a:cubicBezTo>
                <a:cubicBezTo>
                  <a:pt x="11675" y="2207"/>
                  <a:pt x="11633" y="2202"/>
                  <a:pt x="11593" y="2202"/>
                </a:cubicBezTo>
                <a:cubicBezTo>
                  <a:pt x="11478" y="2202"/>
                  <a:pt x="11377" y="2245"/>
                  <a:pt x="11299" y="2323"/>
                </a:cubicBezTo>
                <a:cubicBezTo>
                  <a:pt x="11174" y="2427"/>
                  <a:pt x="11069" y="2532"/>
                  <a:pt x="10965" y="2678"/>
                </a:cubicBezTo>
                <a:cubicBezTo>
                  <a:pt x="10860" y="2825"/>
                  <a:pt x="10776" y="2992"/>
                  <a:pt x="10672" y="3160"/>
                </a:cubicBezTo>
                <a:cubicBezTo>
                  <a:pt x="10588" y="3306"/>
                  <a:pt x="10546" y="3432"/>
                  <a:pt x="10463" y="3557"/>
                </a:cubicBezTo>
                <a:cubicBezTo>
                  <a:pt x="10337" y="3787"/>
                  <a:pt x="10232" y="3997"/>
                  <a:pt x="10086" y="4248"/>
                </a:cubicBezTo>
                <a:cubicBezTo>
                  <a:pt x="9563" y="5189"/>
                  <a:pt x="9082" y="6131"/>
                  <a:pt x="8412" y="6968"/>
                </a:cubicBezTo>
                <a:cubicBezTo>
                  <a:pt x="8286" y="7114"/>
                  <a:pt x="8182" y="7240"/>
                  <a:pt x="8056" y="7407"/>
                </a:cubicBezTo>
                <a:cubicBezTo>
                  <a:pt x="7994" y="7491"/>
                  <a:pt x="7931" y="7533"/>
                  <a:pt x="7868" y="7616"/>
                </a:cubicBezTo>
                <a:lnTo>
                  <a:pt x="7722" y="6905"/>
                </a:lnTo>
                <a:cubicBezTo>
                  <a:pt x="7659" y="6654"/>
                  <a:pt x="7617" y="6361"/>
                  <a:pt x="7554" y="6089"/>
                </a:cubicBezTo>
                <a:cubicBezTo>
                  <a:pt x="7450" y="5399"/>
                  <a:pt x="7345" y="4708"/>
                  <a:pt x="7240" y="3997"/>
                </a:cubicBezTo>
                <a:cubicBezTo>
                  <a:pt x="7198" y="3725"/>
                  <a:pt x="7157" y="3453"/>
                  <a:pt x="7094" y="3160"/>
                </a:cubicBezTo>
                <a:cubicBezTo>
                  <a:pt x="7052" y="2992"/>
                  <a:pt x="7010" y="2804"/>
                  <a:pt x="6989" y="2616"/>
                </a:cubicBezTo>
                <a:cubicBezTo>
                  <a:pt x="6947" y="2427"/>
                  <a:pt x="6843" y="2218"/>
                  <a:pt x="6675" y="2114"/>
                </a:cubicBezTo>
                <a:cubicBezTo>
                  <a:pt x="6583" y="2074"/>
                  <a:pt x="6481" y="2059"/>
                  <a:pt x="6377" y="2059"/>
                </a:cubicBezTo>
                <a:cubicBezTo>
                  <a:pt x="6317" y="2059"/>
                  <a:pt x="6255" y="2064"/>
                  <a:pt x="6194" y="2072"/>
                </a:cubicBezTo>
                <a:cubicBezTo>
                  <a:pt x="6006" y="2114"/>
                  <a:pt x="5901" y="2281"/>
                  <a:pt x="5859" y="2427"/>
                </a:cubicBezTo>
                <a:cubicBezTo>
                  <a:pt x="5838" y="2532"/>
                  <a:pt x="5797" y="2658"/>
                  <a:pt x="5776" y="2720"/>
                </a:cubicBezTo>
                <a:cubicBezTo>
                  <a:pt x="5755" y="2825"/>
                  <a:pt x="5692" y="2930"/>
                  <a:pt x="5671" y="3034"/>
                </a:cubicBezTo>
                <a:lnTo>
                  <a:pt x="4960" y="4917"/>
                </a:lnTo>
                <a:cubicBezTo>
                  <a:pt x="4918" y="5043"/>
                  <a:pt x="4855" y="5210"/>
                  <a:pt x="4792" y="5336"/>
                </a:cubicBezTo>
                <a:cubicBezTo>
                  <a:pt x="4499" y="6026"/>
                  <a:pt x="4165" y="6717"/>
                  <a:pt x="3683" y="7324"/>
                </a:cubicBezTo>
                <a:cubicBezTo>
                  <a:pt x="3537" y="7533"/>
                  <a:pt x="3349" y="7742"/>
                  <a:pt x="3160" y="7930"/>
                </a:cubicBezTo>
                <a:cubicBezTo>
                  <a:pt x="3139" y="7951"/>
                  <a:pt x="3077" y="7972"/>
                  <a:pt x="3056" y="7972"/>
                </a:cubicBezTo>
                <a:lnTo>
                  <a:pt x="2993" y="7972"/>
                </a:lnTo>
                <a:lnTo>
                  <a:pt x="2993" y="7951"/>
                </a:lnTo>
                <a:lnTo>
                  <a:pt x="2909" y="7721"/>
                </a:lnTo>
                <a:cubicBezTo>
                  <a:pt x="2867" y="7449"/>
                  <a:pt x="2909" y="7198"/>
                  <a:pt x="2909" y="6926"/>
                </a:cubicBezTo>
                <a:lnTo>
                  <a:pt x="2909" y="6382"/>
                </a:lnTo>
                <a:cubicBezTo>
                  <a:pt x="2909" y="5963"/>
                  <a:pt x="2930" y="5566"/>
                  <a:pt x="2930" y="5147"/>
                </a:cubicBezTo>
                <a:cubicBezTo>
                  <a:pt x="2930" y="4792"/>
                  <a:pt x="2951" y="4394"/>
                  <a:pt x="2951" y="4038"/>
                </a:cubicBezTo>
                <a:lnTo>
                  <a:pt x="2951" y="3536"/>
                </a:lnTo>
                <a:cubicBezTo>
                  <a:pt x="2951" y="3243"/>
                  <a:pt x="2993" y="2992"/>
                  <a:pt x="2951" y="2720"/>
                </a:cubicBezTo>
                <a:cubicBezTo>
                  <a:pt x="2951" y="2427"/>
                  <a:pt x="2909" y="2155"/>
                  <a:pt x="2846" y="1862"/>
                </a:cubicBezTo>
                <a:cubicBezTo>
                  <a:pt x="2825" y="1758"/>
                  <a:pt x="2721" y="1653"/>
                  <a:pt x="2616" y="1632"/>
                </a:cubicBezTo>
                <a:cubicBezTo>
                  <a:pt x="2582" y="1618"/>
                  <a:pt x="2548" y="1611"/>
                  <a:pt x="2514" y="1611"/>
                </a:cubicBezTo>
                <a:cubicBezTo>
                  <a:pt x="2404" y="1611"/>
                  <a:pt x="2299" y="1683"/>
                  <a:pt x="2219" y="1779"/>
                </a:cubicBezTo>
                <a:cubicBezTo>
                  <a:pt x="2177" y="1862"/>
                  <a:pt x="2093" y="1967"/>
                  <a:pt x="2051" y="2051"/>
                </a:cubicBezTo>
                <a:cubicBezTo>
                  <a:pt x="1968" y="2155"/>
                  <a:pt x="1947" y="2281"/>
                  <a:pt x="1884" y="2406"/>
                </a:cubicBezTo>
                <a:cubicBezTo>
                  <a:pt x="1779" y="2678"/>
                  <a:pt x="1696" y="2950"/>
                  <a:pt x="1633" y="3222"/>
                </a:cubicBezTo>
                <a:cubicBezTo>
                  <a:pt x="1549" y="3474"/>
                  <a:pt x="1465" y="3766"/>
                  <a:pt x="1382" y="4038"/>
                </a:cubicBezTo>
                <a:cubicBezTo>
                  <a:pt x="1256" y="4478"/>
                  <a:pt x="1131" y="4917"/>
                  <a:pt x="1005" y="5336"/>
                </a:cubicBezTo>
                <a:cubicBezTo>
                  <a:pt x="649" y="6507"/>
                  <a:pt x="315" y="7700"/>
                  <a:pt x="1" y="8893"/>
                </a:cubicBezTo>
                <a:cubicBezTo>
                  <a:pt x="440" y="7847"/>
                  <a:pt x="859" y="6800"/>
                  <a:pt x="1277" y="5733"/>
                </a:cubicBezTo>
                <a:cubicBezTo>
                  <a:pt x="1465" y="5294"/>
                  <a:pt x="1654" y="4834"/>
                  <a:pt x="1800" y="4373"/>
                </a:cubicBezTo>
                <a:cubicBezTo>
                  <a:pt x="1842" y="4269"/>
                  <a:pt x="1884" y="4185"/>
                  <a:pt x="1905" y="4080"/>
                </a:cubicBezTo>
                <a:cubicBezTo>
                  <a:pt x="2009" y="3829"/>
                  <a:pt x="2093" y="3557"/>
                  <a:pt x="2198" y="3306"/>
                </a:cubicBezTo>
                <a:lnTo>
                  <a:pt x="2198" y="3306"/>
                </a:lnTo>
                <a:cubicBezTo>
                  <a:pt x="2198" y="3474"/>
                  <a:pt x="2177" y="3683"/>
                  <a:pt x="2177" y="3871"/>
                </a:cubicBezTo>
                <a:cubicBezTo>
                  <a:pt x="2156" y="4269"/>
                  <a:pt x="2156" y="4687"/>
                  <a:pt x="2114" y="5085"/>
                </a:cubicBezTo>
                <a:cubicBezTo>
                  <a:pt x="2093" y="5712"/>
                  <a:pt x="2093" y="6340"/>
                  <a:pt x="2072" y="6989"/>
                </a:cubicBezTo>
                <a:cubicBezTo>
                  <a:pt x="2072" y="7219"/>
                  <a:pt x="2051" y="7428"/>
                  <a:pt x="2051" y="7658"/>
                </a:cubicBezTo>
                <a:cubicBezTo>
                  <a:pt x="2051" y="7847"/>
                  <a:pt x="2093" y="8035"/>
                  <a:pt x="2156" y="8181"/>
                </a:cubicBezTo>
                <a:cubicBezTo>
                  <a:pt x="2198" y="8370"/>
                  <a:pt x="2302" y="8579"/>
                  <a:pt x="2491" y="8684"/>
                </a:cubicBezTo>
                <a:cubicBezTo>
                  <a:pt x="2646" y="8772"/>
                  <a:pt x="2825" y="8820"/>
                  <a:pt x="3003" y="8820"/>
                </a:cubicBezTo>
                <a:cubicBezTo>
                  <a:pt x="3160" y="8820"/>
                  <a:pt x="3316" y="8783"/>
                  <a:pt x="3453" y="8704"/>
                </a:cubicBezTo>
                <a:cubicBezTo>
                  <a:pt x="3809" y="8495"/>
                  <a:pt x="4060" y="8181"/>
                  <a:pt x="4290" y="7868"/>
                </a:cubicBezTo>
                <a:cubicBezTo>
                  <a:pt x="4834" y="7177"/>
                  <a:pt x="5232" y="6340"/>
                  <a:pt x="5566" y="5503"/>
                </a:cubicBezTo>
                <a:cubicBezTo>
                  <a:pt x="5734" y="5106"/>
                  <a:pt x="5859" y="4708"/>
                  <a:pt x="6006" y="4290"/>
                </a:cubicBezTo>
                <a:cubicBezTo>
                  <a:pt x="6110" y="4038"/>
                  <a:pt x="6194" y="3746"/>
                  <a:pt x="6299" y="3474"/>
                </a:cubicBezTo>
                <a:cubicBezTo>
                  <a:pt x="6341" y="3662"/>
                  <a:pt x="6362" y="3871"/>
                  <a:pt x="6382" y="4059"/>
                </a:cubicBezTo>
                <a:lnTo>
                  <a:pt x="6382" y="4038"/>
                </a:lnTo>
                <a:cubicBezTo>
                  <a:pt x="6487" y="4771"/>
                  <a:pt x="6571" y="5461"/>
                  <a:pt x="6675" y="6194"/>
                </a:cubicBezTo>
                <a:cubicBezTo>
                  <a:pt x="6717" y="6696"/>
                  <a:pt x="6801" y="7177"/>
                  <a:pt x="6885" y="7658"/>
                </a:cubicBezTo>
                <a:cubicBezTo>
                  <a:pt x="6906" y="7847"/>
                  <a:pt x="6968" y="8056"/>
                  <a:pt x="7010" y="8244"/>
                </a:cubicBezTo>
                <a:cubicBezTo>
                  <a:pt x="7073" y="8391"/>
                  <a:pt x="7136" y="8558"/>
                  <a:pt x="7303" y="8663"/>
                </a:cubicBezTo>
                <a:cubicBezTo>
                  <a:pt x="7392" y="8713"/>
                  <a:pt x="7503" y="8741"/>
                  <a:pt x="7615" y="8741"/>
                </a:cubicBezTo>
                <a:cubicBezTo>
                  <a:pt x="7688" y="8741"/>
                  <a:pt x="7760" y="8729"/>
                  <a:pt x="7826" y="8704"/>
                </a:cubicBezTo>
                <a:cubicBezTo>
                  <a:pt x="8140" y="8642"/>
                  <a:pt x="8391" y="8432"/>
                  <a:pt x="8600" y="8181"/>
                </a:cubicBezTo>
                <a:cubicBezTo>
                  <a:pt x="8872" y="7909"/>
                  <a:pt x="9103" y="7616"/>
                  <a:pt x="9333" y="7303"/>
                </a:cubicBezTo>
                <a:cubicBezTo>
                  <a:pt x="9919" y="6487"/>
                  <a:pt x="10358" y="5608"/>
                  <a:pt x="10839" y="4729"/>
                </a:cubicBezTo>
                <a:cubicBezTo>
                  <a:pt x="10944" y="4562"/>
                  <a:pt x="11007" y="4373"/>
                  <a:pt x="11111" y="4164"/>
                </a:cubicBezTo>
                <a:lnTo>
                  <a:pt x="11362" y="3683"/>
                </a:lnTo>
                <a:cubicBezTo>
                  <a:pt x="11362" y="3662"/>
                  <a:pt x="11383" y="3641"/>
                  <a:pt x="11383" y="3641"/>
                </a:cubicBezTo>
                <a:cubicBezTo>
                  <a:pt x="11383" y="3746"/>
                  <a:pt x="11383" y="3850"/>
                  <a:pt x="11404" y="3976"/>
                </a:cubicBezTo>
                <a:cubicBezTo>
                  <a:pt x="11425" y="4185"/>
                  <a:pt x="11425" y="4394"/>
                  <a:pt x="11467" y="4603"/>
                </a:cubicBezTo>
                <a:cubicBezTo>
                  <a:pt x="11488" y="4896"/>
                  <a:pt x="11488" y="5189"/>
                  <a:pt x="11530" y="5503"/>
                </a:cubicBezTo>
                <a:cubicBezTo>
                  <a:pt x="11592" y="5880"/>
                  <a:pt x="11613" y="6277"/>
                  <a:pt x="11676" y="6654"/>
                </a:cubicBezTo>
                <a:cubicBezTo>
                  <a:pt x="11718" y="7010"/>
                  <a:pt x="11781" y="7344"/>
                  <a:pt x="11823" y="7700"/>
                </a:cubicBezTo>
                <a:cubicBezTo>
                  <a:pt x="11844" y="7930"/>
                  <a:pt x="11885" y="8140"/>
                  <a:pt x="11948" y="8349"/>
                </a:cubicBezTo>
                <a:cubicBezTo>
                  <a:pt x="12032" y="8558"/>
                  <a:pt x="12116" y="8746"/>
                  <a:pt x="12304" y="8872"/>
                </a:cubicBezTo>
                <a:cubicBezTo>
                  <a:pt x="12471" y="9018"/>
                  <a:pt x="12680" y="9060"/>
                  <a:pt x="12890" y="9060"/>
                </a:cubicBezTo>
                <a:cubicBezTo>
                  <a:pt x="13141" y="9060"/>
                  <a:pt x="13350" y="8956"/>
                  <a:pt x="13517" y="8851"/>
                </a:cubicBezTo>
                <a:cubicBezTo>
                  <a:pt x="13915" y="8579"/>
                  <a:pt x="14229" y="8160"/>
                  <a:pt x="14459" y="7742"/>
                </a:cubicBezTo>
                <a:cubicBezTo>
                  <a:pt x="14731" y="7324"/>
                  <a:pt x="14961" y="6863"/>
                  <a:pt x="15170" y="6403"/>
                </a:cubicBezTo>
                <a:cubicBezTo>
                  <a:pt x="15380" y="5984"/>
                  <a:pt x="15568" y="5545"/>
                  <a:pt x="15777" y="5127"/>
                </a:cubicBezTo>
                <a:lnTo>
                  <a:pt x="16091" y="4415"/>
                </a:lnTo>
                <a:cubicBezTo>
                  <a:pt x="16112" y="4562"/>
                  <a:pt x="16133" y="4708"/>
                  <a:pt x="16175" y="4834"/>
                </a:cubicBezTo>
                <a:lnTo>
                  <a:pt x="16321" y="5545"/>
                </a:lnTo>
                <a:cubicBezTo>
                  <a:pt x="16405" y="5922"/>
                  <a:pt x="16489" y="6277"/>
                  <a:pt x="16551" y="6612"/>
                </a:cubicBezTo>
                <a:cubicBezTo>
                  <a:pt x="16635" y="6926"/>
                  <a:pt x="16698" y="7282"/>
                  <a:pt x="16865" y="7533"/>
                </a:cubicBezTo>
                <a:cubicBezTo>
                  <a:pt x="17053" y="7847"/>
                  <a:pt x="17367" y="8119"/>
                  <a:pt x="17744" y="8119"/>
                </a:cubicBezTo>
                <a:cubicBezTo>
                  <a:pt x="18058" y="8119"/>
                  <a:pt x="18372" y="8014"/>
                  <a:pt x="18623" y="7847"/>
                </a:cubicBezTo>
                <a:cubicBezTo>
                  <a:pt x="18916" y="7658"/>
                  <a:pt x="19146" y="7407"/>
                  <a:pt x="19355" y="7135"/>
                </a:cubicBezTo>
                <a:cubicBezTo>
                  <a:pt x="19564" y="6863"/>
                  <a:pt x="19753" y="6570"/>
                  <a:pt x="19941" y="6235"/>
                </a:cubicBezTo>
                <a:cubicBezTo>
                  <a:pt x="20087" y="5922"/>
                  <a:pt x="20255" y="5608"/>
                  <a:pt x="20380" y="5294"/>
                </a:cubicBezTo>
                <a:cubicBezTo>
                  <a:pt x="20569" y="4875"/>
                  <a:pt x="20736" y="4415"/>
                  <a:pt x="20903" y="3997"/>
                </a:cubicBezTo>
                <a:cubicBezTo>
                  <a:pt x="20924" y="3976"/>
                  <a:pt x="20924" y="3934"/>
                  <a:pt x="20945" y="3892"/>
                </a:cubicBezTo>
                <a:lnTo>
                  <a:pt x="20945" y="3934"/>
                </a:lnTo>
                <a:cubicBezTo>
                  <a:pt x="21008" y="4164"/>
                  <a:pt x="21050" y="4373"/>
                  <a:pt x="21113" y="4603"/>
                </a:cubicBezTo>
                <a:cubicBezTo>
                  <a:pt x="21196" y="4917"/>
                  <a:pt x="21259" y="5210"/>
                  <a:pt x="21343" y="5524"/>
                </a:cubicBezTo>
                <a:cubicBezTo>
                  <a:pt x="21427" y="5859"/>
                  <a:pt x="21531" y="6173"/>
                  <a:pt x="21636" y="6487"/>
                </a:cubicBezTo>
                <a:cubicBezTo>
                  <a:pt x="21678" y="6675"/>
                  <a:pt x="21761" y="6821"/>
                  <a:pt x="21845" y="6989"/>
                </a:cubicBezTo>
                <a:cubicBezTo>
                  <a:pt x="21887" y="7093"/>
                  <a:pt x="21971" y="7198"/>
                  <a:pt x="22054" y="7240"/>
                </a:cubicBezTo>
                <a:cubicBezTo>
                  <a:pt x="22138" y="7324"/>
                  <a:pt x="22201" y="7407"/>
                  <a:pt x="22284" y="7449"/>
                </a:cubicBezTo>
                <a:cubicBezTo>
                  <a:pt x="22368" y="7512"/>
                  <a:pt x="22410" y="7533"/>
                  <a:pt x="22494" y="7554"/>
                </a:cubicBezTo>
                <a:cubicBezTo>
                  <a:pt x="22598" y="7596"/>
                  <a:pt x="22724" y="7616"/>
                  <a:pt x="22828" y="7616"/>
                </a:cubicBezTo>
                <a:cubicBezTo>
                  <a:pt x="22912" y="7616"/>
                  <a:pt x="23017" y="7616"/>
                  <a:pt x="23100" y="7596"/>
                </a:cubicBezTo>
                <a:cubicBezTo>
                  <a:pt x="23205" y="7554"/>
                  <a:pt x="23289" y="7554"/>
                  <a:pt x="23393" y="7512"/>
                </a:cubicBezTo>
                <a:cubicBezTo>
                  <a:pt x="23728" y="7386"/>
                  <a:pt x="24042" y="7135"/>
                  <a:pt x="24293" y="6884"/>
                </a:cubicBezTo>
                <a:cubicBezTo>
                  <a:pt x="24440" y="6759"/>
                  <a:pt x="24544" y="6591"/>
                  <a:pt x="24670" y="6445"/>
                </a:cubicBezTo>
                <a:cubicBezTo>
                  <a:pt x="24774" y="6298"/>
                  <a:pt x="24879" y="6152"/>
                  <a:pt x="24963" y="6026"/>
                </a:cubicBezTo>
                <a:cubicBezTo>
                  <a:pt x="25172" y="5712"/>
                  <a:pt x="25339" y="5357"/>
                  <a:pt x="25528" y="5022"/>
                </a:cubicBezTo>
                <a:lnTo>
                  <a:pt x="26009" y="4080"/>
                </a:lnTo>
                <a:cubicBezTo>
                  <a:pt x="26051" y="3955"/>
                  <a:pt x="26134" y="3829"/>
                  <a:pt x="26176" y="3683"/>
                </a:cubicBezTo>
                <a:cubicBezTo>
                  <a:pt x="26218" y="3662"/>
                  <a:pt x="26218" y="3620"/>
                  <a:pt x="26239" y="3578"/>
                </a:cubicBezTo>
                <a:lnTo>
                  <a:pt x="26323" y="3892"/>
                </a:lnTo>
                <a:cubicBezTo>
                  <a:pt x="26364" y="4101"/>
                  <a:pt x="26385" y="4311"/>
                  <a:pt x="26448" y="4520"/>
                </a:cubicBezTo>
                <a:cubicBezTo>
                  <a:pt x="26532" y="4875"/>
                  <a:pt x="26574" y="5210"/>
                  <a:pt x="26657" y="5545"/>
                </a:cubicBezTo>
                <a:cubicBezTo>
                  <a:pt x="26699" y="5859"/>
                  <a:pt x="26783" y="6173"/>
                  <a:pt x="26846" y="6487"/>
                </a:cubicBezTo>
                <a:cubicBezTo>
                  <a:pt x="26888" y="6675"/>
                  <a:pt x="26909" y="6863"/>
                  <a:pt x="26992" y="7031"/>
                </a:cubicBezTo>
                <a:cubicBezTo>
                  <a:pt x="27055" y="7177"/>
                  <a:pt x="27097" y="7303"/>
                  <a:pt x="27201" y="7407"/>
                </a:cubicBezTo>
                <a:cubicBezTo>
                  <a:pt x="27285" y="7491"/>
                  <a:pt x="27390" y="7554"/>
                  <a:pt x="27473" y="7637"/>
                </a:cubicBezTo>
                <a:cubicBezTo>
                  <a:pt x="27578" y="7721"/>
                  <a:pt x="27683" y="7742"/>
                  <a:pt x="27787" y="7763"/>
                </a:cubicBezTo>
                <a:cubicBezTo>
                  <a:pt x="27892" y="7805"/>
                  <a:pt x="28017" y="7805"/>
                  <a:pt x="28122" y="7805"/>
                </a:cubicBezTo>
                <a:cubicBezTo>
                  <a:pt x="28248" y="7805"/>
                  <a:pt x="28352" y="7763"/>
                  <a:pt x="28478" y="7721"/>
                </a:cubicBezTo>
                <a:cubicBezTo>
                  <a:pt x="28624" y="7658"/>
                  <a:pt x="28771" y="7616"/>
                  <a:pt x="28896" y="7533"/>
                </a:cubicBezTo>
                <a:cubicBezTo>
                  <a:pt x="29085" y="7428"/>
                  <a:pt x="29273" y="7303"/>
                  <a:pt x="29419" y="7177"/>
                </a:cubicBezTo>
                <a:cubicBezTo>
                  <a:pt x="29587" y="7031"/>
                  <a:pt x="29712" y="6905"/>
                  <a:pt x="29838" y="6779"/>
                </a:cubicBezTo>
                <a:cubicBezTo>
                  <a:pt x="30131" y="6466"/>
                  <a:pt x="30403" y="6089"/>
                  <a:pt x="30633" y="5733"/>
                </a:cubicBezTo>
                <a:cubicBezTo>
                  <a:pt x="30968" y="5231"/>
                  <a:pt x="31261" y="4708"/>
                  <a:pt x="31554" y="4185"/>
                </a:cubicBezTo>
                <a:cubicBezTo>
                  <a:pt x="31658" y="4038"/>
                  <a:pt x="31721" y="3850"/>
                  <a:pt x="31826" y="3683"/>
                </a:cubicBezTo>
                <a:lnTo>
                  <a:pt x="31909" y="4248"/>
                </a:lnTo>
                <a:cubicBezTo>
                  <a:pt x="31993" y="4729"/>
                  <a:pt x="32098" y="5231"/>
                  <a:pt x="32223" y="5712"/>
                </a:cubicBezTo>
                <a:cubicBezTo>
                  <a:pt x="32328" y="6026"/>
                  <a:pt x="32453" y="6361"/>
                  <a:pt x="32600" y="6654"/>
                </a:cubicBezTo>
                <a:cubicBezTo>
                  <a:pt x="32663" y="6800"/>
                  <a:pt x="32809" y="6926"/>
                  <a:pt x="32914" y="7093"/>
                </a:cubicBezTo>
                <a:cubicBezTo>
                  <a:pt x="33060" y="7282"/>
                  <a:pt x="33290" y="7386"/>
                  <a:pt x="33499" y="7428"/>
                </a:cubicBezTo>
                <a:cubicBezTo>
                  <a:pt x="33604" y="7460"/>
                  <a:pt x="33719" y="7475"/>
                  <a:pt x="33834" y="7475"/>
                </a:cubicBezTo>
                <a:cubicBezTo>
                  <a:pt x="33949" y="7475"/>
                  <a:pt x="34064" y="7460"/>
                  <a:pt x="34169" y="7428"/>
                </a:cubicBezTo>
                <a:cubicBezTo>
                  <a:pt x="34336" y="7407"/>
                  <a:pt x="34525" y="7324"/>
                  <a:pt x="34692" y="7219"/>
                </a:cubicBezTo>
                <a:cubicBezTo>
                  <a:pt x="34859" y="7135"/>
                  <a:pt x="35006" y="6989"/>
                  <a:pt x="35152" y="6884"/>
                </a:cubicBezTo>
                <a:cubicBezTo>
                  <a:pt x="35320" y="6759"/>
                  <a:pt x="35445" y="6612"/>
                  <a:pt x="35592" y="6466"/>
                </a:cubicBezTo>
                <a:cubicBezTo>
                  <a:pt x="35843" y="6194"/>
                  <a:pt x="36052" y="5880"/>
                  <a:pt x="36261" y="5608"/>
                </a:cubicBezTo>
                <a:cubicBezTo>
                  <a:pt x="36492" y="5294"/>
                  <a:pt x="36680" y="4938"/>
                  <a:pt x="36847" y="4624"/>
                </a:cubicBezTo>
                <a:cubicBezTo>
                  <a:pt x="37036" y="4352"/>
                  <a:pt x="37224" y="4038"/>
                  <a:pt x="37370" y="3746"/>
                </a:cubicBezTo>
                <a:cubicBezTo>
                  <a:pt x="37517" y="3536"/>
                  <a:pt x="37621" y="3348"/>
                  <a:pt x="37747" y="3139"/>
                </a:cubicBezTo>
                <a:cubicBezTo>
                  <a:pt x="37852" y="2992"/>
                  <a:pt x="37956" y="2804"/>
                  <a:pt x="38061" y="2637"/>
                </a:cubicBezTo>
                <a:cubicBezTo>
                  <a:pt x="38103" y="2574"/>
                  <a:pt x="38165" y="2469"/>
                  <a:pt x="38207" y="2386"/>
                </a:cubicBezTo>
                <a:lnTo>
                  <a:pt x="38375" y="3097"/>
                </a:lnTo>
                <a:cubicBezTo>
                  <a:pt x="38416" y="3348"/>
                  <a:pt x="38479" y="3578"/>
                  <a:pt x="38521" y="3850"/>
                </a:cubicBezTo>
                <a:cubicBezTo>
                  <a:pt x="38584" y="4143"/>
                  <a:pt x="38626" y="4394"/>
                  <a:pt x="38689" y="4687"/>
                </a:cubicBezTo>
                <a:cubicBezTo>
                  <a:pt x="38709" y="4875"/>
                  <a:pt x="38772" y="5022"/>
                  <a:pt x="38793" y="5210"/>
                </a:cubicBezTo>
                <a:cubicBezTo>
                  <a:pt x="38793" y="5252"/>
                  <a:pt x="38814" y="5315"/>
                  <a:pt x="38814" y="5357"/>
                </a:cubicBezTo>
                <a:cubicBezTo>
                  <a:pt x="38835" y="5461"/>
                  <a:pt x="38898" y="5608"/>
                  <a:pt x="38940" y="5712"/>
                </a:cubicBezTo>
                <a:cubicBezTo>
                  <a:pt x="39002" y="5775"/>
                  <a:pt x="39044" y="5859"/>
                  <a:pt x="39107" y="5922"/>
                </a:cubicBezTo>
                <a:cubicBezTo>
                  <a:pt x="39191" y="6026"/>
                  <a:pt x="39253" y="6068"/>
                  <a:pt x="39358" y="6152"/>
                </a:cubicBezTo>
                <a:cubicBezTo>
                  <a:pt x="39546" y="6277"/>
                  <a:pt x="39756" y="6361"/>
                  <a:pt x="39965" y="6361"/>
                </a:cubicBezTo>
                <a:cubicBezTo>
                  <a:pt x="40341" y="6361"/>
                  <a:pt x="40676" y="6256"/>
                  <a:pt x="40990" y="6068"/>
                </a:cubicBezTo>
                <a:cubicBezTo>
                  <a:pt x="41137" y="5963"/>
                  <a:pt x="41304" y="5838"/>
                  <a:pt x="41450" y="5671"/>
                </a:cubicBezTo>
                <a:cubicBezTo>
                  <a:pt x="41597" y="5566"/>
                  <a:pt x="41702" y="5440"/>
                  <a:pt x="41806" y="5315"/>
                </a:cubicBezTo>
                <a:cubicBezTo>
                  <a:pt x="42246" y="4771"/>
                  <a:pt x="42580" y="4143"/>
                  <a:pt x="42915" y="3536"/>
                </a:cubicBezTo>
                <a:lnTo>
                  <a:pt x="43082" y="3222"/>
                </a:lnTo>
                <a:cubicBezTo>
                  <a:pt x="43103" y="3557"/>
                  <a:pt x="43103" y="3871"/>
                  <a:pt x="43124" y="4185"/>
                </a:cubicBezTo>
                <a:cubicBezTo>
                  <a:pt x="43166" y="4520"/>
                  <a:pt x="43187" y="4875"/>
                  <a:pt x="43208" y="5189"/>
                </a:cubicBezTo>
                <a:cubicBezTo>
                  <a:pt x="43229" y="5419"/>
                  <a:pt x="43271" y="5650"/>
                  <a:pt x="43313" y="5859"/>
                </a:cubicBezTo>
                <a:cubicBezTo>
                  <a:pt x="43313" y="5880"/>
                  <a:pt x="43334" y="5922"/>
                  <a:pt x="43334" y="5943"/>
                </a:cubicBezTo>
                <a:cubicBezTo>
                  <a:pt x="43375" y="6026"/>
                  <a:pt x="43417" y="6131"/>
                  <a:pt x="43438" y="6194"/>
                </a:cubicBezTo>
                <a:cubicBezTo>
                  <a:pt x="43501" y="6298"/>
                  <a:pt x="43564" y="6403"/>
                  <a:pt x="43647" y="6487"/>
                </a:cubicBezTo>
                <a:cubicBezTo>
                  <a:pt x="43731" y="6570"/>
                  <a:pt x="43836" y="6654"/>
                  <a:pt x="43940" y="6696"/>
                </a:cubicBezTo>
                <a:cubicBezTo>
                  <a:pt x="44066" y="6779"/>
                  <a:pt x="44275" y="6821"/>
                  <a:pt x="44442" y="6821"/>
                </a:cubicBezTo>
                <a:cubicBezTo>
                  <a:pt x="44568" y="6821"/>
                  <a:pt x="44694" y="6800"/>
                  <a:pt x="44819" y="6779"/>
                </a:cubicBezTo>
                <a:cubicBezTo>
                  <a:pt x="44987" y="6759"/>
                  <a:pt x="45133" y="6675"/>
                  <a:pt x="45279" y="6591"/>
                </a:cubicBezTo>
                <a:cubicBezTo>
                  <a:pt x="45656" y="6361"/>
                  <a:pt x="45928" y="5984"/>
                  <a:pt x="46179" y="5650"/>
                </a:cubicBezTo>
                <a:cubicBezTo>
                  <a:pt x="46472" y="5294"/>
                  <a:pt x="46681" y="4875"/>
                  <a:pt x="46911" y="4478"/>
                </a:cubicBezTo>
                <a:cubicBezTo>
                  <a:pt x="47100" y="4143"/>
                  <a:pt x="47288" y="3787"/>
                  <a:pt x="47435" y="3432"/>
                </a:cubicBezTo>
                <a:cubicBezTo>
                  <a:pt x="47497" y="3348"/>
                  <a:pt x="47539" y="3243"/>
                  <a:pt x="47581" y="3160"/>
                </a:cubicBezTo>
                <a:lnTo>
                  <a:pt x="47581" y="3620"/>
                </a:lnTo>
                <a:cubicBezTo>
                  <a:pt x="47581" y="3934"/>
                  <a:pt x="47539" y="4248"/>
                  <a:pt x="47539" y="4562"/>
                </a:cubicBezTo>
                <a:cubicBezTo>
                  <a:pt x="47539" y="4708"/>
                  <a:pt x="47518" y="4875"/>
                  <a:pt x="47518" y="5022"/>
                </a:cubicBezTo>
                <a:lnTo>
                  <a:pt x="47518" y="5210"/>
                </a:lnTo>
                <a:cubicBezTo>
                  <a:pt x="47518" y="5336"/>
                  <a:pt x="47539" y="5461"/>
                  <a:pt x="47581" y="5629"/>
                </a:cubicBezTo>
                <a:cubicBezTo>
                  <a:pt x="47602" y="5733"/>
                  <a:pt x="47644" y="5880"/>
                  <a:pt x="47707" y="5963"/>
                </a:cubicBezTo>
                <a:cubicBezTo>
                  <a:pt x="47748" y="6068"/>
                  <a:pt x="47832" y="6194"/>
                  <a:pt x="47916" y="6256"/>
                </a:cubicBezTo>
                <a:cubicBezTo>
                  <a:pt x="47937" y="6256"/>
                  <a:pt x="47937" y="6277"/>
                  <a:pt x="47958" y="6277"/>
                </a:cubicBezTo>
                <a:cubicBezTo>
                  <a:pt x="48062" y="6382"/>
                  <a:pt x="48209" y="6466"/>
                  <a:pt x="48355" y="6507"/>
                </a:cubicBezTo>
                <a:cubicBezTo>
                  <a:pt x="48481" y="6570"/>
                  <a:pt x="48585" y="6570"/>
                  <a:pt x="48732" y="6570"/>
                </a:cubicBezTo>
                <a:cubicBezTo>
                  <a:pt x="48755" y="6574"/>
                  <a:pt x="48778" y="6576"/>
                  <a:pt x="48801" y="6576"/>
                </a:cubicBezTo>
                <a:cubicBezTo>
                  <a:pt x="48903" y="6576"/>
                  <a:pt x="49006" y="6542"/>
                  <a:pt x="49108" y="6507"/>
                </a:cubicBezTo>
                <a:cubicBezTo>
                  <a:pt x="49192" y="6507"/>
                  <a:pt x="49276" y="6466"/>
                  <a:pt x="49360" y="6445"/>
                </a:cubicBezTo>
                <a:cubicBezTo>
                  <a:pt x="49820" y="6277"/>
                  <a:pt x="50196" y="5943"/>
                  <a:pt x="50531" y="5608"/>
                </a:cubicBezTo>
                <a:cubicBezTo>
                  <a:pt x="50845" y="5252"/>
                  <a:pt x="51075" y="4875"/>
                  <a:pt x="51305" y="4499"/>
                </a:cubicBezTo>
                <a:cubicBezTo>
                  <a:pt x="51452" y="4290"/>
                  <a:pt x="51577" y="4059"/>
                  <a:pt x="51703" y="3829"/>
                </a:cubicBezTo>
                <a:lnTo>
                  <a:pt x="51703" y="4687"/>
                </a:lnTo>
                <a:lnTo>
                  <a:pt x="51703" y="5252"/>
                </a:lnTo>
                <a:cubicBezTo>
                  <a:pt x="51703" y="5399"/>
                  <a:pt x="51724" y="5545"/>
                  <a:pt x="51766" y="5671"/>
                </a:cubicBezTo>
                <a:cubicBezTo>
                  <a:pt x="51766" y="5712"/>
                  <a:pt x="51787" y="5733"/>
                  <a:pt x="51787" y="5754"/>
                </a:cubicBezTo>
                <a:cubicBezTo>
                  <a:pt x="51849" y="5859"/>
                  <a:pt x="51870" y="5963"/>
                  <a:pt x="51912" y="6068"/>
                </a:cubicBezTo>
                <a:cubicBezTo>
                  <a:pt x="51996" y="6194"/>
                  <a:pt x="52080" y="6298"/>
                  <a:pt x="52142" y="6382"/>
                </a:cubicBezTo>
                <a:cubicBezTo>
                  <a:pt x="52289" y="6507"/>
                  <a:pt x="52435" y="6591"/>
                  <a:pt x="52624" y="6675"/>
                </a:cubicBezTo>
                <a:cubicBezTo>
                  <a:pt x="52770" y="6736"/>
                  <a:pt x="52937" y="6768"/>
                  <a:pt x="53110" y="6768"/>
                </a:cubicBezTo>
                <a:cubicBezTo>
                  <a:pt x="53233" y="6768"/>
                  <a:pt x="53359" y="6752"/>
                  <a:pt x="53482" y="6717"/>
                </a:cubicBezTo>
                <a:cubicBezTo>
                  <a:pt x="53712" y="6675"/>
                  <a:pt x="53921" y="6570"/>
                  <a:pt x="54130" y="6466"/>
                </a:cubicBezTo>
                <a:cubicBezTo>
                  <a:pt x="54339" y="6340"/>
                  <a:pt x="54528" y="6173"/>
                  <a:pt x="54716" y="6026"/>
                </a:cubicBezTo>
                <a:cubicBezTo>
                  <a:pt x="54862" y="5880"/>
                  <a:pt x="55009" y="5733"/>
                  <a:pt x="55114" y="5566"/>
                </a:cubicBezTo>
                <a:cubicBezTo>
                  <a:pt x="55260" y="5399"/>
                  <a:pt x="55427" y="5189"/>
                  <a:pt x="55553" y="5001"/>
                </a:cubicBezTo>
                <a:cubicBezTo>
                  <a:pt x="55804" y="4666"/>
                  <a:pt x="56013" y="4269"/>
                  <a:pt x="56264" y="3892"/>
                </a:cubicBezTo>
                <a:lnTo>
                  <a:pt x="56495" y="3515"/>
                </a:lnTo>
                <a:cubicBezTo>
                  <a:pt x="56662" y="3243"/>
                  <a:pt x="56808" y="2950"/>
                  <a:pt x="56955" y="2699"/>
                </a:cubicBezTo>
                <a:cubicBezTo>
                  <a:pt x="57101" y="2469"/>
                  <a:pt x="57227" y="2218"/>
                  <a:pt x="57373" y="1988"/>
                </a:cubicBezTo>
                <a:cubicBezTo>
                  <a:pt x="57436" y="2155"/>
                  <a:pt x="57457" y="2281"/>
                  <a:pt x="57520" y="2427"/>
                </a:cubicBezTo>
                <a:cubicBezTo>
                  <a:pt x="57562" y="2699"/>
                  <a:pt x="57624" y="2930"/>
                  <a:pt x="57666" y="3202"/>
                </a:cubicBezTo>
                <a:cubicBezTo>
                  <a:pt x="57750" y="3515"/>
                  <a:pt x="57813" y="3829"/>
                  <a:pt x="57875" y="4101"/>
                </a:cubicBezTo>
                <a:cubicBezTo>
                  <a:pt x="57896" y="4248"/>
                  <a:pt x="57959" y="4394"/>
                  <a:pt x="58001" y="4520"/>
                </a:cubicBezTo>
                <a:cubicBezTo>
                  <a:pt x="58064" y="4687"/>
                  <a:pt x="58085" y="4834"/>
                  <a:pt x="58147" y="5001"/>
                </a:cubicBezTo>
                <a:cubicBezTo>
                  <a:pt x="58357" y="5629"/>
                  <a:pt x="58629" y="6256"/>
                  <a:pt x="59215" y="6612"/>
                </a:cubicBezTo>
                <a:cubicBezTo>
                  <a:pt x="59194" y="6591"/>
                  <a:pt x="59131" y="6549"/>
                  <a:pt x="59110" y="6487"/>
                </a:cubicBezTo>
                <a:cubicBezTo>
                  <a:pt x="59005" y="6340"/>
                  <a:pt x="58901" y="6173"/>
                  <a:pt x="58859" y="5984"/>
                </a:cubicBezTo>
                <a:cubicBezTo>
                  <a:pt x="58712" y="5650"/>
                  <a:pt x="58650" y="5294"/>
                  <a:pt x="58587" y="4917"/>
                </a:cubicBezTo>
                <a:cubicBezTo>
                  <a:pt x="58503" y="4352"/>
                  <a:pt x="58503" y="3746"/>
                  <a:pt x="58482" y="3160"/>
                </a:cubicBezTo>
                <a:cubicBezTo>
                  <a:pt x="58482" y="2992"/>
                  <a:pt x="58482" y="2825"/>
                  <a:pt x="58461" y="2637"/>
                </a:cubicBezTo>
                <a:cubicBezTo>
                  <a:pt x="58461" y="2281"/>
                  <a:pt x="58399" y="1904"/>
                  <a:pt x="58378" y="1549"/>
                </a:cubicBezTo>
                <a:cubicBezTo>
                  <a:pt x="58357" y="1381"/>
                  <a:pt x="58357" y="1235"/>
                  <a:pt x="58294" y="1067"/>
                </a:cubicBezTo>
                <a:cubicBezTo>
                  <a:pt x="58273" y="963"/>
                  <a:pt x="58231" y="900"/>
                  <a:pt x="58168" y="816"/>
                </a:cubicBezTo>
                <a:cubicBezTo>
                  <a:pt x="58085" y="712"/>
                  <a:pt x="58022" y="628"/>
                  <a:pt x="57917" y="544"/>
                </a:cubicBezTo>
                <a:cubicBezTo>
                  <a:pt x="57813" y="523"/>
                  <a:pt x="57624" y="440"/>
                  <a:pt x="57436" y="440"/>
                </a:cubicBezTo>
                <a:cubicBezTo>
                  <a:pt x="57206" y="440"/>
                  <a:pt x="56997" y="586"/>
                  <a:pt x="56808" y="753"/>
                </a:cubicBezTo>
                <a:cubicBezTo>
                  <a:pt x="56620" y="942"/>
                  <a:pt x="56474" y="1151"/>
                  <a:pt x="56285" y="1360"/>
                </a:cubicBezTo>
                <a:cubicBezTo>
                  <a:pt x="56181" y="1486"/>
                  <a:pt x="56076" y="1632"/>
                  <a:pt x="55950" y="1758"/>
                </a:cubicBezTo>
                <a:cubicBezTo>
                  <a:pt x="55783" y="1946"/>
                  <a:pt x="55637" y="2155"/>
                  <a:pt x="55469" y="2323"/>
                </a:cubicBezTo>
                <a:lnTo>
                  <a:pt x="54842" y="3118"/>
                </a:lnTo>
                <a:cubicBezTo>
                  <a:pt x="54611" y="3432"/>
                  <a:pt x="54360" y="3746"/>
                  <a:pt x="54088" y="4059"/>
                </a:cubicBezTo>
                <a:cubicBezTo>
                  <a:pt x="53879" y="4290"/>
                  <a:pt x="53670" y="4520"/>
                  <a:pt x="53461" y="4708"/>
                </a:cubicBezTo>
                <a:cubicBezTo>
                  <a:pt x="53440" y="4206"/>
                  <a:pt x="53440" y="3725"/>
                  <a:pt x="53440" y="3222"/>
                </a:cubicBezTo>
                <a:cubicBezTo>
                  <a:pt x="53440" y="2930"/>
                  <a:pt x="53440" y="2678"/>
                  <a:pt x="53419" y="2386"/>
                </a:cubicBezTo>
                <a:lnTo>
                  <a:pt x="53419" y="1883"/>
                </a:lnTo>
                <a:cubicBezTo>
                  <a:pt x="53419" y="1716"/>
                  <a:pt x="53419" y="1528"/>
                  <a:pt x="53377" y="1339"/>
                </a:cubicBezTo>
                <a:cubicBezTo>
                  <a:pt x="53356" y="1193"/>
                  <a:pt x="53356" y="1046"/>
                  <a:pt x="53314" y="921"/>
                </a:cubicBezTo>
                <a:cubicBezTo>
                  <a:pt x="53272" y="837"/>
                  <a:pt x="53230" y="733"/>
                  <a:pt x="53209" y="670"/>
                </a:cubicBezTo>
                <a:cubicBezTo>
                  <a:pt x="53147" y="502"/>
                  <a:pt x="53105" y="398"/>
                  <a:pt x="53000" y="272"/>
                </a:cubicBezTo>
                <a:cubicBezTo>
                  <a:pt x="52896" y="168"/>
                  <a:pt x="52749" y="84"/>
                  <a:pt x="52603" y="63"/>
                </a:cubicBezTo>
                <a:cubicBezTo>
                  <a:pt x="52527" y="41"/>
                  <a:pt x="52449" y="31"/>
                  <a:pt x="52370" y="31"/>
                </a:cubicBezTo>
                <a:cubicBezTo>
                  <a:pt x="52145" y="31"/>
                  <a:pt x="51921" y="117"/>
                  <a:pt x="51766" y="272"/>
                </a:cubicBezTo>
                <a:cubicBezTo>
                  <a:pt x="51661" y="377"/>
                  <a:pt x="51557" y="481"/>
                  <a:pt x="51452" y="628"/>
                </a:cubicBezTo>
                <a:cubicBezTo>
                  <a:pt x="51368" y="774"/>
                  <a:pt x="51285" y="921"/>
                  <a:pt x="51222" y="1088"/>
                </a:cubicBezTo>
                <a:lnTo>
                  <a:pt x="51054" y="1381"/>
                </a:lnTo>
                <a:cubicBezTo>
                  <a:pt x="50950" y="1570"/>
                  <a:pt x="50845" y="1758"/>
                  <a:pt x="50761" y="1967"/>
                </a:cubicBezTo>
                <a:cubicBezTo>
                  <a:pt x="50343" y="2741"/>
                  <a:pt x="49924" y="3557"/>
                  <a:pt x="49401" y="4269"/>
                </a:cubicBezTo>
                <a:cubicBezTo>
                  <a:pt x="49360" y="4352"/>
                  <a:pt x="49297" y="4394"/>
                  <a:pt x="49234" y="4478"/>
                </a:cubicBezTo>
                <a:cubicBezTo>
                  <a:pt x="49192" y="4080"/>
                  <a:pt x="49192" y="3704"/>
                  <a:pt x="49192" y="3285"/>
                </a:cubicBezTo>
                <a:lnTo>
                  <a:pt x="49192" y="2406"/>
                </a:lnTo>
                <a:lnTo>
                  <a:pt x="49192" y="1862"/>
                </a:lnTo>
                <a:cubicBezTo>
                  <a:pt x="49192" y="1611"/>
                  <a:pt x="49171" y="1339"/>
                  <a:pt x="49150" y="1109"/>
                </a:cubicBezTo>
                <a:cubicBezTo>
                  <a:pt x="49108" y="921"/>
                  <a:pt x="49067" y="733"/>
                  <a:pt x="48983" y="565"/>
                </a:cubicBezTo>
                <a:cubicBezTo>
                  <a:pt x="48941" y="377"/>
                  <a:pt x="48795" y="209"/>
                  <a:pt x="48648" y="105"/>
                </a:cubicBezTo>
                <a:cubicBezTo>
                  <a:pt x="48544" y="42"/>
                  <a:pt x="48418" y="0"/>
                  <a:pt x="482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A95271EF-369E-4B29-9DAB-30CFF8C210C6}"/>
              </a:ext>
            </a:extLst>
          </p:cNvPr>
          <p:cNvSpPr txBox="1"/>
          <p:nvPr/>
        </p:nvSpPr>
        <p:spPr>
          <a:xfrm>
            <a:off x="487679" y="327942"/>
            <a:ext cx="674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Simple Past with Regular and Irregular Verbs</a:t>
            </a:r>
            <a:endParaRPr lang="ar-SA" sz="2400" b="1" dirty="0">
              <a:solidFill>
                <a:schemeClr val="bg2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BEB3BB8-4533-474E-B382-3583705EC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4" t="22098" r="17289" b="34109"/>
          <a:stretch/>
        </p:blipFill>
        <p:spPr>
          <a:xfrm>
            <a:off x="620048" y="1731672"/>
            <a:ext cx="7075520" cy="2448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CBD6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E9C8066-CD68-4227-9CA4-3F3EBA72FF2D}"/>
              </a:ext>
            </a:extLst>
          </p:cNvPr>
          <p:cNvSpPr txBox="1"/>
          <p:nvPr/>
        </p:nvSpPr>
        <p:spPr>
          <a:xfrm>
            <a:off x="1875066" y="2132111"/>
            <a:ext cx="923471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happened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7C3DB1E-CD51-471B-9AE0-2A5E40D77BB9}"/>
              </a:ext>
            </a:extLst>
          </p:cNvPr>
          <p:cNvSpPr txBox="1"/>
          <p:nvPr/>
        </p:nvSpPr>
        <p:spPr>
          <a:xfrm>
            <a:off x="1602016" y="2477935"/>
            <a:ext cx="546100" cy="277260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went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488F7D2-C780-4D93-9E67-47E468197A08}"/>
              </a:ext>
            </a:extLst>
          </p:cNvPr>
          <p:cNvSpPr txBox="1"/>
          <p:nvPr/>
        </p:nvSpPr>
        <p:spPr>
          <a:xfrm>
            <a:off x="2336801" y="2678894"/>
            <a:ext cx="546100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stole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93EF2CF-A609-4DC6-A976-0384D258B9FF}"/>
              </a:ext>
            </a:extLst>
          </p:cNvPr>
          <p:cNvSpPr txBox="1"/>
          <p:nvPr/>
        </p:nvSpPr>
        <p:spPr>
          <a:xfrm>
            <a:off x="1934939" y="2935755"/>
            <a:ext cx="546100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did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831093E-7B15-478C-BB9A-F32C0DC6FEB2}"/>
              </a:ext>
            </a:extLst>
          </p:cNvPr>
          <p:cNvSpPr txBox="1"/>
          <p:nvPr/>
        </p:nvSpPr>
        <p:spPr>
          <a:xfrm>
            <a:off x="1893211" y="3651244"/>
            <a:ext cx="546100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were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52C5CFA-C743-4913-B811-C2A8B7F87511}"/>
              </a:ext>
            </a:extLst>
          </p:cNvPr>
          <p:cNvSpPr txBox="1"/>
          <p:nvPr/>
        </p:nvSpPr>
        <p:spPr>
          <a:xfrm>
            <a:off x="2609851" y="3429503"/>
            <a:ext cx="488949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did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0191131-5337-448B-838B-BF8E6C6B8309}"/>
              </a:ext>
            </a:extLst>
          </p:cNvPr>
          <p:cNvSpPr txBox="1"/>
          <p:nvPr/>
        </p:nvSpPr>
        <p:spPr>
          <a:xfrm>
            <a:off x="2660651" y="3152504"/>
            <a:ext cx="725713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caught</a:t>
            </a:r>
            <a:endParaRPr lang="ar-SA" sz="12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873;p42">
            <a:extLst>
              <a:ext uri="{FF2B5EF4-FFF2-40B4-BE49-F238E27FC236}">
                <a16:creationId xmlns:a16="http://schemas.microsoft.com/office/drawing/2014/main" id="{96802694-F0AD-4FE7-97A5-120D6F649A81}"/>
              </a:ext>
            </a:extLst>
          </p:cNvPr>
          <p:cNvGrpSpPr/>
          <p:nvPr/>
        </p:nvGrpSpPr>
        <p:grpSpPr>
          <a:xfrm rot="12346170">
            <a:off x="1401217" y="4312795"/>
            <a:ext cx="747746" cy="319633"/>
            <a:chOff x="1848388" y="1192013"/>
            <a:chExt cx="533418" cy="227983"/>
          </a:xfrm>
        </p:grpSpPr>
        <p:sp>
          <p:nvSpPr>
            <p:cNvPr id="10" name="Google Shape;874;p42">
              <a:extLst>
                <a:ext uri="{FF2B5EF4-FFF2-40B4-BE49-F238E27FC236}">
                  <a16:creationId xmlns:a16="http://schemas.microsoft.com/office/drawing/2014/main" id="{F028B1C1-D324-4576-9CCE-BF25F427701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5;p42">
              <a:extLst>
                <a:ext uri="{FF2B5EF4-FFF2-40B4-BE49-F238E27FC236}">
                  <a16:creationId xmlns:a16="http://schemas.microsoft.com/office/drawing/2014/main" id="{196FAD8F-6763-4679-AF66-C69FEBEA0D94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6;p42">
              <a:extLst>
                <a:ext uri="{FF2B5EF4-FFF2-40B4-BE49-F238E27FC236}">
                  <a16:creationId xmlns:a16="http://schemas.microsoft.com/office/drawing/2014/main" id="{82AE7A5B-9AB1-405E-A414-BE63D2AE15A3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869;p42">
            <a:extLst>
              <a:ext uri="{FF2B5EF4-FFF2-40B4-BE49-F238E27FC236}">
                <a16:creationId xmlns:a16="http://schemas.microsoft.com/office/drawing/2014/main" id="{55666B7D-BED2-47A1-B200-8DB6925C2A55}"/>
              </a:ext>
            </a:extLst>
          </p:cNvPr>
          <p:cNvGrpSpPr/>
          <p:nvPr/>
        </p:nvGrpSpPr>
        <p:grpSpPr>
          <a:xfrm rot="1422880">
            <a:off x="6787049" y="1032005"/>
            <a:ext cx="754467" cy="322482"/>
            <a:chOff x="1848388" y="1192013"/>
            <a:chExt cx="533418" cy="227983"/>
          </a:xfrm>
        </p:grpSpPr>
        <p:sp>
          <p:nvSpPr>
            <p:cNvPr id="14" name="Google Shape;870;p42">
              <a:extLst>
                <a:ext uri="{FF2B5EF4-FFF2-40B4-BE49-F238E27FC236}">
                  <a16:creationId xmlns:a16="http://schemas.microsoft.com/office/drawing/2014/main" id="{6225BF10-EC45-49B7-BE5A-EED59DB9FA8F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71;p42">
              <a:extLst>
                <a:ext uri="{FF2B5EF4-FFF2-40B4-BE49-F238E27FC236}">
                  <a16:creationId xmlns:a16="http://schemas.microsoft.com/office/drawing/2014/main" id="{8A4D4B24-4976-4CA0-BDD9-239D02A23165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72;p42">
              <a:extLst>
                <a:ext uri="{FF2B5EF4-FFF2-40B4-BE49-F238E27FC236}">
                  <a16:creationId xmlns:a16="http://schemas.microsoft.com/office/drawing/2014/main" id="{74ED9FEF-E901-42FD-A6F4-7875450402FB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" descr="TO BE PAST SIMPLE BRITISH COUNCIL | Funny English with Pere Costa">
            <a:extLst>
              <a:ext uri="{FF2B5EF4-FFF2-40B4-BE49-F238E27FC236}">
                <a16:creationId xmlns:a16="http://schemas.microsoft.com/office/drawing/2014/main" id="{53FD97E8-D2B9-4C60-8258-462DDB02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34" y="1656406"/>
            <a:ext cx="5334000" cy="2365807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E1B874E-8C69-4F18-BB1B-A2D87D88D487}"/>
              </a:ext>
            </a:extLst>
          </p:cNvPr>
          <p:cNvSpPr txBox="1"/>
          <p:nvPr/>
        </p:nvSpPr>
        <p:spPr>
          <a:xfrm>
            <a:off x="3515783" y="474956"/>
            <a:ext cx="208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In brief </a:t>
            </a:r>
            <a:endParaRPr lang="ar-SA" sz="36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9"/>
          <p:cNvSpPr txBox="1">
            <a:spLocks noGrp="1"/>
          </p:cNvSpPr>
          <p:nvPr>
            <p:ph type="title"/>
          </p:nvPr>
        </p:nvSpPr>
        <p:spPr>
          <a:xfrm>
            <a:off x="1454151" y="1421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 of regular and irregular verbs</a:t>
            </a:r>
            <a:endParaRPr dirty="0"/>
          </a:p>
        </p:txBody>
      </p:sp>
      <p:pic>
        <p:nvPicPr>
          <p:cNvPr id="5124" name="Picture 4" descr="Verb Forms: List of Regular and Irregular Verbs in English - ESLBuzz  Learning English">
            <a:extLst>
              <a:ext uri="{FF2B5EF4-FFF2-40B4-BE49-F238E27FC236}">
                <a16:creationId xmlns:a16="http://schemas.microsoft.com/office/drawing/2014/main" id="{E06491AF-2A71-4104-89C1-CF3C6232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1" y="670591"/>
            <a:ext cx="5929313" cy="41723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oogle Shape;873;p42">
            <a:extLst>
              <a:ext uri="{FF2B5EF4-FFF2-40B4-BE49-F238E27FC236}">
                <a16:creationId xmlns:a16="http://schemas.microsoft.com/office/drawing/2014/main" id="{8C90AED2-BAB2-4220-8439-A8D9ED10B5CC}"/>
              </a:ext>
            </a:extLst>
          </p:cNvPr>
          <p:cNvGrpSpPr/>
          <p:nvPr/>
        </p:nvGrpSpPr>
        <p:grpSpPr>
          <a:xfrm rot="14760879">
            <a:off x="716495" y="336418"/>
            <a:ext cx="582690" cy="371126"/>
            <a:chOff x="1848388" y="1192013"/>
            <a:chExt cx="533418" cy="227983"/>
          </a:xfrm>
        </p:grpSpPr>
        <p:sp>
          <p:nvSpPr>
            <p:cNvPr id="29" name="Google Shape;874;p42">
              <a:extLst>
                <a:ext uri="{FF2B5EF4-FFF2-40B4-BE49-F238E27FC236}">
                  <a16:creationId xmlns:a16="http://schemas.microsoft.com/office/drawing/2014/main" id="{73ADB000-8C0E-4242-A58F-F1DD8810F778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5;p42">
              <a:extLst>
                <a:ext uri="{FF2B5EF4-FFF2-40B4-BE49-F238E27FC236}">
                  <a16:creationId xmlns:a16="http://schemas.microsoft.com/office/drawing/2014/main" id="{6D8C55B1-7CEA-4F15-B6FE-0354C039C2B6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6;p42">
              <a:extLst>
                <a:ext uri="{FF2B5EF4-FFF2-40B4-BE49-F238E27FC236}">
                  <a16:creationId xmlns:a16="http://schemas.microsoft.com/office/drawing/2014/main" id="{08ECACAE-6735-4C07-B403-D249B2AB3CAD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1" name="Google Shape;2811;p66"/>
          <p:cNvGrpSpPr/>
          <p:nvPr/>
        </p:nvGrpSpPr>
        <p:grpSpPr>
          <a:xfrm>
            <a:off x="276827" y="637027"/>
            <a:ext cx="571280" cy="585797"/>
            <a:chOff x="2345301" y="1789420"/>
            <a:chExt cx="571280" cy="585797"/>
          </a:xfrm>
        </p:grpSpPr>
        <p:grpSp>
          <p:nvGrpSpPr>
            <p:cNvPr id="2812" name="Google Shape;2812;p66"/>
            <p:cNvGrpSpPr/>
            <p:nvPr/>
          </p:nvGrpSpPr>
          <p:grpSpPr>
            <a:xfrm rot="-8526265">
              <a:off x="2445565" y="1855442"/>
              <a:ext cx="370753" cy="453754"/>
              <a:chOff x="4295444" y="2888319"/>
              <a:chExt cx="370768" cy="453772"/>
            </a:xfrm>
          </p:grpSpPr>
          <p:sp>
            <p:nvSpPr>
              <p:cNvPr id="2813" name="Google Shape;2813;p66"/>
              <p:cNvSpPr/>
              <p:nvPr/>
            </p:nvSpPr>
            <p:spPr>
              <a:xfrm rot="-2065359">
                <a:off x="4443151" y="2936705"/>
                <a:ext cx="207828" cy="118276"/>
              </a:xfrm>
              <a:custGeom>
                <a:avLst/>
                <a:gdLst/>
                <a:ahLst/>
                <a:cxnLst/>
                <a:rect l="l" t="t" r="r" b="b"/>
                <a:pathLst>
                  <a:path w="8313" h="4731" extrusionOk="0">
                    <a:moveTo>
                      <a:pt x="7555" y="414"/>
                    </a:moveTo>
                    <a:cubicBezTo>
                      <a:pt x="7624" y="414"/>
                      <a:pt x="7657" y="457"/>
                      <a:pt x="7666" y="607"/>
                    </a:cubicBezTo>
                    <a:cubicBezTo>
                      <a:pt x="7704" y="835"/>
                      <a:pt x="7513" y="1330"/>
                      <a:pt x="7437" y="1539"/>
                    </a:cubicBezTo>
                    <a:cubicBezTo>
                      <a:pt x="7285" y="2034"/>
                      <a:pt x="7057" y="2509"/>
                      <a:pt x="6848" y="2985"/>
                    </a:cubicBezTo>
                    <a:cubicBezTo>
                      <a:pt x="6677" y="3365"/>
                      <a:pt x="6486" y="3727"/>
                      <a:pt x="6201" y="4031"/>
                    </a:cubicBezTo>
                    <a:cubicBezTo>
                      <a:pt x="6065" y="4209"/>
                      <a:pt x="6004" y="4295"/>
                      <a:pt x="5935" y="4295"/>
                    </a:cubicBezTo>
                    <a:cubicBezTo>
                      <a:pt x="5879" y="4295"/>
                      <a:pt x="5818" y="4237"/>
                      <a:pt x="5706" y="4126"/>
                    </a:cubicBezTo>
                    <a:cubicBezTo>
                      <a:pt x="5155" y="3688"/>
                      <a:pt x="4584" y="3232"/>
                      <a:pt x="3995" y="2795"/>
                    </a:cubicBezTo>
                    <a:cubicBezTo>
                      <a:pt x="3462" y="2433"/>
                      <a:pt x="2910" y="1996"/>
                      <a:pt x="2321" y="1710"/>
                    </a:cubicBezTo>
                    <a:cubicBezTo>
                      <a:pt x="1920" y="1518"/>
                      <a:pt x="1183" y="1313"/>
                      <a:pt x="790" y="946"/>
                    </a:cubicBezTo>
                    <a:lnTo>
                      <a:pt x="790" y="946"/>
                    </a:lnTo>
                    <a:cubicBezTo>
                      <a:pt x="2471" y="916"/>
                      <a:pt x="4137" y="772"/>
                      <a:pt x="5821" y="645"/>
                    </a:cubicBezTo>
                    <a:cubicBezTo>
                      <a:pt x="6277" y="588"/>
                      <a:pt x="6696" y="569"/>
                      <a:pt x="7152" y="493"/>
                    </a:cubicBezTo>
                    <a:cubicBezTo>
                      <a:pt x="7346" y="473"/>
                      <a:pt x="7474" y="414"/>
                      <a:pt x="7555" y="414"/>
                    </a:cubicBezTo>
                    <a:close/>
                    <a:moveTo>
                      <a:pt x="7988" y="0"/>
                    </a:moveTo>
                    <a:cubicBezTo>
                      <a:pt x="7921" y="0"/>
                      <a:pt x="7844" y="10"/>
                      <a:pt x="7742" y="17"/>
                    </a:cubicBezTo>
                    <a:cubicBezTo>
                      <a:pt x="7057" y="113"/>
                      <a:pt x="6391" y="246"/>
                      <a:pt x="5668" y="303"/>
                    </a:cubicBezTo>
                    <a:cubicBezTo>
                      <a:pt x="4014" y="436"/>
                      <a:pt x="2378" y="569"/>
                      <a:pt x="704" y="588"/>
                    </a:cubicBezTo>
                    <a:cubicBezTo>
                      <a:pt x="674" y="588"/>
                      <a:pt x="640" y="596"/>
                      <a:pt x="604" y="608"/>
                    </a:cubicBezTo>
                    <a:lnTo>
                      <a:pt x="604" y="608"/>
                    </a:lnTo>
                    <a:cubicBezTo>
                      <a:pt x="550" y="610"/>
                      <a:pt x="498" y="614"/>
                      <a:pt x="438" y="626"/>
                    </a:cubicBezTo>
                    <a:cubicBezTo>
                      <a:pt x="381" y="626"/>
                      <a:pt x="0" y="702"/>
                      <a:pt x="57" y="854"/>
                    </a:cubicBezTo>
                    <a:cubicBezTo>
                      <a:pt x="514" y="1653"/>
                      <a:pt x="1940" y="1920"/>
                      <a:pt x="2644" y="2414"/>
                    </a:cubicBezTo>
                    <a:cubicBezTo>
                      <a:pt x="3177" y="2795"/>
                      <a:pt x="3728" y="3156"/>
                      <a:pt x="4223" y="3536"/>
                    </a:cubicBezTo>
                    <a:cubicBezTo>
                      <a:pt x="4527" y="3765"/>
                      <a:pt x="4851" y="3993"/>
                      <a:pt x="5117" y="4240"/>
                    </a:cubicBezTo>
                    <a:cubicBezTo>
                      <a:pt x="5269" y="4373"/>
                      <a:pt x="5345" y="4582"/>
                      <a:pt x="5497" y="4659"/>
                    </a:cubicBezTo>
                    <a:cubicBezTo>
                      <a:pt x="5594" y="4709"/>
                      <a:pt x="5687" y="4731"/>
                      <a:pt x="5774" y="4731"/>
                    </a:cubicBezTo>
                    <a:cubicBezTo>
                      <a:pt x="6185" y="4731"/>
                      <a:pt x="6495" y="4249"/>
                      <a:pt x="6715" y="3936"/>
                    </a:cubicBezTo>
                    <a:cubicBezTo>
                      <a:pt x="7494" y="2814"/>
                      <a:pt x="7913" y="1482"/>
                      <a:pt x="8312" y="208"/>
                    </a:cubicBezTo>
                    <a:cubicBezTo>
                      <a:pt x="8312" y="189"/>
                      <a:pt x="8312" y="151"/>
                      <a:pt x="8293" y="132"/>
                    </a:cubicBezTo>
                    <a:cubicBezTo>
                      <a:pt x="8176" y="26"/>
                      <a:pt x="8095" y="0"/>
                      <a:pt x="7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66"/>
              <p:cNvSpPr/>
              <p:nvPr/>
            </p:nvSpPr>
            <p:spPr>
              <a:xfrm>
                <a:off x="4295444" y="3193816"/>
                <a:ext cx="156075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5931" extrusionOk="0">
                    <a:moveTo>
                      <a:pt x="729" y="893"/>
                    </a:moveTo>
                    <a:cubicBezTo>
                      <a:pt x="1219" y="1406"/>
                      <a:pt x="1871" y="1768"/>
                      <a:pt x="2534" y="2031"/>
                    </a:cubicBezTo>
                    <a:cubicBezTo>
                      <a:pt x="3028" y="2240"/>
                      <a:pt x="3561" y="2373"/>
                      <a:pt x="4074" y="2544"/>
                    </a:cubicBezTo>
                    <a:cubicBezTo>
                      <a:pt x="4472" y="2677"/>
                      <a:pt x="5159" y="2795"/>
                      <a:pt x="5543" y="3063"/>
                    </a:cubicBezTo>
                    <a:lnTo>
                      <a:pt x="5543" y="3063"/>
                    </a:lnTo>
                    <a:cubicBezTo>
                      <a:pt x="5433" y="3071"/>
                      <a:pt x="5310" y="3073"/>
                      <a:pt x="5216" y="3115"/>
                    </a:cubicBezTo>
                    <a:cubicBezTo>
                      <a:pt x="4949" y="3229"/>
                      <a:pt x="4797" y="3438"/>
                      <a:pt x="4607" y="3666"/>
                    </a:cubicBezTo>
                    <a:cubicBezTo>
                      <a:pt x="4282" y="4008"/>
                      <a:pt x="2807" y="5516"/>
                      <a:pt x="2206" y="5516"/>
                    </a:cubicBezTo>
                    <a:cubicBezTo>
                      <a:pt x="2138" y="5516"/>
                      <a:pt x="2082" y="5497"/>
                      <a:pt x="2039" y="5454"/>
                    </a:cubicBezTo>
                    <a:cubicBezTo>
                      <a:pt x="1849" y="5264"/>
                      <a:pt x="1887" y="4503"/>
                      <a:pt x="1792" y="4218"/>
                    </a:cubicBezTo>
                    <a:cubicBezTo>
                      <a:pt x="1583" y="3685"/>
                      <a:pt x="1335" y="3210"/>
                      <a:pt x="1183" y="2658"/>
                    </a:cubicBezTo>
                    <a:cubicBezTo>
                      <a:pt x="1012" y="2164"/>
                      <a:pt x="822" y="1669"/>
                      <a:pt x="746" y="1137"/>
                    </a:cubicBezTo>
                    <a:cubicBezTo>
                      <a:pt x="736" y="1053"/>
                      <a:pt x="732" y="972"/>
                      <a:pt x="729" y="893"/>
                    </a:cubicBezTo>
                    <a:close/>
                    <a:moveTo>
                      <a:pt x="592" y="0"/>
                    </a:moveTo>
                    <a:cubicBezTo>
                      <a:pt x="432" y="0"/>
                      <a:pt x="215" y="106"/>
                      <a:pt x="242" y="219"/>
                    </a:cubicBezTo>
                    <a:lnTo>
                      <a:pt x="242" y="219"/>
                    </a:lnTo>
                    <a:cubicBezTo>
                      <a:pt x="109" y="267"/>
                      <a:pt x="1" y="362"/>
                      <a:pt x="61" y="452"/>
                    </a:cubicBezTo>
                    <a:cubicBezTo>
                      <a:pt x="251" y="699"/>
                      <a:pt x="194" y="946"/>
                      <a:pt x="232" y="1213"/>
                    </a:cubicBezTo>
                    <a:cubicBezTo>
                      <a:pt x="251" y="1574"/>
                      <a:pt x="346" y="1878"/>
                      <a:pt x="460" y="2240"/>
                    </a:cubicBezTo>
                    <a:cubicBezTo>
                      <a:pt x="651" y="2810"/>
                      <a:pt x="822" y="3400"/>
                      <a:pt x="1088" y="3952"/>
                    </a:cubicBezTo>
                    <a:cubicBezTo>
                      <a:pt x="1202" y="4237"/>
                      <a:pt x="1373" y="4503"/>
                      <a:pt x="1411" y="4808"/>
                    </a:cubicBezTo>
                    <a:cubicBezTo>
                      <a:pt x="1468" y="5074"/>
                      <a:pt x="1373" y="5416"/>
                      <a:pt x="1468" y="5664"/>
                    </a:cubicBezTo>
                    <a:cubicBezTo>
                      <a:pt x="1564" y="5892"/>
                      <a:pt x="1583" y="5930"/>
                      <a:pt x="1849" y="5930"/>
                    </a:cubicBezTo>
                    <a:cubicBezTo>
                      <a:pt x="1857" y="5930"/>
                      <a:pt x="1864" y="5930"/>
                      <a:pt x="1872" y="5930"/>
                    </a:cubicBezTo>
                    <a:cubicBezTo>
                      <a:pt x="2557" y="5930"/>
                      <a:pt x="3566" y="5107"/>
                      <a:pt x="4055" y="4712"/>
                    </a:cubicBezTo>
                    <a:cubicBezTo>
                      <a:pt x="4474" y="4370"/>
                      <a:pt x="4740" y="3933"/>
                      <a:pt x="5177" y="3590"/>
                    </a:cubicBezTo>
                    <a:cubicBezTo>
                      <a:pt x="5482" y="3362"/>
                      <a:pt x="5786" y="3362"/>
                      <a:pt x="6090" y="3134"/>
                    </a:cubicBezTo>
                    <a:cubicBezTo>
                      <a:pt x="6148" y="3115"/>
                      <a:pt x="6243" y="3020"/>
                      <a:pt x="6167" y="2944"/>
                    </a:cubicBezTo>
                    <a:cubicBezTo>
                      <a:pt x="5710" y="2468"/>
                      <a:pt x="4702" y="2335"/>
                      <a:pt x="4074" y="2145"/>
                    </a:cubicBezTo>
                    <a:cubicBezTo>
                      <a:pt x="2857" y="1764"/>
                      <a:pt x="1392" y="1289"/>
                      <a:pt x="746" y="71"/>
                    </a:cubicBezTo>
                    <a:cubicBezTo>
                      <a:pt x="723" y="21"/>
                      <a:pt x="664" y="0"/>
                      <a:pt x="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15" name="Google Shape;2815;p66"/>
            <p:cNvSpPr/>
            <p:nvPr/>
          </p:nvSpPr>
          <p:spPr>
            <a:xfrm rot="4893135">
              <a:off x="2516330" y="1983296"/>
              <a:ext cx="229213" cy="114969"/>
            </a:xfrm>
            <a:custGeom>
              <a:avLst/>
              <a:gdLst/>
              <a:ahLst/>
              <a:cxnLst/>
              <a:rect l="l" t="t" r="r" b="b"/>
              <a:pathLst>
                <a:path w="9169" h="4599" extrusionOk="0">
                  <a:moveTo>
                    <a:pt x="7989" y="546"/>
                  </a:moveTo>
                  <a:cubicBezTo>
                    <a:pt x="7614" y="710"/>
                    <a:pt x="7208" y="852"/>
                    <a:pt x="6886" y="1036"/>
                  </a:cubicBezTo>
                  <a:cubicBezTo>
                    <a:pt x="6202" y="1493"/>
                    <a:pt x="5460" y="1911"/>
                    <a:pt x="4794" y="2387"/>
                  </a:cubicBezTo>
                  <a:cubicBezTo>
                    <a:pt x="4128" y="2843"/>
                    <a:pt x="3482" y="3319"/>
                    <a:pt x="2816" y="3737"/>
                  </a:cubicBezTo>
                  <a:cubicBezTo>
                    <a:pt x="2593" y="3886"/>
                    <a:pt x="2331" y="4098"/>
                    <a:pt x="2075" y="4098"/>
                  </a:cubicBezTo>
                  <a:cubicBezTo>
                    <a:pt x="1937" y="4098"/>
                    <a:pt x="1801" y="4037"/>
                    <a:pt x="1675" y="3870"/>
                  </a:cubicBezTo>
                  <a:cubicBezTo>
                    <a:pt x="1466" y="3604"/>
                    <a:pt x="1389" y="2919"/>
                    <a:pt x="1256" y="2577"/>
                  </a:cubicBezTo>
                  <a:cubicBezTo>
                    <a:pt x="1142" y="2292"/>
                    <a:pt x="1009" y="2120"/>
                    <a:pt x="857" y="1892"/>
                  </a:cubicBezTo>
                  <a:cubicBezTo>
                    <a:pt x="572" y="1455"/>
                    <a:pt x="724" y="1531"/>
                    <a:pt x="1161" y="1436"/>
                  </a:cubicBezTo>
                  <a:cubicBezTo>
                    <a:pt x="2093" y="1226"/>
                    <a:pt x="2987" y="1112"/>
                    <a:pt x="3938" y="1036"/>
                  </a:cubicBezTo>
                  <a:cubicBezTo>
                    <a:pt x="5331" y="943"/>
                    <a:pt x="6661" y="876"/>
                    <a:pt x="7989" y="546"/>
                  </a:cubicBezTo>
                  <a:close/>
                  <a:moveTo>
                    <a:pt x="8950" y="0"/>
                  </a:moveTo>
                  <a:cubicBezTo>
                    <a:pt x="8911" y="0"/>
                    <a:pt x="8863" y="9"/>
                    <a:pt x="8808" y="28"/>
                  </a:cubicBezTo>
                  <a:cubicBezTo>
                    <a:pt x="6525" y="827"/>
                    <a:pt x="4185" y="580"/>
                    <a:pt x="1865" y="1017"/>
                  </a:cubicBezTo>
                  <a:cubicBezTo>
                    <a:pt x="1485" y="1074"/>
                    <a:pt x="400" y="1112"/>
                    <a:pt x="134" y="1493"/>
                  </a:cubicBezTo>
                  <a:cubicBezTo>
                    <a:pt x="1" y="1702"/>
                    <a:pt x="115" y="1778"/>
                    <a:pt x="210" y="1987"/>
                  </a:cubicBezTo>
                  <a:cubicBezTo>
                    <a:pt x="438" y="2463"/>
                    <a:pt x="781" y="2862"/>
                    <a:pt x="952" y="3414"/>
                  </a:cubicBezTo>
                  <a:cubicBezTo>
                    <a:pt x="1097" y="3903"/>
                    <a:pt x="1155" y="4599"/>
                    <a:pt x="1752" y="4599"/>
                  </a:cubicBezTo>
                  <a:cubicBezTo>
                    <a:pt x="1782" y="4599"/>
                    <a:pt x="1813" y="4597"/>
                    <a:pt x="1846" y="4593"/>
                  </a:cubicBezTo>
                  <a:cubicBezTo>
                    <a:pt x="2493" y="4555"/>
                    <a:pt x="3234" y="3870"/>
                    <a:pt x="3748" y="3509"/>
                  </a:cubicBezTo>
                  <a:cubicBezTo>
                    <a:pt x="4718" y="2824"/>
                    <a:pt x="5745" y="2215"/>
                    <a:pt x="6715" y="1550"/>
                  </a:cubicBezTo>
                  <a:cubicBezTo>
                    <a:pt x="7229" y="1207"/>
                    <a:pt x="7742" y="884"/>
                    <a:pt x="8313" y="656"/>
                  </a:cubicBezTo>
                  <a:cubicBezTo>
                    <a:pt x="8598" y="542"/>
                    <a:pt x="8846" y="466"/>
                    <a:pt x="9074" y="275"/>
                  </a:cubicBezTo>
                  <a:cubicBezTo>
                    <a:pt x="9169" y="202"/>
                    <a:pt x="9149" y="157"/>
                    <a:pt x="9080" y="135"/>
                  </a:cubicBezTo>
                  <a:lnTo>
                    <a:pt x="9080" y="135"/>
                  </a:lnTo>
                  <a:cubicBezTo>
                    <a:pt x="9105" y="65"/>
                    <a:pt x="9059" y="0"/>
                    <a:pt x="89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6" name="Google Shape;2816;p66"/>
          <p:cNvGrpSpPr/>
          <p:nvPr/>
        </p:nvGrpSpPr>
        <p:grpSpPr>
          <a:xfrm>
            <a:off x="8277042" y="4017735"/>
            <a:ext cx="304491" cy="393650"/>
            <a:chOff x="4257217" y="2100735"/>
            <a:chExt cx="304491" cy="393650"/>
          </a:xfrm>
        </p:grpSpPr>
        <p:sp>
          <p:nvSpPr>
            <p:cNvPr id="2817" name="Google Shape;2817;p66"/>
            <p:cNvSpPr/>
            <p:nvPr/>
          </p:nvSpPr>
          <p:spPr>
            <a:xfrm rot="6570997">
              <a:off x="4251488" y="2321374"/>
              <a:ext cx="192161" cy="123607"/>
            </a:xfrm>
            <a:custGeom>
              <a:avLst/>
              <a:gdLst/>
              <a:ahLst/>
              <a:cxnLst/>
              <a:rect l="l" t="t" r="r" b="b"/>
              <a:pathLst>
                <a:path w="7686" h="4944" extrusionOk="0">
                  <a:moveTo>
                    <a:pt x="5422" y="481"/>
                  </a:moveTo>
                  <a:cubicBezTo>
                    <a:pt x="5625" y="481"/>
                    <a:pt x="5619" y="635"/>
                    <a:pt x="5783" y="931"/>
                  </a:cubicBezTo>
                  <a:cubicBezTo>
                    <a:pt x="5954" y="1216"/>
                    <a:pt x="6145" y="1482"/>
                    <a:pt x="6335" y="1768"/>
                  </a:cubicBezTo>
                  <a:cubicBezTo>
                    <a:pt x="6487" y="1977"/>
                    <a:pt x="6981" y="2547"/>
                    <a:pt x="6905" y="2814"/>
                  </a:cubicBezTo>
                  <a:cubicBezTo>
                    <a:pt x="6943" y="2833"/>
                    <a:pt x="6962" y="2852"/>
                    <a:pt x="7020" y="2871"/>
                  </a:cubicBezTo>
                  <a:cubicBezTo>
                    <a:pt x="6829" y="2909"/>
                    <a:pt x="6601" y="2928"/>
                    <a:pt x="6430" y="2966"/>
                  </a:cubicBezTo>
                  <a:cubicBezTo>
                    <a:pt x="5802" y="3080"/>
                    <a:pt x="5213" y="3308"/>
                    <a:pt x="4604" y="3498"/>
                  </a:cubicBezTo>
                  <a:cubicBezTo>
                    <a:pt x="3302" y="3878"/>
                    <a:pt x="1931" y="4499"/>
                    <a:pt x="573" y="4624"/>
                  </a:cubicBezTo>
                  <a:lnTo>
                    <a:pt x="573" y="4624"/>
                  </a:lnTo>
                  <a:cubicBezTo>
                    <a:pt x="622" y="4579"/>
                    <a:pt x="638" y="4530"/>
                    <a:pt x="591" y="4488"/>
                  </a:cubicBezTo>
                  <a:lnTo>
                    <a:pt x="591" y="4488"/>
                  </a:lnTo>
                  <a:cubicBezTo>
                    <a:pt x="591" y="4488"/>
                    <a:pt x="592" y="4489"/>
                    <a:pt x="594" y="4489"/>
                  </a:cubicBezTo>
                  <a:cubicBezTo>
                    <a:pt x="713" y="4489"/>
                    <a:pt x="3409" y="2183"/>
                    <a:pt x="3672" y="1977"/>
                  </a:cubicBezTo>
                  <a:cubicBezTo>
                    <a:pt x="3995" y="1691"/>
                    <a:pt x="4300" y="1406"/>
                    <a:pt x="4642" y="1102"/>
                  </a:cubicBezTo>
                  <a:cubicBezTo>
                    <a:pt x="4813" y="950"/>
                    <a:pt x="5117" y="550"/>
                    <a:pt x="5308" y="493"/>
                  </a:cubicBezTo>
                  <a:cubicBezTo>
                    <a:pt x="5352" y="485"/>
                    <a:pt x="5390" y="481"/>
                    <a:pt x="5422" y="481"/>
                  </a:cubicBezTo>
                  <a:close/>
                  <a:moveTo>
                    <a:pt x="5601" y="0"/>
                  </a:moveTo>
                  <a:cubicBezTo>
                    <a:pt x="5248" y="0"/>
                    <a:pt x="4920" y="401"/>
                    <a:pt x="4699" y="588"/>
                  </a:cubicBezTo>
                  <a:cubicBezTo>
                    <a:pt x="3234" y="1996"/>
                    <a:pt x="1542" y="3118"/>
                    <a:pt x="96" y="4545"/>
                  </a:cubicBezTo>
                  <a:cubicBezTo>
                    <a:pt x="77" y="4564"/>
                    <a:pt x="1" y="4640"/>
                    <a:pt x="77" y="4678"/>
                  </a:cubicBezTo>
                  <a:lnTo>
                    <a:pt x="115" y="4735"/>
                  </a:lnTo>
                  <a:cubicBezTo>
                    <a:pt x="121" y="4739"/>
                    <a:pt x="127" y="4743"/>
                    <a:pt x="135" y="4746"/>
                  </a:cubicBezTo>
                  <a:lnTo>
                    <a:pt x="135" y="4746"/>
                  </a:lnTo>
                  <a:cubicBezTo>
                    <a:pt x="41" y="4833"/>
                    <a:pt x="15" y="4944"/>
                    <a:pt x="210" y="4944"/>
                  </a:cubicBezTo>
                  <a:lnTo>
                    <a:pt x="457" y="4944"/>
                  </a:lnTo>
                  <a:cubicBezTo>
                    <a:pt x="487" y="4944"/>
                    <a:pt x="521" y="4937"/>
                    <a:pt x="556" y="4924"/>
                  </a:cubicBezTo>
                  <a:lnTo>
                    <a:pt x="556" y="4924"/>
                  </a:lnTo>
                  <a:cubicBezTo>
                    <a:pt x="2275" y="4765"/>
                    <a:pt x="4005" y="3968"/>
                    <a:pt x="5650" y="3498"/>
                  </a:cubicBezTo>
                  <a:cubicBezTo>
                    <a:pt x="6126" y="3346"/>
                    <a:pt x="6734" y="3327"/>
                    <a:pt x="7172" y="3156"/>
                  </a:cubicBezTo>
                  <a:cubicBezTo>
                    <a:pt x="7267" y="3118"/>
                    <a:pt x="7362" y="3118"/>
                    <a:pt x="7419" y="3023"/>
                  </a:cubicBezTo>
                  <a:cubicBezTo>
                    <a:pt x="7685" y="2642"/>
                    <a:pt x="7039" y="1882"/>
                    <a:pt x="6829" y="1558"/>
                  </a:cubicBezTo>
                  <a:cubicBezTo>
                    <a:pt x="6563" y="1178"/>
                    <a:pt x="6183" y="170"/>
                    <a:pt x="5726" y="18"/>
                  </a:cubicBezTo>
                  <a:cubicBezTo>
                    <a:pt x="5684" y="6"/>
                    <a:pt x="5643" y="0"/>
                    <a:pt x="560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6"/>
            <p:cNvSpPr/>
            <p:nvPr/>
          </p:nvSpPr>
          <p:spPr>
            <a:xfrm rot="7888877">
              <a:off x="4417069" y="2110022"/>
              <a:ext cx="99404" cy="165556"/>
            </a:xfrm>
            <a:custGeom>
              <a:avLst/>
              <a:gdLst/>
              <a:ahLst/>
              <a:cxnLst/>
              <a:rect l="l" t="t" r="r" b="b"/>
              <a:pathLst>
                <a:path w="3976" h="6622" extrusionOk="0">
                  <a:moveTo>
                    <a:pt x="2876" y="357"/>
                  </a:moveTo>
                  <a:cubicBezTo>
                    <a:pt x="2904" y="357"/>
                    <a:pt x="2929" y="361"/>
                    <a:pt x="2949" y="369"/>
                  </a:cubicBezTo>
                  <a:cubicBezTo>
                    <a:pt x="3234" y="521"/>
                    <a:pt x="3215" y="1415"/>
                    <a:pt x="3215" y="1681"/>
                  </a:cubicBezTo>
                  <a:cubicBezTo>
                    <a:pt x="3264" y="3064"/>
                    <a:pt x="3104" y="4433"/>
                    <a:pt x="3033" y="5788"/>
                  </a:cubicBezTo>
                  <a:lnTo>
                    <a:pt x="3033" y="5788"/>
                  </a:lnTo>
                  <a:cubicBezTo>
                    <a:pt x="2878" y="5422"/>
                    <a:pt x="2767" y="4985"/>
                    <a:pt x="2663" y="4744"/>
                  </a:cubicBezTo>
                  <a:cubicBezTo>
                    <a:pt x="2397" y="4154"/>
                    <a:pt x="2093" y="3583"/>
                    <a:pt x="1769" y="3032"/>
                  </a:cubicBezTo>
                  <a:cubicBezTo>
                    <a:pt x="1484" y="2518"/>
                    <a:pt x="1180" y="2005"/>
                    <a:pt x="856" y="1491"/>
                  </a:cubicBezTo>
                  <a:cubicBezTo>
                    <a:pt x="533" y="901"/>
                    <a:pt x="1028" y="1015"/>
                    <a:pt x="1484" y="901"/>
                  </a:cubicBezTo>
                  <a:cubicBezTo>
                    <a:pt x="1781" y="814"/>
                    <a:pt x="2560" y="357"/>
                    <a:pt x="2876" y="357"/>
                  </a:cubicBezTo>
                  <a:close/>
                  <a:moveTo>
                    <a:pt x="3166" y="1"/>
                  </a:moveTo>
                  <a:cubicBezTo>
                    <a:pt x="3007" y="1"/>
                    <a:pt x="2871" y="109"/>
                    <a:pt x="2721" y="160"/>
                  </a:cubicBezTo>
                  <a:cubicBezTo>
                    <a:pt x="2150" y="350"/>
                    <a:pt x="1617" y="578"/>
                    <a:pt x="1028" y="673"/>
                  </a:cubicBezTo>
                  <a:cubicBezTo>
                    <a:pt x="742" y="730"/>
                    <a:pt x="248" y="711"/>
                    <a:pt x="134" y="1054"/>
                  </a:cubicBezTo>
                  <a:cubicBezTo>
                    <a:pt x="1" y="1415"/>
                    <a:pt x="571" y="2081"/>
                    <a:pt x="723" y="2328"/>
                  </a:cubicBezTo>
                  <a:cubicBezTo>
                    <a:pt x="1294" y="3298"/>
                    <a:pt x="1884" y="4268"/>
                    <a:pt x="2283" y="5314"/>
                  </a:cubicBezTo>
                  <a:cubicBezTo>
                    <a:pt x="2473" y="5771"/>
                    <a:pt x="2530" y="6322"/>
                    <a:pt x="2949" y="6608"/>
                  </a:cubicBezTo>
                  <a:cubicBezTo>
                    <a:pt x="2970" y="6615"/>
                    <a:pt x="2996" y="6618"/>
                    <a:pt x="3025" y="6618"/>
                  </a:cubicBezTo>
                  <a:cubicBezTo>
                    <a:pt x="3045" y="6618"/>
                    <a:pt x="3067" y="6616"/>
                    <a:pt x="3089" y="6614"/>
                  </a:cubicBezTo>
                  <a:lnTo>
                    <a:pt x="3089" y="6614"/>
                  </a:lnTo>
                  <a:cubicBezTo>
                    <a:pt x="3111" y="6619"/>
                    <a:pt x="3137" y="6622"/>
                    <a:pt x="3165" y="6622"/>
                  </a:cubicBezTo>
                  <a:cubicBezTo>
                    <a:pt x="3316" y="6622"/>
                    <a:pt x="3519" y="6544"/>
                    <a:pt x="3519" y="6436"/>
                  </a:cubicBezTo>
                  <a:cubicBezTo>
                    <a:pt x="3576" y="4553"/>
                    <a:pt x="3976" y="2575"/>
                    <a:pt x="3672" y="711"/>
                  </a:cubicBezTo>
                  <a:cubicBezTo>
                    <a:pt x="3615" y="369"/>
                    <a:pt x="3595" y="83"/>
                    <a:pt x="3234" y="7"/>
                  </a:cubicBezTo>
                  <a:cubicBezTo>
                    <a:pt x="3211" y="3"/>
                    <a:pt x="3188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9" name="Google Shape;2819;p66"/>
          <p:cNvGrpSpPr/>
          <p:nvPr/>
        </p:nvGrpSpPr>
        <p:grpSpPr>
          <a:xfrm>
            <a:off x="6908799" y="90472"/>
            <a:ext cx="1068799" cy="1077928"/>
            <a:chOff x="7134839" y="842527"/>
            <a:chExt cx="1145136" cy="1283286"/>
          </a:xfrm>
        </p:grpSpPr>
        <p:grpSp>
          <p:nvGrpSpPr>
            <p:cNvPr id="2820" name="Google Shape;2820;p66"/>
            <p:cNvGrpSpPr/>
            <p:nvPr/>
          </p:nvGrpSpPr>
          <p:grpSpPr>
            <a:xfrm>
              <a:off x="7437800" y="1181538"/>
              <a:ext cx="842175" cy="944275"/>
              <a:chOff x="3468800" y="4029200"/>
              <a:chExt cx="842175" cy="944275"/>
            </a:xfrm>
          </p:grpSpPr>
          <p:sp>
            <p:nvSpPr>
              <p:cNvPr id="2821" name="Google Shape;2821;p66"/>
              <p:cNvSpPr/>
              <p:nvPr/>
            </p:nvSpPr>
            <p:spPr>
              <a:xfrm>
                <a:off x="3468800" y="4029200"/>
                <a:ext cx="842175" cy="744225"/>
              </a:xfrm>
              <a:custGeom>
                <a:avLst/>
                <a:gdLst/>
                <a:ahLst/>
                <a:cxnLst/>
                <a:rect l="l" t="t" r="r" b="b"/>
                <a:pathLst>
                  <a:path w="33687" h="29769" extrusionOk="0">
                    <a:moveTo>
                      <a:pt x="17659" y="0"/>
                    </a:moveTo>
                    <a:cubicBezTo>
                      <a:pt x="15958" y="0"/>
                      <a:pt x="14252" y="211"/>
                      <a:pt x="12592" y="579"/>
                    </a:cubicBezTo>
                    <a:cubicBezTo>
                      <a:pt x="9815" y="1207"/>
                      <a:pt x="7114" y="2386"/>
                      <a:pt x="4946" y="4288"/>
                    </a:cubicBezTo>
                    <a:cubicBezTo>
                      <a:pt x="2587" y="6342"/>
                      <a:pt x="1028" y="9005"/>
                      <a:pt x="552" y="12086"/>
                    </a:cubicBezTo>
                    <a:cubicBezTo>
                      <a:pt x="1" y="15586"/>
                      <a:pt x="876" y="19352"/>
                      <a:pt x="3025" y="22167"/>
                    </a:cubicBezTo>
                    <a:cubicBezTo>
                      <a:pt x="3976" y="23442"/>
                      <a:pt x="5174" y="24507"/>
                      <a:pt x="6639" y="25116"/>
                    </a:cubicBezTo>
                    <a:cubicBezTo>
                      <a:pt x="7267" y="25401"/>
                      <a:pt x="8313" y="25401"/>
                      <a:pt x="8484" y="26162"/>
                    </a:cubicBezTo>
                    <a:cubicBezTo>
                      <a:pt x="8598" y="26732"/>
                      <a:pt x="8389" y="27398"/>
                      <a:pt x="8275" y="27950"/>
                    </a:cubicBezTo>
                    <a:cubicBezTo>
                      <a:pt x="8264" y="28076"/>
                      <a:pt x="8423" y="28144"/>
                      <a:pt x="8573" y="28144"/>
                    </a:cubicBezTo>
                    <a:cubicBezTo>
                      <a:pt x="8694" y="28144"/>
                      <a:pt x="8809" y="28100"/>
                      <a:pt x="8826" y="28007"/>
                    </a:cubicBezTo>
                    <a:cubicBezTo>
                      <a:pt x="8959" y="27322"/>
                      <a:pt x="9340" y="26181"/>
                      <a:pt x="8750" y="25572"/>
                    </a:cubicBezTo>
                    <a:cubicBezTo>
                      <a:pt x="8465" y="25287"/>
                      <a:pt x="7989" y="25287"/>
                      <a:pt x="7628" y="25173"/>
                    </a:cubicBezTo>
                    <a:cubicBezTo>
                      <a:pt x="6734" y="24887"/>
                      <a:pt x="5897" y="24412"/>
                      <a:pt x="5155" y="23803"/>
                    </a:cubicBezTo>
                    <a:cubicBezTo>
                      <a:pt x="2759" y="21825"/>
                      <a:pt x="1370" y="18706"/>
                      <a:pt x="1028" y="15662"/>
                    </a:cubicBezTo>
                    <a:cubicBezTo>
                      <a:pt x="685" y="12619"/>
                      <a:pt x="1351" y="9100"/>
                      <a:pt x="3329" y="6704"/>
                    </a:cubicBezTo>
                    <a:cubicBezTo>
                      <a:pt x="5231" y="4383"/>
                      <a:pt x="7419" y="2671"/>
                      <a:pt x="10215" y="1606"/>
                    </a:cubicBezTo>
                    <a:cubicBezTo>
                      <a:pt x="12529" y="733"/>
                      <a:pt x="15110" y="249"/>
                      <a:pt x="17618" y="249"/>
                    </a:cubicBezTo>
                    <a:cubicBezTo>
                      <a:pt x="18388" y="249"/>
                      <a:pt x="19150" y="295"/>
                      <a:pt x="19896" y="389"/>
                    </a:cubicBezTo>
                    <a:cubicBezTo>
                      <a:pt x="23396" y="826"/>
                      <a:pt x="26420" y="2424"/>
                      <a:pt x="28646" y="5144"/>
                    </a:cubicBezTo>
                    <a:cubicBezTo>
                      <a:pt x="30605" y="7521"/>
                      <a:pt x="32279" y="10717"/>
                      <a:pt x="32716" y="13779"/>
                    </a:cubicBezTo>
                    <a:cubicBezTo>
                      <a:pt x="33192" y="17165"/>
                      <a:pt x="32032" y="20170"/>
                      <a:pt x="29521" y="22453"/>
                    </a:cubicBezTo>
                    <a:cubicBezTo>
                      <a:pt x="27143" y="24621"/>
                      <a:pt x="24385" y="26599"/>
                      <a:pt x="21247" y="27436"/>
                    </a:cubicBezTo>
                    <a:cubicBezTo>
                      <a:pt x="20408" y="27644"/>
                      <a:pt x="19612" y="27727"/>
                      <a:pt x="18817" y="27727"/>
                    </a:cubicBezTo>
                    <a:cubicBezTo>
                      <a:pt x="17934" y="27727"/>
                      <a:pt x="17052" y="27624"/>
                      <a:pt x="16111" y="27474"/>
                    </a:cubicBezTo>
                    <a:cubicBezTo>
                      <a:pt x="15975" y="27452"/>
                      <a:pt x="15846" y="27442"/>
                      <a:pt x="15725" y="27442"/>
                    </a:cubicBezTo>
                    <a:cubicBezTo>
                      <a:pt x="14578" y="27442"/>
                      <a:pt x="14097" y="28385"/>
                      <a:pt x="14114" y="29624"/>
                    </a:cubicBezTo>
                    <a:cubicBezTo>
                      <a:pt x="14114" y="29721"/>
                      <a:pt x="14259" y="29769"/>
                      <a:pt x="14401" y="29769"/>
                    </a:cubicBezTo>
                    <a:cubicBezTo>
                      <a:pt x="14535" y="29769"/>
                      <a:pt x="14666" y="29726"/>
                      <a:pt x="14666" y="29643"/>
                    </a:cubicBezTo>
                    <a:cubicBezTo>
                      <a:pt x="14647" y="29186"/>
                      <a:pt x="14647" y="28539"/>
                      <a:pt x="14951" y="28197"/>
                    </a:cubicBezTo>
                    <a:cubicBezTo>
                      <a:pt x="15223" y="27878"/>
                      <a:pt x="15523" y="27786"/>
                      <a:pt x="15828" y="27786"/>
                    </a:cubicBezTo>
                    <a:cubicBezTo>
                      <a:pt x="16141" y="27786"/>
                      <a:pt x="16459" y="27883"/>
                      <a:pt x="16758" y="27931"/>
                    </a:cubicBezTo>
                    <a:cubicBezTo>
                      <a:pt x="17330" y="28021"/>
                      <a:pt x="17902" y="28076"/>
                      <a:pt x="18483" y="28076"/>
                    </a:cubicBezTo>
                    <a:cubicBezTo>
                      <a:pt x="18636" y="28076"/>
                      <a:pt x="18790" y="28072"/>
                      <a:pt x="18945" y="28064"/>
                    </a:cubicBezTo>
                    <a:cubicBezTo>
                      <a:pt x="20239" y="28026"/>
                      <a:pt x="21494" y="27759"/>
                      <a:pt x="22711" y="27303"/>
                    </a:cubicBezTo>
                    <a:cubicBezTo>
                      <a:pt x="25431" y="26333"/>
                      <a:pt x="27866" y="24583"/>
                      <a:pt x="29996" y="22624"/>
                    </a:cubicBezTo>
                    <a:cubicBezTo>
                      <a:pt x="32450" y="20398"/>
                      <a:pt x="33686" y="17469"/>
                      <a:pt x="33306" y="14122"/>
                    </a:cubicBezTo>
                    <a:cubicBezTo>
                      <a:pt x="32945" y="11040"/>
                      <a:pt x="31385" y="7959"/>
                      <a:pt x="29521" y="5505"/>
                    </a:cubicBezTo>
                    <a:cubicBezTo>
                      <a:pt x="27562" y="2918"/>
                      <a:pt x="24937" y="1207"/>
                      <a:pt x="21760" y="446"/>
                    </a:cubicBezTo>
                    <a:cubicBezTo>
                      <a:pt x="20415" y="139"/>
                      <a:pt x="19038" y="0"/>
                      <a:pt x="17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66"/>
              <p:cNvSpPr/>
              <p:nvPr/>
            </p:nvSpPr>
            <p:spPr>
              <a:xfrm>
                <a:off x="3559625" y="4158525"/>
                <a:ext cx="134725" cy="3076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2306" extrusionOk="0">
                    <a:moveTo>
                      <a:pt x="5002" y="1"/>
                    </a:moveTo>
                    <a:cubicBezTo>
                      <a:pt x="4978" y="1"/>
                      <a:pt x="4952" y="3"/>
                      <a:pt x="4927" y="9"/>
                    </a:cubicBezTo>
                    <a:cubicBezTo>
                      <a:pt x="4014" y="142"/>
                      <a:pt x="3291" y="1017"/>
                      <a:pt x="2663" y="1645"/>
                    </a:cubicBezTo>
                    <a:cubicBezTo>
                      <a:pt x="1712" y="2596"/>
                      <a:pt x="1047" y="3661"/>
                      <a:pt x="647" y="4954"/>
                    </a:cubicBezTo>
                    <a:cubicBezTo>
                      <a:pt x="286" y="6115"/>
                      <a:pt x="20" y="7332"/>
                      <a:pt x="1" y="8549"/>
                    </a:cubicBezTo>
                    <a:cubicBezTo>
                      <a:pt x="1" y="9120"/>
                      <a:pt x="58" y="9690"/>
                      <a:pt x="191" y="10261"/>
                    </a:cubicBezTo>
                    <a:cubicBezTo>
                      <a:pt x="362" y="10889"/>
                      <a:pt x="590" y="11497"/>
                      <a:pt x="400" y="12163"/>
                    </a:cubicBezTo>
                    <a:cubicBezTo>
                      <a:pt x="378" y="12250"/>
                      <a:pt x="543" y="12306"/>
                      <a:pt x="699" y="12306"/>
                    </a:cubicBezTo>
                    <a:cubicBezTo>
                      <a:pt x="815" y="12306"/>
                      <a:pt x="927" y="12275"/>
                      <a:pt x="952" y="12201"/>
                    </a:cubicBezTo>
                    <a:cubicBezTo>
                      <a:pt x="952" y="12190"/>
                      <a:pt x="959" y="12178"/>
                      <a:pt x="964" y="12162"/>
                    </a:cubicBezTo>
                    <a:lnTo>
                      <a:pt x="964" y="12162"/>
                    </a:lnTo>
                    <a:cubicBezTo>
                      <a:pt x="966" y="12162"/>
                      <a:pt x="968" y="12163"/>
                      <a:pt x="971" y="12163"/>
                    </a:cubicBezTo>
                    <a:cubicBezTo>
                      <a:pt x="1256" y="11155"/>
                      <a:pt x="666" y="10128"/>
                      <a:pt x="590" y="9120"/>
                    </a:cubicBezTo>
                    <a:cubicBezTo>
                      <a:pt x="514" y="8093"/>
                      <a:pt x="666" y="7066"/>
                      <a:pt x="895" y="6076"/>
                    </a:cubicBezTo>
                    <a:cubicBezTo>
                      <a:pt x="1180" y="4878"/>
                      <a:pt x="1560" y="3718"/>
                      <a:pt x="2302" y="2710"/>
                    </a:cubicBezTo>
                    <a:cubicBezTo>
                      <a:pt x="2682" y="2215"/>
                      <a:pt x="3139" y="1759"/>
                      <a:pt x="3614" y="1340"/>
                    </a:cubicBezTo>
                    <a:cubicBezTo>
                      <a:pt x="3995" y="979"/>
                      <a:pt x="4566" y="332"/>
                      <a:pt x="5079" y="275"/>
                    </a:cubicBezTo>
                    <a:cubicBezTo>
                      <a:pt x="5389" y="224"/>
                      <a:pt x="5232" y="1"/>
                      <a:pt x="5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66"/>
              <p:cNvSpPr/>
              <p:nvPr/>
            </p:nvSpPr>
            <p:spPr>
              <a:xfrm>
                <a:off x="3601000" y="4504225"/>
                <a:ext cx="3707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2475" extrusionOk="0">
                    <a:moveTo>
                      <a:pt x="317" y="1"/>
                    </a:moveTo>
                    <a:cubicBezTo>
                      <a:pt x="219" y="1"/>
                      <a:pt x="129" y="26"/>
                      <a:pt x="95" y="85"/>
                    </a:cubicBezTo>
                    <a:cubicBezTo>
                      <a:pt x="0" y="332"/>
                      <a:pt x="95" y="523"/>
                      <a:pt x="153" y="751"/>
                    </a:cubicBezTo>
                    <a:cubicBezTo>
                      <a:pt x="210" y="1017"/>
                      <a:pt x="248" y="1283"/>
                      <a:pt x="343" y="1531"/>
                    </a:cubicBezTo>
                    <a:cubicBezTo>
                      <a:pt x="457" y="1949"/>
                      <a:pt x="571" y="2196"/>
                      <a:pt x="932" y="2425"/>
                    </a:cubicBezTo>
                    <a:cubicBezTo>
                      <a:pt x="978" y="2452"/>
                      <a:pt x="1075" y="2475"/>
                      <a:pt x="1168" y="2475"/>
                    </a:cubicBezTo>
                    <a:cubicBezTo>
                      <a:pt x="1271" y="2475"/>
                      <a:pt x="1369" y="2447"/>
                      <a:pt x="1389" y="2368"/>
                    </a:cubicBezTo>
                    <a:cubicBezTo>
                      <a:pt x="1408" y="2348"/>
                      <a:pt x="1408" y="2310"/>
                      <a:pt x="1427" y="2291"/>
                    </a:cubicBezTo>
                    <a:cubicBezTo>
                      <a:pt x="1483" y="2180"/>
                      <a:pt x="1323" y="2114"/>
                      <a:pt x="1166" y="2110"/>
                    </a:cubicBezTo>
                    <a:lnTo>
                      <a:pt x="1166" y="2110"/>
                    </a:lnTo>
                    <a:cubicBezTo>
                      <a:pt x="996" y="1948"/>
                      <a:pt x="932" y="1714"/>
                      <a:pt x="856" y="1455"/>
                    </a:cubicBezTo>
                    <a:cubicBezTo>
                      <a:pt x="799" y="1245"/>
                      <a:pt x="742" y="1036"/>
                      <a:pt x="723" y="827"/>
                    </a:cubicBezTo>
                    <a:cubicBezTo>
                      <a:pt x="678" y="677"/>
                      <a:pt x="598" y="469"/>
                      <a:pt x="612" y="295"/>
                    </a:cubicBezTo>
                    <a:lnTo>
                      <a:pt x="612" y="295"/>
                    </a:lnTo>
                    <a:cubicBezTo>
                      <a:pt x="679" y="271"/>
                      <a:pt x="717" y="231"/>
                      <a:pt x="685" y="180"/>
                    </a:cubicBezTo>
                    <a:cubicBezTo>
                      <a:pt x="647" y="161"/>
                      <a:pt x="628" y="142"/>
                      <a:pt x="628" y="104"/>
                    </a:cubicBezTo>
                    <a:cubicBezTo>
                      <a:pt x="575" y="41"/>
                      <a:pt x="440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66"/>
              <p:cNvSpPr/>
              <p:nvPr/>
            </p:nvSpPr>
            <p:spPr>
              <a:xfrm>
                <a:off x="3640475" y="4719900"/>
                <a:ext cx="212100" cy="99950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3998" extrusionOk="0">
                    <a:moveTo>
                      <a:pt x="1002" y="0"/>
                    </a:moveTo>
                    <a:cubicBezTo>
                      <a:pt x="799" y="0"/>
                      <a:pt x="610" y="56"/>
                      <a:pt x="476" y="227"/>
                    </a:cubicBezTo>
                    <a:cubicBezTo>
                      <a:pt x="266" y="512"/>
                      <a:pt x="0" y="1463"/>
                      <a:pt x="171" y="1767"/>
                    </a:cubicBezTo>
                    <a:cubicBezTo>
                      <a:pt x="533" y="2433"/>
                      <a:pt x="1788" y="2604"/>
                      <a:pt x="2397" y="2756"/>
                    </a:cubicBezTo>
                    <a:cubicBezTo>
                      <a:pt x="3728" y="3080"/>
                      <a:pt x="5041" y="3460"/>
                      <a:pt x="6353" y="3841"/>
                    </a:cubicBezTo>
                    <a:cubicBezTo>
                      <a:pt x="6621" y="3924"/>
                      <a:pt x="6902" y="3998"/>
                      <a:pt x="7172" y="3998"/>
                    </a:cubicBezTo>
                    <a:cubicBezTo>
                      <a:pt x="7459" y="3998"/>
                      <a:pt x="7735" y="3914"/>
                      <a:pt x="7970" y="3669"/>
                    </a:cubicBezTo>
                    <a:cubicBezTo>
                      <a:pt x="8084" y="3555"/>
                      <a:pt x="8445" y="2947"/>
                      <a:pt x="8464" y="2775"/>
                    </a:cubicBezTo>
                    <a:cubicBezTo>
                      <a:pt x="8483" y="2490"/>
                      <a:pt x="8236" y="2395"/>
                      <a:pt x="7989" y="2300"/>
                    </a:cubicBezTo>
                    <a:cubicBezTo>
                      <a:pt x="7114" y="1919"/>
                      <a:pt x="6049" y="1729"/>
                      <a:pt x="5117" y="1520"/>
                    </a:cubicBezTo>
                    <a:cubicBezTo>
                      <a:pt x="3975" y="1254"/>
                      <a:pt x="2853" y="930"/>
                      <a:pt x="1769" y="474"/>
                    </a:cubicBezTo>
                    <a:cubicBezTo>
                      <a:pt x="1732" y="449"/>
                      <a:pt x="1682" y="439"/>
                      <a:pt x="1631" y="439"/>
                    </a:cubicBezTo>
                    <a:cubicBezTo>
                      <a:pt x="1445" y="439"/>
                      <a:pt x="1235" y="575"/>
                      <a:pt x="1503" y="664"/>
                    </a:cubicBezTo>
                    <a:cubicBezTo>
                      <a:pt x="2549" y="1083"/>
                      <a:pt x="3595" y="1425"/>
                      <a:pt x="4679" y="1691"/>
                    </a:cubicBezTo>
                    <a:cubicBezTo>
                      <a:pt x="5440" y="1843"/>
                      <a:pt x="6201" y="2072"/>
                      <a:pt x="6962" y="2281"/>
                    </a:cubicBezTo>
                    <a:cubicBezTo>
                      <a:pt x="7114" y="2319"/>
                      <a:pt x="7247" y="2357"/>
                      <a:pt x="7399" y="2395"/>
                    </a:cubicBezTo>
                    <a:cubicBezTo>
                      <a:pt x="7875" y="2566"/>
                      <a:pt x="7989" y="2756"/>
                      <a:pt x="7761" y="2985"/>
                    </a:cubicBezTo>
                    <a:cubicBezTo>
                      <a:pt x="7721" y="3430"/>
                      <a:pt x="7284" y="3560"/>
                      <a:pt x="6848" y="3560"/>
                    </a:cubicBezTo>
                    <a:cubicBezTo>
                      <a:pt x="6652" y="3560"/>
                      <a:pt x="6455" y="3534"/>
                      <a:pt x="6296" y="3498"/>
                    </a:cubicBezTo>
                    <a:cubicBezTo>
                      <a:pt x="5611" y="3346"/>
                      <a:pt x="4945" y="3042"/>
                      <a:pt x="4280" y="2870"/>
                    </a:cubicBezTo>
                    <a:cubicBezTo>
                      <a:pt x="3538" y="2680"/>
                      <a:pt x="2777" y="2547"/>
                      <a:pt x="2054" y="2357"/>
                    </a:cubicBezTo>
                    <a:cubicBezTo>
                      <a:pt x="1408" y="2186"/>
                      <a:pt x="590" y="2015"/>
                      <a:pt x="742" y="1254"/>
                    </a:cubicBezTo>
                    <a:cubicBezTo>
                      <a:pt x="793" y="899"/>
                      <a:pt x="858" y="351"/>
                      <a:pt x="1231" y="351"/>
                    </a:cubicBezTo>
                    <a:cubicBezTo>
                      <a:pt x="1278" y="351"/>
                      <a:pt x="1331" y="359"/>
                      <a:pt x="1389" y="379"/>
                    </a:cubicBezTo>
                    <a:cubicBezTo>
                      <a:pt x="1413" y="386"/>
                      <a:pt x="1440" y="389"/>
                      <a:pt x="1469" y="389"/>
                    </a:cubicBezTo>
                    <a:cubicBezTo>
                      <a:pt x="1672" y="389"/>
                      <a:pt x="1957" y="231"/>
                      <a:pt x="1674" y="131"/>
                    </a:cubicBezTo>
                    <a:cubicBezTo>
                      <a:pt x="1473" y="71"/>
                      <a:pt x="1229" y="0"/>
                      <a:pt x="10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66"/>
              <p:cNvSpPr/>
              <p:nvPr/>
            </p:nvSpPr>
            <p:spPr>
              <a:xfrm>
                <a:off x="3621450" y="4746600"/>
                <a:ext cx="22637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9055" h="4583" extrusionOk="0">
                    <a:moveTo>
                      <a:pt x="1328" y="0"/>
                    </a:moveTo>
                    <a:cubicBezTo>
                      <a:pt x="1224" y="0"/>
                      <a:pt x="1127" y="27"/>
                      <a:pt x="1084" y="91"/>
                    </a:cubicBezTo>
                    <a:cubicBezTo>
                      <a:pt x="533" y="870"/>
                      <a:pt x="0" y="2145"/>
                      <a:pt x="1046" y="2773"/>
                    </a:cubicBezTo>
                    <a:cubicBezTo>
                      <a:pt x="1427" y="3020"/>
                      <a:pt x="1997" y="3153"/>
                      <a:pt x="2454" y="3286"/>
                    </a:cubicBezTo>
                    <a:cubicBezTo>
                      <a:pt x="3177" y="3514"/>
                      <a:pt x="3880" y="3686"/>
                      <a:pt x="4641" y="3838"/>
                    </a:cubicBezTo>
                    <a:cubicBezTo>
                      <a:pt x="5421" y="4009"/>
                      <a:pt x="6201" y="4256"/>
                      <a:pt x="6981" y="4446"/>
                    </a:cubicBezTo>
                    <a:cubicBezTo>
                      <a:pt x="7220" y="4489"/>
                      <a:pt x="7449" y="4583"/>
                      <a:pt x="7683" y="4583"/>
                    </a:cubicBezTo>
                    <a:cubicBezTo>
                      <a:pt x="7765" y="4583"/>
                      <a:pt x="7848" y="4571"/>
                      <a:pt x="7932" y="4541"/>
                    </a:cubicBezTo>
                    <a:cubicBezTo>
                      <a:pt x="8636" y="4294"/>
                      <a:pt x="9054" y="2811"/>
                      <a:pt x="8826" y="2202"/>
                    </a:cubicBezTo>
                    <a:cubicBezTo>
                      <a:pt x="8794" y="2129"/>
                      <a:pt x="8675" y="2094"/>
                      <a:pt x="8557" y="2094"/>
                    </a:cubicBezTo>
                    <a:cubicBezTo>
                      <a:pt x="8397" y="2094"/>
                      <a:pt x="8239" y="2158"/>
                      <a:pt x="8293" y="2278"/>
                    </a:cubicBezTo>
                    <a:cubicBezTo>
                      <a:pt x="8445" y="2658"/>
                      <a:pt x="8255" y="3039"/>
                      <a:pt x="8160" y="3362"/>
                    </a:cubicBezTo>
                    <a:cubicBezTo>
                      <a:pt x="8103" y="3533"/>
                      <a:pt x="8065" y="3933"/>
                      <a:pt x="7932" y="4066"/>
                    </a:cubicBezTo>
                    <a:cubicBezTo>
                      <a:pt x="7843" y="4163"/>
                      <a:pt x="7705" y="4195"/>
                      <a:pt x="7558" y="4195"/>
                    </a:cubicBezTo>
                    <a:cubicBezTo>
                      <a:pt x="7389" y="4195"/>
                      <a:pt x="7208" y="4154"/>
                      <a:pt x="7076" y="4123"/>
                    </a:cubicBezTo>
                    <a:cubicBezTo>
                      <a:pt x="6277" y="4028"/>
                      <a:pt x="5497" y="3705"/>
                      <a:pt x="4679" y="3552"/>
                    </a:cubicBezTo>
                    <a:cubicBezTo>
                      <a:pt x="3747" y="3400"/>
                      <a:pt x="2777" y="3134"/>
                      <a:pt x="1921" y="2735"/>
                    </a:cubicBezTo>
                    <a:cubicBezTo>
                      <a:pt x="1427" y="2487"/>
                      <a:pt x="970" y="2259"/>
                      <a:pt x="1046" y="1612"/>
                    </a:cubicBezTo>
                    <a:cubicBezTo>
                      <a:pt x="1084" y="1118"/>
                      <a:pt x="1408" y="566"/>
                      <a:pt x="1693" y="186"/>
                    </a:cubicBezTo>
                    <a:cubicBezTo>
                      <a:pt x="1705" y="78"/>
                      <a:pt x="1506" y="0"/>
                      <a:pt x="1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66"/>
              <p:cNvSpPr/>
              <p:nvPr/>
            </p:nvSpPr>
            <p:spPr>
              <a:xfrm>
                <a:off x="3611950" y="4793875"/>
                <a:ext cx="230150" cy="107450"/>
              </a:xfrm>
              <a:custGeom>
                <a:avLst/>
                <a:gdLst/>
                <a:ahLst/>
                <a:cxnLst/>
                <a:rect l="l" t="t" r="r" b="b"/>
                <a:pathLst>
                  <a:path w="9206" h="4298" extrusionOk="0">
                    <a:moveTo>
                      <a:pt x="940" y="1"/>
                    </a:moveTo>
                    <a:cubicBezTo>
                      <a:pt x="140" y="1"/>
                      <a:pt x="1" y="1043"/>
                      <a:pt x="19" y="1699"/>
                    </a:cubicBezTo>
                    <a:cubicBezTo>
                      <a:pt x="57" y="2213"/>
                      <a:pt x="171" y="2746"/>
                      <a:pt x="666" y="2974"/>
                    </a:cubicBezTo>
                    <a:cubicBezTo>
                      <a:pt x="1445" y="3354"/>
                      <a:pt x="2530" y="3544"/>
                      <a:pt x="3386" y="3735"/>
                    </a:cubicBezTo>
                    <a:cubicBezTo>
                      <a:pt x="4555" y="4023"/>
                      <a:pt x="5751" y="4298"/>
                      <a:pt x="6975" y="4298"/>
                    </a:cubicBezTo>
                    <a:cubicBezTo>
                      <a:pt x="7204" y="4298"/>
                      <a:pt x="7434" y="4288"/>
                      <a:pt x="7665" y="4267"/>
                    </a:cubicBezTo>
                    <a:cubicBezTo>
                      <a:pt x="8274" y="4191"/>
                      <a:pt x="8559" y="3963"/>
                      <a:pt x="8768" y="3354"/>
                    </a:cubicBezTo>
                    <a:cubicBezTo>
                      <a:pt x="8902" y="2974"/>
                      <a:pt x="9206" y="2365"/>
                      <a:pt x="8902" y="2023"/>
                    </a:cubicBezTo>
                    <a:cubicBezTo>
                      <a:pt x="8855" y="1983"/>
                      <a:pt x="8764" y="1964"/>
                      <a:pt x="8670" y="1964"/>
                    </a:cubicBezTo>
                    <a:cubicBezTo>
                      <a:pt x="8495" y="1964"/>
                      <a:pt x="8314" y="2032"/>
                      <a:pt x="8426" y="2156"/>
                    </a:cubicBezTo>
                    <a:cubicBezTo>
                      <a:pt x="8578" y="2346"/>
                      <a:pt x="8369" y="2822"/>
                      <a:pt x="8293" y="3031"/>
                    </a:cubicBezTo>
                    <a:cubicBezTo>
                      <a:pt x="8067" y="3816"/>
                      <a:pt x="7598" y="3977"/>
                      <a:pt x="7012" y="3977"/>
                    </a:cubicBezTo>
                    <a:cubicBezTo>
                      <a:pt x="6760" y="3977"/>
                      <a:pt x="6486" y="3948"/>
                      <a:pt x="6201" y="3925"/>
                    </a:cubicBezTo>
                    <a:cubicBezTo>
                      <a:pt x="5516" y="3887"/>
                      <a:pt x="4926" y="3773"/>
                      <a:pt x="4241" y="3602"/>
                    </a:cubicBezTo>
                    <a:cubicBezTo>
                      <a:pt x="3614" y="3449"/>
                      <a:pt x="2967" y="3316"/>
                      <a:pt x="2358" y="3126"/>
                    </a:cubicBezTo>
                    <a:cubicBezTo>
                      <a:pt x="1902" y="2974"/>
                      <a:pt x="1388" y="2936"/>
                      <a:pt x="1008" y="2631"/>
                    </a:cubicBezTo>
                    <a:cubicBezTo>
                      <a:pt x="570" y="2289"/>
                      <a:pt x="551" y="1699"/>
                      <a:pt x="628" y="1205"/>
                    </a:cubicBezTo>
                    <a:cubicBezTo>
                      <a:pt x="647" y="1110"/>
                      <a:pt x="818" y="216"/>
                      <a:pt x="932" y="216"/>
                    </a:cubicBezTo>
                    <a:cubicBezTo>
                      <a:pt x="960" y="225"/>
                      <a:pt x="989" y="229"/>
                      <a:pt x="1018" y="229"/>
                    </a:cubicBezTo>
                    <a:cubicBezTo>
                      <a:pt x="1216" y="229"/>
                      <a:pt x="1379" y="23"/>
                      <a:pt x="1046" y="7"/>
                    </a:cubicBezTo>
                    <a:cubicBezTo>
                      <a:pt x="1009" y="3"/>
                      <a:pt x="974" y="1"/>
                      <a:pt x="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66"/>
              <p:cNvSpPr/>
              <p:nvPr/>
            </p:nvSpPr>
            <p:spPr>
              <a:xfrm>
                <a:off x="3741750" y="4395000"/>
                <a:ext cx="207350" cy="358200"/>
              </a:xfrm>
              <a:custGeom>
                <a:avLst/>
                <a:gdLst/>
                <a:ahLst/>
                <a:cxnLst/>
                <a:rect l="l" t="t" r="r" b="b"/>
                <a:pathLst>
                  <a:path w="8294" h="14328" extrusionOk="0">
                    <a:moveTo>
                      <a:pt x="2895" y="2019"/>
                    </a:moveTo>
                    <a:cubicBezTo>
                      <a:pt x="2891" y="2099"/>
                      <a:pt x="2883" y="2170"/>
                      <a:pt x="2873" y="2229"/>
                    </a:cubicBezTo>
                    <a:cubicBezTo>
                      <a:pt x="2816" y="2547"/>
                      <a:pt x="2791" y="2663"/>
                      <a:pt x="2786" y="2663"/>
                    </a:cubicBezTo>
                    <a:cubicBezTo>
                      <a:pt x="2775" y="2663"/>
                      <a:pt x="2836" y="2253"/>
                      <a:pt x="2895" y="2019"/>
                    </a:cubicBezTo>
                    <a:close/>
                    <a:moveTo>
                      <a:pt x="5992" y="2289"/>
                    </a:moveTo>
                    <a:cubicBezTo>
                      <a:pt x="5998" y="2649"/>
                      <a:pt x="5954" y="3025"/>
                      <a:pt x="5802" y="3294"/>
                    </a:cubicBezTo>
                    <a:cubicBezTo>
                      <a:pt x="5730" y="3396"/>
                      <a:pt x="5697" y="3488"/>
                      <a:pt x="5673" y="3488"/>
                    </a:cubicBezTo>
                    <a:cubicBezTo>
                      <a:pt x="5652" y="3488"/>
                      <a:pt x="5638" y="3421"/>
                      <a:pt x="5612" y="3237"/>
                    </a:cubicBezTo>
                    <a:cubicBezTo>
                      <a:pt x="5563" y="2979"/>
                      <a:pt x="5802" y="2543"/>
                      <a:pt x="5992" y="2289"/>
                    </a:cubicBezTo>
                    <a:close/>
                    <a:moveTo>
                      <a:pt x="1821" y="0"/>
                    </a:moveTo>
                    <a:cubicBezTo>
                      <a:pt x="1295" y="0"/>
                      <a:pt x="774" y="224"/>
                      <a:pt x="514" y="688"/>
                    </a:cubicBezTo>
                    <a:cubicBezTo>
                      <a:pt x="20" y="1620"/>
                      <a:pt x="115" y="2837"/>
                      <a:pt x="476" y="3788"/>
                    </a:cubicBezTo>
                    <a:cubicBezTo>
                      <a:pt x="628" y="4245"/>
                      <a:pt x="875" y="4663"/>
                      <a:pt x="1180" y="5025"/>
                    </a:cubicBezTo>
                    <a:cubicBezTo>
                      <a:pt x="1294" y="5158"/>
                      <a:pt x="1617" y="5329"/>
                      <a:pt x="1674" y="5500"/>
                    </a:cubicBezTo>
                    <a:cubicBezTo>
                      <a:pt x="1865" y="5881"/>
                      <a:pt x="1674" y="6090"/>
                      <a:pt x="1617" y="6394"/>
                    </a:cubicBezTo>
                    <a:cubicBezTo>
                      <a:pt x="1351" y="7802"/>
                      <a:pt x="1047" y="9209"/>
                      <a:pt x="761" y="10617"/>
                    </a:cubicBezTo>
                    <a:cubicBezTo>
                      <a:pt x="609" y="11302"/>
                      <a:pt x="438" y="11967"/>
                      <a:pt x="324" y="12652"/>
                    </a:cubicBezTo>
                    <a:cubicBezTo>
                      <a:pt x="229" y="13185"/>
                      <a:pt x="58" y="13679"/>
                      <a:pt x="1" y="14193"/>
                    </a:cubicBezTo>
                    <a:cubicBezTo>
                      <a:pt x="1" y="14250"/>
                      <a:pt x="39" y="14288"/>
                      <a:pt x="58" y="14288"/>
                    </a:cubicBezTo>
                    <a:cubicBezTo>
                      <a:pt x="96" y="14288"/>
                      <a:pt x="115" y="14326"/>
                      <a:pt x="134" y="14326"/>
                    </a:cubicBezTo>
                    <a:cubicBezTo>
                      <a:pt x="148" y="14327"/>
                      <a:pt x="163" y="14328"/>
                      <a:pt x="181" y="14328"/>
                    </a:cubicBezTo>
                    <a:cubicBezTo>
                      <a:pt x="397" y="14328"/>
                      <a:pt x="836" y="14220"/>
                      <a:pt x="591" y="14079"/>
                    </a:cubicBezTo>
                    <a:lnTo>
                      <a:pt x="591" y="14079"/>
                    </a:lnTo>
                    <a:cubicBezTo>
                      <a:pt x="591" y="14079"/>
                      <a:pt x="591" y="14079"/>
                      <a:pt x="591" y="14079"/>
                    </a:cubicBezTo>
                    <a:cubicBezTo>
                      <a:pt x="635" y="14079"/>
                      <a:pt x="971" y="12328"/>
                      <a:pt x="971" y="12310"/>
                    </a:cubicBezTo>
                    <a:cubicBezTo>
                      <a:pt x="1085" y="11587"/>
                      <a:pt x="1275" y="10902"/>
                      <a:pt x="1427" y="10217"/>
                    </a:cubicBezTo>
                    <a:cubicBezTo>
                      <a:pt x="1579" y="9399"/>
                      <a:pt x="1712" y="8563"/>
                      <a:pt x="1865" y="7745"/>
                    </a:cubicBezTo>
                    <a:cubicBezTo>
                      <a:pt x="1979" y="7117"/>
                      <a:pt x="2321" y="6432"/>
                      <a:pt x="2340" y="5843"/>
                    </a:cubicBezTo>
                    <a:cubicBezTo>
                      <a:pt x="2378" y="5329"/>
                      <a:pt x="2131" y="5310"/>
                      <a:pt x="1807" y="4949"/>
                    </a:cubicBezTo>
                    <a:cubicBezTo>
                      <a:pt x="1275" y="4416"/>
                      <a:pt x="952" y="3579"/>
                      <a:pt x="799" y="2837"/>
                    </a:cubicBezTo>
                    <a:cubicBezTo>
                      <a:pt x="704" y="2229"/>
                      <a:pt x="723" y="897"/>
                      <a:pt x="1294" y="460"/>
                    </a:cubicBezTo>
                    <a:cubicBezTo>
                      <a:pt x="1582" y="252"/>
                      <a:pt x="1822" y="165"/>
                      <a:pt x="2021" y="165"/>
                    </a:cubicBezTo>
                    <a:cubicBezTo>
                      <a:pt x="2456" y="165"/>
                      <a:pt x="2694" y="580"/>
                      <a:pt x="2809" y="1053"/>
                    </a:cubicBezTo>
                    <a:lnTo>
                      <a:pt x="2809" y="1053"/>
                    </a:lnTo>
                    <a:cubicBezTo>
                      <a:pt x="2805" y="1058"/>
                      <a:pt x="2801" y="1063"/>
                      <a:pt x="2797" y="1068"/>
                    </a:cubicBezTo>
                    <a:cubicBezTo>
                      <a:pt x="2492" y="1449"/>
                      <a:pt x="1674" y="3008"/>
                      <a:pt x="2587" y="3161"/>
                    </a:cubicBezTo>
                    <a:cubicBezTo>
                      <a:pt x="2644" y="3172"/>
                      <a:pt x="2696" y="3178"/>
                      <a:pt x="2746" y="3178"/>
                    </a:cubicBezTo>
                    <a:cubicBezTo>
                      <a:pt x="3503" y="3178"/>
                      <a:pt x="3509" y="1906"/>
                      <a:pt x="3341" y="1155"/>
                    </a:cubicBezTo>
                    <a:lnTo>
                      <a:pt x="3341" y="1155"/>
                    </a:lnTo>
                    <a:cubicBezTo>
                      <a:pt x="3396" y="1086"/>
                      <a:pt x="3455" y="1018"/>
                      <a:pt x="3519" y="954"/>
                    </a:cubicBezTo>
                    <a:cubicBezTo>
                      <a:pt x="3824" y="628"/>
                      <a:pt x="4211" y="476"/>
                      <a:pt x="4586" y="476"/>
                    </a:cubicBezTo>
                    <a:cubicBezTo>
                      <a:pt x="5217" y="476"/>
                      <a:pt x="5816" y="906"/>
                      <a:pt x="5935" y="1658"/>
                    </a:cubicBezTo>
                    <a:cubicBezTo>
                      <a:pt x="5941" y="1694"/>
                      <a:pt x="5946" y="1731"/>
                      <a:pt x="5952" y="1770"/>
                    </a:cubicBezTo>
                    <a:lnTo>
                      <a:pt x="5952" y="1770"/>
                    </a:lnTo>
                    <a:cubicBezTo>
                      <a:pt x="5662" y="1961"/>
                      <a:pt x="5415" y="2213"/>
                      <a:pt x="5269" y="2476"/>
                    </a:cubicBezTo>
                    <a:cubicBezTo>
                      <a:pt x="5079" y="2856"/>
                      <a:pt x="4756" y="3541"/>
                      <a:pt x="5136" y="3883"/>
                    </a:cubicBezTo>
                    <a:cubicBezTo>
                      <a:pt x="5251" y="3981"/>
                      <a:pt x="5403" y="4024"/>
                      <a:pt x="5555" y="4024"/>
                    </a:cubicBezTo>
                    <a:cubicBezTo>
                      <a:pt x="5731" y="4024"/>
                      <a:pt x="5908" y="3966"/>
                      <a:pt x="6030" y="3864"/>
                    </a:cubicBezTo>
                    <a:cubicBezTo>
                      <a:pt x="6488" y="3474"/>
                      <a:pt x="6638" y="2624"/>
                      <a:pt x="6522" y="1866"/>
                    </a:cubicBezTo>
                    <a:lnTo>
                      <a:pt x="6522" y="1866"/>
                    </a:lnTo>
                    <a:cubicBezTo>
                      <a:pt x="6624" y="1827"/>
                      <a:pt x="6732" y="1804"/>
                      <a:pt x="6839" y="1804"/>
                    </a:cubicBezTo>
                    <a:cubicBezTo>
                      <a:pt x="7021" y="1804"/>
                      <a:pt x="7203" y="1869"/>
                      <a:pt x="7362" y="2019"/>
                    </a:cubicBezTo>
                    <a:cubicBezTo>
                      <a:pt x="7628" y="2267"/>
                      <a:pt x="7476" y="2970"/>
                      <a:pt x="7438" y="3294"/>
                    </a:cubicBezTo>
                    <a:cubicBezTo>
                      <a:pt x="7247" y="4739"/>
                      <a:pt x="5992" y="5500"/>
                      <a:pt x="5440" y="6775"/>
                    </a:cubicBezTo>
                    <a:cubicBezTo>
                      <a:pt x="5396" y="6908"/>
                      <a:pt x="5559" y="6976"/>
                      <a:pt x="5713" y="6976"/>
                    </a:cubicBezTo>
                    <a:cubicBezTo>
                      <a:pt x="5824" y="6976"/>
                      <a:pt x="5930" y="6941"/>
                      <a:pt x="5954" y="6870"/>
                    </a:cubicBezTo>
                    <a:cubicBezTo>
                      <a:pt x="5956" y="6865"/>
                      <a:pt x="5958" y="6860"/>
                      <a:pt x="5960" y="6856"/>
                    </a:cubicBezTo>
                    <a:lnTo>
                      <a:pt x="5960" y="6856"/>
                    </a:lnTo>
                    <a:cubicBezTo>
                      <a:pt x="5971" y="6842"/>
                      <a:pt x="5992" y="6832"/>
                      <a:pt x="5992" y="6832"/>
                    </a:cubicBezTo>
                    <a:cubicBezTo>
                      <a:pt x="5997" y="6813"/>
                      <a:pt x="5998" y="6795"/>
                      <a:pt x="5994" y="6779"/>
                    </a:cubicBezTo>
                    <a:lnTo>
                      <a:pt x="5994" y="6779"/>
                    </a:lnTo>
                    <a:cubicBezTo>
                      <a:pt x="6368" y="5970"/>
                      <a:pt x="7074" y="5378"/>
                      <a:pt x="7533" y="4644"/>
                    </a:cubicBezTo>
                    <a:cubicBezTo>
                      <a:pt x="7951" y="3979"/>
                      <a:pt x="8294" y="2742"/>
                      <a:pt x="7894" y="2000"/>
                    </a:cubicBezTo>
                    <a:cubicBezTo>
                      <a:pt x="7673" y="1593"/>
                      <a:pt x="7330" y="1431"/>
                      <a:pt x="6959" y="1431"/>
                    </a:cubicBezTo>
                    <a:cubicBezTo>
                      <a:pt x="6792" y="1431"/>
                      <a:pt x="6619" y="1464"/>
                      <a:pt x="6449" y="1523"/>
                    </a:cubicBezTo>
                    <a:lnTo>
                      <a:pt x="6449" y="1523"/>
                    </a:lnTo>
                    <a:cubicBezTo>
                      <a:pt x="6341" y="1129"/>
                      <a:pt x="6154" y="789"/>
                      <a:pt x="5897" y="593"/>
                    </a:cubicBezTo>
                    <a:cubicBezTo>
                      <a:pt x="5517" y="322"/>
                      <a:pt x="5078" y="198"/>
                      <a:pt x="4641" y="198"/>
                    </a:cubicBezTo>
                    <a:cubicBezTo>
                      <a:pt x="4117" y="198"/>
                      <a:pt x="3595" y="376"/>
                      <a:pt x="3179" y="696"/>
                    </a:cubicBezTo>
                    <a:lnTo>
                      <a:pt x="3179" y="696"/>
                    </a:lnTo>
                    <a:cubicBezTo>
                      <a:pt x="2909" y="238"/>
                      <a:pt x="2363" y="0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66"/>
              <p:cNvSpPr/>
              <p:nvPr/>
            </p:nvSpPr>
            <p:spPr>
              <a:xfrm>
                <a:off x="3623825" y="4865825"/>
                <a:ext cx="1854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4302" extrusionOk="0">
                    <a:moveTo>
                      <a:pt x="529" y="0"/>
                    </a:moveTo>
                    <a:cubicBezTo>
                      <a:pt x="400" y="0"/>
                      <a:pt x="266" y="44"/>
                      <a:pt x="248" y="134"/>
                    </a:cubicBezTo>
                    <a:cubicBezTo>
                      <a:pt x="0" y="1237"/>
                      <a:pt x="114" y="2169"/>
                      <a:pt x="1027" y="2930"/>
                    </a:cubicBezTo>
                    <a:cubicBezTo>
                      <a:pt x="1807" y="3577"/>
                      <a:pt x="2949" y="4128"/>
                      <a:pt x="3938" y="4261"/>
                    </a:cubicBezTo>
                    <a:cubicBezTo>
                      <a:pt x="4095" y="4288"/>
                      <a:pt x="4253" y="4301"/>
                      <a:pt x="4410" y="4301"/>
                    </a:cubicBezTo>
                    <a:cubicBezTo>
                      <a:pt x="5144" y="4301"/>
                      <a:pt x="5855" y="4011"/>
                      <a:pt x="6372" y="3463"/>
                    </a:cubicBezTo>
                    <a:cubicBezTo>
                      <a:pt x="6772" y="3006"/>
                      <a:pt x="6943" y="2416"/>
                      <a:pt x="7152" y="1865"/>
                    </a:cubicBezTo>
                    <a:cubicBezTo>
                      <a:pt x="7266" y="1560"/>
                      <a:pt x="7418" y="1370"/>
                      <a:pt x="7152" y="1104"/>
                    </a:cubicBezTo>
                    <a:cubicBezTo>
                      <a:pt x="7112" y="1057"/>
                      <a:pt x="7018" y="1036"/>
                      <a:pt x="6921" y="1036"/>
                    </a:cubicBezTo>
                    <a:cubicBezTo>
                      <a:pt x="6742" y="1036"/>
                      <a:pt x="6553" y="1107"/>
                      <a:pt x="6677" y="1218"/>
                    </a:cubicBezTo>
                    <a:cubicBezTo>
                      <a:pt x="6924" y="1446"/>
                      <a:pt x="6182" y="2949"/>
                      <a:pt x="6030" y="3139"/>
                    </a:cubicBezTo>
                    <a:cubicBezTo>
                      <a:pt x="5596" y="3738"/>
                      <a:pt x="5011" y="3961"/>
                      <a:pt x="4394" y="3961"/>
                    </a:cubicBezTo>
                    <a:cubicBezTo>
                      <a:pt x="3874" y="3961"/>
                      <a:pt x="3330" y="3803"/>
                      <a:pt x="2834" y="3577"/>
                    </a:cubicBezTo>
                    <a:cubicBezTo>
                      <a:pt x="2169" y="3272"/>
                      <a:pt x="1427" y="2873"/>
                      <a:pt x="989" y="2264"/>
                    </a:cubicBezTo>
                    <a:cubicBezTo>
                      <a:pt x="552" y="1598"/>
                      <a:pt x="609" y="895"/>
                      <a:pt x="780" y="153"/>
                    </a:cubicBezTo>
                    <a:cubicBezTo>
                      <a:pt x="810" y="53"/>
                      <a:pt x="672" y="0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66"/>
              <p:cNvSpPr/>
              <p:nvPr/>
            </p:nvSpPr>
            <p:spPr>
              <a:xfrm>
                <a:off x="3637600" y="4880500"/>
                <a:ext cx="50700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577" extrusionOk="0">
                    <a:moveTo>
                      <a:pt x="1562" y="0"/>
                    </a:moveTo>
                    <a:cubicBezTo>
                      <a:pt x="1510" y="0"/>
                      <a:pt x="1462" y="7"/>
                      <a:pt x="1428" y="22"/>
                    </a:cubicBezTo>
                    <a:cubicBezTo>
                      <a:pt x="1066" y="213"/>
                      <a:pt x="781" y="460"/>
                      <a:pt x="495" y="726"/>
                    </a:cubicBezTo>
                    <a:cubicBezTo>
                      <a:pt x="305" y="916"/>
                      <a:pt x="20" y="1126"/>
                      <a:pt x="1" y="1411"/>
                    </a:cubicBezTo>
                    <a:cubicBezTo>
                      <a:pt x="1" y="1506"/>
                      <a:pt x="134" y="1544"/>
                      <a:pt x="191" y="1563"/>
                    </a:cubicBezTo>
                    <a:cubicBezTo>
                      <a:pt x="237" y="1571"/>
                      <a:pt x="284" y="1576"/>
                      <a:pt x="330" y="1576"/>
                    </a:cubicBezTo>
                    <a:cubicBezTo>
                      <a:pt x="494" y="1576"/>
                      <a:pt x="650" y="1517"/>
                      <a:pt x="724" y="1354"/>
                    </a:cubicBezTo>
                    <a:cubicBezTo>
                      <a:pt x="762" y="1277"/>
                      <a:pt x="699" y="1219"/>
                      <a:pt x="605" y="1188"/>
                    </a:cubicBezTo>
                    <a:lnTo>
                      <a:pt x="605" y="1188"/>
                    </a:lnTo>
                    <a:cubicBezTo>
                      <a:pt x="702" y="1048"/>
                      <a:pt x="857" y="922"/>
                      <a:pt x="971" y="821"/>
                    </a:cubicBezTo>
                    <a:cubicBezTo>
                      <a:pt x="1199" y="593"/>
                      <a:pt x="1466" y="365"/>
                      <a:pt x="1770" y="213"/>
                    </a:cubicBezTo>
                    <a:cubicBezTo>
                      <a:pt x="2028" y="106"/>
                      <a:pt x="1765" y="0"/>
                      <a:pt x="1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66"/>
              <p:cNvSpPr/>
              <p:nvPr/>
            </p:nvSpPr>
            <p:spPr>
              <a:xfrm>
                <a:off x="3649975" y="4884850"/>
                <a:ext cx="5422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891" extrusionOk="0">
                    <a:moveTo>
                      <a:pt x="1960" y="1"/>
                    </a:moveTo>
                    <a:cubicBezTo>
                      <a:pt x="1846" y="1"/>
                      <a:pt x="1693" y="1"/>
                      <a:pt x="1598" y="77"/>
                    </a:cubicBezTo>
                    <a:cubicBezTo>
                      <a:pt x="1199" y="343"/>
                      <a:pt x="913" y="818"/>
                      <a:pt x="571" y="1142"/>
                    </a:cubicBezTo>
                    <a:cubicBezTo>
                      <a:pt x="457" y="1275"/>
                      <a:pt x="0" y="1617"/>
                      <a:pt x="210" y="1808"/>
                    </a:cubicBezTo>
                    <a:cubicBezTo>
                      <a:pt x="279" y="1857"/>
                      <a:pt x="394" y="1891"/>
                      <a:pt x="500" y="1891"/>
                    </a:cubicBezTo>
                    <a:cubicBezTo>
                      <a:pt x="597" y="1891"/>
                      <a:pt x="687" y="1862"/>
                      <a:pt x="723" y="1789"/>
                    </a:cubicBezTo>
                    <a:cubicBezTo>
                      <a:pt x="742" y="1769"/>
                      <a:pt x="742" y="1731"/>
                      <a:pt x="761" y="1712"/>
                    </a:cubicBezTo>
                    <a:cubicBezTo>
                      <a:pt x="785" y="1675"/>
                      <a:pt x="771" y="1643"/>
                      <a:pt x="737" y="1616"/>
                    </a:cubicBezTo>
                    <a:lnTo>
                      <a:pt x="737" y="1616"/>
                    </a:lnTo>
                    <a:cubicBezTo>
                      <a:pt x="973" y="1353"/>
                      <a:pt x="1938" y="274"/>
                      <a:pt x="2055" y="191"/>
                    </a:cubicBezTo>
                    <a:cubicBezTo>
                      <a:pt x="2169" y="134"/>
                      <a:pt x="2017" y="20"/>
                      <a:pt x="1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66"/>
              <p:cNvSpPr/>
              <p:nvPr/>
            </p:nvSpPr>
            <p:spPr>
              <a:xfrm>
                <a:off x="3665350" y="4889000"/>
                <a:ext cx="6952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274" extrusionOk="0">
                    <a:moveTo>
                      <a:pt x="2241" y="1"/>
                    </a:moveTo>
                    <a:cubicBezTo>
                      <a:pt x="2220" y="1"/>
                      <a:pt x="2200" y="2"/>
                      <a:pt x="2182" y="6"/>
                    </a:cubicBezTo>
                    <a:cubicBezTo>
                      <a:pt x="1687" y="158"/>
                      <a:pt x="1383" y="538"/>
                      <a:pt x="1059" y="919"/>
                    </a:cubicBezTo>
                    <a:cubicBezTo>
                      <a:pt x="831" y="1166"/>
                      <a:pt x="603" y="1432"/>
                      <a:pt x="356" y="1680"/>
                    </a:cubicBezTo>
                    <a:cubicBezTo>
                      <a:pt x="222" y="1813"/>
                      <a:pt x="70" y="1927"/>
                      <a:pt x="32" y="2117"/>
                    </a:cubicBezTo>
                    <a:cubicBezTo>
                      <a:pt x="0" y="2214"/>
                      <a:pt x="162" y="2274"/>
                      <a:pt x="319" y="2274"/>
                    </a:cubicBezTo>
                    <a:cubicBezTo>
                      <a:pt x="440" y="2274"/>
                      <a:pt x="559" y="2238"/>
                      <a:pt x="584" y="2155"/>
                    </a:cubicBezTo>
                    <a:cubicBezTo>
                      <a:pt x="622" y="1965"/>
                      <a:pt x="831" y="1832"/>
                      <a:pt x="983" y="1699"/>
                    </a:cubicBezTo>
                    <a:cubicBezTo>
                      <a:pt x="1154" y="1527"/>
                      <a:pt x="1288" y="1337"/>
                      <a:pt x="1459" y="1166"/>
                    </a:cubicBezTo>
                    <a:cubicBezTo>
                      <a:pt x="1744" y="862"/>
                      <a:pt x="2048" y="386"/>
                      <a:pt x="2486" y="272"/>
                    </a:cubicBezTo>
                    <a:cubicBezTo>
                      <a:pt x="2781" y="168"/>
                      <a:pt x="2459" y="1"/>
                      <a:pt x="2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66"/>
              <p:cNvSpPr/>
              <p:nvPr/>
            </p:nvSpPr>
            <p:spPr>
              <a:xfrm>
                <a:off x="3705400" y="4901525"/>
                <a:ext cx="685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475" extrusionOk="0">
                    <a:moveTo>
                      <a:pt x="2399" y="1"/>
                    </a:moveTo>
                    <a:cubicBezTo>
                      <a:pt x="2291" y="1"/>
                      <a:pt x="2183" y="24"/>
                      <a:pt x="2139" y="75"/>
                    </a:cubicBezTo>
                    <a:cubicBezTo>
                      <a:pt x="1592" y="810"/>
                      <a:pt x="907" y="1422"/>
                      <a:pt x="277" y="2049"/>
                    </a:cubicBezTo>
                    <a:lnTo>
                      <a:pt x="277" y="2049"/>
                    </a:lnTo>
                    <a:cubicBezTo>
                      <a:pt x="185" y="2056"/>
                      <a:pt x="105" y="2088"/>
                      <a:pt x="85" y="2149"/>
                    </a:cubicBezTo>
                    <a:cubicBezTo>
                      <a:pt x="66" y="2187"/>
                      <a:pt x="66" y="2244"/>
                      <a:pt x="47" y="2282"/>
                    </a:cubicBezTo>
                    <a:cubicBezTo>
                      <a:pt x="1" y="2420"/>
                      <a:pt x="158" y="2475"/>
                      <a:pt x="310" y="2475"/>
                    </a:cubicBezTo>
                    <a:cubicBezTo>
                      <a:pt x="408" y="2475"/>
                      <a:pt x="504" y="2452"/>
                      <a:pt x="542" y="2415"/>
                    </a:cubicBezTo>
                    <a:cubicBezTo>
                      <a:pt x="1245" y="1673"/>
                      <a:pt x="2063" y="988"/>
                      <a:pt x="2672" y="151"/>
                    </a:cubicBezTo>
                    <a:cubicBezTo>
                      <a:pt x="2742" y="58"/>
                      <a:pt x="2569" y="1"/>
                      <a:pt x="23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66"/>
              <p:cNvSpPr/>
              <p:nvPr/>
            </p:nvSpPr>
            <p:spPr>
              <a:xfrm>
                <a:off x="3735500" y="4898750"/>
                <a:ext cx="62750" cy="7472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989" extrusionOk="0">
                    <a:moveTo>
                      <a:pt x="2142" y="1"/>
                    </a:moveTo>
                    <a:cubicBezTo>
                      <a:pt x="2038" y="1"/>
                      <a:pt x="1941" y="28"/>
                      <a:pt x="1905" y="91"/>
                    </a:cubicBezTo>
                    <a:cubicBezTo>
                      <a:pt x="1354" y="1042"/>
                      <a:pt x="574" y="1860"/>
                      <a:pt x="60" y="2811"/>
                    </a:cubicBezTo>
                    <a:cubicBezTo>
                      <a:pt x="1" y="2918"/>
                      <a:pt x="187" y="2988"/>
                      <a:pt x="354" y="2988"/>
                    </a:cubicBezTo>
                    <a:cubicBezTo>
                      <a:pt x="453" y="2988"/>
                      <a:pt x="545" y="2963"/>
                      <a:pt x="574" y="2906"/>
                    </a:cubicBezTo>
                    <a:cubicBezTo>
                      <a:pt x="1106" y="1955"/>
                      <a:pt x="1886" y="1118"/>
                      <a:pt x="2438" y="186"/>
                    </a:cubicBezTo>
                    <a:cubicBezTo>
                      <a:pt x="2510" y="79"/>
                      <a:pt x="2318" y="1"/>
                      <a:pt x="2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34" name="Google Shape;2834;p66"/>
            <p:cNvSpPr/>
            <p:nvPr/>
          </p:nvSpPr>
          <p:spPr>
            <a:xfrm>
              <a:off x="7134839" y="1751325"/>
              <a:ext cx="225812" cy="226526"/>
            </a:xfrm>
            <a:custGeom>
              <a:avLst/>
              <a:gdLst/>
              <a:ahLst/>
              <a:cxnLst/>
              <a:rect l="l" t="t" r="r" b="b"/>
              <a:pathLst>
                <a:path w="6962" h="6984" extrusionOk="0">
                  <a:moveTo>
                    <a:pt x="3931" y="397"/>
                  </a:moveTo>
                  <a:cubicBezTo>
                    <a:pt x="4305" y="397"/>
                    <a:pt x="4422" y="1102"/>
                    <a:pt x="4527" y="1402"/>
                  </a:cubicBezTo>
                  <a:cubicBezTo>
                    <a:pt x="4698" y="1942"/>
                    <a:pt x="4860" y="2488"/>
                    <a:pt x="5014" y="3035"/>
                  </a:cubicBezTo>
                  <a:lnTo>
                    <a:pt x="5014" y="3035"/>
                  </a:lnTo>
                  <a:cubicBezTo>
                    <a:pt x="4249" y="2853"/>
                    <a:pt x="3492" y="2644"/>
                    <a:pt x="2743" y="2406"/>
                  </a:cubicBezTo>
                  <a:lnTo>
                    <a:pt x="2743" y="2406"/>
                  </a:lnTo>
                  <a:cubicBezTo>
                    <a:pt x="2819" y="2222"/>
                    <a:pt x="2894" y="2040"/>
                    <a:pt x="2967" y="1859"/>
                  </a:cubicBezTo>
                  <a:cubicBezTo>
                    <a:pt x="3120" y="1516"/>
                    <a:pt x="3291" y="813"/>
                    <a:pt x="3576" y="565"/>
                  </a:cubicBezTo>
                  <a:cubicBezTo>
                    <a:pt x="3715" y="446"/>
                    <a:pt x="3832" y="397"/>
                    <a:pt x="3931" y="397"/>
                  </a:cubicBezTo>
                  <a:close/>
                  <a:moveTo>
                    <a:pt x="5720" y="3550"/>
                  </a:moveTo>
                  <a:cubicBezTo>
                    <a:pt x="5812" y="3569"/>
                    <a:pt x="5904" y="3587"/>
                    <a:pt x="5997" y="3605"/>
                  </a:cubicBezTo>
                  <a:lnTo>
                    <a:pt x="5997" y="3605"/>
                  </a:lnTo>
                  <a:cubicBezTo>
                    <a:pt x="5918" y="3635"/>
                    <a:pt x="5839" y="3666"/>
                    <a:pt x="5760" y="3696"/>
                  </a:cubicBezTo>
                  <a:lnTo>
                    <a:pt x="5760" y="3696"/>
                  </a:lnTo>
                  <a:cubicBezTo>
                    <a:pt x="5747" y="3647"/>
                    <a:pt x="5733" y="3599"/>
                    <a:pt x="5720" y="3550"/>
                  </a:cubicBezTo>
                  <a:close/>
                  <a:moveTo>
                    <a:pt x="3114" y="2910"/>
                  </a:moveTo>
                  <a:cubicBezTo>
                    <a:pt x="3776" y="3102"/>
                    <a:pt x="4446" y="3273"/>
                    <a:pt x="5122" y="3423"/>
                  </a:cubicBezTo>
                  <a:lnTo>
                    <a:pt x="5122" y="3423"/>
                  </a:lnTo>
                  <a:cubicBezTo>
                    <a:pt x="5165" y="3578"/>
                    <a:pt x="5207" y="3733"/>
                    <a:pt x="5249" y="3888"/>
                  </a:cubicBezTo>
                  <a:lnTo>
                    <a:pt x="5249" y="3888"/>
                  </a:lnTo>
                  <a:cubicBezTo>
                    <a:pt x="4972" y="3990"/>
                    <a:pt x="4695" y="4088"/>
                    <a:pt x="4416" y="4185"/>
                  </a:cubicBezTo>
                  <a:lnTo>
                    <a:pt x="4416" y="4185"/>
                  </a:lnTo>
                  <a:cubicBezTo>
                    <a:pt x="4111" y="3862"/>
                    <a:pt x="3799" y="3549"/>
                    <a:pt x="3481" y="3247"/>
                  </a:cubicBezTo>
                  <a:cubicBezTo>
                    <a:pt x="3360" y="3134"/>
                    <a:pt x="3238" y="3021"/>
                    <a:pt x="3114" y="2910"/>
                  </a:cubicBezTo>
                  <a:close/>
                  <a:moveTo>
                    <a:pt x="5330" y="4194"/>
                  </a:moveTo>
                  <a:lnTo>
                    <a:pt x="5330" y="4194"/>
                  </a:lnTo>
                  <a:cubicBezTo>
                    <a:pt x="5457" y="4680"/>
                    <a:pt x="5580" y="5166"/>
                    <a:pt x="5697" y="5651"/>
                  </a:cubicBezTo>
                  <a:lnTo>
                    <a:pt x="5697" y="5651"/>
                  </a:lnTo>
                  <a:cubicBezTo>
                    <a:pt x="5360" y="5234"/>
                    <a:pt x="5010" y="4828"/>
                    <a:pt x="4649" y="4435"/>
                  </a:cubicBezTo>
                  <a:lnTo>
                    <a:pt x="4649" y="4435"/>
                  </a:lnTo>
                  <a:cubicBezTo>
                    <a:pt x="4877" y="4357"/>
                    <a:pt x="5104" y="4277"/>
                    <a:pt x="5330" y="4194"/>
                  </a:cubicBezTo>
                  <a:close/>
                  <a:moveTo>
                    <a:pt x="4034" y="1"/>
                  </a:moveTo>
                  <a:cubicBezTo>
                    <a:pt x="3560" y="1"/>
                    <a:pt x="3212" y="397"/>
                    <a:pt x="3005" y="794"/>
                  </a:cubicBezTo>
                  <a:cubicBezTo>
                    <a:pt x="2746" y="1258"/>
                    <a:pt x="2522" y="1754"/>
                    <a:pt x="2311" y="2263"/>
                  </a:cubicBezTo>
                  <a:lnTo>
                    <a:pt x="2311" y="2263"/>
                  </a:lnTo>
                  <a:cubicBezTo>
                    <a:pt x="1795" y="1910"/>
                    <a:pt x="1226" y="1660"/>
                    <a:pt x="552" y="1650"/>
                  </a:cubicBezTo>
                  <a:cubicBezTo>
                    <a:pt x="476" y="1650"/>
                    <a:pt x="0" y="1821"/>
                    <a:pt x="247" y="1935"/>
                  </a:cubicBezTo>
                  <a:cubicBezTo>
                    <a:pt x="819" y="2158"/>
                    <a:pt x="1395" y="2366"/>
                    <a:pt x="1976" y="2557"/>
                  </a:cubicBezTo>
                  <a:lnTo>
                    <a:pt x="1976" y="2557"/>
                  </a:lnTo>
                  <a:cubicBezTo>
                    <a:pt x="2032" y="2597"/>
                    <a:pt x="2088" y="2637"/>
                    <a:pt x="2142" y="2679"/>
                  </a:cubicBezTo>
                  <a:lnTo>
                    <a:pt x="2142" y="2679"/>
                  </a:lnTo>
                  <a:cubicBezTo>
                    <a:pt x="1906" y="3269"/>
                    <a:pt x="1679" y="3868"/>
                    <a:pt x="1427" y="4446"/>
                  </a:cubicBezTo>
                  <a:cubicBezTo>
                    <a:pt x="1393" y="4486"/>
                    <a:pt x="1438" y="4505"/>
                    <a:pt x="1513" y="4505"/>
                  </a:cubicBezTo>
                  <a:cubicBezTo>
                    <a:pt x="1649" y="4505"/>
                    <a:pt x="1884" y="4442"/>
                    <a:pt x="1921" y="4332"/>
                  </a:cubicBezTo>
                  <a:cubicBezTo>
                    <a:pt x="2117" y="3878"/>
                    <a:pt x="2313" y="3424"/>
                    <a:pt x="2503" y="2976"/>
                  </a:cubicBezTo>
                  <a:lnTo>
                    <a:pt x="2503" y="2976"/>
                  </a:lnTo>
                  <a:cubicBezTo>
                    <a:pt x="2934" y="3354"/>
                    <a:pt x="3324" y="3779"/>
                    <a:pt x="3671" y="4141"/>
                  </a:cubicBezTo>
                  <a:cubicBezTo>
                    <a:pt x="3743" y="4215"/>
                    <a:pt x="3815" y="4289"/>
                    <a:pt x="3886" y="4363"/>
                  </a:cubicBezTo>
                  <a:lnTo>
                    <a:pt x="3886" y="4363"/>
                  </a:lnTo>
                  <a:cubicBezTo>
                    <a:pt x="3022" y="4648"/>
                    <a:pt x="2147" y="4905"/>
                    <a:pt x="1262" y="5130"/>
                  </a:cubicBezTo>
                  <a:lnTo>
                    <a:pt x="1262" y="5130"/>
                  </a:lnTo>
                  <a:cubicBezTo>
                    <a:pt x="1291" y="5111"/>
                    <a:pt x="1321" y="5092"/>
                    <a:pt x="1351" y="5073"/>
                  </a:cubicBezTo>
                  <a:cubicBezTo>
                    <a:pt x="1594" y="5021"/>
                    <a:pt x="1758" y="4762"/>
                    <a:pt x="1508" y="4762"/>
                  </a:cubicBezTo>
                  <a:cubicBezTo>
                    <a:pt x="1484" y="4762"/>
                    <a:pt x="1457" y="4764"/>
                    <a:pt x="1427" y="4769"/>
                  </a:cubicBezTo>
                  <a:cubicBezTo>
                    <a:pt x="932" y="4864"/>
                    <a:pt x="571" y="5035"/>
                    <a:pt x="285" y="5473"/>
                  </a:cubicBezTo>
                  <a:cubicBezTo>
                    <a:pt x="201" y="5585"/>
                    <a:pt x="356" y="5615"/>
                    <a:pt x="473" y="5615"/>
                  </a:cubicBezTo>
                  <a:cubicBezTo>
                    <a:pt x="514" y="5615"/>
                    <a:pt x="551" y="5611"/>
                    <a:pt x="571" y="5606"/>
                  </a:cubicBezTo>
                  <a:cubicBezTo>
                    <a:pt x="1768" y="5334"/>
                    <a:pt x="2952" y="5000"/>
                    <a:pt x="4121" y="4614"/>
                  </a:cubicBezTo>
                  <a:lnTo>
                    <a:pt x="4121" y="4614"/>
                  </a:lnTo>
                  <a:cubicBezTo>
                    <a:pt x="4802" y="5350"/>
                    <a:pt x="5432" y="6124"/>
                    <a:pt x="6011" y="6937"/>
                  </a:cubicBezTo>
                  <a:cubicBezTo>
                    <a:pt x="6037" y="6969"/>
                    <a:pt x="6092" y="6983"/>
                    <a:pt x="6157" y="6983"/>
                  </a:cubicBezTo>
                  <a:cubicBezTo>
                    <a:pt x="6324" y="6983"/>
                    <a:pt x="6557" y="6890"/>
                    <a:pt x="6543" y="6766"/>
                  </a:cubicBezTo>
                  <a:cubicBezTo>
                    <a:pt x="6324" y="5839"/>
                    <a:pt x="6089" y="4921"/>
                    <a:pt x="5843" y="4004"/>
                  </a:cubicBezTo>
                  <a:lnTo>
                    <a:pt x="5843" y="4004"/>
                  </a:lnTo>
                  <a:cubicBezTo>
                    <a:pt x="6135" y="3894"/>
                    <a:pt x="6425" y="3782"/>
                    <a:pt x="6715" y="3666"/>
                  </a:cubicBezTo>
                  <a:cubicBezTo>
                    <a:pt x="6829" y="3609"/>
                    <a:pt x="6962" y="3438"/>
                    <a:pt x="6753" y="3400"/>
                  </a:cubicBezTo>
                  <a:cubicBezTo>
                    <a:pt x="6372" y="3330"/>
                    <a:pt x="5993" y="3255"/>
                    <a:pt x="5617" y="3173"/>
                  </a:cubicBezTo>
                  <a:lnTo>
                    <a:pt x="5617" y="3173"/>
                  </a:lnTo>
                  <a:cubicBezTo>
                    <a:pt x="5552" y="2938"/>
                    <a:pt x="5487" y="2703"/>
                    <a:pt x="5421" y="2467"/>
                  </a:cubicBezTo>
                  <a:cubicBezTo>
                    <a:pt x="5231" y="1802"/>
                    <a:pt x="5060" y="185"/>
                    <a:pt x="4185" y="14"/>
                  </a:cubicBezTo>
                  <a:cubicBezTo>
                    <a:pt x="4133" y="5"/>
                    <a:pt x="4083" y="1"/>
                    <a:pt x="40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5" name="Google Shape;2835;p66"/>
            <p:cNvGrpSpPr/>
            <p:nvPr/>
          </p:nvGrpSpPr>
          <p:grpSpPr>
            <a:xfrm>
              <a:off x="7360650" y="842527"/>
              <a:ext cx="399900" cy="295798"/>
              <a:chOff x="7360650" y="842527"/>
              <a:chExt cx="399900" cy="295798"/>
            </a:xfrm>
          </p:grpSpPr>
          <p:sp>
            <p:nvSpPr>
              <p:cNvPr id="2836" name="Google Shape;2836;p66"/>
              <p:cNvSpPr/>
              <p:nvPr/>
            </p:nvSpPr>
            <p:spPr>
              <a:xfrm>
                <a:off x="7360650" y="971350"/>
                <a:ext cx="174675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6679" extrusionOk="0">
                    <a:moveTo>
                      <a:pt x="3730" y="487"/>
                    </a:moveTo>
                    <a:cubicBezTo>
                      <a:pt x="3977" y="487"/>
                      <a:pt x="4037" y="695"/>
                      <a:pt x="4261" y="1010"/>
                    </a:cubicBezTo>
                    <a:cubicBezTo>
                      <a:pt x="4509" y="1371"/>
                      <a:pt x="4699" y="1752"/>
                      <a:pt x="4870" y="2132"/>
                    </a:cubicBezTo>
                    <a:cubicBezTo>
                      <a:pt x="5452" y="3437"/>
                      <a:pt x="5772" y="4823"/>
                      <a:pt x="6331" y="6124"/>
                    </a:cubicBezTo>
                    <a:lnTo>
                      <a:pt x="6331" y="6124"/>
                    </a:lnTo>
                    <a:cubicBezTo>
                      <a:pt x="5795" y="5817"/>
                      <a:pt x="5259" y="5530"/>
                      <a:pt x="4756" y="5157"/>
                    </a:cubicBezTo>
                    <a:cubicBezTo>
                      <a:pt x="4185" y="4757"/>
                      <a:pt x="3615" y="4320"/>
                      <a:pt x="3006" y="3920"/>
                    </a:cubicBezTo>
                    <a:cubicBezTo>
                      <a:pt x="2435" y="3540"/>
                      <a:pt x="1789" y="3178"/>
                      <a:pt x="1199" y="2855"/>
                    </a:cubicBezTo>
                    <a:cubicBezTo>
                      <a:pt x="933" y="2703"/>
                      <a:pt x="533" y="2684"/>
                      <a:pt x="685" y="2246"/>
                    </a:cubicBezTo>
                    <a:cubicBezTo>
                      <a:pt x="723" y="2113"/>
                      <a:pt x="1256" y="1847"/>
                      <a:pt x="1370" y="1752"/>
                    </a:cubicBezTo>
                    <a:cubicBezTo>
                      <a:pt x="2017" y="1295"/>
                      <a:pt x="2740" y="801"/>
                      <a:pt x="3481" y="535"/>
                    </a:cubicBezTo>
                    <a:cubicBezTo>
                      <a:pt x="3582" y="502"/>
                      <a:pt x="3663" y="487"/>
                      <a:pt x="3730" y="487"/>
                    </a:cubicBezTo>
                    <a:close/>
                    <a:moveTo>
                      <a:pt x="4028" y="1"/>
                    </a:moveTo>
                    <a:cubicBezTo>
                      <a:pt x="3973" y="1"/>
                      <a:pt x="3912" y="7"/>
                      <a:pt x="3843" y="21"/>
                    </a:cubicBezTo>
                    <a:cubicBezTo>
                      <a:pt x="3443" y="78"/>
                      <a:pt x="3006" y="439"/>
                      <a:pt x="2683" y="611"/>
                    </a:cubicBezTo>
                    <a:cubicBezTo>
                      <a:pt x="2245" y="820"/>
                      <a:pt x="1827" y="1029"/>
                      <a:pt x="1427" y="1295"/>
                    </a:cubicBezTo>
                    <a:cubicBezTo>
                      <a:pt x="1066" y="1543"/>
                      <a:pt x="96" y="1942"/>
                      <a:pt x="39" y="2418"/>
                    </a:cubicBezTo>
                    <a:cubicBezTo>
                      <a:pt x="1" y="2836"/>
                      <a:pt x="914" y="3121"/>
                      <a:pt x="1180" y="3274"/>
                    </a:cubicBezTo>
                    <a:cubicBezTo>
                      <a:pt x="2207" y="3863"/>
                      <a:pt x="3177" y="4510"/>
                      <a:pt x="4128" y="5195"/>
                    </a:cubicBezTo>
                    <a:cubicBezTo>
                      <a:pt x="4822" y="5710"/>
                      <a:pt x="5566" y="6093"/>
                      <a:pt x="6281" y="6530"/>
                    </a:cubicBezTo>
                    <a:lnTo>
                      <a:pt x="6281" y="6530"/>
                    </a:lnTo>
                    <a:cubicBezTo>
                      <a:pt x="6290" y="6585"/>
                      <a:pt x="6315" y="6601"/>
                      <a:pt x="6392" y="6678"/>
                    </a:cubicBezTo>
                    <a:cubicBezTo>
                      <a:pt x="6415" y="6665"/>
                      <a:pt x="6440" y="6650"/>
                      <a:pt x="6466" y="6636"/>
                    </a:cubicBezTo>
                    <a:lnTo>
                      <a:pt x="6466" y="6636"/>
                    </a:lnTo>
                    <a:cubicBezTo>
                      <a:pt x="6483" y="6640"/>
                      <a:pt x="6502" y="6641"/>
                      <a:pt x="6523" y="6641"/>
                    </a:cubicBezTo>
                    <a:cubicBezTo>
                      <a:pt x="6679" y="6641"/>
                      <a:pt x="6932" y="6543"/>
                      <a:pt x="6908" y="6433"/>
                    </a:cubicBezTo>
                    <a:lnTo>
                      <a:pt x="6908" y="6433"/>
                    </a:lnTo>
                    <a:cubicBezTo>
                      <a:pt x="6956" y="6395"/>
                      <a:pt x="6986" y="6349"/>
                      <a:pt x="6981" y="6298"/>
                    </a:cubicBezTo>
                    <a:lnTo>
                      <a:pt x="6981" y="6241"/>
                    </a:lnTo>
                    <a:cubicBezTo>
                      <a:pt x="6978" y="6214"/>
                      <a:pt x="6959" y="6195"/>
                      <a:pt x="6931" y="6183"/>
                    </a:cubicBezTo>
                    <a:lnTo>
                      <a:pt x="6931" y="6183"/>
                    </a:lnTo>
                    <a:cubicBezTo>
                      <a:pt x="6541" y="5286"/>
                      <a:pt x="6283" y="4355"/>
                      <a:pt x="5954" y="3407"/>
                    </a:cubicBezTo>
                    <a:cubicBezTo>
                      <a:pt x="5612" y="2418"/>
                      <a:pt x="5155" y="1486"/>
                      <a:pt x="4623" y="554"/>
                    </a:cubicBezTo>
                    <a:cubicBezTo>
                      <a:pt x="4444" y="228"/>
                      <a:pt x="4348" y="1"/>
                      <a:pt x="40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66"/>
              <p:cNvSpPr/>
              <p:nvPr/>
            </p:nvSpPr>
            <p:spPr>
              <a:xfrm rot="-2545094">
                <a:off x="7551874" y="891153"/>
                <a:ext cx="192139" cy="123593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4944" extrusionOk="0">
                    <a:moveTo>
                      <a:pt x="5422" y="481"/>
                    </a:moveTo>
                    <a:cubicBezTo>
                      <a:pt x="5625" y="481"/>
                      <a:pt x="5619" y="635"/>
                      <a:pt x="5783" y="931"/>
                    </a:cubicBezTo>
                    <a:cubicBezTo>
                      <a:pt x="5954" y="1216"/>
                      <a:pt x="6145" y="1482"/>
                      <a:pt x="6335" y="1768"/>
                    </a:cubicBezTo>
                    <a:cubicBezTo>
                      <a:pt x="6487" y="1977"/>
                      <a:pt x="6981" y="2547"/>
                      <a:pt x="6905" y="2814"/>
                    </a:cubicBezTo>
                    <a:cubicBezTo>
                      <a:pt x="6943" y="2833"/>
                      <a:pt x="6962" y="2852"/>
                      <a:pt x="7020" y="2871"/>
                    </a:cubicBezTo>
                    <a:cubicBezTo>
                      <a:pt x="6829" y="2909"/>
                      <a:pt x="6601" y="2928"/>
                      <a:pt x="6430" y="2966"/>
                    </a:cubicBezTo>
                    <a:cubicBezTo>
                      <a:pt x="5802" y="3080"/>
                      <a:pt x="5213" y="3308"/>
                      <a:pt x="4604" y="3498"/>
                    </a:cubicBezTo>
                    <a:cubicBezTo>
                      <a:pt x="3302" y="3878"/>
                      <a:pt x="1931" y="4499"/>
                      <a:pt x="573" y="4624"/>
                    </a:cubicBezTo>
                    <a:lnTo>
                      <a:pt x="573" y="4624"/>
                    </a:lnTo>
                    <a:cubicBezTo>
                      <a:pt x="622" y="4579"/>
                      <a:pt x="638" y="4530"/>
                      <a:pt x="591" y="4488"/>
                    </a:cubicBezTo>
                    <a:lnTo>
                      <a:pt x="591" y="4488"/>
                    </a:lnTo>
                    <a:cubicBezTo>
                      <a:pt x="591" y="4488"/>
                      <a:pt x="592" y="4489"/>
                      <a:pt x="594" y="4489"/>
                    </a:cubicBezTo>
                    <a:cubicBezTo>
                      <a:pt x="713" y="4489"/>
                      <a:pt x="3409" y="2183"/>
                      <a:pt x="3672" y="1977"/>
                    </a:cubicBezTo>
                    <a:cubicBezTo>
                      <a:pt x="3995" y="1691"/>
                      <a:pt x="4300" y="1406"/>
                      <a:pt x="4642" y="1102"/>
                    </a:cubicBezTo>
                    <a:cubicBezTo>
                      <a:pt x="4813" y="950"/>
                      <a:pt x="5117" y="550"/>
                      <a:pt x="5308" y="493"/>
                    </a:cubicBezTo>
                    <a:cubicBezTo>
                      <a:pt x="5352" y="485"/>
                      <a:pt x="5390" y="481"/>
                      <a:pt x="5422" y="481"/>
                    </a:cubicBezTo>
                    <a:close/>
                    <a:moveTo>
                      <a:pt x="5601" y="0"/>
                    </a:moveTo>
                    <a:cubicBezTo>
                      <a:pt x="5248" y="0"/>
                      <a:pt x="4920" y="401"/>
                      <a:pt x="4699" y="588"/>
                    </a:cubicBezTo>
                    <a:cubicBezTo>
                      <a:pt x="3234" y="1996"/>
                      <a:pt x="1542" y="3118"/>
                      <a:pt x="96" y="4545"/>
                    </a:cubicBezTo>
                    <a:cubicBezTo>
                      <a:pt x="77" y="4564"/>
                      <a:pt x="1" y="4640"/>
                      <a:pt x="77" y="4678"/>
                    </a:cubicBezTo>
                    <a:lnTo>
                      <a:pt x="115" y="4735"/>
                    </a:lnTo>
                    <a:cubicBezTo>
                      <a:pt x="121" y="4739"/>
                      <a:pt x="127" y="4743"/>
                      <a:pt x="135" y="4746"/>
                    </a:cubicBezTo>
                    <a:lnTo>
                      <a:pt x="135" y="4746"/>
                    </a:lnTo>
                    <a:cubicBezTo>
                      <a:pt x="41" y="4833"/>
                      <a:pt x="15" y="4944"/>
                      <a:pt x="210" y="4944"/>
                    </a:cubicBezTo>
                    <a:lnTo>
                      <a:pt x="457" y="4944"/>
                    </a:lnTo>
                    <a:cubicBezTo>
                      <a:pt x="487" y="4944"/>
                      <a:pt x="521" y="4937"/>
                      <a:pt x="556" y="4924"/>
                    </a:cubicBezTo>
                    <a:lnTo>
                      <a:pt x="556" y="4924"/>
                    </a:lnTo>
                    <a:cubicBezTo>
                      <a:pt x="2275" y="4765"/>
                      <a:pt x="4005" y="3968"/>
                      <a:pt x="5650" y="3498"/>
                    </a:cubicBezTo>
                    <a:cubicBezTo>
                      <a:pt x="6126" y="3346"/>
                      <a:pt x="6734" y="3327"/>
                      <a:pt x="7172" y="3156"/>
                    </a:cubicBezTo>
                    <a:cubicBezTo>
                      <a:pt x="7267" y="3118"/>
                      <a:pt x="7362" y="3118"/>
                      <a:pt x="7419" y="3023"/>
                    </a:cubicBezTo>
                    <a:cubicBezTo>
                      <a:pt x="7685" y="2642"/>
                      <a:pt x="7039" y="1882"/>
                      <a:pt x="6829" y="1558"/>
                    </a:cubicBezTo>
                    <a:cubicBezTo>
                      <a:pt x="6563" y="1178"/>
                      <a:pt x="6183" y="170"/>
                      <a:pt x="5726" y="18"/>
                    </a:cubicBezTo>
                    <a:cubicBezTo>
                      <a:pt x="5684" y="6"/>
                      <a:pt x="5643" y="0"/>
                      <a:pt x="5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6567797-4F17-4B46-BC11-13407A832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2" t="34286" r="9481" b="28699"/>
          <a:stretch/>
        </p:blipFill>
        <p:spPr>
          <a:xfrm>
            <a:off x="562462" y="1423252"/>
            <a:ext cx="8059328" cy="1903918"/>
          </a:xfrm>
          <a:prstGeom prst="rect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64AB67F6-FACA-47DF-86A8-A22640787AC8}"/>
              </a:ext>
            </a:extLst>
          </p:cNvPr>
          <p:cNvSpPr/>
          <p:nvPr/>
        </p:nvSpPr>
        <p:spPr>
          <a:xfrm>
            <a:off x="1025441" y="1485153"/>
            <a:ext cx="2828102" cy="35346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38675" y="-169104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Use: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1276" y="246637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409636" y="700561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عنوان فرعي 1">
            <a:extLst>
              <a:ext uri="{FF2B5EF4-FFF2-40B4-BE49-F238E27FC236}">
                <a16:creationId xmlns:a16="http://schemas.microsoft.com/office/drawing/2014/main" id="{60410EBA-E917-4CDB-9403-7BE390199B0B}"/>
              </a:ext>
            </a:extLst>
          </p:cNvPr>
          <p:cNvSpPr txBox="1">
            <a:spLocks/>
          </p:cNvSpPr>
          <p:nvPr/>
        </p:nvSpPr>
        <p:spPr>
          <a:xfrm>
            <a:off x="1284514" y="3058016"/>
            <a:ext cx="6408057" cy="1452128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</a:t>
            </a:r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</a:rPr>
              <a:t>Example:</a:t>
            </a:r>
          </a:p>
          <a:p>
            <a:endParaRPr lang="en-US" sz="500" b="1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u="sng" dirty="0">
                <a:solidFill>
                  <a:schemeClr val="tx1"/>
                </a:solidFill>
              </a:rPr>
              <a:t>work</a:t>
            </a:r>
            <a:r>
              <a:rPr lang="en-US" sz="1800" dirty="0">
                <a:solidFill>
                  <a:schemeClr val="tx1"/>
                </a:solidFill>
              </a:rPr>
              <a:t> very hard </a:t>
            </a:r>
          </a:p>
          <a:p>
            <a:r>
              <a:rPr lang="en-US" sz="1800" dirty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u="sng" dirty="0">
                <a:solidFill>
                  <a:schemeClr val="tx1"/>
                </a:solidFill>
              </a:rPr>
              <a:t>watch</a:t>
            </a:r>
            <a:r>
              <a:rPr lang="en-US" sz="1800" dirty="0">
                <a:solidFill>
                  <a:schemeClr val="tx1"/>
                </a:solidFill>
              </a:rPr>
              <a:t> Disney cartoon when I was a child</a:t>
            </a:r>
          </a:p>
          <a:p>
            <a:r>
              <a:rPr lang="en-US" sz="1800" dirty="0">
                <a:solidFill>
                  <a:schemeClr val="tx1"/>
                </a:solidFill>
              </a:rPr>
              <a:t>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dirty="0">
                <a:solidFill>
                  <a:schemeClr val="tx1"/>
                </a:solidFill>
              </a:rPr>
              <a:t>walk</a:t>
            </a:r>
            <a:r>
              <a:rPr lang="en-US" sz="1800" dirty="0">
                <a:solidFill>
                  <a:schemeClr val="tx1"/>
                </a:solidFill>
              </a:rPr>
              <a:t> to school  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9" name="Google Shape;1424;p47">
            <a:extLst>
              <a:ext uri="{FF2B5EF4-FFF2-40B4-BE49-F238E27FC236}">
                <a16:creationId xmlns:a16="http://schemas.microsoft.com/office/drawing/2014/main" id="{A5A804EF-61BE-4FF6-B8AB-A5F3C69E68E7}"/>
              </a:ext>
            </a:extLst>
          </p:cNvPr>
          <p:cNvSpPr txBox="1">
            <a:spLocks/>
          </p:cNvSpPr>
          <p:nvPr/>
        </p:nvSpPr>
        <p:spPr>
          <a:xfrm>
            <a:off x="325834" y="2334447"/>
            <a:ext cx="1301001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Subject  </a:t>
            </a:r>
          </a:p>
        </p:txBody>
      </p:sp>
      <p:sp>
        <p:nvSpPr>
          <p:cNvPr id="21" name="Plus Sign 14">
            <a:extLst>
              <a:ext uri="{FF2B5EF4-FFF2-40B4-BE49-F238E27FC236}">
                <a16:creationId xmlns:a16="http://schemas.microsoft.com/office/drawing/2014/main" id="{EC36A4FE-8E36-47A7-B0AE-B9077BBDBF32}"/>
              </a:ext>
            </a:extLst>
          </p:cNvPr>
          <p:cNvSpPr/>
          <p:nvPr/>
        </p:nvSpPr>
        <p:spPr>
          <a:xfrm>
            <a:off x="1716857" y="2359650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Google Shape;1424;p47">
            <a:extLst>
              <a:ext uri="{FF2B5EF4-FFF2-40B4-BE49-F238E27FC236}">
                <a16:creationId xmlns:a16="http://schemas.microsoft.com/office/drawing/2014/main" id="{D3E44731-47DF-4A61-A21F-02580884D00D}"/>
              </a:ext>
            </a:extLst>
          </p:cNvPr>
          <p:cNvSpPr txBox="1">
            <a:spLocks/>
          </p:cNvSpPr>
          <p:nvPr/>
        </p:nvSpPr>
        <p:spPr>
          <a:xfrm>
            <a:off x="2466215" y="2334447"/>
            <a:ext cx="2316345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Used to / would</a:t>
            </a:r>
          </a:p>
        </p:txBody>
      </p:sp>
      <p:sp>
        <p:nvSpPr>
          <p:cNvPr id="23" name="Plus Sign 14">
            <a:extLst>
              <a:ext uri="{FF2B5EF4-FFF2-40B4-BE49-F238E27FC236}">
                <a16:creationId xmlns:a16="http://schemas.microsoft.com/office/drawing/2014/main" id="{AFADB5A0-3152-4220-96F9-5A8D3C5A0296}"/>
              </a:ext>
            </a:extLst>
          </p:cNvPr>
          <p:cNvSpPr/>
          <p:nvPr/>
        </p:nvSpPr>
        <p:spPr>
          <a:xfrm>
            <a:off x="4872582" y="237989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Google Shape;1424;p47">
            <a:extLst>
              <a:ext uri="{FF2B5EF4-FFF2-40B4-BE49-F238E27FC236}">
                <a16:creationId xmlns:a16="http://schemas.microsoft.com/office/drawing/2014/main" id="{0FBF6B97-48B9-4496-B037-B6943FDFC700}"/>
              </a:ext>
            </a:extLst>
          </p:cNvPr>
          <p:cNvSpPr txBox="1">
            <a:spLocks/>
          </p:cNvSpPr>
          <p:nvPr/>
        </p:nvSpPr>
        <p:spPr>
          <a:xfrm>
            <a:off x="5531918" y="2290474"/>
            <a:ext cx="2316345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verb ( infinitive)</a:t>
            </a:r>
          </a:p>
        </p:txBody>
      </p:sp>
      <p:sp>
        <p:nvSpPr>
          <p:cNvPr id="26" name="Google Shape;967;p46">
            <a:extLst>
              <a:ext uri="{FF2B5EF4-FFF2-40B4-BE49-F238E27FC236}">
                <a16:creationId xmlns:a16="http://schemas.microsoft.com/office/drawing/2014/main" id="{271AD8C6-F53A-40BB-BFA4-636C5CD9640A}"/>
              </a:ext>
            </a:extLst>
          </p:cNvPr>
          <p:cNvSpPr txBox="1">
            <a:spLocks/>
          </p:cNvSpPr>
          <p:nvPr/>
        </p:nvSpPr>
        <p:spPr>
          <a:xfrm>
            <a:off x="342597" y="1323458"/>
            <a:ext cx="23905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/>
              <a:t>Form:</a:t>
            </a:r>
          </a:p>
        </p:txBody>
      </p:sp>
      <p:grpSp>
        <p:nvGrpSpPr>
          <p:cNvPr id="27" name="Google Shape;873;p42">
            <a:extLst>
              <a:ext uri="{FF2B5EF4-FFF2-40B4-BE49-F238E27FC236}">
                <a16:creationId xmlns:a16="http://schemas.microsoft.com/office/drawing/2014/main" id="{A96F057E-C0DA-4F92-B65D-538C755BF902}"/>
              </a:ext>
            </a:extLst>
          </p:cNvPr>
          <p:cNvGrpSpPr/>
          <p:nvPr/>
        </p:nvGrpSpPr>
        <p:grpSpPr>
          <a:xfrm rot="-5400000">
            <a:off x="-124051" y="1849151"/>
            <a:ext cx="747746" cy="319633"/>
            <a:chOff x="1848388" y="1192013"/>
            <a:chExt cx="533418" cy="227983"/>
          </a:xfrm>
        </p:grpSpPr>
        <p:sp>
          <p:nvSpPr>
            <p:cNvPr id="28" name="Google Shape;874;p42">
              <a:extLst>
                <a:ext uri="{FF2B5EF4-FFF2-40B4-BE49-F238E27FC236}">
                  <a16:creationId xmlns:a16="http://schemas.microsoft.com/office/drawing/2014/main" id="{AC1E7E30-EE1C-45F4-ADE4-2408E227554A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5;p42">
              <a:extLst>
                <a:ext uri="{FF2B5EF4-FFF2-40B4-BE49-F238E27FC236}">
                  <a16:creationId xmlns:a16="http://schemas.microsoft.com/office/drawing/2014/main" id="{8E9F8D58-BDF5-4BA1-903D-3F9B640AC637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6;p42">
              <a:extLst>
                <a:ext uri="{FF2B5EF4-FFF2-40B4-BE49-F238E27FC236}">
                  <a16:creationId xmlns:a16="http://schemas.microsoft.com/office/drawing/2014/main" id="{71134167-8ED0-4512-93E2-25D770BAF634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663A62C-2853-4205-AD5C-53A8354BCA4C}"/>
              </a:ext>
            </a:extLst>
          </p:cNvPr>
          <p:cNvSpPr txBox="1"/>
          <p:nvPr/>
        </p:nvSpPr>
        <p:spPr>
          <a:xfrm>
            <a:off x="240937" y="983492"/>
            <a:ext cx="8797298" cy="600164"/>
          </a:xfrm>
          <a:prstGeom prst="rect">
            <a:avLst/>
          </a:prstGeom>
          <a:solidFill>
            <a:srgbClr val="FCBD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We can use </a:t>
            </a:r>
            <a:r>
              <a:rPr lang="en-US" sz="1800" b="1" dirty="0">
                <a:solidFill>
                  <a:schemeClr val="tx1"/>
                </a:solidFill>
              </a:rPr>
              <a:t>(used to - would) </a:t>
            </a:r>
            <a:r>
              <a:rPr lang="en-US" sz="1800" dirty="0">
                <a:solidFill>
                  <a:schemeClr val="tx1"/>
                </a:solidFill>
              </a:rPr>
              <a:t>to talk about past </a:t>
            </a:r>
            <a:r>
              <a:rPr lang="en-US" sz="1800" b="1" u="sng" dirty="0">
                <a:solidFill>
                  <a:schemeClr val="tx1"/>
                </a:solidFill>
              </a:rPr>
              <a:t>habits</a:t>
            </a:r>
            <a:r>
              <a:rPr lang="en-US" sz="1800" dirty="0">
                <a:solidFill>
                  <a:schemeClr val="tx1"/>
                </a:solidFill>
              </a:rPr>
              <a:t> that are not true anymore.</a:t>
            </a:r>
          </a:p>
          <a:p>
            <a:endParaRPr lang="en-US" sz="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19" grpId="0" animBg="1"/>
      <p:bldP spid="21" grpId="0" animBg="1"/>
      <p:bldP spid="22" grpId="0" animBg="1"/>
      <p:bldP spid="23" grpId="0" animBg="1"/>
      <p:bldP spid="24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38675" y="-169104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Use: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1276" y="246637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409636" y="700561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عنوان فرعي 1">
            <a:extLst>
              <a:ext uri="{FF2B5EF4-FFF2-40B4-BE49-F238E27FC236}">
                <a16:creationId xmlns:a16="http://schemas.microsoft.com/office/drawing/2014/main" id="{60410EBA-E917-4CDB-9403-7BE390199B0B}"/>
              </a:ext>
            </a:extLst>
          </p:cNvPr>
          <p:cNvSpPr txBox="1">
            <a:spLocks/>
          </p:cNvSpPr>
          <p:nvPr/>
        </p:nvSpPr>
        <p:spPr>
          <a:xfrm>
            <a:off x="1284514" y="3058016"/>
            <a:ext cx="6408057" cy="1452128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</a:t>
            </a:r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</a:rPr>
              <a:t>Example:</a:t>
            </a:r>
          </a:p>
          <a:p>
            <a:endParaRPr lang="en-US" sz="500" b="1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u="sng" dirty="0">
                <a:solidFill>
                  <a:schemeClr val="tx1"/>
                </a:solidFill>
              </a:rPr>
              <a:t>be</a:t>
            </a:r>
            <a:r>
              <a:rPr lang="en-US" sz="1800" dirty="0">
                <a:solidFill>
                  <a:schemeClr val="tx1"/>
                </a:solidFill>
              </a:rPr>
              <a:t> afraid of dark,  but not anymore.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u="sng" dirty="0">
                <a:solidFill>
                  <a:schemeClr val="tx1"/>
                </a:solidFill>
              </a:rPr>
              <a:t>be</a:t>
            </a:r>
            <a:r>
              <a:rPr lang="en-US" sz="1800" dirty="0">
                <a:solidFill>
                  <a:schemeClr val="tx1"/>
                </a:solidFill>
              </a:rPr>
              <a:t> overweight when I was a child</a:t>
            </a:r>
          </a:p>
          <a:p>
            <a:r>
              <a:rPr lang="en-US" sz="1800" dirty="0">
                <a:solidFill>
                  <a:schemeClr val="tx1"/>
                </a:solidFill>
              </a:rPr>
              <a:t>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dirty="0">
                <a:solidFill>
                  <a:schemeClr val="tx1"/>
                </a:solidFill>
              </a:rPr>
              <a:t>be</a:t>
            </a:r>
            <a:r>
              <a:rPr lang="en-US" sz="1800" dirty="0">
                <a:solidFill>
                  <a:schemeClr val="tx1"/>
                </a:solidFill>
              </a:rPr>
              <a:t> afraid of elevator , but not anymore.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9" name="Google Shape;1424;p47">
            <a:extLst>
              <a:ext uri="{FF2B5EF4-FFF2-40B4-BE49-F238E27FC236}">
                <a16:creationId xmlns:a16="http://schemas.microsoft.com/office/drawing/2014/main" id="{A5A804EF-61BE-4FF6-B8AB-A5F3C69E68E7}"/>
              </a:ext>
            </a:extLst>
          </p:cNvPr>
          <p:cNvSpPr txBox="1">
            <a:spLocks/>
          </p:cNvSpPr>
          <p:nvPr/>
        </p:nvSpPr>
        <p:spPr>
          <a:xfrm>
            <a:off x="1667402" y="2292763"/>
            <a:ext cx="1301001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Subject  </a:t>
            </a:r>
          </a:p>
        </p:txBody>
      </p:sp>
      <p:sp>
        <p:nvSpPr>
          <p:cNvPr id="21" name="Plus Sign 14">
            <a:extLst>
              <a:ext uri="{FF2B5EF4-FFF2-40B4-BE49-F238E27FC236}">
                <a16:creationId xmlns:a16="http://schemas.microsoft.com/office/drawing/2014/main" id="{EC36A4FE-8E36-47A7-B0AE-B9077BBDBF32}"/>
              </a:ext>
            </a:extLst>
          </p:cNvPr>
          <p:cNvSpPr/>
          <p:nvPr/>
        </p:nvSpPr>
        <p:spPr>
          <a:xfrm>
            <a:off x="2977947" y="232547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Google Shape;1424;p47">
            <a:extLst>
              <a:ext uri="{FF2B5EF4-FFF2-40B4-BE49-F238E27FC236}">
                <a16:creationId xmlns:a16="http://schemas.microsoft.com/office/drawing/2014/main" id="{D3E44731-47DF-4A61-A21F-02580884D00D}"/>
              </a:ext>
            </a:extLst>
          </p:cNvPr>
          <p:cNvSpPr txBox="1">
            <a:spLocks/>
          </p:cNvSpPr>
          <p:nvPr/>
        </p:nvSpPr>
        <p:spPr>
          <a:xfrm>
            <a:off x="3656370" y="2263403"/>
            <a:ext cx="1657009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Used to</a:t>
            </a:r>
          </a:p>
        </p:txBody>
      </p:sp>
      <p:sp>
        <p:nvSpPr>
          <p:cNvPr id="23" name="Plus Sign 14">
            <a:extLst>
              <a:ext uri="{FF2B5EF4-FFF2-40B4-BE49-F238E27FC236}">
                <a16:creationId xmlns:a16="http://schemas.microsoft.com/office/drawing/2014/main" id="{AFADB5A0-3152-4220-96F9-5A8D3C5A0296}"/>
              </a:ext>
            </a:extLst>
          </p:cNvPr>
          <p:cNvSpPr/>
          <p:nvPr/>
        </p:nvSpPr>
        <p:spPr>
          <a:xfrm>
            <a:off x="5313379" y="232547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Google Shape;1424;p47">
            <a:extLst>
              <a:ext uri="{FF2B5EF4-FFF2-40B4-BE49-F238E27FC236}">
                <a16:creationId xmlns:a16="http://schemas.microsoft.com/office/drawing/2014/main" id="{0FBF6B97-48B9-4496-B037-B6943FDFC700}"/>
              </a:ext>
            </a:extLst>
          </p:cNvPr>
          <p:cNvSpPr txBox="1">
            <a:spLocks/>
          </p:cNvSpPr>
          <p:nvPr/>
        </p:nvSpPr>
        <p:spPr>
          <a:xfrm>
            <a:off x="6010890" y="2263403"/>
            <a:ext cx="1301001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be</a:t>
            </a:r>
          </a:p>
        </p:txBody>
      </p:sp>
      <p:sp>
        <p:nvSpPr>
          <p:cNvPr id="26" name="Google Shape;967;p46">
            <a:extLst>
              <a:ext uri="{FF2B5EF4-FFF2-40B4-BE49-F238E27FC236}">
                <a16:creationId xmlns:a16="http://schemas.microsoft.com/office/drawing/2014/main" id="{271AD8C6-F53A-40BB-BFA4-636C5CD9640A}"/>
              </a:ext>
            </a:extLst>
          </p:cNvPr>
          <p:cNvSpPr txBox="1">
            <a:spLocks/>
          </p:cNvSpPr>
          <p:nvPr/>
        </p:nvSpPr>
        <p:spPr>
          <a:xfrm>
            <a:off x="342597" y="1323458"/>
            <a:ext cx="23905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/>
              <a:t>Form:</a:t>
            </a:r>
          </a:p>
        </p:txBody>
      </p:sp>
      <p:grpSp>
        <p:nvGrpSpPr>
          <p:cNvPr id="27" name="Google Shape;873;p42">
            <a:extLst>
              <a:ext uri="{FF2B5EF4-FFF2-40B4-BE49-F238E27FC236}">
                <a16:creationId xmlns:a16="http://schemas.microsoft.com/office/drawing/2014/main" id="{A96F057E-C0DA-4F92-B65D-538C755BF902}"/>
              </a:ext>
            </a:extLst>
          </p:cNvPr>
          <p:cNvGrpSpPr/>
          <p:nvPr/>
        </p:nvGrpSpPr>
        <p:grpSpPr>
          <a:xfrm rot="-5400000">
            <a:off x="-124051" y="1849151"/>
            <a:ext cx="747746" cy="319633"/>
            <a:chOff x="1848388" y="1192013"/>
            <a:chExt cx="533418" cy="227983"/>
          </a:xfrm>
        </p:grpSpPr>
        <p:sp>
          <p:nvSpPr>
            <p:cNvPr id="28" name="Google Shape;874;p42">
              <a:extLst>
                <a:ext uri="{FF2B5EF4-FFF2-40B4-BE49-F238E27FC236}">
                  <a16:creationId xmlns:a16="http://schemas.microsoft.com/office/drawing/2014/main" id="{AC1E7E30-EE1C-45F4-ADE4-2408E227554A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5;p42">
              <a:extLst>
                <a:ext uri="{FF2B5EF4-FFF2-40B4-BE49-F238E27FC236}">
                  <a16:creationId xmlns:a16="http://schemas.microsoft.com/office/drawing/2014/main" id="{8E9F8D58-BDF5-4BA1-903D-3F9B640AC637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6;p42">
              <a:extLst>
                <a:ext uri="{FF2B5EF4-FFF2-40B4-BE49-F238E27FC236}">
                  <a16:creationId xmlns:a16="http://schemas.microsoft.com/office/drawing/2014/main" id="{71134167-8ED0-4512-93E2-25D770BAF634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663A62C-2853-4205-AD5C-53A8354BCA4C}"/>
              </a:ext>
            </a:extLst>
          </p:cNvPr>
          <p:cNvSpPr txBox="1"/>
          <p:nvPr/>
        </p:nvSpPr>
        <p:spPr>
          <a:xfrm>
            <a:off x="240937" y="983492"/>
            <a:ext cx="8797298" cy="600164"/>
          </a:xfrm>
          <a:prstGeom prst="rect">
            <a:avLst/>
          </a:prstGeom>
          <a:solidFill>
            <a:srgbClr val="FCBD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We can use </a:t>
            </a:r>
            <a:r>
              <a:rPr lang="en-US" sz="1800" b="1" dirty="0">
                <a:solidFill>
                  <a:schemeClr val="tx1"/>
                </a:solidFill>
              </a:rPr>
              <a:t>(used to be) </a:t>
            </a:r>
            <a:r>
              <a:rPr lang="en-US" sz="1800" dirty="0">
                <a:solidFill>
                  <a:schemeClr val="tx1"/>
                </a:solidFill>
              </a:rPr>
              <a:t>to talk about past </a:t>
            </a:r>
            <a:r>
              <a:rPr lang="en-US" sz="1800" b="1" u="sng" dirty="0">
                <a:solidFill>
                  <a:schemeClr val="tx1"/>
                </a:solidFill>
              </a:rPr>
              <a:t>states</a:t>
            </a:r>
            <a:r>
              <a:rPr lang="en-US" sz="1800" dirty="0">
                <a:solidFill>
                  <a:schemeClr val="tx1"/>
                </a:solidFill>
              </a:rPr>
              <a:t> that are not true anymore.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14249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19" grpId="0" animBg="1"/>
      <p:bldP spid="21" grpId="0" animBg="1"/>
      <p:bldP spid="22" grpId="0" animBg="1"/>
      <p:bldP spid="23" grpId="0" animBg="1"/>
      <p:bldP spid="24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9" name="Google Shape;2139;p51"/>
          <p:cNvGrpSpPr/>
          <p:nvPr/>
        </p:nvGrpSpPr>
        <p:grpSpPr>
          <a:xfrm rot="-1454887">
            <a:off x="2946505" y="329834"/>
            <a:ext cx="177656" cy="147341"/>
            <a:chOff x="3190642" y="4443648"/>
            <a:chExt cx="177651" cy="147337"/>
          </a:xfrm>
        </p:grpSpPr>
        <p:sp>
          <p:nvSpPr>
            <p:cNvPr id="2140" name="Google Shape;2140;p51"/>
            <p:cNvSpPr/>
            <p:nvPr/>
          </p:nvSpPr>
          <p:spPr>
            <a:xfrm rot="-1347408">
              <a:off x="3203566" y="4451096"/>
              <a:ext cx="54577" cy="78503"/>
            </a:xfrm>
            <a:custGeom>
              <a:avLst/>
              <a:gdLst/>
              <a:ahLst/>
              <a:cxnLst/>
              <a:rect l="l" t="t" r="r" b="b"/>
              <a:pathLst>
                <a:path w="2183" h="3140" extrusionOk="0">
                  <a:moveTo>
                    <a:pt x="1681" y="1"/>
                  </a:moveTo>
                  <a:cubicBezTo>
                    <a:pt x="1521" y="1"/>
                    <a:pt x="1370" y="91"/>
                    <a:pt x="1328" y="299"/>
                  </a:cubicBezTo>
                  <a:cubicBezTo>
                    <a:pt x="1119" y="1136"/>
                    <a:pt x="745" y="1883"/>
                    <a:pt x="223" y="2555"/>
                  </a:cubicBezTo>
                  <a:cubicBezTo>
                    <a:pt x="1" y="2851"/>
                    <a:pt x="288" y="3140"/>
                    <a:pt x="586" y="3140"/>
                  </a:cubicBezTo>
                  <a:cubicBezTo>
                    <a:pt x="709" y="3140"/>
                    <a:pt x="833" y="3091"/>
                    <a:pt x="925" y="2973"/>
                  </a:cubicBezTo>
                  <a:cubicBezTo>
                    <a:pt x="1492" y="2241"/>
                    <a:pt x="1881" y="1405"/>
                    <a:pt x="2120" y="509"/>
                  </a:cubicBezTo>
                  <a:cubicBezTo>
                    <a:pt x="2182" y="204"/>
                    <a:pt x="192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1"/>
            <p:cNvSpPr/>
            <p:nvPr/>
          </p:nvSpPr>
          <p:spPr>
            <a:xfrm>
              <a:off x="3240825" y="4464925"/>
              <a:ext cx="85625" cy="123825"/>
            </a:xfrm>
            <a:custGeom>
              <a:avLst/>
              <a:gdLst/>
              <a:ahLst/>
              <a:cxnLst/>
              <a:rect l="l" t="t" r="r" b="b"/>
              <a:pathLst>
                <a:path w="3425" h="4953" extrusionOk="0">
                  <a:moveTo>
                    <a:pt x="2862" y="1"/>
                  </a:moveTo>
                  <a:cubicBezTo>
                    <a:pt x="2736" y="1"/>
                    <a:pt x="2609" y="58"/>
                    <a:pt x="2522" y="196"/>
                  </a:cubicBezTo>
                  <a:cubicBezTo>
                    <a:pt x="1670" y="1540"/>
                    <a:pt x="879" y="2914"/>
                    <a:pt x="177" y="4333"/>
                  </a:cubicBezTo>
                  <a:cubicBezTo>
                    <a:pt x="1" y="4654"/>
                    <a:pt x="290" y="4953"/>
                    <a:pt x="565" y="4953"/>
                  </a:cubicBezTo>
                  <a:cubicBezTo>
                    <a:pt x="686" y="4953"/>
                    <a:pt x="805" y="4894"/>
                    <a:pt x="879" y="4751"/>
                  </a:cubicBezTo>
                  <a:cubicBezTo>
                    <a:pt x="1596" y="3333"/>
                    <a:pt x="2372" y="1944"/>
                    <a:pt x="3238" y="599"/>
                  </a:cubicBezTo>
                  <a:cubicBezTo>
                    <a:pt x="3424" y="289"/>
                    <a:pt x="3146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1"/>
            <p:cNvSpPr/>
            <p:nvPr/>
          </p:nvSpPr>
          <p:spPr>
            <a:xfrm rot="1120882">
              <a:off x="3300470" y="4507503"/>
              <a:ext cx="57099" cy="76349"/>
            </a:xfrm>
            <a:custGeom>
              <a:avLst/>
              <a:gdLst/>
              <a:ahLst/>
              <a:cxnLst/>
              <a:rect l="l" t="t" r="r" b="b"/>
              <a:pathLst>
                <a:path w="2284" h="3054" extrusionOk="0">
                  <a:moveTo>
                    <a:pt x="1790" y="1"/>
                  </a:moveTo>
                  <a:cubicBezTo>
                    <a:pt x="1627" y="1"/>
                    <a:pt x="1460" y="82"/>
                    <a:pt x="1389" y="271"/>
                  </a:cubicBezTo>
                  <a:cubicBezTo>
                    <a:pt x="1076" y="1048"/>
                    <a:pt x="673" y="1765"/>
                    <a:pt x="210" y="2467"/>
                  </a:cubicBezTo>
                  <a:cubicBezTo>
                    <a:pt x="0" y="2760"/>
                    <a:pt x="282" y="3053"/>
                    <a:pt x="578" y="3053"/>
                  </a:cubicBezTo>
                  <a:cubicBezTo>
                    <a:pt x="704" y="3053"/>
                    <a:pt x="833" y="3000"/>
                    <a:pt x="926" y="2870"/>
                  </a:cubicBezTo>
                  <a:cubicBezTo>
                    <a:pt x="1419" y="2123"/>
                    <a:pt x="1838" y="1317"/>
                    <a:pt x="2166" y="480"/>
                  </a:cubicBezTo>
                  <a:cubicBezTo>
                    <a:pt x="2283" y="192"/>
                    <a:pt x="2041" y="1"/>
                    <a:pt x="1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51"/>
          <p:cNvGrpSpPr/>
          <p:nvPr/>
        </p:nvGrpSpPr>
        <p:grpSpPr>
          <a:xfrm rot="2994984">
            <a:off x="7489760" y="382402"/>
            <a:ext cx="200117" cy="125247"/>
            <a:chOff x="3609906" y="4464050"/>
            <a:chExt cx="200119" cy="125248"/>
          </a:xfrm>
        </p:grpSpPr>
        <p:sp>
          <p:nvSpPr>
            <p:cNvPr id="2144" name="Google Shape;2144;p51"/>
            <p:cNvSpPr/>
            <p:nvPr/>
          </p:nvSpPr>
          <p:spPr>
            <a:xfrm rot="-2978874">
              <a:off x="3635001" y="4485798"/>
              <a:ext cx="64627" cy="95753"/>
            </a:xfrm>
            <a:custGeom>
              <a:avLst/>
              <a:gdLst/>
              <a:ahLst/>
              <a:cxnLst/>
              <a:rect l="l" t="t" r="r" b="b"/>
              <a:pathLst>
                <a:path w="2585" h="3830" extrusionOk="0">
                  <a:moveTo>
                    <a:pt x="2023" y="1"/>
                  </a:moveTo>
                  <a:cubicBezTo>
                    <a:pt x="1901" y="1"/>
                    <a:pt x="1784" y="61"/>
                    <a:pt x="1714" y="205"/>
                  </a:cubicBezTo>
                  <a:cubicBezTo>
                    <a:pt x="1191" y="1221"/>
                    <a:pt x="698" y="2207"/>
                    <a:pt x="175" y="3207"/>
                  </a:cubicBezTo>
                  <a:cubicBezTo>
                    <a:pt x="1" y="3536"/>
                    <a:pt x="286" y="3830"/>
                    <a:pt x="559" y="3830"/>
                  </a:cubicBezTo>
                  <a:cubicBezTo>
                    <a:pt x="682" y="3830"/>
                    <a:pt x="803" y="3770"/>
                    <a:pt x="877" y="3625"/>
                  </a:cubicBezTo>
                  <a:cubicBezTo>
                    <a:pt x="1400" y="2610"/>
                    <a:pt x="1908" y="1624"/>
                    <a:pt x="2431" y="623"/>
                  </a:cubicBezTo>
                  <a:cubicBezTo>
                    <a:pt x="2585" y="294"/>
                    <a:pt x="2293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51"/>
            <p:cNvSpPr/>
            <p:nvPr/>
          </p:nvSpPr>
          <p:spPr>
            <a:xfrm rot="-970607">
              <a:off x="3698424" y="4490039"/>
              <a:ext cx="41050" cy="73274"/>
            </a:xfrm>
            <a:custGeom>
              <a:avLst/>
              <a:gdLst/>
              <a:ahLst/>
              <a:cxnLst/>
              <a:rect l="l" t="t" r="r" b="b"/>
              <a:pathLst>
                <a:path w="1642" h="2931" extrusionOk="0">
                  <a:moveTo>
                    <a:pt x="1105" y="0"/>
                  </a:moveTo>
                  <a:cubicBezTo>
                    <a:pt x="988" y="0"/>
                    <a:pt x="876" y="60"/>
                    <a:pt x="811" y="205"/>
                  </a:cubicBezTo>
                  <a:cubicBezTo>
                    <a:pt x="512" y="937"/>
                    <a:pt x="258" y="1654"/>
                    <a:pt x="64" y="2431"/>
                  </a:cubicBezTo>
                  <a:cubicBezTo>
                    <a:pt x="0" y="2730"/>
                    <a:pt x="263" y="2931"/>
                    <a:pt x="505" y="2931"/>
                  </a:cubicBezTo>
                  <a:cubicBezTo>
                    <a:pt x="661" y="2931"/>
                    <a:pt x="809" y="2848"/>
                    <a:pt x="856" y="2655"/>
                  </a:cubicBezTo>
                  <a:cubicBezTo>
                    <a:pt x="1020" y="1953"/>
                    <a:pt x="1229" y="1266"/>
                    <a:pt x="1498" y="608"/>
                  </a:cubicBezTo>
                  <a:cubicBezTo>
                    <a:pt x="1642" y="290"/>
                    <a:pt x="1362" y="0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51"/>
            <p:cNvSpPr/>
            <p:nvPr/>
          </p:nvSpPr>
          <p:spPr>
            <a:xfrm>
              <a:off x="3748850" y="4464050"/>
              <a:ext cx="61175" cy="88675"/>
            </a:xfrm>
            <a:custGeom>
              <a:avLst/>
              <a:gdLst/>
              <a:ahLst/>
              <a:cxnLst/>
              <a:rect l="l" t="t" r="r" b="b"/>
              <a:pathLst>
                <a:path w="2447" h="3547" extrusionOk="0">
                  <a:moveTo>
                    <a:pt x="1953" y="0"/>
                  </a:moveTo>
                  <a:cubicBezTo>
                    <a:pt x="1787" y="0"/>
                    <a:pt x="1618" y="84"/>
                    <a:pt x="1541" y="274"/>
                  </a:cubicBezTo>
                  <a:cubicBezTo>
                    <a:pt x="1182" y="1215"/>
                    <a:pt x="734" y="2111"/>
                    <a:pt x="196" y="2947"/>
                  </a:cubicBezTo>
                  <a:cubicBezTo>
                    <a:pt x="0" y="3257"/>
                    <a:pt x="276" y="3546"/>
                    <a:pt x="558" y="3546"/>
                  </a:cubicBezTo>
                  <a:cubicBezTo>
                    <a:pt x="684" y="3546"/>
                    <a:pt x="811" y="3489"/>
                    <a:pt x="898" y="3351"/>
                  </a:cubicBezTo>
                  <a:cubicBezTo>
                    <a:pt x="1481" y="2455"/>
                    <a:pt x="1944" y="1514"/>
                    <a:pt x="2347" y="498"/>
                  </a:cubicBezTo>
                  <a:cubicBezTo>
                    <a:pt x="2446" y="192"/>
                    <a:pt x="2204" y="0"/>
                    <a:pt x="1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1" name="Google Shape;2151;p51"/>
          <p:cNvGrpSpPr/>
          <p:nvPr/>
        </p:nvGrpSpPr>
        <p:grpSpPr>
          <a:xfrm rot="-2826186">
            <a:off x="505949" y="347407"/>
            <a:ext cx="200124" cy="125252"/>
            <a:chOff x="3609906" y="4464050"/>
            <a:chExt cx="200119" cy="125248"/>
          </a:xfrm>
        </p:grpSpPr>
        <p:sp>
          <p:nvSpPr>
            <p:cNvPr id="2152" name="Google Shape;2152;p51"/>
            <p:cNvSpPr/>
            <p:nvPr/>
          </p:nvSpPr>
          <p:spPr>
            <a:xfrm rot="-2978874">
              <a:off x="3635001" y="4485798"/>
              <a:ext cx="64627" cy="95753"/>
            </a:xfrm>
            <a:custGeom>
              <a:avLst/>
              <a:gdLst/>
              <a:ahLst/>
              <a:cxnLst/>
              <a:rect l="l" t="t" r="r" b="b"/>
              <a:pathLst>
                <a:path w="2585" h="3830" extrusionOk="0">
                  <a:moveTo>
                    <a:pt x="2023" y="1"/>
                  </a:moveTo>
                  <a:cubicBezTo>
                    <a:pt x="1901" y="1"/>
                    <a:pt x="1784" y="61"/>
                    <a:pt x="1714" y="205"/>
                  </a:cubicBezTo>
                  <a:cubicBezTo>
                    <a:pt x="1191" y="1221"/>
                    <a:pt x="698" y="2207"/>
                    <a:pt x="175" y="3207"/>
                  </a:cubicBezTo>
                  <a:cubicBezTo>
                    <a:pt x="1" y="3536"/>
                    <a:pt x="286" y="3830"/>
                    <a:pt x="559" y="3830"/>
                  </a:cubicBezTo>
                  <a:cubicBezTo>
                    <a:pt x="682" y="3830"/>
                    <a:pt x="803" y="3770"/>
                    <a:pt x="877" y="3625"/>
                  </a:cubicBezTo>
                  <a:cubicBezTo>
                    <a:pt x="1400" y="2610"/>
                    <a:pt x="1908" y="1624"/>
                    <a:pt x="2431" y="623"/>
                  </a:cubicBezTo>
                  <a:cubicBezTo>
                    <a:pt x="2585" y="294"/>
                    <a:pt x="2293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1"/>
            <p:cNvSpPr/>
            <p:nvPr/>
          </p:nvSpPr>
          <p:spPr>
            <a:xfrm rot="-970607">
              <a:off x="3698424" y="4490039"/>
              <a:ext cx="41050" cy="73274"/>
            </a:xfrm>
            <a:custGeom>
              <a:avLst/>
              <a:gdLst/>
              <a:ahLst/>
              <a:cxnLst/>
              <a:rect l="l" t="t" r="r" b="b"/>
              <a:pathLst>
                <a:path w="1642" h="2931" extrusionOk="0">
                  <a:moveTo>
                    <a:pt x="1105" y="0"/>
                  </a:moveTo>
                  <a:cubicBezTo>
                    <a:pt x="988" y="0"/>
                    <a:pt x="876" y="60"/>
                    <a:pt x="811" y="205"/>
                  </a:cubicBezTo>
                  <a:cubicBezTo>
                    <a:pt x="512" y="937"/>
                    <a:pt x="258" y="1654"/>
                    <a:pt x="64" y="2431"/>
                  </a:cubicBezTo>
                  <a:cubicBezTo>
                    <a:pt x="0" y="2730"/>
                    <a:pt x="263" y="2931"/>
                    <a:pt x="505" y="2931"/>
                  </a:cubicBezTo>
                  <a:cubicBezTo>
                    <a:pt x="661" y="2931"/>
                    <a:pt x="809" y="2848"/>
                    <a:pt x="856" y="2655"/>
                  </a:cubicBezTo>
                  <a:cubicBezTo>
                    <a:pt x="1020" y="1953"/>
                    <a:pt x="1229" y="1266"/>
                    <a:pt x="1498" y="608"/>
                  </a:cubicBezTo>
                  <a:cubicBezTo>
                    <a:pt x="1642" y="290"/>
                    <a:pt x="1362" y="0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1"/>
            <p:cNvSpPr/>
            <p:nvPr/>
          </p:nvSpPr>
          <p:spPr>
            <a:xfrm>
              <a:off x="3748850" y="4464050"/>
              <a:ext cx="61175" cy="88675"/>
            </a:xfrm>
            <a:custGeom>
              <a:avLst/>
              <a:gdLst/>
              <a:ahLst/>
              <a:cxnLst/>
              <a:rect l="l" t="t" r="r" b="b"/>
              <a:pathLst>
                <a:path w="2447" h="3547" extrusionOk="0">
                  <a:moveTo>
                    <a:pt x="1953" y="0"/>
                  </a:moveTo>
                  <a:cubicBezTo>
                    <a:pt x="1787" y="0"/>
                    <a:pt x="1618" y="84"/>
                    <a:pt x="1541" y="274"/>
                  </a:cubicBezTo>
                  <a:cubicBezTo>
                    <a:pt x="1182" y="1215"/>
                    <a:pt x="734" y="2111"/>
                    <a:pt x="196" y="2947"/>
                  </a:cubicBezTo>
                  <a:cubicBezTo>
                    <a:pt x="0" y="3257"/>
                    <a:pt x="276" y="3546"/>
                    <a:pt x="558" y="3546"/>
                  </a:cubicBezTo>
                  <a:cubicBezTo>
                    <a:pt x="684" y="3546"/>
                    <a:pt x="811" y="3489"/>
                    <a:pt x="898" y="3351"/>
                  </a:cubicBezTo>
                  <a:cubicBezTo>
                    <a:pt x="1481" y="2455"/>
                    <a:pt x="1944" y="1514"/>
                    <a:pt x="2347" y="498"/>
                  </a:cubicBezTo>
                  <a:cubicBezTo>
                    <a:pt x="2446" y="192"/>
                    <a:pt x="2204" y="0"/>
                    <a:pt x="1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418;p31">
            <a:extLst>
              <a:ext uri="{FF2B5EF4-FFF2-40B4-BE49-F238E27FC236}">
                <a16:creationId xmlns:a16="http://schemas.microsoft.com/office/drawing/2014/main" id="{59E85F8E-010D-4535-A40F-2759A1B0B60F}"/>
              </a:ext>
            </a:extLst>
          </p:cNvPr>
          <p:cNvSpPr txBox="1">
            <a:spLocks/>
          </p:cNvSpPr>
          <p:nvPr/>
        </p:nvSpPr>
        <p:spPr>
          <a:xfrm>
            <a:off x="1619672" y="294100"/>
            <a:ext cx="5051122" cy="82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2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en-US" sz="4000" dirty="0"/>
              <a:t>Used to &amp;  Would</a:t>
            </a:r>
          </a:p>
        </p:txBody>
      </p:sp>
      <p:grpSp>
        <p:nvGrpSpPr>
          <p:cNvPr id="29" name="Google Shape;396;p31">
            <a:extLst>
              <a:ext uri="{FF2B5EF4-FFF2-40B4-BE49-F238E27FC236}">
                <a16:creationId xmlns:a16="http://schemas.microsoft.com/office/drawing/2014/main" id="{BFA29840-D379-460D-94DC-0C11B981A880}"/>
              </a:ext>
            </a:extLst>
          </p:cNvPr>
          <p:cNvGrpSpPr/>
          <p:nvPr/>
        </p:nvGrpSpPr>
        <p:grpSpPr>
          <a:xfrm rot="21341900">
            <a:off x="464530" y="1531255"/>
            <a:ext cx="3713151" cy="2445934"/>
            <a:chOff x="1593297" y="936869"/>
            <a:chExt cx="6153131" cy="3157098"/>
          </a:xfrm>
        </p:grpSpPr>
        <p:sp>
          <p:nvSpPr>
            <p:cNvPr id="30" name="Google Shape;397;p31">
              <a:extLst>
                <a:ext uri="{FF2B5EF4-FFF2-40B4-BE49-F238E27FC236}">
                  <a16:creationId xmlns:a16="http://schemas.microsoft.com/office/drawing/2014/main" id="{3FFC4FCC-2F63-49CE-AE08-106781E65A23}"/>
                </a:ext>
              </a:extLst>
            </p:cNvPr>
            <p:cNvSpPr/>
            <p:nvPr/>
          </p:nvSpPr>
          <p:spPr>
            <a:xfrm rot="101668">
              <a:off x="1789024" y="1167495"/>
              <a:ext cx="5957404" cy="2926472"/>
            </a:xfrm>
            <a:prstGeom prst="roundRect">
              <a:avLst>
                <a:gd name="adj" fmla="val 24491"/>
              </a:avLst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8;p31">
              <a:extLst>
                <a:ext uri="{FF2B5EF4-FFF2-40B4-BE49-F238E27FC236}">
                  <a16:creationId xmlns:a16="http://schemas.microsoft.com/office/drawing/2014/main" id="{9CA5324A-B6CC-4824-96D2-773FEB657F81}"/>
                </a:ext>
              </a:extLst>
            </p:cNvPr>
            <p:cNvSpPr/>
            <p:nvPr/>
          </p:nvSpPr>
          <p:spPr>
            <a:xfrm rot="295319">
              <a:off x="1593297" y="936869"/>
              <a:ext cx="5957404" cy="2926473"/>
            </a:xfrm>
            <a:prstGeom prst="roundRect">
              <a:avLst>
                <a:gd name="adj" fmla="val 24491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B95A3F7F-7E8D-4079-B575-865E767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00" y="2042255"/>
            <a:ext cx="3389670" cy="1609483"/>
          </a:xfrm>
          <a:prstGeom prst="rect">
            <a:avLst/>
          </a:prstGeom>
        </p:spPr>
      </p:pic>
      <p:grpSp>
        <p:nvGrpSpPr>
          <p:cNvPr id="33" name="Google Shape;396;p31">
            <a:extLst>
              <a:ext uri="{FF2B5EF4-FFF2-40B4-BE49-F238E27FC236}">
                <a16:creationId xmlns:a16="http://schemas.microsoft.com/office/drawing/2014/main" id="{11DD1D9F-4D9D-48F4-BF5A-1B27A1428D09}"/>
              </a:ext>
            </a:extLst>
          </p:cNvPr>
          <p:cNvGrpSpPr/>
          <p:nvPr/>
        </p:nvGrpSpPr>
        <p:grpSpPr>
          <a:xfrm rot="21341900">
            <a:off x="4814219" y="1446598"/>
            <a:ext cx="3713151" cy="2445934"/>
            <a:chOff x="1593297" y="936869"/>
            <a:chExt cx="6153131" cy="3157098"/>
          </a:xfrm>
        </p:grpSpPr>
        <p:sp>
          <p:nvSpPr>
            <p:cNvPr id="34" name="Google Shape;397;p31">
              <a:extLst>
                <a:ext uri="{FF2B5EF4-FFF2-40B4-BE49-F238E27FC236}">
                  <a16:creationId xmlns:a16="http://schemas.microsoft.com/office/drawing/2014/main" id="{6357F36E-8206-49A9-94DF-5E4C9311C92F}"/>
                </a:ext>
              </a:extLst>
            </p:cNvPr>
            <p:cNvSpPr/>
            <p:nvPr/>
          </p:nvSpPr>
          <p:spPr>
            <a:xfrm rot="101668">
              <a:off x="1789024" y="1167495"/>
              <a:ext cx="5957404" cy="2926472"/>
            </a:xfrm>
            <a:prstGeom prst="roundRect">
              <a:avLst>
                <a:gd name="adj" fmla="val 24491"/>
              </a:avLst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8;p31">
              <a:extLst>
                <a:ext uri="{FF2B5EF4-FFF2-40B4-BE49-F238E27FC236}">
                  <a16:creationId xmlns:a16="http://schemas.microsoft.com/office/drawing/2014/main" id="{B12352BF-40B1-4A1F-BC46-747660D8E477}"/>
                </a:ext>
              </a:extLst>
            </p:cNvPr>
            <p:cNvSpPr/>
            <p:nvPr/>
          </p:nvSpPr>
          <p:spPr>
            <a:xfrm rot="295319">
              <a:off x="1593297" y="936869"/>
              <a:ext cx="5957404" cy="2926473"/>
            </a:xfrm>
            <a:prstGeom prst="roundRect">
              <a:avLst>
                <a:gd name="adj" fmla="val 24491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419;p31">
            <a:extLst>
              <a:ext uri="{FF2B5EF4-FFF2-40B4-BE49-F238E27FC236}">
                <a16:creationId xmlns:a16="http://schemas.microsoft.com/office/drawing/2014/main" id="{81F6A6CC-D99D-4079-ADDF-DB4DB5D791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37052" y="17866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Used to</a:t>
            </a:r>
            <a:endParaRPr sz="1800" b="1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Google Shape;419;p31">
            <a:extLst>
              <a:ext uri="{FF2B5EF4-FFF2-40B4-BE49-F238E27FC236}">
                <a16:creationId xmlns:a16="http://schemas.microsoft.com/office/drawing/2014/main" id="{96FE1F8C-B055-4DC2-AE9E-7ADD56C6E26D}"/>
              </a:ext>
            </a:extLst>
          </p:cNvPr>
          <p:cNvSpPr txBox="1">
            <a:spLocks/>
          </p:cNvSpPr>
          <p:nvPr/>
        </p:nvSpPr>
        <p:spPr>
          <a:xfrm>
            <a:off x="5266794" y="1594055"/>
            <a:ext cx="28080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estrial"/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would</a:t>
            </a:r>
          </a:p>
        </p:txBody>
      </p:sp>
      <p:sp>
        <p:nvSpPr>
          <p:cNvPr id="39" name="Google Shape;422;p31">
            <a:extLst>
              <a:ext uri="{FF2B5EF4-FFF2-40B4-BE49-F238E27FC236}">
                <a16:creationId xmlns:a16="http://schemas.microsoft.com/office/drawing/2014/main" id="{431EF6B3-D2B5-4CC0-8DC5-09742E7FD142}"/>
              </a:ext>
            </a:extLst>
          </p:cNvPr>
          <p:cNvSpPr txBox="1">
            <a:spLocks/>
          </p:cNvSpPr>
          <p:nvPr/>
        </p:nvSpPr>
        <p:spPr>
          <a:xfrm>
            <a:off x="4604887" y="2096312"/>
            <a:ext cx="3776049" cy="160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We can also use 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EB444">
                    <a:lumMod val="75000"/>
                  </a:srgbClr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would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 in place of 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used to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 for past habits but we cannot use would for past states.</a:t>
            </a:r>
          </a:p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So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 ,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EB444">
                    <a:lumMod val="75000"/>
                  </a:srgbClr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Would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 can only be used for 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actions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.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Baloo 2"/>
              <a:cs typeface="Baloo 2"/>
              <a:sym typeface="Baloo 2"/>
            </a:endParaRPr>
          </a:p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Baloo 2"/>
              <a:cs typeface="Baloo 2"/>
              <a:sym typeface="Baloo 2"/>
            </a:endParaRPr>
          </a:p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Baloo 2"/>
              <a:cs typeface="Baloo 2"/>
              <a:sym typeface="Baloo 2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3550DE4-B231-4772-B344-19E95F951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184" y="1431884"/>
            <a:ext cx="481626" cy="451143"/>
          </a:xfrm>
          <a:prstGeom prst="rect">
            <a:avLst/>
          </a:prstGeom>
        </p:spPr>
      </p:pic>
      <p:grpSp>
        <p:nvGrpSpPr>
          <p:cNvPr id="47" name="Google Shape;404;p31">
            <a:extLst>
              <a:ext uri="{FF2B5EF4-FFF2-40B4-BE49-F238E27FC236}">
                <a16:creationId xmlns:a16="http://schemas.microsoft.com/office/drawing/2014/main" id="{18C89B46-C567-420B-8EA7-C2C1028DC7A4}"/>
              </a:ext>
            </a:extLst>
          </p:cNvPr>
          <p:cNvGrpSpPr/>
          <p:nvPr/>
        </p:nvGrpSpPr>
        <p:grpSpPr>
          <a:xfrm>
            <a:off x="7844138" y="1367070"/>
            <a:ext cx="485880" cy="448193"/>
            <a:chOff x="712875" y="2205450"/>
            <a:chExt cx="233675" cy="215550"/>
          </a:xfrm>
        </p:grpSpPr>
        <p:sp>
          <p:nvSpPr>
            <p:cNvPr id="48" name="Google Shape;405;p31">
              <a:extLst>
                <a:ext uri="{FF2B5EF4-FFF2-40B4-BE49-F238E27FC236}">
                  <a16:creationId xmlns:a16="http://schemas.microsoft.com/office/drawing/2014/main" id="{1BE30443-580F-4C9A-84B2-88C00EF3F40E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406;p31">
              <a:extLst>
                <a:ext uri="{FF2B5EF4-FFF2-40B4-BE49-F238E27FC236}">
                  <a16:creationId xmlns:a16="http://schemas.microsoft.com/office/drawing/2014/main" id="{7308DB8E-204C-4BF1-BB1D-44B8B1F1A926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407;p31">
              <a:extLst>
                <a:ext uri="{FF2B5EF4-FFF2-40B4-BE49-F238E27FC236}">
                  <a16:creationId xmlns:a16="http://schemas.microsoft.com/office/drawing/2014/main" id="{07BB1816-1E45-4405-A278-1ADF05903AA0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408;p31">
              <a:extLst>
                <a:ext uri="{FF2B5EF4-FFF2-40B4-BE49-F238E27FC236}">
                  <a16:creationId xmlns:a16="http://schemas.microsoft.com/office/drawing/2014/main" id="{F1D59793-5D11-40D8-A74F-0E804A3CF3A9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409;p31">
              <a:extLst>
                <a:ext uri="{FF2B5EF4-FFF2-40B4-BE49-F238E27FC236}">
                  <a16:creationId xmlns:a16="http://schemas.microsoft.com/office/drawing/2014/main" id="{821E20BC-C857-4BF6-BF12-F0FE0B480626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build="p"/>
      <p:bldP spid="37" grpId="0" build="p"/>
      <p:bldP spid="3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p61"/>
          <p:cNvSpPr txBox="1">
            <a:spLocks noGrp="1"/>
          </p:cNvSpPr>
          <p:nvPr>
            <p:ph type="subTitle" idx="1"/>
          </p:nvPr>
        </p:nvSpPr>
        <p:spPr>
          <a:xfrm flipH="1">
            <a:off x="4876599" y="3189900"/>
            <a:ext cx="31371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student’s book p. 31</a:t>
            </a:r>
            <a:endParaRPr sz="2000" dirty="0"/>
          </a:p>
        </p:txBody>
      </p:sp>
      <p:sp>
        <p:nvSpPr>
          <p:cNvPr id="2540" name="Google Shape;2540;p61"/>
          <p:cNvSpPr txBox="1">
            <a:spLocks noGrp="1"/>
          </p:cNvSpPr>
          <p:nvPr>
            <p:ph type="ctrTitle"/>
          </p:nvPr>
        </p:nvSpPr>
        <p:spPr>
          <a:xfrm flipH="1">
            <a:off x="4876800" y="1073400"/>
            <a:ext cx="35472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Open</a:t>
            </a:r>
            <a:endParaRPr sz="7200" dirty="0"/>
          </a:p>
        </p:txBody>
      </p:sp>
      <p:grpSp>
        <p:nvGrpSpPr>
          <p:cNvPr id="2542" name="Google Shape;2542;p61"/>
          <p:cNvGrpSpPr/>
          <p:nvPr/>
        </p:nvGrpSpPr>
        <p:grpSpPr>
          <a:xfrm>
            <a:off x="585475" y="918300"/>
            <a:ext cx="3645850" cy="3776100"/>
            <a:chOff x="585475" y="999175"/>
            <a:chExt cx="3645850" cy="3148550"/>
          </a:xfrm>
        </p:grpSpPr>
        <p:sp>
          <p:nvSpPr>
            <p:cNvPr id="2543" name="Google Shape;2543;p61"/>
            <p:cNvSpPr/>
            <p:nvPr/>
          </p:nvSpPr>
          <p:spPr>
            <a:xfrm>
              <a:off x="625925" y="999175"/>
              <a:ext cx="3504197" cy="229050"/>
            </a:xfrm>
            <a:custGeom>
              <a:avLst/>
              <a:gdLst/>
              <a:ahLst/>
              <a:cxnLst/>
              <a:rect l="l" t="t" r="r" b="b"/>
              <a:pathLst>
                <a:path w="130050" h="9162" extrusionOk="0">
                  <a:moveTo>
                    <a:pt x="76078" y="0"/>
                  </a:moveTo>
                  <a:cubicBezTo>
                    <a:pt x="73804" y="0"/>
                    <a:pt x="70993" y="121"/>
                    <a:pt x="67079" y="560"/>
                  </a:cubicBezTo>
                  <a:cubicBezTo>
                    <a:pt x="66603" y="607"/>
                    <a:pt x="66314" y="624"/>
                    <a:pt x="66129" y="624"/>
                  </a:cubicBezTo>
                  <a:cubicBezTo>
                    <a:pt x="65645" y="624"/>
                    <a:pt x="65870" y="508"/>
                    <a:pt x="65294" y="508"/>
                  </a:cubicBezTo>
                  <a:cubicBezTo>
                    <a:pt x="65154" y="508"/>
                    <a:pt x="64967" y="514"/>
                    <a:pt x="64711" y="531"/>
                  </a:cubicBezTo>
                  <a:cubicBezTo>
                    <a:pt x="64388" y="556"/>
                    <a:pt x="37544" y="2286"/>
                    <a:pt x="30027" y="2286"/>
                  </a:cubicBezTo>
                  <a:cubicBezTo>
                    <a:pt x="28901" y="2286"/>
                    <a:pt x="28208" y="2247"/>
                    <a:pt x="28104" y="2158"/>
                  </a:cubicBezTo>
                  <a:cubicBezTo>
                    <a:pt x="28080" y="2134"/>
                    <a:pt x="28045" y="2124"/>
                    <a:pt x="28000" y="2124"/>
                  </a:cubicBezTo>
                  <a:cubicBezTo>
                    <a:pt x="27759" y="2124"/>
                    <a:pt x="27260" y="2410"/>
                    <a:pt x="26970" y="2410"/>
                  </a:cubicBezTo>
                  <a:cubicBezTo>
                    <a:pt x="26924" y="2410"/>
                    <a:pt x="26883" y="2403"/>
                    <a:pt x="26849" y="2386"/>
                  </a:cubicBezTo>
                  <a:cubicBezTo>
                    <a:pt x="24204" y="2528"/>
                    <a:pt x="12136" y="2963"/>
                    <a:pt x="6940" y="2963"/>
                  </a:cubicBezTo>
                  <a:cubicBezTo>
                    <a:pt x="5859" y="2963"/>
                    <a:pt x="5075" y="2944"/>
                    <a:pt x="4736" y="2900"/>
                  </a:cubicBezTo>
                  <a:cubicBezTo>
                    <a:pt x="4411" y="2853"/>
                    <a:pt x="4146" y="2831"/>
                    <a:pt x="3924" y="2831"/>
                  </a:cubicBezTo>
                  <a:cubicBezTo>
                    <a:pt x="3465" y="2831"/>
                    <a:pt x="3189" y="2926"/>
                    <a:pt x="2939" y="3099"/>
                  </a:cubicBezTo>
                  <a:cubicBezTo>
                    <a:pt x="1855" y="3841"/>
                    <a:pt x="0" y="8834"/>
                    <a:pt x="1141" y="9120"/>
                  </a:cubicBezTo>
                  <a:cubicBezTo>
                    <a:pt x="1323" y="9149"/>
                    <a:pt x="1799" y="9161"/>
                    <a:pt x="2497" y="9161"/>
                  </a:cubicBezTo>
                  <a:cubicBezTo>
                    <a:pt x="4539" y="9161"/>
                    <a:pt x="8485" y="9055"/>
                    <a:pt x="12526" y="8948"/>
                  </a:cubicBezTo>
                  <a:cubicBezTo>
                    <a:pt x="15556" y="8869"/>
                    <a:pt x="18631" y="8789"/>
                    <a:pt x="20988" y="8789"/>
                  </a:cubicBezTo>
                  <a:cubicBezTo>
                    <a:pt x="22848" y="8789"/>
                    <a:pt x="24260" y="8839"/>
                    <a:pt x="24852" y="8977"/>
                  </a:cubicBezTo>
                  <a:cubicBezTo>
                    <a:pt x="33668" y="8404"/>
                    <a:pt x="42365" y="7790"/>
                    <a:pt x="46836" y="7790"/>
                  </a:cubicBezTo>
                  <a:cubicBezTo>
                    <a:pt x="47704" y="7790"/>
                    <a:pt x="48413" y="7813"/>
                    <a:pt x="48933" y="7864"/>
                  </a:cubicBezTo>
                  <a:cubicBezTo>
                    <a:pt x="50046" y="7522"/>
                    <a:pt x="56066" y="7179"/>
                    <a:pt x="61915" y="6894"/>
                  </a:cubicBezTo>
                  <a:cubicBezTo>
                    <a:pt x="78435" y="6067"/>
                    <a:pt x="71873" y="6295"/>
                    <a:pt x="75040" y="6038"/>
                  </a:cubicBezTo>
                  <a:cubicBezTo>
                    <a:pt x="75448" y="6007"/>
                    <a:pt x="75868" y="5993"/>
                    <a:pt x="76278" y="5993"/>
                  </a:cubicBezTo>
                  <a:cubicBezTo>
                    <a:pt x="77729" y="5993"/>
                    <a:pt x="79059" y="6161"/>
                    <a:pt x="79348" y="6295"/>
                  </a:cubicBezTo>
                  <a:cubicBezTo>
                    <a:pt x="79830" y="6521"/>
                    <a:pt x="80431" y="6585"/>
                    <a:pt x="81036" y="6585"/>
                  </a:cubicBezTo>
                  <a:cubicBezTo>
                    <a:pt x="81808" y="6585"/>
                    <a:pt x="82585" y="6482"/>
                    <a:pt x="83132" y="6482"/>
                  </a:cubicBezTo>
                  <a:cubicBezTo>
                    <a:pt x="83400" y="6482"/>
                    <a:pt x="83613" y="6507"/>
                    <a:pt x="83742" y="6580"/>
                  </a:cubicBezTo>
                  <a:cubicBezTo>
                    <a:pt x="86126" y="6528"/>
                    <a:pt x="87141" y="6481"/>
                    <a:pt x="88248" y="6481"/>
                  </a:cubicBezTo>
                  <a:cubicBezTo>
                    <a:pt x="90759" y="6481"/>
                    <a:pt x="93740" y="6723"/>
                    <a:pt x="114214" y="7693"/>
                  </a:cubicBezTo>
                  <a:cubicBezTo>
                    <a:pt x="114892" y="7645"/>
                    <a:pt x="115590" y="7625"/>
                    <a:pt x="116297" y="7625"/>
                  </a:cubicBezTo>
                  <a:cubicBezTo>
                    <a:pt x="119545" y="7625"/>
                    <a:pt x="122962" y="8043"/>
                    <a:pt x="125275" y="8043"/>
                  </a:cubicBezTo>
                  <a:cubicBezTo>
                    <a:pt x="125446" y="8043"/>
                    <a:pt x="125612" y="8040"/>
                    <a:pt x="125770" y="8035"/>
                  </a:cubicBezTo>
                  <a:cubicBezTo>
                    <a:pt x="126654" y="8007"/>
                    <a:pt x="127282" y="7893"/>
                    <a:pt x="127625" y="7665"/>
                  </a:cubicBezTo>
                  <a:cubicBezTo>
                    <a:pt x="128224" y="7151"/>
                    <a:pt x="128909" y="5953"/>
                    <a:pt x="129365" y="4726"/>
                  </a:cubicBezTo>
                  <a:cubicBezTo>
                    <a:pt x="129822" y="3527"/>
                    <a:pt x="130050" y="2300"/>
                    <a:pt x="129793" y="1844"/>
                  </a:cubicBezTo>
                  <a:cubicBezTo>
                    <a:pt x="129725" y="1708"/>
                    <a:pt x="127309" y="1669"/>
                    <a:pt x="124774" y="1669"/>
                  </a:cubicBezTo>
                  <a:cubicBezTo>
                    <a:pt x="122008" y="1669"/>
                    <a:pt x="119100" y="1715"/>
                    <a:pt x="118951" y="1730"/>
                  </a:cubicBezTo>
                  <a:cubicBezTo>
                    <a:pt x="118870" y="1754"/>
                    <a:pt x="118789" y="1765"/>
                    <a:pt x="118713" y="1765"/>
                  </a:cubicBezTo>
                  <a:cubicBezTo>
                    <a:pt x="118520" y="1765"/>
                    <a:pt x="118356" y="1697"/>
                    <a:pt x="118295" y="1616"/>
                  </a:cubicBezTo>
                  <a:cubicBezTo>
                    <a:pt x="118295" y="1616"/>
                    <a:pt x="118123" y="1616"/>
                    <a:pt x="117867" y="1587"/>
                  </a:cubicBezTo>
                  <a:cubicBezTo>
                    <a:pt x="116497" y="1473"/>
                    <a:pt x="117267" y="1559"/>
                    <a:pt x="113444" y="1302"/>
                  </a:cubicBezTo>
                  <a:cubicBezTo>
                    <a:pt x="110705" y="1131"/>
                    <a:pt x="108993" y="1017"/>
                    <a:pt x="108651" y="988"/>
                  </a:cubicBezTo>
                  <a:cubicBezTo>
                    <a:pt x="108651" y="912"/>
                    <a:pt x="108524" y="874"/>
                    <a:pt x="108321" y="874"/>
                  </a:cubicBezTo>
                  <a:cubicBezTo>
                    <a:pt x="108220" y="874"/>
                    <a:pt x="108099" y="883"/>
                    <a:pt x="107966" y="902"/>
                  </a:cubicBezTo>
                  <a:cubicBezTo>
                    <a:pt x="107618" y="966"/>
                    <a:pt x="106675" y="992"/>
                    <a:pt x="105390" y="992"/>
                  </a:cubicBezTo>
                  <a:cubicBezTo>
                    <a:pt x="100874" y="992"/>
                    <a:pt x="92132" y="662"/>
                    <a:pt x="90133" y="417"/>
                  </a:cubicBezTo>
                  <a:cubicBezTo>
                    <a:pt x="88399" y="201"/>
                    <a:pt x="87591" y="106"/>
                    <a:pt x="86392" y="106"/>
                  </a:cubicBezTo>
                  <a:cubicBezTo>
                    <a:pt x="85854" y="106"/>
                    <a:pt x="85239" y="125"/>
                    <a:pt x="84427" y="161"/>
                  </a:cubicBezTo>
                  <a:cubicBezTo>
                    <a:pt x="83968" y="177"/>
                    <a:pt x="83526" y="184"/>
                    <a:pt x="83093" y="184"/>
                  </a:cubicBezTo>
                  <a:cubicBezTo>
                    <a:pt x="80865" y="184"/>
                    <a:pt x="78879" y="0"/>
                    <a:pt x="76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1"/>
            <p:cNvSpPr/>
            <p:nvPr/>
          </p:nvSpPr>
          <p:spPr>
            <a:xfrm rot="5400000">
              <a:off x="2600469" y="2468730"/>
              <a:ext cx="3055663" cy="206050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1"/>
            <p:cNvSpPr/>
            <p:nvPr/>
          </p:nvSpPr>
          <p:spPr>
            <a:xfrm>
              <a:off x="653650" y="3948150"/>
              <a:ext cx="3547288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1"/>
            <p:cNvSpPr/>
            <p:nvPr/>
          </p:nvSpPr>
          <p:spPr>
            <a:xfrm rot="-5400000">
              <a:off x="-802560" y="2461340"/>
              <a:ext cx="3045120" cy="26905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61"/>
          <p:cNvGrpSpPr/>
          <p:nvPr/>
        </p:nvGrpSpPr>
        <p:grpSpPr>
          <a:xfrm>
            <a:off x="4170435" y="449100"/>
            <a:ext cx="497775" cy="1376600"/>
            <a:chOff x="5198250" y="2005175"/>
            <a:chExt cx="497775" cy="1376600"/>
          </a:xfrm>
        </p:grpSpPr>
        <p:sp>
          <p:nvSpPr>
            <p:cNvPr id="2548" name="Google Shape;2548;p61"/>
            <p:cNvSpPr/>
            <p:nvPr/>
          </p:nvSpPr>
          <p:spPr>
            <a:xfrm>
              <a:off x="5374250" y="2005850"/>
              <a:ext cx="314075" cy="246375"/>
            </a:xfrm>
            <a:custGeom>
              <a:avLst/>
              <a:gdLst/>
              <a:ahLst/>
              <a:cxnLst/>
              <a:rect l="l" t="t" r="r" b="b"/>
              <a:pathLst>
                <a:path w="12563" h="9855" extrusionOk="0">
                  <a:moveTo>
                    <a:pt x="158" y="0"/>
                  </a:moveTo>
                  <a:cubicBezTo>
                    <a:pt x="73" y="0"/>
                    <a:pt x="0" y="115"/>
                    <a:pt x="65" y="180"/>
                  </a:cubicBezTo>
                  <a:cubicBezTo>
                    <a:pt x="1781" y="2314"/>
                    <a:pt x="4019" y="3758"/>
                    <a:pt x="6300" y="5223"/>
                  </a:cubicBezTo>
                  <a:cubicBezTo>
                    <a:pt x="7346" y="5892"/>
                    <a:pt x="8225" y="6792"/>
                    <a:pt x="9167" y="7608"/>
                  </a:cubicBezTo>
                  <a:cubicBezTo>
                    <a:pt x="10108" y="8403"/>
                    <a:pt x="11217" y="9010"/>
                    <a:pt x="12159" y="9805"/>
                  </a:cubicBezTo>
                  <a:cubicBezTo>
                    <a:pt x="12203" y="9839"/>
                    <a:pt x="12249" y="9854"/>
                    <a:pt x="12293" y="9854"/>
                  </a:cubicBezTo>
                  <a:cubicBezTo>
                    <a:pt x="12438" y="9854"/>
                    <a:pt x="12563" y="9694"/>
                    <a:pt x="12514" y="9533"/>
                  </a:cubicBezTo>
                  <a:cubicBezTo>
                    <a:pt x="12305" y="8717"/>
                    <a:pt x="11405" y="8278"/>
                    <a:pt x="10715" y="7880"/>
                  </a:cubicBezTo>
                  <a:cubicBezTo>
                    <a:pt x="9606" y="7211"/>
                    <a:pt x="8685" y="6311"/>
                    <a:pt x="7681" y="5495"/>
                  </a:cubicBezTo>
                  <a:cubicBezTo>
                    <a:pt x="5275" y="3549"/>
                    <a:pt x="2346" y="2419"/>
                    <a:pt x="232" y="34"/>
                  </a:cubicBezTo>
                  <a:cubicBezTo>
                    <a:pt x="209" y="10"/>
                    <a:pt x="183" y="0"/>
                    <a:pt x="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1"/>
            <p:cNvSpPr/>
            <p:nvPr/>
          </p:nvSpPr>
          <p:spPr>
            <a:xfrm>
              <a:off x="5198250" y="2005175"/>
              <a:ext cx="178175" cy="349750"/>
            </a:xfrm>
            <a:custGeom>
              <a:avLst/>
              <a:gdLst/>
              <a:ahLst/>
              <a:cxnLst/>
              <a:rect l="l" t="t" r="r" b="b"/>
              <a:pathLst>
                <a:path w="7127" h="13990" extrusionOk="0">
                  <a:moveTo>
                    <a:pt x="6986" y="0"/>
                  </a:moveTo>
                  <a:cubicBezTo>
                    <a:pt x="6917" y="0"/>
                    <a:pt x="6843" y="42"/>
                    <a:pt x="6833" y="124"/>
                  </a:cubicBezTo>
                  <a:cubicBezTo>
                    <a:pt x="6665" y="1212"/>
                    <a:pt x="6121" y="2258"/>
                    <a:pt x="5598" y="3199"/>
                  </a:cubicBezTo>
                  <a:cubicBezTo>
                    <a:pt x="5012" y="4245"/>
                    <a:pt x="4489" y="5354"/>
                    <a:pt x="3862" y="6380"/>
                  </a:cubicBezTo>
                  <a:cubicBezTo>
                    <a:pt x="3192" y="7489"/>
                    <a:pt x="2564" y="8639"/>
                    <a:pt x="1937" y="9790"/>
                  </a:cubicBezTo>
                  <a:cubicBezTo>
                    <a:pt x="1246" y="11046"/>
                    <a:pt x="367" y="12238"/>
                    <a:pt x="54" y="13640"/>
                  </a:cubicBezTo>
                  <a:cubicBezTo>
                    <a:pt x="0" y="13841"/>
                    <a:pt x="168" y="13990"/>
                    <a:pt x="319" y="13990"/>
                  </a:cubicBezTo>
                  <a:cubicBezTo>
                    <a:pt x="404" y="13990"/>
                    <a:pt x="484" y="13942"/>
                    <a:pt x="514" y="13828"/>
                  </a:cubicBezTo>
                  <a:cubicBezTo>
                    <a:pt x="911" y="12448"/>
                    <a:pt x="1644" y="11255"/>
                    <a:pt x="2355" y="9999"/>
                  </a:cubicBezTo>
                  <a:cubicBezTo>
                    <a:pt x="3046" y="8702"/>
                    <a:pt x="3757" y="7426"/>
                    <a:pt x="4510" y="6129"/>
                  </a:cubicBezTo>
                  <a:cubicBezTo>
                    <a:pt x="5201" y="5041"/>
                    <a:pt x="5745" y="3806"/>
                    <a:pt x="6331" y="2655"/>
                  </a:cubicBezTo>
                  <a:cubicBezTo>
                    <a:pt x="6707" y="1860"/>
                    <a:pt x="7063" y="1044"/>
                    <a:pt x="7105" y="144"/>
                  </a:cubicBezTo>
                  <a:cubicBezTo>
                    <a:pt x="7126" y="48"/>
                    <a:pt x="7059" y="0"/>
                    <a:pt x="69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1"/>
            <p:cNvSpPr/>
            <p:nvPr/>
          </p:nvSpPr>
          <p:spPr>
            <a:xfrm>
              <a:off x="5200625" y="2338175"/>
              <a:ext cx="375075" cy="400250"/>
            </a:xfrm>
            <a:custGeom>
              <a:avLst/>
              <a:gdLst/>
              <a:ahLst/>
              <a:cxnLst/>
              <a:rect l="l" t="t" r="r" b="b"/>
              <a:pathLst>
                <a:path w="15003" h="16010" extrusionOk="0">
                  <a:moveTo>
                    <a:pt x="199" y="1"/>
                  </a:moveTo>
                  <a:cubicBezTo>
                    <a:pt x="98" y="1"/>
                    <a:pt x="0" y="64"/>
                    <a:pt x="0" y="174"/>
                  </a:cubicBezTo>
                  <a:cubicBezTo>
                    <a:pt x="42" y="822"/>
                    <a:pt x="231" y="1283"/>
                    <a:pt x="691" y="1764"/>
                  </a:cubicBezTo>
                  <a:cubicBezTo>
                    <a:pt x="1632" y="2747"/>
                    <a:pt x="2574" y="3731"/>
                    <a:pt x="3516" y="4714"/>
                  </a:cubicBezTo>
                  <a:cubicBezTo>
                    <a:pt x="5273" y="6555"/>
                    <a:pt x="6780" y="8564"/>
                    <a:pt x="8558" y="10343"/>
                  </a:cubicBezTo>
                  <a:cubicBezTo>
                    <a:pt x="9835" y="11640"/>
                    <a:pt x="11111" y="12937"/>
                    <a:pt x="12345" y="14297"/>
                  </a:cubicBezTo>
                  <a:cubicBezTo>
                    <a:pt x="12738" y="14729"/>
                    <a:pt x="13592" y="16009"/>
                    <a:pt x="14352" y="16009"/>
                  </a:cubicBezTo>
                  <a:cubicBezTo>
                    <a:pt x="14402" y="16009"/>
                    <a:pt x="14452" y="16004"/>
                    <a:pt x="14501" y="15992"/>
                  </a:cubicBezTo>
                  <a:cubicBezTo>
                    <a:pt x="15003" y="15876"/>
                    <a:pt x="14845" y="15118"/>
                    <a:pt x="14389" y="15118"/>
                  </a:cubicBezTo>
                  <a:cubicBezTo>
                    <a:pt x="14352" y="15118"/>
                    <a:pt x="14312" y="15123"/>
                    <a:pt x="14270" y="15134"/>
                  </a:cubicBezTo>
                  <a:cubicBezTo>
                    <a:pt x="14501" y="15071"/>
                    <a:pt x="13705" y="14444"/>
                    <a:pt x="13538" y="14255"/>
                  </a:cubicBezTo>
                  <a:cubicBezTo>
                    <a:pt x="13120" y="13837"/>
                    <a:pt x="12722" y="13418"/>
                    <a:pt x="12345" y="13000"/>
                  </a:cubicBezTo>
                  <a:cubicBezTo>
                    <a:pt x="11195" y="11786"/>
                    <a:pt x="9939" y="10636"/>
                    <a:pt x="8767" y="9443"/>
                  </a:cubicBezTo>
                  <a:cubicBezTo>
                    <a:pt x="7219" y="7915"/>
                    <a:pt x="5922" y="6158"/>
                    <a:pt x="4394" y="4610"/>
                  </a:cubicBezTo>
                  <a:cubicBezTo>
                    <a:pt x="3662" y="3856"/>
                    <a:pt x="2930" y="3124"/>
                    <a:pt x="2197" y="2371"/>
                  </a:cubicBezTo>
                  <a:cubicBezTo>
                    <a:pt x="1549" y="1680"/>
                    <a:pt x="586" y="1178"/>
                    <a:pt x="419" y="174"/>
                  </a:cubicBezTo>
                  <a:cubicBezTo>
                    <a:pt x="389" y="54"/>
                    <a:pt x="292" y="1"/>
                    <a:pt x="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1"/>
            <p:cNvSpPr/>
            <p:nvPr/>
          </p:nvSpPr>
          <p:spPr>
            <a:xfrm>
              <a:off x="5557925" y="2236525"/>
              <a:ext cx="138100" cy="476875"/>
            </a:xfrm>
            <a:custGeom>
              <a:avLst/>
              <a:gdLst/>
              <a:ahLst/>
              <a:cxnLst/>
              <a:rect l="l" t="t" r="r" b="b"/>
              <a:pathLst>
                <a:path w="5524" h="19075" extrusionOk="0">
                  <a:moveTo>
                    <a:pt x="4933" y="1"/>
                  </a:moveTo>
                  <a:cubicBezTo>
                    <a:pt x="4818" y="1"/>
                    <a:pt x="4703" y="103"/>
                    <a:pt x="4728" y="264"/>
                  </a:cubicBezTo>
                  <a:cubicBezTo>
                    <a:pt x="5021" y="1729"/>
                    <a:pt x="4268" y="3633"/>
                    <a:pt x="3954" y="5035"/>
                  </a:cubicBezTo>
                  <a:cubicBezTo>
                    <a:pt x="3598" y="6562"/>
                    <a:pt x="3263" y="8069"/>
                    <a:pt x="2803" y="9596"/>
                  </a:cubicBezTo>
                  <a:cubicBezTo>
                    <a:pt x="1882" y="12651"/>
                    <a:pt x="983" y="15685"/>
                    <a:pt x="41" y="18740"/>
                  </a:cubicBezTo>
                  <a:cubicBezTo>
                    <a:pt x="1" y="18929"/>
                    <a:pt x="144" y="19075"/>
                    <a:pt x="290" y="19075"/>
                  </a:cubicBezTo>
                  <a:cubicBezTo>
                    <a:pt x="369" y="19075"/>
                    <a:pt x="450" y="19032"/>
                    <a:pt x="501" y="18928"/>
                  </a:cubicBezTo>
                  <a:cubicBezTo>
                    <a:pt x="1171" y="17526"/>
                    <a:pt x="1380" y="15915"/>
                    <a:pt x="1966" y="14450"/>
                  </a:cubicBezTo>
                  <a:cubicBezTo>
                    <a:pt x="2615" y="12818"/>
                    <a:pt x="2929" y="10977"/>
                    <a:pt x="3452" y="9303"/>
                  </a:cubicBezTo>
                  <a:cubicBezTo>
                    <a:pt x="3975" y="7650"/>
                    <a:pt x="4372" y="5935"/>
                    <a:pt x="4707" y="4240"/>
                  </a:cubicBezTo>
                  <a:cubicBezTo>
                    <a:pt x="4958" y="2984"/>
                    <a:pt x="5523" y="1457"/>
                    <a:pt x="5126" y="160"/>
                  </a:cubicBezTo>
                  <a:cubicBezTo>
                    <a:pt x="5091" y="49"/>
                    <a:pt x="5012" y="1"/>
                    <a:pt x="4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1"/>
            <p:cNvSpPr/>
            <p:nvPr/>
          </p:nvSpPr>
          <p:spPr>
            <a:xfrm>
              <a:off x="5370100" y="2016600"/>
              <a:ext cx="187300" cy="687125"/>
            </a:xfrm>
            <a:custGeom>
              <a:avLst/>
              <a:gdLst/>
              <a:ahLst/>
              <a:cxnLst/>
              <a:rect l="l" t="t" r="r" b="b"/>
              <a:pathLst>
                <a:path w="7492" h="27485" extrusionOk="0">
                  <a:moveTo>
                    <a:pt x="110" y="1"/>
                  </a:moveTo>
                  <a:cubicBezTo>
                    <a:pt x="56" y="1"/>
                    <a:pt x="1" y="38"/>
                    <a:pt x="1" y="106"/>
                  </a:cubicBezTo>
                  <a:cubicBezTo>
                    <a:pt x="63" y="922"/>
                    <a:pt x="440" y="1633"/>
                    <a:pt x="712" y="2387"/>
                  </a:cubicBezTo>
                  <a:cubicBezTo>
                    <a:pt x="1068" y="3433"/>
                    <a:pt x="1486" y="4416"/>
                    <a:pt x="1988" y="5379"/>
                  </a:cubicBezTo>
                  <a:cubicBezTo>
                    <a:pt x="3118" y="7576"/>
                    <a:pt x="3892" y="9731"/>
                    <a:pt x="4583" y="12116"/>
                  </a:cubicBezTo>
                  <a:cubicBezTo>
                    <a:pt x="5294" y="14564"/>
                    <a:pt x="5420" y="17180"/>
                    <a:pt x="5755" y="19732"/>
                  </a:cubicBezTo>
                  <a:cubicBezTo>
                    <a:pt x="6089" y="22201"/>
                    <a:pt x="6864" y="24670"/>
                    <a:pt x="6905" y="27202"/>
                  </a:cubicBezTo>
                  <a:cubicBezTo>
                    <a:pt x="6905" y="27390"/>
                    <a:pt x="7052" y="27484"/>
                    <a:pt x="7198" y="27484"/>
                  </a:cubicBezTo>
                  <a:cubicBezTo>
                    <a:pt x="7345" y="27484"/>
                    <a:pt x="7491" y="27390"/>
                    <a:pt x="7491" y="27202"/>
                  </a:cubicBezTo>
                  <a:cubicBezTo>
                    <a:pt x="7408" y="25131"/>
                    <a:pt x="6926" y="23017"/>
                    <a:pt x="6550" y="21009"/>
                  </a:cubicBezTo>
                  <a:cubicBezTo>
                    <a:pt x="6048" y="18498"/>
                    <a:pt x="5713" y="15966"/>
                    <a:pt x="5190" y="13476"/>
                  </a:cubicBezTo>
                  <a:cubicBezTo>
                    <a:pt x="4688" y="11091"/>
                    <a:pt x="3809" y="8789"/>
                    <a:pt x="2888" y="6571"/>
                  </a:cubicBezTo>
                  <a:cubicBezTo>
                    <a:pt x="2407" y="5421"/>
                    <a:pt x="1884" y="4312"/>
                    <a:pt x="1444" y="3140"/>
                  </a:cubicBezTo>
                  <a:cubicBezTo>
                    <a:pt x="1068" y="2156"/>
                    <a:pt x="398" y="1110"/>
                    <a:pt x="210" y="85"/>
                  </a:cubicBezTo>
                  <a:cubicBezTo>
                    <a:pt x="200" y="27"/>
                    <a:pt x="156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1"/>
            <p:cNvSpPr/>
            <p:nvPr/>
          </p:nvSpPr>
          <p:spPr>
            <a:xfrm>
              <a:off x="5199100" y="2245600"/>
              <a:ext cx="495350" cy="108525"/>
            </a:xfrm>
            <a:custGeom>
              <a:avLst/>
              <a:gdLst/>
              <a:ahLst/>
              <a:cxnLst/>
              <a:rect l="l" t="t" r="r" b="b"/>
              <a:pathLst>
                <a:path w="19814" h="4341" extrusionOk="0">
                  <a:moveTo>
                    <a:pt x="19049" y="1"/>
                  </a:moveTo>
                  <a:cubicBezTo>
                    <a:pt x="15617" y="1"/>
                    <a:pt x="12365" y="895"/>
                    <a:pt x="9017" y="1617"/>
                  </a:cubicBezTo>
                  <a:cubicBezTo>
                    <a:pt x="7657" y="1910"/>
                    <a:pt x="6276" y="2307"/>
                    <a:pt x="4937" y="2663"/>
                  </a:cubicBezTo>
                  <a:cubicBezTo>
                    <a:pt x="3326" y="3103"/>
                    <a:pt x="1484" y="3458"/>
                    <a:pt x="20" y="4232"/>
                  </a:cubicBezTo>
                  <a:cubicBezTo>
                    <a:pt x="1" y="4270"/>
                    <a:pt x="32" y="4340"/>
                    <a:pt x="84" y="4340"/>
                  </a:cubicBezTo>
                  <a:cubicBezTo>
                    <a:pt x="90" y="4340"/>
                    <a:pt x="96" y="4339"/>
                    <a:pt x="103" y="4337"/>
                  </a:cubicBezTo>
                  <a:cubicBezTo>
                    <a:pt x="1421" y="3626"/>
                    <a:pt x="3095" y="3354"/>
                    <a:pt x="4539" y="2956"/>
                  </a:cubicBezTo>
                  <a:cubicBezTo>
                    <a:pt x="6339" y="2454"/>
                    <a:pt x="8180" y="2119"/>
                    <a:pt x="10042" y="1742"/>
                  </a:cubicBezTo>
                  <a:cubicBezTo>
                    <a:pt x="11758" y="1408"/>
                    <a:pt x="13432" y="926"/>
                    <a:pt x="15189" y="738"/>
                  </a:cubicBezTo>
                  <a:cubicBezTo>
                    <a:pt x="16633" y="571"/>
                    <a:pt x="18098" y="571"/>
                    <a:pt x="19520" y="487"/>
                  </a:cubicBezTo>
                  <a:cubicBezTo>
                    <a:pt x="19813" y="466"/>
                    <a:pt x="19792" y="6"/>
                    <a:pt x="19499" y="6"/>
                  </a:cubicBezTo>
                  <a:cubicBezTo>
                    <a:pt x="19349" y="2"/>
                    <a:pt x="19199" y="1"/>
                    <a:pt x="19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1"/>
            <p:cNvSpPr/>
            <p:nvPr/>
          </p:nvSpPr>
          <p:spPr>
            <a:xfrm>
              <a:off x="5321025" y="2211900"/>
              <a:ext cx="40650" cy="22725"/>
            </a:xfrm>
            <a:custGeom>
              <a:avLst/>
              <a:gdLst/>
              <a:ahLst/>
              <a:cxnLst/>
              <a:rect l="l" t="t" r="r" b="b"/>
              <a:pathLst>
                <a:path w="1626" h="909" extrusionOk="0">
                  <a:moveTo>
                    <a:pt x="227" y="1"/>
                  </a:moveTo>
                  <a:cubicBezTo>
                    <a:pt x="77" y="1"/>
                    <a:pt x="0" y="255"/>
                    <a:pt x="185" y="329"/>
                  </a:cubicBezTo>
                  <a:cubicBezTo>
                    <a:pt x="604" y="517"/>
                    <a:pt x="1022" y="580"/>
                    <a:pt x="1357" y="873"/>
                  </a:cubicBezTo>
                  <a:cubicBezTo>
                    <a:pt x="1392" y="897"/>
                    <a:pt x="1426" y="908"/>
                    <a:pt x="1457" y="908"/>
                  </a:cubicBezTo>
                  <a:cubicBezTo>
                    <a:pt x="1559" y="908"/>
                    <a:pt x="1625" y="796"/>
                    <a:pt x="1545" y="684"/>
                  </a:cubicBezTo>
                  <a:cubicBezTo>
                    <a:pt x="1210" y="308"/>
                    <a:pt x="771" y="245"/>
                    <a:pt x="290" y="15"/>
                  </a:cubicBezTo>
                  <a:cubicBezTo>
                    <a:pt x="268" y="5"/>
                    <a:pt x="247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1"/>
            <p:cNvSpPr/>
            <p:nvPr/>
          </p:nvSpPr>
          <p:spPr>
            <a:xfrm>
              <a:off x="5357225" y="2181850"/>
              <a:ext cx="34800" cy="47650"/>
            </a:xfrm>
            <a:custGeom>
              <a:avLst/>
              <a:gdLst/>
              <a:ahLst/>
              <a:cxnLst/>
              <a:rect l="l" t="t" r="r" b="b"/>
              <a:pathLst>
                <a:path w="1392" h="1906" extrusionOk="0">
                  <a:moveTo>
                    <a:pt x="218" y="1"/>
                  </a:moveTo>
                  <a:cubicBezTo>
                    <a:pt x="111" y="1"/>
                    <a:pt x="0" y="133"/>
                    <a:pt x="76" y="254"/>
                  </a:cubicBezTo>
                  <a:cubicBezTo>
                    <a:pt x="411" y="777"/>
                    <a:pt x="809" y="1238"/>
                    <a:pt x="1102" y="1824"/>
                  </a:cubicBezTo>
                  <a:cubicBezTo>
                    <a:pt x="1126" y="1880"/>
                    <a:pt x="1178" y="1906"/>
                    <a:pt x="1230" y="1906"/>
                  </a:cubicBezTo>
                  <a:cubicBezTo>
                    <a:pt x="1312" y="1906"/>
                    <a:pt x="1391" y="1842"/>
                    <a:pt x="1353" y="1740"/>
                  </a:cubicBezTo>
                  <a:cubicBezTo>
                    <a:pt x="1185" y="1070"/>
                    <a:pt x="725" y="610"/>
                    <a:pt x="327" y="66"/>
                  </a:cubicBezTo>
                  <a:cubicBezTo>
                    <a:pt x="299" y="20"/>
                    <a:pt x="259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1"/>
            <p:cNvSpPr/>
            <p:nvPr/>
          </p:nvSpPr>
          <p:spPr>
            <a:xfrm>
              <a:off x="5373375" y="2343375"/>
              <a:ext cx="56475" cy="124225"/>
            </a:xfrm>
            <a:custGeom>
              <a:avLst/>
              <a:gdLst/>
              <a:ahLst/>
              <a:cxnLst/>
              <a:rect l="l" t="t" r="r" b="b"/>
              <a:pathLst>
                <a:path w="2259" h="4969" extrusionOk="0">
                  <a:moveTo>
                    <a:pt x="1991" y="1"/>
                  </a:moveTo>
                  <a:cubicBezTo>
                    <a:pt x="1932" y="1"/>
                    <a:pt x="1875" y="27"/>
                    <a:pt x="1837" y="91"/>
                  </a:cubicBezTo>
                  <a:cubicBezTo>
                    <a:pt x="1418" y="761"/>
                    <a:pt x="1125" y="1451"/>
                    <a:pt x="895" y="2205"/>
                  </a:cubicBezTo>
                  <a:cubicBezTo>
                    <a:pt x="623" y="3021"/>
                    <a:pt x="602" y="4046"/>
                    <a:pt x="79" y="4736"/>
                  </a:cubicBezTo>
                  <a:cubicBezTo>
                    <a:pt x="0" y="4847"/>
                    <a:pt x="87" y="4969"/>
                    <a:pt x="180" y="4969"/>
                  </a:cubicBezTo>
                  <a:cubicBezTo>
                    <a:pt x="210" y="4969"/>
                    <a:pt x="241" y="4956"/>
                    <a:pt x="267" y="4925"/>
                  </a:cubicBezTo>
                  <a:cubicBezTo>
                    <a:pt x="728" y="4381"/>
                    <a:pt x="916" y="3585"/>
                    <a:pt x="1104" y="2916"/>
                  </a:cubicBezTo>
                  <a:cubicBezTo>
                    <a:pt x="1334" y="1995"/>
                    <a:pt x="1732" y="1137"/>
                    <a:pt x="2171" y="300"/>
                  </a:cubicBezTo>
                  <a:cubicBezTo>
                    <a:pt x="2259" y="140"/>
                    <a:pt x="2123" y="1"/>
                    <a:pt x="1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1"/>
            <p:cNvSpPr/>
            <p:nvPr/>
          </p:nvSpPr>
          <p:spPr>
            <a:xfrm>
              <a:off x="5416450" y="2405050"/>
              <a:ext cx="32225" cy="53925"/>
            </a:xfrm>
            <a:custGeom>
              <a:avLst/>
              <a:gdLst/>
              <a:ahLst/>
              <a:cxnLst/>
              <a:rect l="l" t="t" r="r" b="b"/>
              <a:pathLst>
                <a:path w="1289" h="2157" extrusionOk="0">
                  <a:moveTo>
                    <a:pt x="1081" y="0"/>
                  </a:moveTo>
                  <a:cubicBezTo>
                    <a:pt x="1041" y="0"/>
                    <a:pt x="1001" y="16"/>
                    <a:pt x="971" y="51"/>
                  </a:cubicBezTo>
                  <a:cubicBezTo>
                    <a:pt x="532" y="595"/>
                    <a:pt x="469" y="1286"/>
                    <a:pt x="114" y="1893"/>
                  </a:cubicBezTo>
                  <a:cubicBezTo>
                    <a:pt x="0" y="2034"/>
                    <a:pt x="136" y="2156"/>
                    <a:pt x="274" y="2156"/>
                  </a:cubicBezTo>
                  <a:cubicBezTo>
                    <a:pt x="340" y="2156"/>
                    <a:pt x="408" y="2128"/>
                    <a:pt x="448" y="2060"/>
                  </a:cubicBezTo>
                  <a:cubicBezTo>
                    <a:pt x="825" y="1495"/>
                    <a:pt x="950" y="805"/>
                    <a:pt x="1243" y="219"/>
                  </a:cubicBezTo>
                  <a:cubicBezTo>
                    <a:pt x="1288" y="99"/>
                    <a:pt x="1183" y="0"/>
                    <a:pt x="1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1"/>
            <p:cNvSpPr/>
            <p:nvPr/>
          </p:nvSpPr>
          <p:spPr>
            <a:xfrm>
              <a:off x="5558425" y="2301150"/>
              <a:ext cx="13100" cy="32550"/>
            </a:xfrm>
            <a:custGeom>
              <a:avLst/>
              <a:gdLst/>
              <a:ahLst/>
              <a:cxnLst/>
              <a:rect l="l" t="t" r="r" b="b"/>
              <a:pathLst>
                <a:path w="524" h="1302" extrusionOk="0">
                  <a:moveTo>
                    <a:pt x="237" y="1"/>
                  </a:moveTo>
                  <a:cubicBezTo>
                    <a:pt x="115" y="1"/>
                    <a:pt x="0" y="75"/>
                    <a:pt x="0" y="232"/>
                  </a:cubicBezTo>
                  <a:cubicBezTo>
                    <a:pt x="0" y="525"/>
                    <a:pt x="0" y="797"/>
                    <a:pt x="21" y="1090"/>
                  </a:cubicBezTo>
                  <a:cubicBezTo>
                    <a:pt x="42" y="1228"/>
                    <a:pt x="161" y="1302"/>
                    <a:pt x="276" y="1302"/>
                  </a:cubicBezTo>
                  <a:cubicBezTo>
                    <a:pt x="386" y="1302"/>
                    <a:pt x="492" y="1234"/>
                    <a:pt x="502" y="1090"/>
                  </a:cubicBezTo>
                  <a:cubicBezTo>
                    <a:pt x="523" y="839"/>
                    <a:pt x="523" y="546"/>
                    <a:pt x="523" y="274"/>
                  </a:cubicBezTo>
                  <a:cubicBezTo>
                    <a:pt x="523" y="96"/>
                    <a:pt x="376" y="1"/>
                    <a:pt x="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1"/>
            <p:cNvSpPr/>
            <p:nvPr/>
          </p:nvSpPr>
          <p:spPr>
            <a:xfrm>
              <a:off x="5466350" y="2710025"/>
              <a:ext cx="189375" cy="671750"/>
            </a:xfrm>
            <a:custGeom>
              <a:avLst/>
              <a:gdLst/>
              <a:ahLst/>
              <a:cxnLst/>
              <a:rect l="l" t="t" r="r" b="b"/>
              <a:pathLst>
                <a:path w="7575" h="26870" extrusionOk="0">
                  <a:moveTo>
                    <a:pt x="3181" y="22711"/>
                  </a:moveTo>
                  <a:cubicBezTo>
                    <a:pt x="3348" y="22941"/>
                    <a:pt x="3474" y="23192"/>
                    <a:pt x="3558" y="23464"/>
                  </a:cubicBezTo>
                  <a:cubicBezTo>
                    <a:pt x="3375" y="23998"/>
                    <a:pt x="3183" y="24267"/>
                    <a:pt x="2989" y="24267"/>
                  </a:cubicBezTo>
                  <a:cubicBezTo>
                    <a:pt x="2893" y="24267"/>
                    <a:pt x="2796" y="24202"/>
                    <a:pt x="2700" y="24071"/>
                  </a:cubicBezTo>
                  <a:cubicBezTo>
                    <a:pt x="2428" y="23862"/>
                    <a:pt x="2239" y="23548"/>
                    <a:pt x="2072" y="23255"/>
                  </a:cubicBezTo>
                  <a:cubicBezTo>
                    <a:pt x="1997" y="23128"/>
                    <a:pt x="1931" y="23003"/>
                    <a:pt x="1874" y="22881"/>
                  </a:cubicBezTo>
                  <a:lnTo>
                    <a:pt x="1874" y="22881"/>
                  </a:lnTo>
                  <a:cubicBezTo>
                    <a:pt x="2308" y="22823"/>
                    <a:pt x="2740" y="22763"/>
                    <a:pt x="3181" y="22711"/>
                  </a:cubicBezTo>
                  <a:close/>
                  <a:moveTo>
                    <a:pt x="3926" y="1"/>
                  </a:moveTo>
                  <a:cubicBezTo>
                    <a:pt x="3583" y="1"/>
                    <a:pt x="3239" y="411"/>
                    <a:pt x="3516" y="720"/>
                  </a:cubicBezTo>
                  <a:cubicBezTo>
                    <a:pt x="5148" y="2541"/>
                    <a:pt x="6382" y="4905"/>
                    <a:pt x="6131" y="7416"/>
                  </a:cubicBezTo>
                  <a:cubicBezTo>
                    <a:pt x="6027" y="8420"/>
                    <a:pt x="5273" y="9069"/>
                    <a:pt x="4416" y="9425"/>
                  </a:cubicBezTo>
                  <a:cubicBezTo>
                    <a:pt x="3934" y="9613"/>
                    <a:pt x="3662" y="9466"/>
                    <a:pt x="3202" y="9655"/>
                  </a:cubicBezTo>
                  <a:cubicBezTo>
                    <a:pt x="2763" y="9906"/>
                    <a:pt x="2344" y="10283"/>
                    <a:pt x="2302" y="10806"/>
                  </a:cubicBezTo>
                  <a:cubicBezTo>
                    <a:pt x="2135" y="13086"/>
                    <a:pt x="5504" y="14718"/>
                    <a:pt x="4541" y="16936"/>
                  </a:cubicBezTo>
                  <a:cubicBezTo>
                    <a:pt x="3725" y="18798"/>
                    <a:pt x="1403" y="19259"/>
                    <a:pt x="1068" y="21435"/>
                  </a:cubicBezTo>
                  <a:cubicBezTo>
                    <a:pt x="1028" y="21684"/>
                    <a:pt x="1046" y="21958"/>
                    <a:pt x="1108" y="22239"/>
                  </a:cubicBezTo>
                  <a:lnTo>
                    <a:pt x="1108" y="22239"/>
                  </a:lnTo>
                  <a:cubicBezTo>
                    <a:pt x="1043" y="22305"/>
                    <a:pt x="980" y="22379"/>
                    <a:pt x="921" y="22460"/>
                  </a:cubicBezTo>
                  <a:cubicBezTo>
                    <a:pt x="1" y="23715"/>
                    <a:pt x="503" y="25724"/>
                    <a:pt x="1403" y="26791"/>
                  </a:cubicBezTo>
                  <a:cubicBezTo>
                    <a:pt x="1443" y="26848"/>
                    <a:pt x="1483" y="26870"/>
                    <a:pt x="1515" y="26870"/>
                  </a:cubicBezTo>
                  <a:cubicBezTo>
                    <a:pt x="1566" y="26870"/>
                    <a:pt x="1596" y="26814"/>
                    <a:pt x="1570" y="26749"/>
                  </a:cubicBezTo>
                  <a:cubicBezTo>
                    <a:pt x="1089" y="25912"/>
                    <a:pt x="879" y="25117"/>
                    <a:pt x="859" y="24176"/>
                  </a:cubicBezTo>
                  <a:cubicBezTo>
                    <a:pt x="859" y="23757"/>
                    <a:pt x="942" y="23381"/>
                    <a:pt x="1068" y="22983"/>
                  </a:cubicBezTo>
                  <a:cubicBezTo>
                    <a:pt x="1164" y="22972"/>
                    <a:pt x="1259" y="22960"/>
                    <a:pt x="1355" y="22948"/>
                  </a:cubicBezTo>
                  <a:lnTo>
                    <a:pt x="1355" y="22948"/>
                  </a:lnTo>
                  <a:cubicBezTo>
                    <a:pt x="1742" y="23773"/>
                    <a:pt x="2446" y="24518"/>
                    <a:pt x="3181" y="24699"/>
                  </a:cubicBezTo>
                  <a:cubicBezTo>
                    <a:pt x="3272" y="24722"/>
                    <a:pt x="3352" y="24733"/>
                    <a:pt x="3423" y="24733"/>
                  </a:cubicBezTo>
                  <a:cubicBezTo>
                    <a:pt x="4255" y="24733"/>
                    <a:pt x="3815" y="23261"/>
                    <a:pt x="3641" y="22837"/>
                  </a:cubicBezTo>
                  <a:cubicBezTo>
                    <a:pt x="3318" y="22178"/>
                    <a:pt x="2720" y="21807"/>
                    <a:pt x="2126" y="21807"/>
                  </a:cubicBezTo>
                  <a:cubicBezTo>
                    <a:pt x="1944" y="21807"/>
                    <a:pt x="1763" y="21841"/>
                    <a:pt x="1590" y="21913"/>
                  </a:cubicBezTo>
                  <a:lnTo>
                    <a:pt x="1590" y="21913"/>
                  </a:lnTo>
                  <a:cubicBezTo>
                    <a:pt x="1516" y="21168"/>
                    <a:pt x="1808" y="20482"/>
                    <a:pt x="2449" y="19761"/>
                  </a:cubicBezTo>
                  <a:cubicBezTo>
                    <a:pt x="3976" y="18150"/>
                    <a:pt x="6194" y="17062"/>
                    <a:pt x="4708" y="14614"/>
                  </a:cubicBezTo>
                  <a:cubicBezTo>
                    <a:pt x="3892" y="13296"/>
                    <a:pt x="838" y="10303"/>
                    <a:pt x="4520" y="10031"/>
                  </a:cubicBezTo>
                  <a:cubicBezTo>
                    <a:pt x="5796" y="9948"/>
                    <a:pt x="6696" y="8692"/>
                    <a:pt x="6947" y="7604"/>
                  </a:cubicBezTo>
                  <a:cubicBezTo>
                    <a:pt x="7575" y="4989"/>
                    <a:pt x="5985" y="1934"/>
                    <a:pt x="4206" y="114"/>
                  </a:cubicBezTo>
                  <a:cubicBezTo>
                    <a:pt x="4123" y="35"/>
                    <a:pt x="4024" y="1"/>
                    <a:pt x="39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1"/>
            <p:cNvSpPr/>
            <p:nvPr/>
          </p:nvSpPr>
          <p:spPr>
            <a:xfrm>
              <a:off x="5555275" y="2794875"/>
              <a:ext cx="71700" cy="46175"/>
            </a:xfrm>
            <a:custGeom>
              <a:avLst/>
              <a:gdLst/>
              <a:ahLst/>
              <a:cxnLst/>
              <a:rect l="l" t="t" r="r" b="b"/>
              <a:pathLst>
                <a:path w="2868" h="1847" extrusionOk="0">
                  <a:moveTo>
                    <a:pt x="1759" y="1"/>
                  </a:moveTo>
                  <a:cubicBezTo>
                    <a:pt x="1399" y="1"/>
                    <a:pt x="1051" y="47"/>
                    <a:pt x="712" y="256"/>
                  </a:cubicBezTo>
                  <a:cubicBezTo>
                    <a:pt x="315" y="486"/>
                    <a:pt x="1" y="1176"/>
                    <a:pt x="210" y="1595"/>
                  </a:cubicBezTo>
                  <a:cubicBezTo>
                    <a:pt x="310" y="1786"/>
                    <a:pt x="483" y="1846"/>
                    <a:pt x="670" y="1846"/>
                  </a:cubicBezTo>
                  <a:cubicBezTo>
                    <a:pt x="873" y="1846"/>
                    <a:pt x="1093" y="1775"/>
                    <a:pt x="1256" y="1720"/>
                  </a:cubicBezTo>
                  <a:cubicBezTo>
                    <a:pt x="1716" y="1574"/>
                    <a:pt x="2198" y="1302"/>
                    <a:pt x="2658" y="1114"/>
                  </a:cubicBezTo>
                  <a:cubicBezTo>
                    <a:pt x="2867" y="1051"/>
                    <a:pt x="2867" y="758"/>
                    <a:pt x="2637" y="695"/>
                  </a:cubicBezTo>
                  <a:cubicBezTo>
                    <a:pt x="2579" y="683"/>
                    <a:pt x="2521" y="678"/>
                    <a:pt x="2462" y="678"/>
                  </a:cubicBezTo>
                  <a:cubicBezTo>
                    <a:pt x="1907" y="678"/>
                    <a:pt x="1326" y="1171"/>
                    <a:pt x="796" y="1323"/>
                  </a:cubicBezTo>
                  <a:cubicBezTo>
                    <a:pt x="744" y="1341"/>
                    <a:pt x="703" y="1349"/>
                    <a:pt x="669" y="1349"/>
                  </a:cubicBezTo>
                  <a:cubicBezTo>
                    <a:pt x="388" y="1349"/>
                    <a:pt x="688" y="782"/>
                    <a:pt x="838" y="632"/>
                  </a:cubicBezTo>
                  <a:cubicBezTo>
                    <a:pt x="1172" y="256"/>
                    <a:pt x="1905" y="235"/>
                    <a:pt x="2344" y="193"/>
                  </a:cubicBezTo>
                  <a:cubicBezTo>
                    <a:pt x="2363" y="197"/>
                    <a:pt x="2380" y="199"/>
                    <a:pt x="2395" y="199"/>
                  </a:cubicBezTo>
                  <a:cubicBezTo>
                    <a:pt x="2535" y="199"/>
                    <a:pt x="2541" y="44"/>
                    <a:pt x="2428" y="26"/>
                  </a:cubicBezTo>
                  <a:cubicBezTo>
                    <a:pt x="2199" y="18"/>
                    <a:pt x="1977" y="1"/>
                    <a:pt x="1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1"/>
            <p:cNvSpPr/>
            <p:nvPr/>
          </p:nvSpPr>
          <p:spPr>
            <a:xfrm>
              <a:off x="5616600" y="2741075"/>
              <a:ext cx="63825" cy="72875"/>
            </a:xfrm>
            <a:custGeom>
              <a:avLst/>
              <a:gdLst/>
              <a:ahLst/>
              <a:cxnLst/>
              <a:rect l="l" t="t" r="r" b="b"/>
              <a:pathLst>
                <a:path w="2553" h="2915" extrusionOk="0">
                  <a:moveTo>
                    <a:pt x="1461" y="0"/>
                  </a:moveTo>
                  <a:cubicBezTo>
                    <a:pt x="846" y="0"/>
                    <a:pt x="196" y="1158"/>
                    <a:pt x="38" y="1634"/>
                  </a:cubicBezTo>
                  <a:cubicBezTo>
                    <a:pt x="0" y="1732"/>
                    <a:pt x="80" y="1795"/>
                    <a:pt x="160" y="1795"/>
                  </a:cubicBezTo>
                  <a:cubicBezTo>
                    <a:pt x="216" y="1795"/>
                    <a:pt x="272" y="1765"/>
                    <a:pt x="289" y="1696"/>
                  </a:cubicBezTo>
                  <a:cubicBezTo>
                    <a:pt x="419" y="1403"/>
                    <a:pt x="930" y="412"/>
                    <a:pt x="1347" y="412"/>
                  </a:cubicBezTo>
                  <a:cubicBezTo>
                    <a:pt x="1466" y="412"/>
                    <a:pt x="1577" y="493"/>
                    <a:pt x="1670" y="692"/>
                  </a:cubicBezTo>
                  <a:cubicBezTo>
                    <a:pt x="2004" y="1445"/>
                    <a:pt x="1188" y="2324"/>
                    <a:pt x="498" y="2470"/>
                  </a:cubicBezTo>
                  <a:cubicBezTo>
                    <a:pt x="289" y="2512"/>
                    <a:pt x="310" y="2889"/>
                    <a:pt x="519" y="2910"/>
                  </a:cubicBezTo>
                  <a:cubicBezTo>
                    <a:pt x="553" y="2913"/>
                    <a:pt x="587" y="2915"/>
                    <a:pt x="621" y="2915"/>
                  </a:cubicBezTo>
                  <a:cubicBezTo>
                    <a:pt x="1703" y="2915"/>
                    <a:pt x="2553" y="1333"/>
                    <a:pt x="2025" y="420"/>
                  </a:cubicBezTo>
                  <a:cubicBezTo>
                    <a:pt x="1852" y="120"/>
                    <a:pt x="1658" y="0"/>
                    <a:pt x="1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1"/>
            <p:cNvSpPr/>
            <p:nvPr/>
          </p:nvSpPr>
          <p:spPr>
            <a:xfrm>
              <a:off x="5567825" y="2892925"/>
              <a:ext cx="47625" cy="46525"/>
            </a:xfrm>
            <a:custGeom>
              <a:avLst/>
              <a:gdLst/>
              <a:ahLst/>
              <a:cxnLst/>
              <a:rect l="l" t="t" r="r" b="b"/>
              <a:pathLst>
                <a:path w="1905" h="1861" extrusionOk="0">
                  <a:moveTo>
                    <a:pt x="297" y="1"/>
                  </a:moveTo>
                  <a:cubicBezTo>
                    <a:pt x="210" y="1"/>
                    <a:pt x="128" y="28"/>
                    <a:pt x="64" y="100"/>
                  </a:cubicBezTo>
                  <a:cubicBezTo>
                    <a:pt x="1" y="205"/>
                    <a:pt x="22" y="330"/>
                    <a:pt x="43" y="435"/>
                  </a:cubicBezTo>
                  <a:cubicBezTo>
                    <a:pt x="126" y="686"/>
                    <a:pt x="231" y="916"/>
                    <a:pt x="357" y="1125"/>
                  </a:cubicBezTo>
                  <a:cubicBezTo>
                    <a:pt x="612" y="1509"/>
                    <a:pt x="1075" y="1860"/>
                    <a:pt x="1536" y="1860"/>
                  </a:cubicBezTo>
                  <a:cubicBezTo>
                    <a:pt x="1603" y="1860"/>
                    <a:pt x="1671" y="1853"/>
                    <a:pt x="1737" y="1837"/>
                  </a:cubicBezTo>
                  <a:cubicBezTo>
                    <a:pt x="1905" y="1795"/>
                    <a:pt x="1842" y="1565"/>
                    <a:pt x="1717" y="1544"/>
                  </a:cubicBezTo>
                  <a:cubicBezTo>
                    <a:pt x="1319" y="1439"/>
                    <a:pt x="963" y="1376"/>
                    <a:pt x="649" y="1062"/>
                  </a:cubicBezTo>
                  <a:cubicBezTo>
                    <a:pt x="587" y="1021"/>
                    <a:pt x="168" y="309"/>
                    <a:pt x="252" y="288"/>
                  </a:cubicBezTo>
                  <a:cubicBezTo>
                    <a:pt x="268" y="280"/>
                    <a:pt x="287" y="277"/>
                    <a:pt x="307" y="277"/>
                  </a:cubicBezTo>
                  <a:cubicBezTo>
                    <a:pt x="449" y="277"/>
                    <a:pt x="681" y="445"/>
                    <a:pt x="754" y="518"/>
                  </a:cubicBezTo>
                  <a:cubicBezTo>
                    <a:pt x="963" y="686"/>
                    <a:pt x="1110" y="874"/>
                    <a:pt x="1193" y="1125"/>
                  </a:cubicBezTo>
                  <a:cubicBezTo>
                    <a:pt x="1202" y="1175"/>
                    <a:pt x="1246" y="1198"/>
                    <a:pt x="1294" y="1198"/>
                  </a:cubicBezTo>
                  <a:cubicBezTo>
                    <a:pt x="1367" y="1198"/>
                    <a:pt x="1449" y="1143"/>
                    <a:pt x="1424" y="1042"/>
                  </a:cubicBezTo>
                  <a:cubicBezTo>
                    <a:pt x="1319" y="686"/>
                    <a:pt x="1089" y="393"/>
                    <a:pt x="775" y="184"/>
                  </a:cubicBezTo>
                  <a:cubicBezTo>
                    <a:pt x="651" y="101"/>
                    <a:pt x="464" y="1"/>
                    <a:pt x="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1"/>
            <p:cNvSpPr/>
            <p:nvPr/>
          </p:nvSpPr>
          <p:spPr>
            <a:xfrm>
              <a:off x="5600050" y="2920600"/>
              <a:ext cx="53075" cy="44550"/>
            </a:xfrm>
            <a:custGeom>
              <a:avLst/>
              <a:gdLst/>
              <a:ahLst/>
              <a:cxnLst/>
              <a:rect l="l" t="t" r="r" b="b"/>
              <a:pathLst>
                <a:path w="2123" h="1782" extrusionOk="0">
                  <a:moveTo>
                    <a:pt x="628" y="0"/>
                  </a:moveTo>
                  <a:cubicBezTo>
                    <a:pt x="529" y="0"/>
                    <a:pt x="433" y="18"/>
                    <a:pt x="344" y="60"/>
                  </a:cubicBezTo>
                  <a:cubicBezTo>
                    <a:pt x="287" y="117"/>
                    <a:pt x="316" y="275"/>
                    <a:pt x="399" y="275"/>
                  </a:cubicBezTo>
                  <a:cubicBezTo>
                    <a:pt x="408" y="275"/>
                    <a:pt x="417" y="273"/>
                    <a:pt x="428" y="269"/>
                  </a:cubicBezTo>
                  <a:cubicBezTo>
                    <a:pt x="476" y="253"/>
                    <a:pt x="527" y="246"/>
                    <a:pt x="578" y="246"/>
                  </a:cubicBezTo>
                  <a:cubicBezTo>
                    <a:pt x="987" y="246"/>
                    <a:pt x="1450" y="727"/>
                    <a:pt x="1599" y="1043"/>
                  </a:cubicBezTo>
                  <a:cubicBezTo>
                    <a:pt x="1597" y="1039"/>
                    <a:pt x="1595" y="1037"/>
                    <a:pt x="1593" y="1037"/>
                  </a:cubicBezTo>
                  <a:cubicBezTo>
                    <a:pt x="1574" y="1037"/>
                    <a:pt x="1555" y="1192"/>
                    <a:pt x="1537" y="1211"/>
                  </a:cubicBezTo>
                  <a:cubicBezTo>
                    <a:pt x="1475" y="1335"/>
                    <a:pt x="1333" y="1367"/>
                    <a:pt x="1204" y="1367"/>
                  </a:cubicBezTo>
                  <a:cubicBezTo>
                    <a:pt x="1158" y="1367"/>
                    <a:pt x="1114" y="1363"/>
                    <a:pt x="1076" y="1357"/>
                  </a:cubicBezTo>
                  <a:cubicBezTo>
                    <a:pt x="741" y="1295"/>
                    <a:pt x="511" y="918"/>
                    <a:pt x="323" y="667"/>
                  </a:cubicBezTo>
                  <a:cubicBezTo>
                    <a:pt x="292" y="618"/>
                    <a:pt x="251" y="598"/>
                    <a:pt x="209" y="598"/>
                  </a:cubicBezTo>
                  <a:cubicBezTo>
                    <a:pt x="107" y="598"/>
                    <a:pt x="0" y="716"/>
                    <a:pt x="30" y="834"/>
                  </a:cubicBezTo>
                  <a:cubicBezTo>
                    <a:pt x="218" y="1253"/>
                    <a:pt x="616" y="1713"/>
                    <a:pt x="1118" y="1776"/>
                  </a:cubicBezTo>
                  <a:cubicBezTo>
                    <a:pt x="1155" y="1779"/>
                    <a:pt x="1191" y="1781"/>
                    <a:pt x="1226" y="1781"/>
                  </a:cubicBezTo>
                  <a:cubicBezTo>
                    <a:pt x="1612" y="1781"/>
                    <a:pt x="1903" y="1572"/>
                    <a:pt x="2018" y="1169"/>
                  </a:cubicBezTo>
                  <a:cubicBezTo>
                    <a:pt x="2122" y="751"/>
                    <a:pt x="1662" y="437"/>
                    <a:pt x="1348" y="248"/>
                  </a:cubicBezTo>
                  <a:cubicBezTo>
                    <a:pt x="1139" y="114"/>
                    <a:pt x="876" y="0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1"/>
            <p:cNvSpPr/>
            <p:nvPr/>
          </p:nvSpPr>
          <p:spPr>
            <a:xfrm>
              <a:off x="5556325" y="3005325"/>
              <a:ext cx="36650" cy="34725"/>
            </a:xfrm>
            <a:custGeom>
              <a:avLst/>
              <a:gdLst/>
              <a:ahLst/>
              <a:cxnLst/>
              <a:rect l="l" t="t" r="r" b="b"/>
              <a:pathLst>
                <a:path w="1466" h="1389" extrusionOk="0">
                  <a:moveTo>
                    <a:pt x="673" y="0"/>
                  </a:moveTo>
                  <a:cubicBezTo>
                    <a:pt x="544" y="0"/>
                    <a:pt x="415" y="31"/>
                    <a:pt x="314" y="82"/>
                  </a:cubicBezTo>
                  <a:cubicBezTo>
                    <a:pt x="63" y="207"/>
                    <a:pt x="0" y="584"/>
                    <a:pt x="42" y="835"/>
                  </a:cubicBezTo>
                  <a:cubicBezTo>
                    <a:pt x="21" y="921"/>
                    <a:pt x="82" y="968"/>
                    <a:pt x="150" y="968"/>
                  </a:cubicBezTo>
                  <a:cubicBezTo>
                    <a:pt x="214" y="968"/>
                    <a:pt x="283" y="926"/>
                    <a:pt x="293" y="835"/>
                  </a:cubicBezTo>
                  <a:cubicBezTo>
                    <a:pt x="313" y="661"/>
                    <a:pt x="386" y="433"/>
                    <a:pt x="562" y="433"/>
                  </a:cubicBezTo>
                  <a:cubicBezTo>
                    <a:pt x="577" y="433"/>
                    <a:pt x="592" y="434"/>
                    <a:pt x="607" y="437"/>
                  </a:cubicBezTo>
                  <a:cubicBezTo>
                    <a:pt x="625" y="437"/>
                    <a:pt x="689" y="483"/>
                    <a:pt x="707" y="483"/>
                  </a:cubicBezTo>
                  <a:cubicBezTo>
                    <a:pt x="708" y="483"/>
                    <a:pt x="709" y="483"/>
                    <a:pt x="710" y="483"/>
                  </a:cubicBezTo>
                  <a:lnTo>
                    <a:pt x="710" y="483"/>
                  </a:lnTo>
                  <a:cubicBezTo>
                    <a:pt x="710" y="483"/>
                    <a:pt x="710" y="484"/>
                    <a:pt x="711" y="484"/>
                  </a:cubicBezTo>
                  <a:cubicBezTo>
                    <a:pt x="711" y="484"/>
                    <a:pt x="712" y="482"/>
                    <a:pt x="712" y="479"/>
                  </a:cubicBezTo>
                  <a:lnTo>
                    <a:pt x="712" y="542"/>
                  </a:lnTo>
                  <a:cubicBezTo>
                    <a:pt x="691" y="730"/>
                    <a:pt x="524" y="939"/>
                    <a:pt x="419" y="1128"/>
                  </a:cubicBezTo>
                  <a:cubicBezTo>
                    <a:pt x="369" y="1245"/>
                    <a:pt x="439" y="1388"/>
                    <a:pt x="565" y="1388"/>
                  </a:cubicBezTo>
                  <a:cubicBezTo>
                    <a:pt x="597" y="1388"/>
                    <a:pt x="632" y="1379"/>
                    <a:pt x="670" y="1358"/>
                  </a:cubicBezTo>
                  <a:cubicBezTo>
                    <a:pt x="1026" y="1128"/>
                    <a:pt x="1465" y="521"/>
                    <a:pt x="1047" y="123"/>
                  </a:cubicBezTo>
                  <a:cubicBezTo>
                    <a:pt x="949" y="37"/>
                    <a:pt x="812" y="0"/>
                    <a:pt x="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1"/>
            <p:cNvSpPr/>
            <p:nvPr/>
          </p:nvSpPr>
          <p:spPr>
            <a:xfrm>
              <a:off x="5529650" y="3027550"/>
              <a:ext cx="31925" cy="24300"/>
            </a:xfrm>
            <a:custGeom>
              <a:avLst/>
              <a:gdLst/>
              <a:ahLst/>
              <a:cxnLst/>
              <a:rect l="l" t="t" r="r" b="b"/>
              <a:pathLst>
                <a:path w="1277" h="972" extrusionOk="0">
                  <a:moveTo>
                    <a:pt x="514" y="0"/>
                  </a:moveTo>
                  <a:cubicBezTo>
                    <a:pt x="435" y="0"/>
                    <a:pt x="360" y="13"/>
                    <a:pt x="293" y="50"/>
                  </a:cubicBezTo>
                  <a:cubicBezTo>
                    <a:pt x="126" y="134"/>
                    <a:pt x="84" y="281"/>
                    <a:pt x="63" y="448"/>
                  </a:cubicBezTo>
                  <a:cubicBezTo>
                    <a:pt x="0" y="908"/>
                    <a:pt x="712" y="971"/>
                    <a:pt x="1026" y="971"/>
                  </a:cubicBezTo>
                  <a:cubicBezTo>
                    <a:pt x="1277" y="971"/>
                    <a:pt x="1277" y="553"/>
                    <a:pt x="1026" y="553"/>
                  </a:cubicBezTo>
                  <a:cubicBezTo>
                    <a:pt x="949" y="553"/>
                    <a:pt x="865" y="557"/>
                    <a:pt x="781" y="557"/>
                  </a:cubicBezTo>
                  <a:cubicBezTo>
                    <a:pt x="646" y="557"/>
                    <a:pt x="508" y="545"/>
                    <a:pt x="395" y="483"/>
                  </a:cubicBezTo>
                  <a:lnTo>
                    <a:pt x="395" y="483"/>
                  </a:lnTo>
                  <a:cubicBezTo>
                    <a:pt x="395" y="429"/>
                    <a:pt x="403" y="368"/>
                    <a:pt x="440" y="343"/>
                  </a:cubicBezTo>
                  <a:cubicBezTo>
                    <a:pt x="544" y="281"/>
                    <a:pt x="712" y="281"/>
                    <a:pt x="837" y="260"/>
                  </a:cubicBezTo>
                  <a:cubicBezTo>
                    <a:pt x="942" y="239"/>
                    <a:pt x="963" y="30"/>
                    <a:pt x="816" y="30"/>
                  </a:cubicBezTo>
                  <a:cubicBezTo>
                    <a:pt x="713" y="18"/>
                    <a:pt x="610" y="0"/>
                    <a:pt x="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1"/>
            <p:cNvSpPr/>
            <p:nvPr/>
          </p:nvSpPr>
          <p:spPr>
            <a:xfrm>
              <a:off x="5575200" y="3116500"/>
              <a:ext cx="48950" cy="33250"/>
            </a:xfrm>
            <a:custGeom>
              <a:avLst/>
              <a:gdLst/>
              <a:ahLst/>
              <a:cxnLst/>
              <a:rect l="l" t="t" r="r" b="b"/>
              <a:pathLst>
                <a:path w="1958" h="1330" extrusionOk="0">
                  <a:moveTo>
                    <a:pt x="635" y="0"/>
                  </a:moveTo>
                  <a:cubicBezTo>
                    <a:pt x="387" y="0"/>
                    <a:pt x="169" y="92"/>
                    <a:pt x="62" y="322"/>
                  </a:cubicBezTo>
                  <a:cubicBezTo>
                    <a:pt x="1" y="473"/>
                    <a:pt x="116" y="581"/>
                    <a:pt x="224" y="581"/>
                  </a:cubicBezTo>
                  <a:cubicBezTo>
                    <a:pt x="265" y="581"/>
                    <a:pt x="305" y="565"/>
                    <a:pt x="334" y="531"/>
                  </a:cubicBezTo>
                  <a:cubicBezTo>
                    <a:pt x="380" y="469"/>
                    <a:pt x="451" y="447"/>
                    <a:pt x="530" y="447"/>
                  </a:cubicBezTo>
                  <a:cubicBezTo>
                    <a:pt x="665" y="447"/>
                    <a:pt x="819" y="512"/>
                    <a:pt x="898" y="552"/>
                  </a:cubicBezTo>
                  <a:cubicBezTo>
                    <a:pt x="1078" y="623"/>
                    <a:pt x="1257" y="726"/>
                    <a:pt x="1371" y="886"/>
                  </a:cubicBezTo>
                  <a:lnTo>
                    <a:pt x="1371" y="886"/>
                  </a:lnTo>
                  <a:cubicBezTo>
                    <a:pt x="1352" y="975"/>
                    <a:pt x="1303" y="1023"/>
                    <a:pt x="1202" y="1023"/>
                  </a:cubicBezTo>
                  <a:cubicBezTo>
                    <a:pt x="1174" y="1023"/>
                    <a:pt x="1143" y="1019"/>
                    <a:pt x="1108" y="1012"/>
                  </a:cubicBezTo>
                  <a:cubicBezTo>
                    <a:pt x="919" y="991"/>
                    <a:pt x="773" y="886"/>
                    <a:pt x="668" y="740"/>
                  </a:cubicBezTo>
                  <a:cubicBezTo>
                    <a:pt x="644" y="709"/>
                    <a:pt x="616" y="697"/>
                    <a:pt x="589" y="697"/>
                  </a:cubicBezTo>
                  <a:cubicBezTo>
                    <a:pt x="525" y="697"/>
                    <a:pt x="471" y="771"/>
                    <a:pt x="501" y="845"/>
                  </a:cubicBezTo>
                  <a:cubicBezTo>
                    <a:pt x="626" y="1117"/>
                    <a:pt x="919" y="1305"/>
                    <a:pt x="1233" y="1326"/>
                  </a:cubicBezTo>
                  <a:cubicBezTo>
                    <a:pt x="1253" y="1329"/>
                    <a:pt x="1274" y="1330"/>
                    <a:pt x="1295" y="1330"/>
                  </a:cubicBezTo>
                  <a:cubicBezTo>
                    <a:pt x="1598" y="1330"/>
                    <a:pt x="1958" y="1051"/>
                    <a:pt x="1840" y="698"/>
                  </a:cubicBezTo>
                  <a:cubicBezTo>
                    <a:pt x="1702" y="340"/>
                    <a:pt x="1112" y="0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1"/>
            <p:cNvSpPr/>
            <p:nvPr/>
          </p:nvSpPr>
          <p:spPr>
            <a:xfrm>
              <a:off x="5553700" y="3114950"/>
              <a:ext cx="37800" cy="37950"/>
            </a:xfrm>
            <a:custGeom>
              <a:avLst/>
              <a:gdLst/>
              <a:ahLst/>
              <a:cxnLst/>
              <a:rect l="l" t="t" r="r" b="b"/>
              <a:pathLst>
                <a:path w="1512" h="1518" extrusionOk="0">
                  <a:moveTo>
                    <a:pt x="441" y="1"/>
                  </a:moveTo>
                  <a:cubicBezTo>
                    <a:pt x="346" y="1"/>
                    <a:pt x="253" y="23"/>
                    <a:pt x="168" y="70"/>
                  </a:cubicBezTo>
                  <a:cubicBezTo>
                    <a:pt x="64" y="112"/>
                    <a:pt x="1" y="216"/>
                    <a:pt x="1" y="321"/>
                  </a:cubicBezTo>
                  <a:cubicBezTo>
                    <a:pt x="43" y="844"/>
                    <a:pt x="587" y="1220"/>
                    <a:pt x="942" y="1472"/>
                  </a:cubicBezTo>
                  <a:cubicBezTo>
                    <a:pt x="983" y="1504"/>
                    <a:pt x="1022" y="1517"/>
                    <a:pt x="1058" y="1517"/>
                  </a:cubicBezTo>
                  <a:cubicBezTo>
                    <a:pt x="1212" y="1517"/>
                    <a:pt x="1312" y="1276"/>
                    <a:pt x="1194" y="1158"/>
                  </a:cubicBezTo>
                  <a:cubicBezTo>
                    <a:pt x="1047" y="990"/>
                    <a:pt x="922" y="907"/>
                    <a:pt x="796" y="760"/>
                  </a:cubicBezTo>
                  <a:cubicBezTo>
                    <a:pt x="731" y="696"/>
                    <a:pt x="656" y="620"/>
                    <a:pt x="595" y="536"/>
                  </a:cubicBezTo>
                  <a:lnTo>
                    <a:pt x="595" y="536"/>
                  </a:lnTo>
                  <a:cubicBezTo>
                    <a:pt x="775" y="599"/>
                    <a:pt x="954" y="740"/>
                    <a:pt x="1128" y="740"/>
                  </a:cubicBezTo>
                  <a:cubicBezTo>
                    <a:pt x="1207" y="740"/>
                    <a:pt x="1284" y="711"/>
                    <a:pt x="1361" y="635"/>
                  </a:cubicBezTo>
                  <a:cubicBezTo>
                    <a:pt x="1512" y="484"/>
                    <a:pt x="1394" y="306"/>
                    <a:pt x="1244" y="306"/>
                  </a:cubicBezTo>
                  <a:cubicBezTo>
                    <a:pt x="1213" y="306"/>
                    <a:pt x="1181" y="313"/>
                    <a:pt x="1150" y="330"/>
                  </a:cubicBezTo>
                  <a:lnTo>
                    <a:pt x="1150" y="330"/>
                  </a:lnTo>
                  <a:cubicBezTo>
                    <a:pt x="1157" y="313"/>
                    <a:pt x="1078" y="296"/>
                    <a:pt x="1026" y="279"/>
                  </a:cubicBezTo>
                  <a:cubicBezTo>
                    <a:pt x="942" y="216"/>
                    <a:pt x="838" y="132"/>
                    <a:pt x="775" y="91"/>
                  </a:cubicBezTo>
                  <a:cubicBezTo>
                    <a:pt x="672" y="33"/>
                    <a:pt x="555" y="1"/>
                    <a:pt x="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1"/>
            <p:cNvSpPr/>
            <p:nvPr/>
          </p:nvSpPr>
          <p:spPr>
            <a:xfrm>
              <a:off x="5533450" y="3193350"/>
              <a:ext cx="51150" cy="31500"/>
            </a:xfrm>
            <a:custGeom>
              <a:avLst/>
              <a:gdLst/>
              <a:ahLst/>
              <a:cxnLst/>
              <a:rect l="l" t="t" r="r" b="b"/>
              <a:pathLst>
                <a:path w="2046" h="1260" extrusionOk="0">
                  <a:moveTo>
                    <a:pt x="1397" y="686"/>
                  </a:moveTo>
                  <a:cubicBezTo>
                    <a:pt x="1401" y="686"/>
                    <a:pt x="1402" y="690"/>
                    <a:pt x="1397" y="700"/>
                  </a:cubicBezTo>
                  <a:cubicBezTo>
                    <a:pt x="1388" y="701"/>
                    <a:pt x="1378" y="703"/>
                    <a:pt x="1369" y="704"/>
                  </a:cubicBezTo>
                  <a:lnTo>
                    <a:pt x="1369" y="704"/>
                  </a:lnTo>
                  <a:cubicBezTo>
                    <a:pt x="1380" y="693"/>
                    <a:pt x="1391" y="686"/>
                    <a:pt x="1397" y="686"/>
                  </a:cubicBezTo>
                  <a:close/>
                  <a:moveTo>
                    <a:pt x="961" y="456"/>
                  </a:moveTo>
                  <a:cubicBezTo>
                    <a:pt x="1101" y="456"/>
                    <a:pt x="1231" y="483"/>
                    <a:pt x="1271" y="553"/>
                  </a:cubicBezTo>
                  <a:cubicBezTo>
                    <a:pt x="1285" y="609"/>
                    <a:pt x="1308" y="664"/>
                    <a:pt x="1322" y="707"/>
                  </a:cubicBezTo>
                  <a:lnTo>
                    <a:pt x="1322" y="707"/>
                  </a:lnTo>
                  <a:cubicBezTo>
                    <a:pt x="1311" y="708"/>
                    <a:pt x="1300" y="708"/>
                    <a:pt x="1288" y="708"/>
                  </a:cubicBezTo>
                  <a:cubicBezTo>
                    <a:pt x="1184" y="708"/>
                    <a:pt x="1070" y="689"/>
                    <a:pt x="978" y="658"/>
                  </a:cubicBezTo>
                  <a:cubicBezTo>
                    <a:pt x="835" y="629"/>
                    <a:pt x="682" y="611"/>
                    <a:pt x="539" y="554"/>
                  </a:cubicBezTo>
                  <a:lnTo>
                    <a:pt x="539" y="554"/>
                  </a:lnTo>
                  <a:cubicBezTo>
                    <a:pt x="553" y="549"/>
                    <a:pt x="567" y="542"/>
                    <a:pt x="581" y="533"/>
                  </a:cubicBezTo>
                  <a:cubicBezTo>
                    <a:pt x="646" y="489"/>
                    <a:pt x="809" y="456"/>
                    <a:pt x="961" y="456"/>
                  </a:cubicBezTo>
                  <a:close/>
                  <a:moveTo>
                    <a:pt x="1079" y="0"/>
                  </a:moveTo>
                  <a:cubicBezTo>
                    <a:pt x="794" y="0"/>
                    <a:pt x="491" y="90"/>
                    <a:pt x="330" y="240"/>
                  </a:cubicBezTo>
                  <a:cubicBezTo>
                    <a:pt x="270" y="299"/>
                    <a:pt x="255" y="362"/>
                    <a:pt x="267" y="417"/>
                  </a:cubicBezTo>
                  <a:lnTo>
                    <a:pt x="267" y="417"/>
                  </a:lnTo>
                  <a:cubicBezTo>
                    <a:pt x="262" y="417"/>
                    <a:pt x="256" y="417"/>
                    <a:pt x="251" y="417"/>
                  </a:cubicBezTo>
                  <a:cubicBezTo>
                    <a:pt x="106" y="417"/>
                    <a:pt x="0" y="621"/>
                    <a:pt x="120" y="742"/>
                  </a:cubicBezTo>
                  <a:cubicBezTo>
                    <a:pt x="341" y="1022"/>
                    <a:pt x="832" y="1260"/>
                    <a:pt x="1256" y="1260"/>
                  </a:cubicBezTo>
                  <a:cubicBezTo>
                    <a:pt x="1434" y="1260"/>
                    <a:pt x="1601" y="1218"/>
                    <a:pt x="1732" y="1118"/>
                  </a:cubicBezTo>
                  <a:cubicBezTo>
                    <a:pt x="2045" y="867"/>
                    <a:pt x="1815" y="323"/>
                    <a:pt x="1585" y="135"/>
                  </a:cubicBezTo>
                  <a:cubicBezTo>
                    <a:pt x="1458" y="42"/>
                    <a:pt x="1273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1"/>
            <p:cNvSpPr/>
            <p:nvPr/>
          </p:nvSpPr>
          <p:spPr>
            <a:xfrm>
              <a:off x="5502450" y="3171675"/>
              <a:ext cx="51275" cy="37650"/>
            </a:xfrm>
            <a:custGeom>
              <a:avLst/>
              <a:gdLst/>
              <a:ahLst/>
              <a:cxnLst/>
              <a:rect l="l" t="t" r="r" b="b"/>
              <a:pathLst>
                <a:path w="2051" h="1506" extrusionOk="0">
                  <a:moveTo>
                    <a:pt x="668" y="447"/>
                  </a:moveTo>
                  <a:cubicBezTo>
                    <a:pt x="880" y="447"/>
                    <a:pt x="1119" y="718"/>
                    <a:pt x="1285" y="886"/>
                  </a:cubicBezTo>
                  <a:lnTo>
                    <a:pt x="1285" y="886"/>
                  </a:lnTo>
                  <a:cubicBezTo>
                    <a:pt x="1186" y="854"/>
                    <a:pt x="1090" y="814"/>
                    <a:pt x="1005" y="772"/>
                  </a:cubicBezTo>
                  <a:cubicBezTo>
                    <a:pt x="885" y="738"/>
                    <a:pt x="653" y="619"/>
                    <a:pt x="561" y="474"/>
                  </a:cubicBezTo>
                  <a:lnTo>
                    <a:pt x="561" y="474"/>
                  </a:lnTo>
                  <a:cubicBezTo>
                    <a:pt x="595" y="456"/>
                    <a:pt x="631" y="447"/>
                    <a:pt x="668" y="447"/>
                  </a:cubicBezTo>
                  <a:close/>
                  <a:moveTo>
                    <a:pt x="662" y="1"/>
                  </a:moveTo>
                  <a:cubicBezTo>
                    <a:pt x="389" y="1"/>
                    <a:pt x="88" y="142"/>
                    <a:pt x="42" y="416"/>
                  </a:cubicBezTo>
                  <a:cubicBezTo>
                    <a:pt x="0" y="751"/>
                    <a:pt x="356" y="1002"/>
                    <a:pt x="586" y="1169"/>
                  </a:cubicBezTo>
                  <a:cubicBezTo>
                    <a:pt x="882" y="1347"/>
                    <a:pt x="1253" y="1506"/>
                    <a:pt x="1610" y="1506"/>
                  </a:cubicBezTo>
                  <a:cubicBezTo>
                    <a:pt x="1631" y="1506"/>
                    <a:pt x="1653" y="1505"/>
                    <a:pt x="1674" y="1504"/>
                  </a:cubicBezTo>
                  <a:cubicBezTo>
                    <a:pt x="1988" y="1504"/>
                    <a:pt x="2051" y="1044"/>
                    <a:pt x="1716" y="981"/>
                  </a:cubicBezTo>
                  <a:cubicBezTo>
                    <a:pt x="1688" y="979"/>
                    <a:pt x="1660" y="975"/>
                    <a:pt x="1631" y="971"/>
                  </a:cubicBezTo>
                  <a:lnTo>
                    <a:pt x="1631" y="971"/>
                  </a:lnTo>
                  <a:cubicBezTo>
                    <a:pt x="1692" y="901"/>
                    <a:pt x="1712" y="788"/>
                    <a:pt x="1632" y="688"/>
                  </a:cubicBezTo>
                  <a:cubicBezTo>
                    <a:pt x="1423" y="458"/>
                    <a:pt x="1214" y="228"/>
                    <a:pt x="942" y="60"/>
                  </a:cubicBezTo>
                  <a:cubicBezTo>
                    <a:pt x="862" y="21"/>
                    <a:pt x="764" y="1"/>
                    <a:pt x="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0" name="Google Shape;2570;p61"/>
          <p:cNvGrpSpPr/>
          <p:nvPr/>
        </p:nvGrpSpPr>
        <p:grpSpPr>
          <a:xfrm rot="1661557">
            <a:off x="4335833" y="4444952"/>
            <a:ext cx="380104" cy="259542"/>
            <a:chOff x="3395374" y="1873351"/>
            <a:chExt cx="380127" cy="259558"/>
          </a:xfrm>
        </p:grpSpPr>
        <p:grpSp>
          <p:nvGrpSpPr>
            <p:cNvPr id="2571" name="Google Shape;2571;p61"/>
            <p:cNvGrpSpPr/>
            <p:nvPr/>
          </p:nvGrpSpPr>
          <p:grpSpPr>
            <a:xfrm>
              <a:off x="3395374" y="1873351"/>
              <a:ext cx="252719" cy="187484"/>
              <a:chOff x="2406574" y="1419776"/>
              <a:chExt cx="252719" cy="187484"/>
            </a:xfrm>
          </p:grpSpPr>
          <p:sp>
            <p:nvSpPr>
              <p:cNvPr id="2572" name="Google Shape;2572;p61"/>
              <p:cNvSpPr/>
              <p:nvPr/>
            </p:nvSpPr>
            <p:spPr>
              <a:xfrm rot="-1543354">
                <a:off x="2435355" y="1428178"/>
                <a:ext cx="72795" cy="149248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5970" extrusionOk="0">
                    <a:moveTo>
                      <a:pt x="1338" y="0"/>
                    </a:moveTo>
                    <a:cubicBezTo>
                      <a:pt x="954" y="0"/>
                      <a:pt x="583" y="214"/>
                      <a:pt x="464" y="709"/>
                    </a:cubicBezTo>
                    <a:cubicBezTo>
                      <a:pt x="106" y="2128"/>
                      <a:pt x="1" y="3576"/>
                      <a:pt x="150" y="5040"/>
                    </a:cubicBezTo>
                    <a:cubicBezTo>
                      <a:pt x="218" y="5656"/>
                      <a:pt x="747" y="5970"/>
                      <a:pt x="1238" y="5970"/>
                    </a:cubicBezTo>
                    <a:cubicBezTo>
                      <a:pt x="1724" y="5970"/>
                      <a:pt x="2174" y="5664"/>
                      <a:pt x="2107" y="5040"/>
                    </a:cubicBezTo>
                    <a:cubicBezTo>
                      <a:pt x="1972" y="3756"/>
                      <a:pt x="2047" y="2486"/>
                      <a:pt x="2346" y="1231"/>
                    </a:cubicBezTo>
                    <a:cubicBezTo>
                      <a:pt x="2525" y="486"/>
                      <a:pt x="1917" y="0"/>
                      <a:pt x="1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61"/>
              <p:cNvSpPr/>
              <p:nvPr/>
            </p:nvSpPr>
            <p:spPr>
              <a:xfrm rot="1639413">
                <a:off x="2560973" y="1443350"/>
                <a:ext cx="65823" cy="157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6304" extrusionOk="0">
                    <a:moveTo>
                      <a:pt x="1092" y="0"/>
                    </a:moveTo>
                    <a:cubicBezTo>
                      <a:pt x="601" y="0"/>
                      <a:pt x="97" y="314"/>
                      <a:pt x="75" y="941"/>
                    </a:cubicBezTo>
                    <a:cubicBezTo>
                      <a:pt x="0" y="2510"/>
                      <a:pt x="164" y="4078"/>
                      <a:pt x="553" y="5616"/>
                    </a:cubicBezTo>
                    <a:cubicBezTo>
                      <a:pt x="677" y="6096"/>
                      <a:pt x="1051" y="6303"/>
                      <a:pt x="1435" y="6303"/>
                    </a:cubicBezTo>
                    <a:cubicBezTo>
                      <a:pt x="2021" y="6303"/>
                      <a:pt x="2633" y="5823"/>
                      <a:pt x="2435" y="5093"/>
                    </a:cubicBezTo>
                    <a:cubicBezTo>
                      <a:pt x="2106" y="3719"/>
                      <a:pt x="1972" y="2360"/>
                      <a:pt x="2031" y="941"/>
                    </a:cubicBezTo>
                    <a:cubicBezTo>
                      <a:pt x="2061" y="314"/>
                      <a:pt x="1583" y="0"/>
                      <a:pt x="10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4" name="Google Shape;2574;p61"/>
            <p:cNvSpPr/>
            <p:nvPr/>
          </p:nvSpPr>
          <p:spPr>
            <a:xfrm rot="4047039">
              <a:off x="3648745" y="1980124"/>
              <a:ext cx="64579" cy="177760"/>
            </a:xfrm>
            <a:custGeom>
              <a:avLst/>
              <a:gdLst/>
              <a:ahLst/>
              <a:cxnLst/>
              <a:rect l="l" t="t" r="r" b="b"/>
              <a:pathLst>
                <a:path w="2583" h="7110" extrusionOk="0">
                  <a:moveTo>
                    <a:pt x="1037" y="0"/>
                  </a:moveTo>
                  <a:cubicBezTo>
                    <a:pt x="546" y="0"/>
                    <a:pt x="45" y="310"/>
                    <a:pt x="30" y="930"/>
                  </a:cubicBezTo>
                  <a:cubicBezTo>
                    <a:pt x="1" y="2782"/>
                    <a:pt x="165" y="4589"/>
                    <a:pt x="538" y="6411"/>
                  </a:cubicBezTo>
                  <a:cubicBezTo>
                    <a:pt x="639" y="6899"/>
                    <a:pt x="1000" y="7109"/>
                    <a:pt x="1381" y="7109"/>
                  </a:cubicBezTo>
                  <a:cubicBezTo>
                    <a:pt x="1958" y="7109"/>
                    <a:pt x="2582" y="6626"/>
                    <a:pt x="2420" y="5889"/>
                  </a:cubicBezTo>
                  <a:cubicBezTo>
                    <a:pt x="2092" y="4231"/>
                    <a:pt x="1942" y="2603"/>
                    <a:pt x="1987" y="930"/>
                  </a:cubicBezTo>
                  <a:cubicBezTo>
                    <a:pt x="2009" y="310"/>
                    <a:pt x="1528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5" name="Google Shape;2575;p61"/>
          <p:cNvGrpSpPr/>
          <p:nvPr/>
        </p:nvGrpSpPr>
        <p:grpSpPr>
          <a:xfrm rot="-1111750">
            <a:off x="656684" y="425277"/>
            <a:ext cx="335364" cy="248291"/>
            <a:chOff x="1693687" y="1182083"/>
            <a:chExt cx="335351" cy="248281"/>
          </a:xfrm>
        </p:grpSpPr>
        <p:sp>
          <p:nvSpPr>
            <p:cNvPr id="2576" name="Google Shape;2576;p61"/>
            <p:cNvSpPr/>
            <p:nvPr/>
          </p:nvSpPr>
          <p:spPr>
            <a:xfrm rot="-3738138">
              <a:off x="1739675" y="1306648"/>
              <a:ext cx="53799" cy="136398"/>
            </a:xfrm>
            <a:custGeom>
              <a:avLst/>
              <a:gdLst/>
              <a:ahLst/>
              <a:cxnLst/>
              <a:rect l="l" t="t" r="r" b="b"/>
              <a:pathLst>
                <a:path w="2152" h="5456" extrusionOk="0">
                  <a:moveTo>
                    <a:pt x="1203" y="0"/>
                  </a:moveTo>
                  <a:cubicBezTo>
                    <a:pt x="714" y="0"/>
                    <a:pt x="195" y="314"/>
                    <a:pt x="135" y="941"/>
                  </a:cubicBezTo>
                  <a:cubicBezTo>
                    <a:pt x="45" y="2136"/>
                    <a:pt x="1" y="3331"/>
                    <a:pt x="75" y="4526"/>
                  </a:cubicBezTo>
                  <a:cubicBezTo>
                    <a:pt x="105" y="5146"/>
                    <a:pt x="609" y="5456"/>
                    <a:pt x="1098" y="5456"/>
                  </a:cubicBezTo>
                  <a:cubicBezTo>
                    <a:pt x="1588" y="5456"/>
                    <a:pt x="2062" y="5146"/>
                    <a:pt x="2032" y="4526"/>
                  </a:cubicBezTo>
                  <a:cubicBezTo>
                    <a:pt x="1972" y="3331"/>
                    <a:pt x="1987" y="2136"/>
                    <a:pt x="2092" y="941"/>
                  </a:cubicBezTo>
                  <a:cubicBezTo>
                    <a:pt x="2151" y="314"/>
                    <a:pt x="1692" y="0"/>
                    <a:pt x="1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1"/>
            <p:cNvSpPr/>
            <p:nvPr/>
          </p:nvSpPr>
          <p:spPr>
            <a:xfrm rot="-1115446">
              <a:off x="1814273" y="1187664"/>
              <a:ext cx="61499" cy="161822"/>
            </a:xfrm>
            <a:custGeom>
              <a:avLst/>
              <a:gdLst/>
              <a:ahLst/>
              <a:cxnLst/>
              <a:rect l="l" t="t" r="r" b="b"/>
              <a:pathLst>
                <a:path w="2460" h="6473" extrusionOk="0">
                  <a:moveTo>
                    <a:pt x="1262" y="0"/>
                  </a:moveTo>
                  <a:cubicBezTo>
                    <a:pt x="884" y="0"/>
                    <a:pt x="529" y="211"/>
                    <a:pt x="434" y="698"/>
                  </a:cubicBezTo>
                  <a:cubicBezTo>
                    <a:pt x="120" y="2311"/>
                    <a:pt x="1" y="3909"/>
                    <a:pt x="165" y="5537"/>
                  </a:cubicBezTo>
                  <a:cubicBezTo>
                    <a:pt x="225" y="6159"/>
                    <a:pt x="747" y="6473"/>
                    <a:pt x="1239" y="6473"/>
                  </a:cubicBezTo>
                  <a:cubicBezTo>
                    <a:pt x="1729" y="6473"/>
                    <a:pt x="2189" y="6163"/>
                    <a:pt x="2136" y="5537"/>
                  </a:cubicBezTo>
                  <a:cubicBezTo>
                    <a:pt x="1987" y="4089"/>
                    <a:pt x="2032" y="2670"/>
                    <a:pt x="2316" y="1221"/>
                  </a:cubicBezTo>
                  <a:cubicBezTo>
                    <a:pt x="2460" y="483"/>
                    <a:pt x="1834" y="0"/>
                    <a:pt x="1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1"/>
            <p:cNvSpPr/>
            <p:nvPr/>
          </p:nvSpPr>
          <p:spPr>
            <a:xfrm rot="1169263">
              <a:off x="1954028" y="1213600"/>
              <a:ext cx="53799" cy="136398"/>
            </a:xfrm>
            <a:custGeom>
              <a:avLst/>
              <a:gdLst/>
              <a:ahLst/>
              <a:cxnLst/>
              <a:rect l="l" t="t" r="r" b="b"/>
              <a:pathLst>
                <a:path w="2152" h="5456" extrusionOk="0">
                  <a:moveTo>
                    <a:pt x="1197" y="0"/>
                  </a:moveTo>
                  <a:cubicBezTo>
                    <a:pt x="706" y="0"/>
                    <a:pt x="187" y="314"/>
                    <a:pt x="135" y="941"/>
                  </a:cubicBezTo>
                  <a:cubicBezTo>
                    <a:pt x="16" y="2136"/>
                    <a:pt x="1" y="3331"/>
                    <a:pt x="75" y="4526"/>
                  </a:cubicBezTo>
                  <a:cubicBezTo>
                    <a:pt x="113" y="5145"/>
                    <a:pt x="617" y="5455"/>
                    <a:pt x="1104" y="5455"/>
                  </a:cubicBezTo>
                  <a:cubicBezTo>
                    <a:pt x="1591" y="5455"/>
                    <a:pt x="2062" y="5145"/>
                    <a:pt x="2032" y="4526"/>
                  </a:cubicBezTo>
                  <a:cubicBezTo>
                    <a:pt x="1957" y="3331"/>
                    <a:pt x="1987" y="2136"/>
                    <a:pt x="2092" y="941"/>
                  </a:cubicBezTo>
                  <a:cubicBezTo>
                    <a:pt x="2151" y="314"/>
                    <a:pt x="1688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5" name="Google Shape;2635;p61"/>
          <p:cNvSpPr/>
          <p:nvPr/>
        </p:nvSpPr>
        <p:spPr>
          <a:xfrm>
            <a:off x="415321" y="4748166"/>
            <a:ext cx="1786828" cy="156925"/>
          </a:xfrm>
          <a:custGeom>
            <a:avLst/>
            <a:gdLst/>
            <a:ahLst/>
            <a:cxnLst/>
            <a:rect l="l" t="t" r="r" b="b"/>
            <a:pathLst>
              <a:path w="54282" h="6277" extrusionOk="0">
                <a:moveTo>
                  <a:pt x="50310" y="0"/>
                </a:moveTo>
                <a:cubicBezTo>
                  <a:pt x="50001" y="0"/>
                  <a:pt x="49686" y="52"/>
                  <a:pt x="49378" y="148"/>
                </a:cubicBezTo>
                <a:cubicBezTo>
                  <a:pt x="47561" y="726"/>
                  <a:pt x="46015" y="3603"/>
                  <a:pt x="44099" y="3603"/>
                </a:cubicBezTo>
                <a:cubicBezTo>
                  <a:pt x="43638" y="3603"/>
                  <a:pt x="43155" y="3436"/>
                  <a:pt x="42642" y="3030"/>
                </a:cubicBezTo>
                <a:cubicBezTo>
                  <a:pt x="41776" y="2358"/>
                  <a:pt x="41238" y="1507"/>
                  <a:pt x="40133" y="1163"/>
                </a:cubicBezTo>
                <a:cubicBezTo>
                  <a:pt x="39697" y="1025"/>
                  <a:pt x="39239" y="958"/>
                  <a:pt x="38781" y="958"/>
                </a:cubicBezTo>
                <a:cubicBezTo>
                  <a:pt x="38298" y="958"/>
                  <a:pt x="37815" y="1033"/>
                  <a:pt x="37355" y="1178"/>
                </a:cubicBezTo>
                <a:cubicBezTo>
                  <a:pt x="36504" y="1462"/>
                  <a:pt x="35727" y="1985"/>
                  <a:pt x="35204" y="2717"/>
                </a:cubicBezTo>
                <a:cubicBezTo>
                  <a:pt x="34576" y="3604"/>
                  <a:pt x="34090" y="5193"/>
                  <a:pt x="32932" y="5193"/>
                </a:cubicBezTo>
                <a:cubicBezTo>
                  <a:pt x="32687" y="5193"/>
                  <a:pt x="32411" y="5122"/>
                  <a:pt x="32098" y="4957"/>
                </a:cubicBezTo>
                <a:cubicBezTo>
                  <a:pt x="31052" y="4404"/>
                  <a:pt x="31172" y="2956"/>
                  <a:pt x="30529" y="2089"/>
                </a:cubicBezTo>
                <a:cubicBezTo>
                  <a:pt x="29921" y="1301"/>
                  <a:pt x="28901" y="948"/>
                  <a:pt x="27923" y="948"/>
                </a:cubicBezTo>
                <a:cubicBezTo>
                  <a:pt x="27846" y="948"/>
                  <a:pt x="27768" y="950"/>
                  <a:pt x="27692" y="954"/>
                </a:cubicBezTo>
                <a:cubicBezTo>
                  <a:pt x="26586" y="1014"/>
                  <a:pt x="25496" y="1417"/>
                  <a:pt x="24630" y="2089"/>
                </a:cubicBezTo>
                <a:cubicBezTo>
                  <a:pt x="24227" y="2388"/>
                  <a:pt x="23883" y="2732"/>
                  <a:pt x="23554" y="3135"/>
                </a:cubicBezTo>
                <a:cubicBezTo>
                  <a:pt x="23106" y="3703"/>
                  <a:pt x="22838" y="4404"/>
                  <a:pt x="22180" y="4778"/>
                </a:cubicBezTo>
                <a:cubicBezTo>
                  <a:pt x="21648" y="5098"/>
                  <a:pt x="21029" y="5235"/>
                  <a:pt x="20404" y="5235"/>
                </a:cubicBezTo>
                <a:cubicBezTo>
                  <a:pt x="19660" y="5235"/>
                  <a:pt x="18907" y="5041"/>
                  <a:pt x="18282" y="4733"/>
                </a:cubicBezTo>
                <a:cubicBezTo>
                  <a:pt x="17730" y="4449"/>
                  <a:pt x="17237" y="4061"/>
                  <a:pt x="16833" y="3583"/>
                </a:cubicBezTo>
                <a:cubicBezTo>
                  <a:pt x="16430" y="3090"/>
                  <a:pt x="16236" y="2388"/>
                  <a:pt x="15683" y="2000"/>
                </a:cubicBezTo>
                <a:cubicBezTo>
                  <a:pt x="15378" y="1789"/>
                  <a:pt x="15007" y="1718"/>
                  <a:pt x="14621" y="1718"/>
                </a:cubicBezTo>
                <a:cubicBezTo>
                  <a:pt x="14158" y="1718"/>
                  <a:pt x="13672" y="1821"/>
                  <a:pt x="13249" y="1910"/>
                </a:cubicBezTo>
                <a:cubicBezTo>
                  <a:pt x="12233" y="2134"/>
                  <a:pt x="11352" y="2612"/>
                  <a:pt x="10919" y="3613"/>
                </a:cubicBezTo>
                <a:cubicBezTo>
                  <a:pt x="10605" y="4390"/>
                  <a:pt x="10411" y="5226"/>
                  <a:pt x="9380" y="5271"/>
                </a:cubicBezTo>
                <a:cubicBezTo>
                  <a:pt x="9364" y="5271"/>
                  <a:pt x="9348" y="5272"/>
                  <a:pt x="9332" y="5272"/>
                </a:cubicBezTo>
                <a:cubicBezTo>
                  <a:pt x="8453" y="5272"/>
                  <a:pt x="8013" y="4483"/>
                  <a:pt x="7573" y="3852"/>
                </a:cubicBezTo>
                <a:cubicBezTo>
                  <a:pt x="7021" y="3030"/>
                  <a:pt x="6423" y="2358"/>
                  <a:pt x="5452" y="2000"/>
                </a:cubicBezTo>
                <a:cubicBezTo>
                  <a:pt x="4975" y="1828"/>
                  <a:pt x="4473" y="1745"/>
                  <a:pt x="3972" y="1745"/>
                </a:cubicBezTo>
                <a:cubicBezTo>
                  <a:pt x="2467" y="1745"/>
                  <a:pt x="976" y="2496"/>
                  <a:pt x="225" y="3852"/>
                </a:cubicBezTo>
                <a:cubicBezTo>
                  <a:pt x="0" y="4250"/>
                  <a:pt x="340" y="4606"/>
                  <a:pt x="679" y="4606"/>
                </a:cubicBezTo>
                <a:cubicBezTo>
                  <a:pt x="835" y="4606"/>
                  <a:pt x="992" y="4529"/>
                  <a:pt x="1091" y="4345"/>
                </a:cubicBezTo>
                <a:cubicBezTo>
                  <a:pt x="1689" y="3288"/>
                  <a:pt x="2784" y="2761"/>
                  <a:pt x="3881" y="2761"/>
                </a:cubicBezTo>
                <a:cubicBezTo>
                  <a:pt x="4892" y="2761"/>
                  <a:pt x="5904" y="3210"/>
                  <a:pt x="6528" y="4106"/>
                </a:cubicBezTo>
                <a:cubicBezTo>
                  <a:pt x="7050" y="4853"/>
                  <a:pt x="7484" y="5734"/>
                  <a:pt x="8380" y="6107"/>
                </a:cubicBezTo>
                <a:cubicBezTo>
                  <a:pt x="8669" y="6222"/>
                  <a:pt x="8975" y="6277"/>
                  <a:pt x="9279" y="6277"/>
                </a:cubicBezTo>
                <a:cubicBezTo>
                  <a:pt x="9808" y="6277"/>
                  <a:pt x="10334" y="6112"/>
                  <a:pt x="10769" y="5808"/>
                </a:cubicBezTo>
                <a:cubicBezTo>
                  <a:pt x="11695" y="5136"/>
                  <a:pt x="11576" y="3732"/>
                  <a:pt x="12562" y="3195"/>
                </a:cubicBezTo>
                <a:cubicBezTo>
                  <a:pt x="13010" y="2956"/>
                  <a:pt x="13562" y="2851"/>
                  <a:pt x="14070" y="2776"/>
                </a:cubicBezTo>
                <a:cubicBezTo>
                  <a:pt x="14249" y="2754"/>
                  <a:pt x="14447" y="2717"/>
                  <a:pt x="14638" y="2717"/>
                </a:cubicBezTo>
                <a:cubicBezTo>
                  <a:pt x="14828" y="2717"/>
                  <a:pt x="15011" y="2754"/>
                  <a:pt x="15161" y="2881"/>
                </a:cubicBezTo>
                <a:cubicBezTo>
                  <a:pt x="15429" y="3105"/>
                  <a:pt x="15624" y="3658"/>
                  <a:pt x="15848" y="3956"/>
                </a:cubicBezTo>
                <a:cubicBezTo>
                  <a:pt x="16878" y="5383"/>
                  <a:pt x="18598" y="6226"/>
                  <a:pt x="20325" y="6226"/>
                </a:cubicBezTo>
                <a:cubicBezTo>
                  <a:pt x="20550" y="6226"/>
                  <a:pt x="20776" y="6211"/>
                  <a:pt x="21000" y="6182"/>
                </a:cubicBezTo>
                <a:cubicBezTo>
                  <a:pt x="21912" y="6062"/>
                  <a:pt x="22838" y="5689"/>
                  <a:pt x="23450" y="4987"/>
                </a:cubicBezTo>
                <a:cubicBezTo>
                  <a:pt x="23838" y="4524"/>
                  <a:pt x="24107" y="3956"/>
                  <a:pt x="24510" y="3508"/>
                </a:cubicBezTo>
                <a:cubicBezTo>
                  <a:pt x="25078" y="2896"/>
                  <a:pt x="25795" y="2433"/>
                  <a:pt x="26586" y="2164"/>
                </a:cubicBezTo>
                <a:cubicBezTo>
                  <a:pt x="26987" y="2035"/>
                  <a:pt x="27405" y="1962"/>
                  <a:pt x="27810" y="1962"/>
                </a:cubicBezTo>
                <a:cubicBezTo>
                  <a:pt x="28766" y="1962"/>
                  <a:pt x="29644" y="2370"/>
                  <a:pt x="30022" y="3419"/>
                </a:cubicBezTo>
                <a:cubicBezTo>
                  <a:pt x="30380" y="4390"/>
                  <a:pt x="30574" y="5301"/>
                  <a:pt x="31545" y="5823"/>
                </a:cubicBezTo>
                <a:cubicBezTo>
                  <a:pt x="31960" y="6040"/>
                  <a:pt x="32431" y="6151"/>
                  <a:pt x="32898" y="6151"/>
                </a:cubicBezTo>
                <a:cubicBezTo>
                  <a:pt x="33238" y="6151"/>
                  <a:pt x="33576" y="6092"/>
                  <a:pt x="33890" y="5973"/>
                </a:cubicBezTo>
                <a:cubicBezTo>
                  <a:pt x="35055" y="5510"/>
                  <a:pt x="35279" y="4390"/>
                  <a:pt x="35921" y="3434"/>
                </a:cubicBezTo>
                <a:cubicBezTo>
                  <a:pt x="36534" y="2508"/>
                  <a:pt x="37624" y="1985"/>
                  <a:pt x="38714" y="1985"/>
                </a:cubicBezTo>
                <a:cubicBezTo>
                  <a:pt x="38738" y="1984"/>
                  <a:pt x="38761" y="1984"/>
                  <a:pt x="38784" y="1984"/>
                </a:cubicBezTo>
                <a:cubicBezTo>
                  <a:pt x="40214" y="1984"/>
                  <a:pt x="40867" y="2895"/>
                  <a:pt x="41896" y="3747"/>
                </a:cubicBezTo>
                <a:cubicBezTo>
                  <a:pt x="42534" y="4301"/>
                  <a:pt x="43332" y="4596"/>
                  <a:pt x="44143" y="4596"/>
                </a:cubicBezTo>
                <a:cubicBezTo>
                  <a:pt x="44470" y="4596"/>
                  <a:pt x="44800" y="4548"/>
                  <a:pt x="45122" y="4449"/>
                </a:cubicBezTo>
                <a:cubicBezTo>
                  <a:pt x="46302" y="4091"/>
                  <a:pt x="47078" y="3120"/>
                  <a:pt x="47900" y="2284"/>
                </a:cubicBezTo>
                <a:cubicBezTo>
                  <a:pt x="48531" y="1652"/>
                  <a:pt x="49421" y="1038"/>
                  <a:pt x="50231" y="1038"/>
                </a:cubicBezTo>
                <a:cubicBezTo>
                  <a:pt x="50744" y="1038"/>
                  <a:pt x="51225" y="1283"/>
                  <a:pt x="51589" y="1925"/>
                </a:cubicBezTo>
                <a:cubicBezTo>
                  <a:pt x="52037" y="2732"/>
                  <a:pt x="52366" y="3658"/>
                  <a:pt x="53381" y="3867"/>
                </a:cubicBezTo>
                <a:cubicBezTo>
                  <a:pt x="53426" y="3875"/>
                  <a:pt x="53468" y="3880"/>
                  <a:pt x="53509" y="3880"/>
                </a:cubicBezTo>
                <a:cubicBezTo>
                  <a:pt x="54097" y="3880"/>
                  <a:pt x="54282" y="3022"/>
                  <a:pt x="53695" y="2896"/>
                </a:cubicBezTo>
                <a:cubicBezTo>
                  <a:pt x="52814" y="2717"/>
                  <a:pt x="52605" y="1373"/>
                  <a:pt x="52052" y="745"/>
                </a:cubicBezTo>
                <a:cubicBezTo>
                  <a:pt x="51586" y="228"/>
                  <a:pt x="50962" y="0"/>
                  <a:pt x="503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5BD99E46-976A-40E3-8BD3-69FD555B7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16" y="1303286"/>
            <a:ext cx="2635624" cy="301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8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669" name="Google Shape;669;p38"/>
          <p:cNvSpPr txBox="1">
            <a:spLocks noGrp="1"/>
          </p:cNvSpPr>
          <p:nvPr>
            <p:ph type="subTitle" idx="1"/>
          </p:nvPr>
        </p:nvSpPr>
        <p:spPr>
          <a:xfrm>
            <a:off x="4692325" y="3056925"/>
            <a:ext cx="339415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US" b="1" dirty="0"/>
              <a:t>Y</a:t>
            </a:r>
            <a:r>
              <a:rPr lang="en" b="1" dirty="0"/>
              <a:t>our studen’s book p. 30-31</a:t>
            </a:r>
            <a:endParaRPr b="1" dirty="0"/>
          </a:p>
        </p:txBody>
      </p:sp>
      <p:grpSp>
        <p:nvGrpSpPr>
          <p:cNvPr id="672" name="Google Shape;672;p38"/>
          <p:cNvGrpSpPr/>
          <p:nvPr/>
        </p:nvGrpSpPr>
        <p:grpSpPr>
          <a:xfrm>
            <a:off x="918337" y="1018137"/>
            <a:ext cx="3222372" cy="3634228"/>
            <a:chOff x="918375" y="1018100"/>
            <a:chExt cx="3118525" cy="3513707"/>
          </a:xfrm>
        </p:grpSpPr>
        <p:sp>
          <p:nvSpPr>
            <p:cNvPr id="673" name="Google Shape;673;p38"/>
            <p:cNvSpPr/>
            <p:nvPr/>
          </p:nvSpPr>
          <p:spPr>
            <a:xfrm>
              <a:off x="918375" y="1018100"/>
              <a:ext cx="3061912" cy="210425"/>
            </a:xfrm>
            <a:custGeom>
              <a:avLst/>
              <a:gdLst/>
              <a:ahLst/>
              <a:cxnLst/>
              <a:rect l="l" t="t" r="r" b="b"/>
              <a:pathLst>
                <a:path w="130308" h="8417" extrusionOk="0"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 rot="5400000">
              <a:off x="2230781" y="2705744"/>
              <a:ext cx="3387264" cy="224975"/>
            </a:xfrm>
            <a:custGeom>
              <a:avLst/>
              <a:gdLst/>
              <a:ahLst/>
              <a:cxnLst/>
              <a:rect l="l" t="t" r="r" b="b"/>
              <a:pathLst>
                <a:path w="120265" h="8999" extrusionOk="0"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 rot="5400000">
              <a:off x="-738690" y="2675168"/>
              <a:ext cx="3513705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918375" y="4322125"/>
              <a:ext cx="3118496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8"/>
          <p:cNvGrpSpPr/>
          <p:nvPr/>
        </p:nvGrpSpPr>
        <p:grpSpPr>
          <a:xfrm>
            <a:off x="3275661" y="2407037"/>
            <a:ext cx="363939" cy="481288"/>
            <a:chOff x="3275661" y="2407037"/>
            <a:chExt cx="363939" cy="481288"/>
          </a:xfrm>
        </p:grpSpPr>
        <p:sp>
          <p:nvSpPr>
            <p:cNvPr id="678" name="Google Shape;678;p38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38"/>
          <p:cNvGrpSpPr/>
          <p:nvPr/>
        </p:nvGrpSpPr>
        <p:grpSpPr>
          <a:xfrm>
            <a:off x="1194475" y="1437425"/>
            <a:ext cx="654532" cy="655137"/>
            <a:chOff x="1194475" y="1437425"/>
            <a:chExt cx="654532" cy="655137"/>
          </a:xfrm>
        </p:grpSpPr>
        <p:grpSp>
          <p:nvGrpSpPr>
            <p:cNvPr id="682" name="Google Shape;682;p38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683" name="Google Shape;683;p38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8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5" name="Google Shape;685;p38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6A3278F7-CF69-4871-9811-5C6738004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77" y="1313971"/>
            <a:ext cx="2635624" cy="301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Google Shape;920;p44"/>
          <p:cNvGrpSpPr/>
          <p:nvPr/>
        </p:nvGrpSpPr>
        <p:grpSpPr>
          <a:xfrm rot="7120771">
            <a:off x="2943161" y="95577"/>
            <a:ext cx="210488" cy="394618"/>
            <a:chOff x="5559000" y="1308074"/>
            <a:chExt cx="210492" cy="394626"/>
          </a:xfrm>
        </p:grpSpPr>
        <p:sp>
          <p:nvSpPr>
            <p:cNvPr id="921" name="Google Shape;921;p44"/>
            <p:cNvSpPr/>
            <p:nvPr/>
          </p:nvSpPr>
          <p:spPr>
            <a:xfrm rot="2880946">
              <a:off x="5643090" y="1349872"/>
              <a:ext cx="131970" cy="43798"/>
            </a:xfrm>
            <a:custGeom>
              <a:avLst/>
              <a:gdLst/>
              <a:ahLst/>
              <a:cxnLst/>
              <a:rect l="l" t="t" r="r" b="b"/>
              <a:pathLst>
                <a:path w="5279" h="1752" extrusionOk="0">
                  <a:moveTo>
                    <a:pt x="4224" y="1"/>
                  </a:moveTo>
                  <a:cubicBezTo>
                    <a:pt x="4183" y="1"/>
                    <a:pt x="4141" y="4"/>
                    <a:pt x="4098" y="11"/>
                  </a:cubicBezTo>
                  <a:cubicBezTo>
                    <a:pt x="3008" y="175"/>
                    <a:pt x="1903" y="324"/>
                    <a:pt x="827" y="504"/>
                  </a:cubicBezTo>
                  <a:cubicBezTo>
                    <a:pt x="1" y="618"/>
                    <a:pt x="289" y="1751"/>
                    <a:pt x="1070" y="1751"/>
                  </a:cubicBezTo>
                  <a:cubicBezTo>
                    <a:pt x="1107" y="1751"/>
                    <a:pt x="1146" y="1749"/>
                    <a:pt x="1186" y="1743"/>
                  </a:cubicBezTo>
                  <a:cubicBezTo>
                    <a:pt x="2261" y="1579"/>
                    <a:pt x="3366" y="1430"/>
                    <a:pt x="4442" y="1265"/>
                  </a:cubicBezTo>
                  <a:cubicBezTo>
                    <a:pt x="5278" y="1138"/>
                    <a:pt x="4984" y="1"/>
                    <a:pt x="4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4"/>
            <p:cNvSpPr/>
            <p:nvPr/>
          </p:nvSpPr>
          <p:spPr>
            <a:xfrm>
              <a:off x="5559000" y="1491738"/>
              <a:ext cx="201631" cy="43800"/>
            </a:xfrm>
            <a:custGeom>
              <a:avLst/>
              <a:gdLst/>
              <a:ahLst/>
              <a:cxnLst/>
              <a:rect l="l" t="t" r="r" b="b"/>
              <a:pathLst>
                <a:path w="5279" h="1752" extrusionOk="0">
                  <a:moveTo>
                    <a:pt x="4211" y="1"/>
                  </a:moveTo>
                  <a:cubicBezTo>
                    <a:pt x="4170" y="1"/>
                    <a:pt x="4127" y="4"/>
                    <a:pt x="4083" y="11"/>
                  </a:cubicBezTo>
                  <a:cubicBezTo>
                    <a:pt x="3008" y="175"/>
                    <a:pt x="1918" y="325"/>
                    <a:pt x="827" y="504"/>
                  </a:cubicBezTo>
                  <a:cubicBezTo>
                    <a:pt x="1" y="618"/>
                    <a:pt x="289" y="1752"/>
                    <a:pt x="1057" y="1752"/>
                  </a:cubicBezTo>
                  <a:cubicBezTo>
                    <a:pt x="1094" y="1752"/>
                    <a:pt x="1132" y="1749"/>
                    <a:pt x="1171" y="1744"/>
                  </a:cubicBezTo>
                  <a:cubicBezTo>
                    <a:pt x="2261" y="1579"/>
                    <a:pt x="3337" y="1430"/>
                    <a:pt x="4442" y="1266"/>
                  </a:cubicBezTo>
                  <a:cubicBezTo>
                    <a:pt x="5278" y="1138"/>
                    <a:pt x="4984" y="1"/>
                    <a:pt x="4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4"/>
            <p:cNvSpPr/>
            <p:nvPr/>
          </p:nvSpPr>
          <p:spPr>
            <a:xfrm rot="-2700303">
              <a:off x="5649048" y="1628883"/>
              <a:ext cx="120051" cy="36750"/>
            </a:xfrm>
            <a:custGeom>
              <a:avLst/>
              <a:gdLst/>
              <a:ahLst/>
              <a:cxnLst/>
              <a:rect l="l" t="t" r="r" b="b"/>
              <a:pathLst>
                <a:path w="2988" h="1470" extrusionOk="0">
                  <a:moveTo>
                    <a:pt x="1234" y="0"/>
                  </a:moveTo>
                  <a:cubicBezTo>
                    <a:pt x="1012" y="0"/>
                    <a:pt x="790" y="19"/>
                    <a:pt x="568" y="51"/>
                  </a:cubicBezTo>
                  <a:cubicBezTo>
                    <a:pt x="195" y="111"/>
                    <a:pt x="0" y="544"/>
                    <a:pt x="75" y="843"/>
                  </a:cubicBezTo>
                  <a:cubicBezTo>
                    <a:pt x="179" y="1167"/>
                    <a:pt x="463" y="1300"/>
                    <a:pt x="780" y="1300"/>
                  </a:cubicBezTo>
                  <a:cubicBezTo>
                    <a:pt x="828" y="1300"/>
                    <a:pt x="877" y="1297"/>
                    <a:pt x="926" y="1291"/>
                  </a:cubicBezTo>
                  <a:cubicBezTo>
                    <a:pt x="1015" y="1277"/>
                    <a:pt x="1104" y="1270"/>
                    <a:pt x="1193" y="1270"/>
                  </a:cubicBezTo>
                  <a:cubicBezTo>
                    <a:pt x="1476" y="1270"/>
                    <a:pt x="1755" y="1338"/>
                    <a:pt x="2017" y="1440"/>
                  </a:cubicBezTo>
                  <a:cubicBezTo>
                    <a:pt x="2074" y="1460"/>
                    <a:pt x="2133" y="1469"/>
                    <a:pt x="2192" y="1469"/>
                  </a:cubicBezTo>
                  <a:cubicBezTo>
                    <a:pt x="2486" y="1469"/>
                    <a:pt x="2781" y="1241"/>
                    <a:pt x="2868" y="992"/>
                  </a:cubicBezTo>
                  <a:cubicBezTo>
                    <a:pt x="2988" y="619"/>
                    <a:pt x="2749" y="320"/>
                    <a:pt x="2390" y="201"/>
                  </a:cubicBezTo>
                  <a:cubicBezTo>
                    <a:pt x="2009" y="58"/>
                    <a:pt x="1623" y="0"/>
                    <a:pt x="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44"/>
          <p:cNvGrpSpPr/>
          <p:nvPr/>
        </p:nvGrpSpPr>
        <p:grpSpPr>
          <a:xfrm rot="-1179629">
            <a:off x="8365664" y="4083572"/>
            <a:ext cx="583843" cy="754326"/>
            <a:chOff x="3261525" y="962200"/>
            <a:chExt cx="1121825" cy="1449400"/>
          </a:xfrm>
        </p:grpSpPr>
        <p:sp>
          <p:nvSpPr>
            <p:cNvPr id="925" name="Google Shape;925;p44"/>
            <p:cNvSpPr/>
            <p:nvPr/>
          </p:nvSpPr>
          <p:spPr>
            <a:xfrm>
              <a:off x="3261525" y="962200"/>
              <a:ext cx="1121825" cy="1449400"/>
            </a:xfrm>
            <a:custGeom>
              <a:avLst/>
              <a:gdLst/>
              <a:ahLst/>
              <a:cxnLst/>
              <a:rect l="l" t="t" r="r" b="b"/>
              <a:pathLst>
                <a:path w="44873" h="57976" extrusionOk="0">
                  <a:moveTo>
                    <a:pt x="29440" y="13742"/>
                  </a:moveTo>
                  <a:cubicBezTo>
                    <a:pt x="29628" y="13805"/>
                    <a:pt x="29817" y="13868"/>
                    <a:pt x="29963" y="13930"/>
                  </a:cubicBezTo>
                  <a:cubicBezTo>
                    <a:pt x="31156" y="13951"/>
                    <a:pt x="32830" y="14767"/>
                    <a:pt x="32579" y="16023"/>
                  </a:cubicBezTo>
                  <a:cubicBezTo>
                    <a:pt x="32411" y="16964"/>
                    <a:pt x="31909" y="17906"/>
                    <a:pt x="31700" y="18868"/>
                  </a:cubicBezTo>
                  <a:cubicBezTo>
                    <a:pt x="31491" y="19789"/>
                    <a:pt x="31323" y="20731"/>
                    <a:pt x="31323" y="21672"/>
                  </a:cubicBezTo>
                  <a:cubicBezTo>
                    <a:pt x="31323" y="21678"/>
                    <a:pt x="31323" y="21685"/>
                    <a:pt x="31324" y="21693"/>
                  </a:cubicBezTo>
                  <a:lnTo>
                    <a:pt x="31324" y="21693"/>
                  </a:lnTo>
                  <a:cubicBezTo>
                    <a:pt x="30982" y="21168"/>
                    <a:pt x="30639" y="20626"/>
                    <a:pt x="30277" y="20103"/>
                  </a:cubicBezTo>
                  <a:cubicBezTo>
                    <a:pt x="29503" y="18868"/>
                    <a:pt x="28687" y="17676"/>
                    <a:pt x="27913" y="16462"/>
                  </a:cubicBezTo>
                  <a:lnTo>
                    <a:pt x="27913" y="16462"/>
                  </a:lnTo>
                  <a:cubicBezTo>
                    <a:pt x="27929" y="16473"/>
                    <a:pt x="27951" y="16478"/>
                    <a:pt x="27974" y="16478"/>
                  </a:cubicBezTo>
                  <a:cubicBezTo>
                    <a:pt x="28043" y="16478"/>
                    <a:pt x="28127" y="16435"/>
                    <a:pt x="28143" y="16358"/>
                  </a:cubicBezTo>
                  <a:cubicBezTo>
                    <a:pt x="28331" y="15897"/>
                    <a:pt x="28457" y="15374"/>
                    <a:pt x="28687" y="14893"/>
                  </a:cubicBezTo>
                  <a:cubicBezTo>
                    <a:pt x="28791" y="14433"/>
                    <a:pt x="29063" y="14035"/>
                    <a:pt x="29440" y="13742"/>
                  </a:cubicBezTo>
                  <a:close/>
                  <a:moveTo>
                    <a:pt x="20924" y="7172"/>
                  </a:moveTo>
                  <a:cubicBezTo>
                    <a:pt x="23561" y="11148"/>
                    <a:pt x="26197" y="15165"/>
                    <a:pt x="28854" y="19140"/>
                  </a:cubicBezTo>
                  <a:cubicBezTo>
                    <a:pt x="30068" y="21003"/>
                    <a:pt x="31281" y="22844"/>
                    <a:pt x="32411" y="24790"/>
                  </a:cubicBezTo>
                  <a:cubicBezTo>
                    <a:pt x="32955" y="25752"/>
                    <a:pt x="33499" y="26715"/>
                    <a:pt x="34001" y="27719"/>
                  </a:cubicBezTo>
                  <a:cubicBezTo>
                    <a:pt x="34232" y="28158"/>
                    <a:pt x="34462" y="28640"/>
                    <a:pt x="34671" y="29100"/>
                  </a:cubicBezTo>
                  <a:cubicBezTo>
                    <a:pt x="34838" y="29414"/>
                    <a:pt x="34964" y="29728"/>
                    <a:pt x="35131" y="30042"/>
                  </a:cubicBezTo>
                  <a:cubicBezTo>
                    <a:pt x="35236" y="30355"/>
                    <a:pt x="35382" y="30648"/>
                    <a:pt x="35613" y="30899"/>
                  </a:cubicBezTo>
                  <a:lnTo>
                    <a:pt x="35592" y="30899"/>
                  </a:lnTo>
                  <a:cubicBezTo>
                    <a:pt x="35571" y="30941"/>
                    <a:pt x="35508" y="30941"/>
                    <a:pt x="35487" y="30962"/>
                  </a:cubicBezTo>
                  <a:cubicBezTo>
                    <a:pt x="35341" y="31004"/>
                    <a:pt x="35257" y="31151"/>
                    <a:pt x="35278" y="31318"/>
                  </a:cubicBezTo>
                  <a:cubicBezTo>
                    <a:pt x="35341" y="31569"/>
                    <a:pt x="35382" y="31674"/>
                    <a:pt x="35571" y="31715"/>
                  </a:cubicBezTo>
                  <a:cubicBezTo>
                    <a:pt x="35014" y="31698"/>
                    <a:pt x="34456" y="31691"/>
                    <a:pt x="33898" y="31691"/>
                  </a:cubicBezTo>
                  <a:cubicBezTo>
                    <a:pt x="33135" y="31691"/>
                    <a:pt x="32368" y="31703"/>
                    <a:pt x="31595" y="31715"/>
                  </a:cubicBezTo>
                  <a:lnTo>
                    <a:pt x="31595" y="31632"/>
                  </a:lnTo>
                  <a:cubicBezTo>
                    <a:pt x="31595" y="31412"/>
                    <a:pt x="31423" y="31302"/>
                    <a:pt x="31250" y="31302"/>
                  </a:cubicBezTo>
                  <a:cubicBezTo>
                    <a:pt x="31077" y="31302"/>
                    <a:pt x="30905" y="31412"/>
                    <a:pt x="30905" y="31632"/>
                  </a:cubicBezTo>
                  <a:lnTo>
                    <a:pt x="30905" y="31715"/>
                  </a:lnTo>
                  <a:cubicBezTo>
                    <a:pt x="29482" y="31778"/>
                    <a:pt x="28059" y="31820"/>
                    <a:pt x="26657" y="31841"/>
                  </a:cubicBezTo>
                  <a:cubicBezTo>
                    <a:pt x="23770" y="31841"/>
                    <a:pt x="20861" y="31820"/>
                    <a:pt x="17995" y="31736"/>
                  </a:cubicBezTo>
                  <a:cubicBezTo>
                    <a:pt x="12178" y="31590"/>
                    <a:pt x="6382" y="31171"/>
                    <a:pt x="607" y="30753"/>
                  </a:cubicBezTo>
                  <a:cubicBezTo>
                    <a:pt x="7449" y="22948"/>
                    <a:pt x="14166" y="15060"/>
                    <a:pt x="20924" y="7172"/>
                  </a:cubicBezTo>
                  <a:close/>
                  <a:moveTo>
                    <a:pt x="22687" y="49223"/>
                  </a:moveTo>
                  <a:cubicBezTo>
                    <a:pt x="23105" y="49223"/>
                    <a:pt x="23571" y="49323"/>
                    <a:pt x="23979" y="49354"/>
                  </a:cubicBezTo>
                  <a:cubicBezTo>
                    <a:pt x="24732" y="49396"/>
                    <a:pt x="25569" y="49354"/>
                    <a:pt x="26302" y="49521"/>
                  </a:cubicBezTo>
                  <a:cubicBezTo>
                    <a:pt x="27515" y="49814"/>
                    <a:pt x="27201" y="50107"/>
                    <a:pt x="27055" y="50965"/>
                  </a:cubicBezTo>
                  <a:lnTo>
                    <a:pt x="26825" y="52304"/>
                  </a:lnTo>
                  <a:cubicBezTo>
                    <a:pt x="26678" y="53183"/>
                    <a:pt x="26511" y="54062"/>
                    <a:pt x="26343" y="54941"/>
                  </a:cubicBezTo>
                  <a:cubicBezTo>
                    <a:pt x="26260" y="55380"/>
                    <a:pt x="26239" y="56468"/>
                    <a:pt x="25988" y="56949"/>
                  </a:cubicBezTo>
                  <a:cubicBezTo>
                    <a:pt x="25946" y="56949"/>
                    <a:pt x="25904" y="56991"/>
                    <a:pt x="25862" y="57012"/>
                  </a:cubicBezTo>
                  <a:lnTo>
                    <a:pt x="25778" y="57054"/>
                  </a:lnTo>
                  <a:cubicBezTo>
                    <a:pt x="25737" y="57117"/>
                    <a:pt x="25695" y="57200"/>
                    <a:pt x="25695" y="57305"/>
                  </a:cubicBezTo>
                  <a:lnTo>
                    <a:pt x="20443" y="57305"/>
                  </a:lnTo>
                  <a:cubicBezTo>
                    <a:pt x="20506" y="55485"/>
                    <a:pt x="20652" y="53748"/>
                    <a:pt x="21050" y="51970"/>
                  </a:cubicBezTo>
                  <a:cubicBezTo>
                    <a:pt x="21217" y="51258"/>
                    <a:pt x="21280" y="50296"/>
                    <a:pt x="21677" y="49689"/>
                  </a:cubicBezTo>
                  <a:cubicBezTo>
                    <a:pt x="21897" y="49323"/>
                    <a:pt x="22269" y="49223"/>
                    <a:pt x="22687" y="49223"/>
                  </a:cubicBezTo>
                  <a:close/>
                  <a:moveTo>
                    <a:pt x="4897" y="31674"/>
                  </a:moveTo>
                  <a:cubicBezTo>
                    <a:pt x="9249" y="32050"/>
                    <a:pt x="13643" y="32260"/>
                    <a:pt x="18016" y="32406"/>
                  </a:cubicBezTo>
                  <a:cubicBezTo>
                    <a:pt x="20516" y="32460"/>
                    <a:pt x="23001" y="32515"/>
                    <a:pt x="25511" y="32515"/>
                  </a:cubicBezTo>
                  <a:cubicBezTo>
                    <a:pt x="25900" y="32515"/>
                    <a:pt x="26289" y="32513"/>
                    <a:pt x="26678" y="32511"/>
                  </a:cubicBezTo>
                  <a:cubicBezTo>
                    <a:pt x="27613" y="32511"/>
                    <a:pt x="28566" y="32520"/>
                    <a:pt x="29525" y="32520"/>
                  </a:cubicBezTo>
                  <a:cubicBezTo>
                    <a:pt x="30005" y="32520"/>
                    <a:pt x="30486" y="32518"/>
                    <a:pt x="30968" y="32511"/>
                  </a:cubicBezTo>
                  <a:lnTo>
                    <a:pt x="30968" y="32511"/>
                  </a:lnTo>
                  <a:cubicBezTo>
                    <a:pt x="31072" y="40775"/>
                    <a:pt x="30905" y="49040"/>
                    <a:pt x="30444" y="57263"/>
                  </a:cubicBezTo>
                  <a:cubicBezTo>
                    <a:pt x="29126" y="57263"/>
                    <a:pt x="27850" y="57305"/>
                    <a:pt x="26553" y="57305"/>
                  </a:cubicBezTo>
                  <a:cubicBezTo>
                    <a:pt x="26971" y="56594"/>
                    <a:pt x="26929" y="55234"/>
                    <a:pt x="27076" y="54606"/>
                  </a:cubicBezTo>
                  <a:cubicBezTo>
                    <a:pt x="27327" y="53183"/>
                    <a:pt x="27955" y="51405"/>
                    <a:pt x="27850" y="49982"/>
                  </a:cubicBezTo>
                  <a:cubicBezTo>
                    <a:pt x="27808" y="49354"/>
                    <a:pt x="27536" y="49082"/>
                    <a:pt x="26929" y="48957"/>
                  </a:cubicBezTo>
                  <a:cubicBezTo>
                    <a:pt x="25255" y="48580"/>
                    <a:pt x="23330" y="48664"/>
                    <a:pt x="21594" y="48559"/>
                  </a:cubicBezTo>
                  <a:cubicBezTo>
                    <a:pt x="21468" y="48559"/>
                    <a:pt x="21343" y="48664"/>
                    <a:pt x="21322" y="48789"/>
                  </a:cubicBezTo>
                  <a:cubicBezTo>
                    <a:pt x="20422" y="51572"/>
                    <a:pt x="19920" y="54397"/>
                    <a:pt x="19962" y="57305"/>
                  </a:cubicBezTo>
                  <a:cubicBezTo>
                    <a:pt x="14459" y="57263"/>
                    <a:pt x="8935" y="57159"/>
                    <a:pt x="3453" y="57012"/>
                  </a:cubicBezTo>
                  <a:cubicBezTo>
                    <a:pt x="3788" y="48559"/>
                    <a:pt x="4415" y="40106"/>
                    <a:pt x="4897" y="31674"/>
                  </a:cubicBezTo>
                  <a:close/>
                  <a:moveTo>
                    <a:pt x="40829" y="0"/>
                  </a:moveTo>
                  <a:cubicBezTo>
                    <a:pt x="40578" y="0"/>
                    <a:pt x="40324" y="26"/>
                    <a:pt x="40069" y="79"/>
                  </a:cubicBezTo>
                  <a:cubicBezTo>
                    <a:pt x="37998" y="518"/>
                    <a:pt x="36763" y="2590"/>
                    <a:pt x="36952" y="4557"/>
                  </a:cubicBezTo>
                  <a:cubicBezTo>
                    <a:pt x="36500" y="4399"/>
                    <a:pt x="36011" y="4270"/>
                    <a:pt x="35546" y="4270"/>
                  </a:cubicBezTo>
                  <a:cubicBezTo>
                    <a:pt x="35020" y="4270"/>
                    <a:pt x="34525" y="4435"/>
                    <a:pt x="34148" y="4912"/>
                  </a:cubicBezTo>
                  <a:cubicBezTo>
                    <a:pt x="33395" y="5854"/>
                    <a:pt x="33897" y="7570"/>
                    <a:pt x="34357" y="8825"/>
                  </a:cubicBezTo>
                  <a:cubicBezTo>
                    <a:pt x="33978" y="8674"/>
                    <a:pt x="33596" y="8605"/>
                    <a:pt x="33224" y="8605"/>
                  </a:cubicBezTo>
                  <a:cubicBezTo>
                    <a:pt x="30972" y="8605"/>
                    <a:pt x="29109" y="11150"/>
                    <a:pt x="30654" y="13449"/>
                  </a:cubicBezTo>
                  <a:cubicBezTo>
                    <a:pt x="30313" y="13330"/>
                    <a:pt x="29750" y="13044"/>
                    <a:pt x="29292" y="13044"/>
                  </a:cubicBezTo>
                  <a:cubicBezTo>
                    <a:pt x="29188" y="13044"/>
                    <a:pt x="29090" y="13059"/>
                    <a:pt x="29001" y="13093"/>
                  </a:cubicBezTo>
                  <a:cubicBezTo>
                    <a:pt x="28185" y="13407"/>
                    <a:pt x="28017" y="15500"/>
                    <a:pt x="27808" y="16211"/>
                  </a:cubicBezTo>
                  <a:lnTo>
                    <a:pt x="27808" y="16253"/>
                  </a:lnTo>
                  <a:cubicBezTo>
                    <a:pt x="25632" y="12968"/>
                    <a:pt x="23456" y="9683"/>
                    <a:pt x="21280" y="6419"/>
                  </a:cubicBezTo>
                  <a:cubicBezTo>
                    <a:pt x="21214" y="6326"/>
                    <a:pt x="21080" y="6259"/>
                    <a:pt x="20954" y="6259"/>
                  </a:cubicBezTo>
                  <a:cubicBezTo>
                    <a:pt x="20881" y="6259"/>
                    <a:pt x="20811" y="6281"/>
                    <a:pt x="20757" y="6335"/>
                  </a:cubicBezTo>
                  <a:cubicBezTo>
                    <a:pt x="13852" y="14433"/>
                    <a:pt x="6926" y="22446"/>
                    <a:pt x="126" y="30607"/>
                  </a:cubicBezTo>
                  <a:cubicBezTo>
                    <a:pt x="1" y="30774"/>
                    <a:pt x="126" y="30983"/>
                    <a:pt x="294" y="31004"/>
                  </a:cubicBezTo>
                  <a:cubicBezTo>
                    <a:pt x="314" y="31088"/>
                    <a:pt x="398" y="31171"/>
                    <a:pt x="524" y="31192"/>
                  </a:cubicBezTo>
                  <a:cubicBezTo>
                    <a:pt x="1863" y="31339"/>
                    <a:pt x="3181" y="31485"/>
                    <a:pt x="4520" y="31611"/>
                  </a:cubicBezTo>
                  <a:cubicBezTo>
                    <a:pt x="3579" y="40127"/>
                    <a:pt x="3139" y="48747"/>
                    <a:pt x="2804" y="57326"/>
                  </a:cubicBezTo>
                  <a:cubicBezTo>
                    <a:pt x="2804" y="57493"/>
                    <a:pt x="2951" y="57661"/>
                    <a:pt x="3139" y="57661"/>
                  </a:cubicBezTo>
                  <a:cubicBezTo>
                    <a:pt x="10244" y="57887"/>
                    <a:pt x="17361" y="57976"/>
                    <a:pt x="24481" y="57976"/>
                  </a:cubicBezTo>
                  <a:cubicBezTo>
                    <a:pt x="26587" y="57976"/>
                    <a:pt x="28694" y="57968"/>
                    <a:pt x="30800" y="57954"/>
                  </a:cubicBezTo>
                  <a:cubicBezTo>
                    <a:pt x="30988" y="57954"/>
                    <a:pt x="31156" y="57786"/>
                    <a:pt x="31156" y="57598"/>
                  </a:cubicBezTo>
                  <a:cubicBezTo>
                    <a:pt x="31616" y="49229"/>
                    <a:pt x="31804" y="40859"/>
                    <a:pt x="31679" y="32490"/>
                  </a:cubicBezTo>
                  <a:cubicBezTo>
                    <a:pt x="32997" y="32469"/>
                    <a:pt x="34336" y="32427"/>
                    <a:pt x="35654" y="32260"/>
                  </a:cubicBezTo>
                  <a:cubicBezTo>
                    <a:pt x="35968" y="32239"/>
                    <a:pt x="36010" y="31841"/>
                    <a:pt x="35801" y="31715"/>
                  </a:cubicBezTo>
                  <a:lnTo>
                    <a:pt x="35801" y="31715"/>
                  </a:lnTo>
                  <a:cubicBezTo>
                    <a:pt x="35814" y="31718"/>
                    <a:pt x="35827" y="31719"/>
                    <a:pt x="35841" y="31719"/>
                  </a:cubicBezTo>
                  <a:cubicBezTo>
                    <a:pt x="35956" y="31719"/>
                    <a:pt x="36077" y="31642"/>
                    <a:pt x="36115" y="31548"/>
                  </a:cubicBezTo>
                  <a:cubicBezTo>
                    <a:pt x="36450" y="30879"/>
                    <a:pt x="36073" y="30335"/>
                    <a:pt x="35759" y="29644"/>
                  </a:cubicBezTo>
                  <a:cubicBezTo>
                    <a:pt x="35257" y="28556"/>
                    <a:pt x="34734" y="27468"/>
                    <a:pt x="34148" y="26422"/>
                  </a:cubicBezTo>
                  <a:cubicBezTo>
                    <a:pt x="33311" y="24853"/>
                    <a:pt x="32411" y="23346"/>
                    <a:pt x="31470" y="21819"/>
                  </a:cubicBezTo>
                  <a:lnTo>
                    <a:pt x="31470" y="21819"/>
                  </a:lnTo>
                  <a:cubicBezTo>
                    <a:pt x="31532" y="21881"/>
                    <a:pt x="31620" y="21916"/>
                    <a:pt x="31703" y="21916"/>
                  </a:cubicBezTo>
                  <a:cubicBezTo>
                    <a:pt x="31815" y="21916"/>
                    <a:pt x="31918" y="21850"/>
                    <a:pt x="31930" y="21693"/>
                  </a:cubicBezTo>
                  <a:cubicBezTo>
                    <a:pt x="32244" y="19873"/>
                    <a:pt x="32474" y="18115"/>
                    <a:pt x="33144" y="16378"/>
                  </a:cubicBezTo>
                  <a:cubicBezTo>
                    <a:pt x="33457" y="15604"/>
                    <a:pt x="34001" y="14872"/>
                    <a:pt x="33165" y="14265"/>
                  </a:cubicBezTo>
                  <a:cubicBezTo>
                    <a:pt x="32662" y="13909"/>
                    <a:pt x="31846" y="13742"/>
                    <a:pt x="31177" y="13596"/>
                  </a:cubicBezTo>
                  <a:cubicBezTo>
                    <a:pt x="31219" y="13512"/>
                    <a:pt x="31260" y="13428"/>
                    <a:pt x="31177" y="13324"/>
                  </a:cubicBezTo>
                  <a:cubicBezTo>
                    <a:pt x="29889" y="11432"/>
                    <a:pt x="31307" y="9159"/>
                    <a:pt x="33155" y="9159"/>
                  </a:cubicBezTo>
                  <a:cubicBezTo>
                    <a:pt x="33678" y="9159"/>
                    <a:pt x="34235" y="9342"/>
                    <a:pt x="34776" y="9767"/>
                  </a:cubicBezTo>
                  <a:cubicBezTo>
                    <a:pt x="34836" y="9821"/>
                    <a:pt x="34918" y="9845"/>
                    <a:pt x="35002" y="9845"/>
                  </a:cubicBezTo>
                  <a:cubicBezTo>
                    <a:pt x="35211" y="9845"/>
                    <a:pt x="35430" y="9692"/>
                    <a:pt x="35341" y="9453"/>
                  </a:cubicBezTo>
                  <a:cubicBezTo>
                    <a:pt x="35069" y="8804"/>
                    <a:pt x="34838" y="8114"/>
                    <a:pt x="34713" y="7423"/>
                  </a:cubicBezTo>
                  <a:cubicBezTo>
                    <a:pt x="34525" y="6503"/>
                    <a:pt x="34462" y="6419"/>
                    <a:pt x="35131" y="5603"/>
                  </a:cubicBezTo>
                  <a:cubicBezTo>
                    <a:pt x="35255" y="5124"/>
                    <a:pt x="35458" y="4885"/>
                    <a:pt x="35758" y="4885"/>
                  </a:cubicBezTo>
                  <a:cubicBezTo>
                    <a:pt x="35865" y="4885"/>
                    <a:pt x="35983" y="4915"/>
                    <a:pt x="36115" y="4975"/>
                  </a:cubicBezTo>
                  <a:cubicBezTo>
                    <a:pt x="36512" y="5038"/>
                    <a:pt x="36910" y="5163"/>
                    <a:pt x="37245" y="5373"/>
                  </a:cubicBezTo>
                  <a:cubicBezTo>
                    <a:pt x="37292" y="5392"/>
                    <a:pt x="37342" y="5402"/>
                    <a:pt x="37391" y="5402"/>
                  </a:cubicBezTo>
                  <a:cubicBezTo>
                    <a:pt x="37601" y="5402"/>
                    <a:pt x="37798" y="5230"/>
                    <a:pt x="37747" y="4975"/>
                  </a:cubicBezTo>
                  <a:cubicBezTo>
                    <a:pt x="37286" y="3238"/>
                    <a:pt x="38291" y="1188"/>
                    <a:pt x="40090" y="728"/>
                  </a:cubicBezTo>
                  <a:cubicBezTo>
                    <a:pt x="40357" y="660"/>
                    <a:pt x="40617" y="628"/>
                    <a:pt x="40870" y="628"/>
                  </a:cubicBezTo>
                  <a:cubicBezTo>
                    <a:pt x="42564" y="628"/>
                    <a:pt x="43908" y="2060"/>
                    <a:pt x="44254" y="3699"/>
                  </a:cubicBezTo>
                  <a:cubicBezTo>
                    <a:pt x="44291" y="3849"/>
                    <a:pt x="44421" y="3919"/>
                    <a:pt x="44551" y="3919"/>
                  </a:cubicBezTo>
                  <a:cubicBezTo>
                    <a:pt x="44711" y="3919"/>
                    <a:pt x="44872" y="3812"/>
                    <a:pt x="44861" y="3615"/>
                  </a:cubicBezTo>
                  <a:cubicBezTo>
                    <a:pt x="44675" y="1642"/>
                    <a:pt x="42850" y="0"/>
                    <a:pt x="4082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4"/>
            <p:cNvSpPr/>
            <p:nvPr/>
          </p:nvSpPr>
          <p:spPr>
            <a:xfrm>
              <a:off x="3424725" y="1940525"/>
              <a:ext cx="253200" cy="278900"/>
            </a:xfrm>
            <a:custGeom>
              <a:avLst/>
              <a:gdLst/>
              <a:ahLst/>
              <a:cxnLst/>
              <a:rect l="l" t="t" r="r" b="b"/>
              <a:pathLst>
                <a:path w="10128" h="11156" extrusionOk="0">
                  <a:moveTo>
                    <a:pt x="5743" y="698"/>
                  </a:moveTo>
                  <a:cubicBezTo>
                    <a:pt x="5782" y="698"/>
                    <a:pt x="5821" y="699"/>
                    <a:pt x="5859" y="701"/>
                  </a:cubicBezTo>
                  <a:cubicBezTo>
                    <a:pt x="5838" y="743"/>
                    <a:pt x="5797" y="764"/>
                    <a:pt x="5797" y="847"/>
                  </a:cubicBezTo>
                  <a:cubicBezTo>
                    <a:pt x="5587" y="2605"/>
                    <a:pt x="5378" y="4321"/>
                    <a:pt x="5106" y="6057"/>
                  </a:cubicBezTo>
                  <a:cubicBezTo>
                    <a:pt x="4814" y="6048"/>
                    <a:pt x="4520" y="6044"/>
                    <a:pt x="4226" y="6044"/>
                  </a:cubicBezTo>
                  <a:cubicBezTo>
                    <a:pt x="3217" y="6044"/>
                    <a:pt x="2203" y="6092"/>
                    <a:pt x="1214" y="6141"/>
                  </a:cubicBezTo>
                  <a:cubicBezTo>
                    <a:pt x="1361" y="5304"/>
                    <a:pt x="1633" y="4488"/>
                    <a:pt x="2051" y="3693"/>
                  </a:cubicBezTo>
                  <a:cubicBezTo>
                    <a:pt x="2806" y="2225"/>
                    <a:pt x="4275" y="698"/>
                    <a:pt x="5743" y="698"/>
                  </a:cubicBezTo>
                  <a:close/>
                  <a:moveTo>
                    <a:pt x="6299" y="764"/>
                  </a:moveTo>
                  <a:cubicBezTo>
                    <a:pt x="6843" y="910"/>
                    <a:pt x="7366" y="1266"/>
                    <a:pt x="7847" y="1977"/>
                  </a:cubicBezTo>
                  <a:cubicBezTo>
                    <a:pt x="8684" y="3170"/>
                    <a:pt x="8747" y="4739"/>
                    <a:pt x="8454" y="6267"/>
                  </a:cubicBezTo>
                  <a:cubicBezTo>
                    <a:pt x="7575" y="6162"/>
                    <a:pt x="6654" y="6099"/>
                    <a:pt x="5755" y="6057"/>
                  </a:cubicBezTo>
                  <a:cubicBezTo>
                    <a:pt x="6069" y="4321"/>
                    <a:pt x="6278" y="2563"/>
                    <a:pt x="6341" y="847"/>
                  </a:cubicBezTo>
                  <a:cubicBezTo>
                    <a:pt x="6341" y="826"/>
                    <a:pt x="6341" y="785"/>
                    <a:pt x="6299" y="764"/>
                  </a:cubicBezTo>
                  <a:close/>
                  <a:moveTo>
                    <a:pt x="1152" y="6455"/>
                  </a:moveTo>
                  <a:cubicBezTo>
                    <a:pt x="2470" y="6455"/>
                    <a:pt x="3746" y="6518"/>
                    <a:pt x="5022" y="6580"/>
                  </a:cubicBezTo>
                  <a:cubicBezTo>
                    <a:pt x="4855" y="7878"/>
                    <a:pt x="4604" y="9217"/>
                    <a:pt x="4332" y="10493"/>
                  </a:cubicBezTo>
                  <a:cubicBezTo>
                    <a:pt x="3328" y="10493"/>
                    <a:pt x="2344" y="10493"/>
                    <a:pt x="1340" y="10472"/>
                  </a:cubicBezTo>
                  <a:cubicBezTo>
                    <a:pt x="1361" y="10430"/>
                    <a:pt x="1403" y="10284"/>
                    <a:pt x="1361" y="10200"/>
                  </a:cubicBezTo>
                  <a:cubicBezTo>
                    <a:pt x="1089" y="8987"/>
                    <a:pt x="1005" y="7752"/>
                    <a:pt x="1152" y="6455"/>
                  </a:cubicBezTo>
                  <a:close/>
                  <a:moveTo>
                    <a:pt x="5629" y="6664"/>
                  </a:moveTo>
                  <a:cubicBezTo>
                    <a:pt x="6508" y="6706"/>
                    <a:pt x="7429" y="6727"/>
                    <a:pt x="8328" y="6790"/>
                  </a:cubicBezTo>
                  <a:cubicBezTo>
                    <a:pt x="8098" y="7710"/>
                    <a:pt x="7805" y="8547"/>
                    <a:pt x="7512" y="9280"/>
                  </a:cubicBezTo>
                  <a:cubicBezTo>
                    <a:pt x="7470" y="9635"/>
                    <a:pt x="7303" y="9928"/>
                    <a:pt x="7073" y="10179"/>
                  </a:cubicBezTo>
                  <a:cubicBezTo>
                    <a:pt x="6982" y="10484"/>
                    <a:pt x="6812" y="10645"/>
                    <a:pt x="6565" y="10645"/>
                  </a:cubicBezTo>
                  <a:cubicBezTo>
                    <a:pt x="6473" y="10645"/>
                    <a:pt x="6371" y="10622"/>
                    <a:pt x="6257" y="10577"/>
                  </a:cubicBezTo>
                  <a:cubicBezTo>
                    <a:pt x="6115" y="10611"/>
                    <a:pt x="5956" y="10623"/>
                    <a:pt x="5789" y="10623"/>
                  </a:cubicBezTo>
                  <a:cubicBezTo>
                    <a:pt x="5439" y="10623"/>
                    <a:pt x="5055" y="10570"/>
                    <a:pt x="4730" y="10556"/>
                  </a:cubicBezTo>
                  <a:cubicBezTo>
                    <a:pt x="5085" y="9280"/>
                    <a:pt x="5357" y="7982"/>
                    <a:pt x="5629" y="6664"/>
                  </a:cubicBezTo>
                  <a:close/>
                  <a:moveTo>
                    <a:pt x="5697" y="1"/>
                  </a:moveTo>
                  <a:cubicBezTo>
                    <a:pt x="4348" y="1"/>
                    <a:pt x="3087" y="1000"/>
                    <a:pt x="2198" y="2228"/>
                  </a:cubicBezTo>
                  <a:cubicBezTo>
                    <a:pt x="524" y="4551"/>
                    <a:pt x="1" y="7668"/>
                    <a:pt x="838" y="10430"/>
                  </a:cubicBezTo>
                  <a:cubicBezTo>
                    <a:pt x="838" y="10451"/>
                    <a:pt x="880" y="10472"/>
                    <a:pt x="880" y="10493"/>
                  </a:cubicBezTo>
                  <a:cubicBezTo>
                    <a:pt x="775" y="10598"/>
                    <a:pt x="796" y="10849"/>
                    <a:pt x="1005" y="10849"/>
                  </a:cubicBezTo>
                  <a:cubicBezTo>
                    <a:pt x="2571" y="10901"/>
                    <a:pt x="4239" y="11156"/>
                    <a:pt x="5839" y="11156"/>
                  </a:cubicBezTo>
                  <a:cubicBezTo>
                    <a:pt x="6163" y="11156"/>
                    <a:pt x="6484" y="11145"/>
                    <a:pt x="6801" y="11121"/>
                  </a:cubicBezTo>
                  <a:cubicBezTo>
                    <a:pt x="7994" y="11058"/>
                    <a:pt x="7994" y="9907"/>
                    <a:pt x="8307" y="8903"/>
                  </a:cubicBezTo>
                  <a:cubicBezTo>
                    <a:pt x="9082" y="6287"/>
                    <a:pt x="10128" y="2877"/>
                    <a:pt x="7680" y="785"/>
                  </a:cubicBezTo>
                  <a:cubicBezTo>
                    <a:pt x="7019" y="233"/>
                    <a:pt x="6348" y="1"/>
                    <a:pt x="56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44"/>
          <p:cNvGrpSpPr/>
          <p:nvPr/>
        </p:nvGrpSpPr>
        <p:grpSpPr>
          <a:xfrm>
            <a:off x="7885461" y="4676794"/>
            <a:ext cx="484472" cy="245055"/>
            <a:chOff x="2952900" y="3665550"/>
            <a:chExt cx="625125" cy="316200"/>
          </a:xfrm>
        </p:grpSpPr>
        <p:sp>
          <p:nvSpPr>
            <p:cNvPr id="928" name="Google Shape;928;p44"/>
            <p:cNvSpPr/>
            <p:nvPr/>
          </p:nvSpPr>
          <p:spPr>
            <a:xfrm>
              <a:off x="2952900" y="3665550"/>
              <a:ext cx="625125" cy="316200"/>
            </a:xfrm>
            <a:custGeom>
              <a:avLst/>
              <a:gdLst/>
              <a:ahLst/>
              <a:cxnLst/>
              <a:rect l="l" t="t" r="r" b="b"/>
              <a:pathLst>
                <a:path w="25005" h="12648" extrusionOk="0">
                  <a:moveTo>
                    <a:pt x="9570" y="447"/>
                  </a:moveTo>
                  <a:cubicBezTo>
                    <a:pt x="10356" y="447"/>
                    <a:pt x="11225" y="955"/>
                    <a:pt x="11802" y="1438"/>
                  </a:cubicBezTo>
                  <a:cubicBezTo>
                    <a:pt x="12346" y="1920"/>
                    <a:pt x="12785" y="2443"/>
                    <a:pt x="13266" y="2945"/>
                  </a:cubicBezTo>
                  <a:cubicBezTo>
                    <a:pt x="11969" y="2045"/>
                    <a:pt x="10588" y="1396"/>
                    <a:pt x="9019" y="1103"/>
                  </a:cubicBezTo>
                  <a:lnTo>
                    <a:pt x="8391" y="1020"/>
                  </a:lnTo>
                  <a:cubicBezTo>
                    <a:pt x="8714" y="607"/>
                    <a:pt x="9129" y="447"/>
                    <a:pt x="9570" y="447"/>
                  </a:cubicBezTo>
                  <a:close/>
                  <a:moveTo>
                    <a:pt x="7099" y="1598"/>
                  </a:moveTo>
                  <a:cubicBezTo>
                    <a:pt x="8532" y="1598"/>
                    <a:pt x="9948" y="1884"/>
                    <a:pt x="10986" y="2338"/>
                  </a:cubicBezTo>
                  <a:cubicBezTo>
                    <a:pt x="13936" y="3614"/>
                    <a:pt x="16091" y="6146"/>
                    <a:pt x="18141" y="8531"/>
                  </a:cubicBezTo>
                  <a:cubicBezTo>
                    <a:pt x="18121" y="8636"/>
                    <a:pt x="18141" y="8720"/>
                    <a:pt x="18204" y="8803"/>
                  </a:cubicBezTo>
                  <a:cubicBezTo>
                    <a:pt x="15584" y="10160"/>
                    <a:pt x="12947" y="11076"/>
                    <a:pt x="10003" y="11076"/>
                  </a:cubicBezTo>
                  <a:cubicBezTo>
                    <a:pt x="9679" y="11076"/>
                    <a:pt x="9351" y="11065"/>
                    <a:pt x="9019" y="11042"/>
                  </a:cubicBezTo>
                  <a:cubicBezTo>
                    <a:pt x="5964" y="10833"/>
                    <a:pt x="43" y="9034"/>
                    <a:pt x="1382" y="4765"/>
                  </a:cubicBezTo>
                  <a:cubicBezTo>
                    <a:pt x="2110" y="2449"/>
                    <a:pt x="4630" y="1598"/>
                    <a:pt x="7099" y="1598"/>
                  </a:cubicBezTo>
                  <a:close/>
                  <a:moveTo>
                    <a:pt x="22912" y="6793"/>
                  </a:moveTo>
                  <a:cubicBezTo>
                    <a:pt x="23332" y="6793"/>
                    <a:pt x="23759" y="6841"/>
                    <a:pt x="24188" y="6941"/>
                  </a:cubicBezTo>
                  <a:cubicBezTo>
                    <a:pt x="23435" y="7883"/>
                    <a:pt x="22473" y="8448"/>
                    <a:pt x="21280" y="8657"/>
                  </a:cubicBezTo>
                  <a:cubicBezTo>
                    <a:pt x="21113" y="8699"/>
                    <a:pt x="21029" y="8929"/>
                    <a:pt x="21134" y="9075"/>
                  </a:cubicBezTo>
                  <a:cubicBezTo>
                    <a:pt x="21698" y="9996"/>
                    <a:pt x="22284" y="10938"/>
                    <a:pt x="22849" y="11858"/>
                  </a:cubicBezTo>
                  <a:cubicBezTo>
                    <a:pt x="21175" y="11251"/>
                    <a:pt x="19481" y="10394"/>
                    <a:pt x="18665" y="8782"/>
                  </a:cubicBezTo>
                  <a:lnTo>
                    <a:pt x="18665" y="8762"/>
                  </a:lnTo>
                  <a:cubicBezTo>
                    <a:pt x="19809" y="7501"/>
                    <a:pt x="21308" y="6793"/>
                    <a:pt x="22912" y="6793"/>
                  </a:cubicBezTo>
                  <a:close/>
                  <a:moveTo>
                    <a:pt x="9514" y="1"/>
                  </a:moveTo>
                  <a:cubicBezTo>
                    <a:pt x="8930" y="1"/>
                    <a:pt x="8424" y="281"/>
                    <a:pt x="8098" y="999"/>
                  </a:cubicBezTo>
                  <a:cubicBezTo>
                    <a:pt x="7874" y="983"/>
                    <a:pt x="7643" y="974"/>
                    <a:pt x="7408" y="974"/>
                  </a:cubicBezTo>
                  <a:cubicBezTo>
                    <a:pt x="4620" y="974"/>
                    <a:pt x="1233" y="2144"/>
                    <a:pt x="712" y="5058"/>
                  </a:cubicBezTo>
                  <a:cubicBezTo>
                    <a:pt x="1" y="8971"/>
                    <a:pt x="4499" y="10938"/>
                    <a:pt x="7575" y="11440"/>
                  </a:cubicBezTo>
                  <a:cubicBezTo>
                    <a:pt x="8374" y="11564"/>
                    <a:pt x="9199" y="11627"/>
                    <a:pt x="10031" y="11627"/>
                  </a:cubicBezTo>
                  <a:cubicBezTo>
                    <a:pt x="12994" y="11627"/>
                    <a:pt x="16057" y="10823"/>
                    <a:pt x="18393" y="9075"/>
                  </a:cubicBezTo>
                  <a:cubicBezTo>
                    <a:pt x="19292" y="11042"/>
                    <a:pt x="21426" y="11879"/>
                    <a:pt x="23351" y="12632"/>
                  </a:cubicBezTo>
                  <a:cubicBezTo>
                    <a:pt x="23379" y="12643"/>
                    <a:pt x="23406" y="12647"/>
                    <a:pt x="23433" y="12647"/>
                  </a:cubicBezTo>
                  <a:cubicBezTo>
                    <a:pt x="23623" y="12647"/>
                    <a:pt x="23757" y="12403"/>
                    <a:pt x="23665" y="12256"/>
                  </a:cubicBezTo>
                  <a:cubicBezTo>
                    <a:pt x="23038" y="11210"/>
                    <a:pt x="22389" y="10184"/>
                    <a:pt x="21761" y="9138"/>
                  </a:cubicBezTo>
                  <a:cubicBezTo>
                    <a:pt x="23038" y="8803"/>
                    <a:pt x="24084" y="8071"/>
                    <a:pt x="24879" y="6941"/>
                  </a:cubicBezTo>
                  <a:cubicBezTo>
                    <a:pt x="25004" y="6774"/>
                    <a:pt x="24879" y="6565"/>
                    <a:pt x="24711" y="6523"/>
                  </a:cubicBezTo>
                  <a:cubicBezTo>
                    <a:pt x="24116" y="6347"/>
                    <a:pt x="23505" y="6260"/>
                    <a:pt x="22899" y="6260"/>
                  </a:cubicBezTo>
                  <a:cubicBezTo>
                    <a:pt x="21270" y="6260"/>
                    <a:pt x="19677" y="6887"/>
                    <a:pt x="18518" y="8092"/>
                  </a:cubicBezTo>
                  <a:cubicBezTo>
                    <a:pt x="17158" y="6460"/>
                    <a:pt x="15693" y="4765"/>
                    <a:pt x="13957" y="3468"/>
                  </a:cubicBezTo>
                  <a:cubicBezTo>
                    <a:pt x="14061" y="3405"/>
                    <a:pt x="14124" y="3300"/>
                    <a:pt x="14040" y="3175"/>
                  </a:cubicBezTo>
                  <a:cubicBezTo>
                    <a:pt x="13393" y="2189"/>
                    <a:pt x="11147" y="1"/>
                    <a:pt x="951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4"/>
            <p:cNvSpPr/>
            <p:nvPr/>
          </p:nvSpPr>
          <p:spPr>
            <a:xfrm>
              <a:off x="3018300" y="3745400"/>
              <a:ext cx="59650" cy="42675"/>
            </a:xfrm>
            <a:custGeom>
              <a:avLst/>
              <a:gdLst/>
              <a:ahLst/>
              <a:cxnLst/>
              <a:rect l="l" t="t" r="r" b="b"/>
              <a:pathLst>
                <a:path w="2386" h="1707" extrusionOk="0">
                  <a:moveTo>
                    <a:pt x="1159" y="1"/>
                  </a:moveTo>
                  <a:cubicBezTo>
                    <a:pt x="1143" y="1"/>
                    <a:pt x="1126" y="1"/>
                    <a:pt x="1109" y="2"/>
                  </a:cubicBezTo>
                  <a:cubicBezTo>
                    <a:pt x="481" y="65"/>
                    <a:pt x="0" y="985"/>
                    <a:pt x="544" y="1446"/>
                  </a:cubicBezTo>
                  <a:cubicBezTo>
                    <a:pt x="580" y="1473"/>
                    <a:pt x="620" y="1484"/>
                    <a:pt x="658" y="1484"/>
                  </a:cubicBezTo>
                  <a:cubicBezTo>
                    <a:pt x="799" y="1484"/>
                    <a:pt x="922" y="1330"/>
                    <a:pt x="774" y="1215"/>
                  </a:cubicBezTo>
                  <a:cubicBezTo>
                    <a:pt x="537" y="959"/>
                    <a:pt x="822" y="478"/>
                    <a:pt x="1137" y="478"/>
                  </a:cubicBezTo>
                  <a:cubicBezTo>
                    <a:pt x="1155" y="478"/>
                    <a:pt x="1174" y="480"/>
                    <a:pt x="1193" y="483"/>
                  </a:cubicBezTo>
                  <a:cubicBezTo>
                    <a:pt x="1402" y="504"/>
                    <a:pt x="1569" y="692"/>
                    <a:pt x="1632" y="860"/>
                  </a:cubicBezTo>
                  <a:cubicBezTo>
                    <a:pt x="1737" y="1111"/>
                    <a:pt x="1674" y="1320"/>
                    <a:pt x="1716" y="1550"/>
                  </a:cubicBezTo>
                  <a:cubicBezTo>
                    <a:pt x="1743" y="1647"/>
                    <a:pt x="1853" y="1707"/>
                    <a:pt x="1954" y="1707"/>
                  </a:cubicBezTo>
                  <a:cubicBezTo>
                    <a:pt x="2006" y="1707"/>
                    <a:pt x="2057" y="1691"/>
                    <a:pt x="2092" y="1655"/>
                  </a:cubicBezTo>
                  <a:cubicBezTo>
                    <a:pt x="2385" y="1341"/>
                    <a:pt x="2281" y="839"/>
                    <a:pt x="2051" y="525"/>
                  </a:cubicBezTo>
                  <a:cubicBezTo>
                    <a:pt x="1890" y="224"/>
                    <a:pt x="1538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4"/>
            <p:cNvSpPr/>
            <p:nvPr/>
          </p:nvSpPr>
          <p:spPr>
            <a:xfrm>
              <a:off x="3161100" y="3766800"/>
              <a:ext cx="106200" cy="104225"/>
            </a:xfrm>
            <a:custGeom>
              <a:avLst/>
              <a:gdLst/>
              <a:ahLst/>
              <a:cxnLst/>
              <a:rect l="l" t="t" r="r" b="b"/>
              <a:pathLst>
                <a:path w="4248" h="4169" extrusionOk="0">
                  <a:moveTo>
                    <a:pt x="2992" y="656"/>
                  </a:moveTo>
                  <a:cubicBezTo>
                    <a:pt x="3034" y="656"/>
                    <a:pt x="3077" y="662"/>
                    <a:pt x="3118" y="673"/>
                  </a:cubicBezTo>
                  <a:cubicBezTo>
                    <a:pt x="3118" y="736"/>
                    <a:pt x="3139" y="841"/>
                    <a:pt x="3139" y="924"/>
                  </a:cubicBezTo>
                  <a:cubicBezTo>
                    <a:pt x="3202" y="1050"/>
                    <a:pt x="3202" y="1217"/>
                    <a:pt x="3222" y="1364"/>
                  </a:cubicBezTo>
                  <a:cubicBezTo>
                    <a:pt x="2909" y="1364"/>
                    <a:pt x="2595" y="1406"/>
                    <a:pt x="2281" y="1406"/>
                  </a:cubicBezTo>
                  <a:cubicBezTo>
                    <a:pt x="2134" y="1406"/>
                    <a:pt x="2134" y="1636"/>
                    <a:pt x="2281" y="1636"/>
                  </a:cubicBezTo>
                  <a:cubicBezTo>
                    <a:pt x="2595" y="1636"/>
                    <a:pt x="2930" y="1657"/>
                    <a:pt x="3243" y="1657"/>
                  </a:cubicBezTo>
                  <a:cubicBezTo>
                    <a:pt x="3306" y="1991"/>
                    <a:pt x="3348" y="2347"/>
                    <a:pt x="3390" y="2682"/>
                  </a:cubicBezTo>
                  <a:cubicBezTo>
                    <a:pt x="3474" y="3079"/>
                    <a:pt x="3641" y="3603"/>
                    <a:pt x="3118" y="3603"/>
                  </a:cubicBezTo>
                  <a:cubicBezTo>
                    <a:pt x="2846" y="3603"/>
                    <a:pt x="2490" y="3414"/>
                    <a:pt x="2218" y="3393"/>
                  </a:cubicBezTo>
                  <a:cubicBezTo>
                    <a:pt x="2016" y="3365"/>
                    <a:pt x="1814" y="3351"/>
                    <a:pt x="1613" y="3351"/>
                  </a:cubicBezTo>
                  <a:cubicBezTo>
                    <a:pt x="1212" y="3351"/>
                    <a:pt x="816" y="3407"/>
                    <a:pt x="440" y="3519"/>
                  </a:cubicBezTo>
                  <a:lnTo>
                    <a:pt x="356" y="1782"/>
                  </a:lnTo>
                  <a:lnTo>
                    <a:pt x="356" y="1782"/>
                  </a:lnTo>
                  <a:cubicBezTo>
                    <a:pt x="377" y="1803"/>
                    <a:pt x="403" y="1814"/>
                    <a:pt x="432" y="1814"/>
                  </a:cubicBezTo>
                  <a:cubicBezTo>
                    <a:pt x="461" y="1814"/>
                    <a:pt x="492" y="1803"/>
                    <a:pt x="523" y="1782"/>
                  </a:cubicBezTo>
                  <a:cubicBezTo>
                    <a:pt x="1235" y="1468"/>
                    <a:pt x="1946" y="987"/>
                    <a:pt x="2678" y="736"/>
                  </a:cubicBezTo>
                  <a:cubicBezTo>
                    <a:pt x="2769" y="691"/>
                    <a:pt x="2881" y="656"/>
                    <a:pt x="2992" y="656"/>
                  </a:cubicBezTo>
                  <a:close/>
                  <a:moveTo>
                    <a:pt x="3118" y="0"/>
                  </a:moveTo>
                  <a:cubicBezTo>
                    <a:pt x="2754" y="0"/>
                    <a:pt x="2328" y="327"/>
                    <a:pt x="2051" y="485"/>
                  </a:cubicBezTo>
                  <a:cubicBezTo>
                    <a:pt x="1486" y="778"/>
                    <a:pt x="900" y="1029"/>
                    <a:pt x="314" y="1343"/>
                  </a:cubicBezTo>
                  <a:lnTo>
                    <a:pt x="314" y="1322"/>
                  </a:lnTo>
                  <a:cubicBezTo>
                    <a:pt x="314" y="1228"/>
                    <a:pt x="246" y="1181"/>
                    <a:pt x="178" y="1181"/>
                  </a:cubicBezTo>
                  <a:cubicBezTo>
                    <a:pt x="110" y="1181"/>
                    <a:pt x="42" y="1228"/>
                    <a:pt x="42" y="1322"/>
                  </a:cubicBezTo>
                  <a:cubicBezTo>
                    <a:pt x="0" y="2117"/>
                    <a:pt x="42" y="2954"/>
                    <a:pt x="0" y="3770"/>
                  </a:cubicBezTo>
                  <a:cubicBezTo>
                    <a:pt x="0" y="3917"/>
                    <a:pt x="129" y="3983"/>
                    <a:pt x="245" y="3983"/>
                  </a:cubicBezTo>
                  <a:cubicBezTo>
                    <a:pt x="262" y="3983"/>
                    <a:pt x="278" y="3982"/>
                    <a:pt x="293" y="3979"/>
                  </a:cubicBezTo>
                  <a:cubicBezTo>
                    <a:pt x="718" y="3863"/>
                    <a:pt x="1144" y="3803"/>
                    <a:pt x="1574" y="3803"/>
                  </a:cubicBezTo>
                  <a:cubicBezTo>
                    <a:pt x="1842" y="3803"/>
                    <a:pt x="2112" y="3826"/>
                    <a:pt x="2386" y="3875"/>
                  </a:cubicBezTo>
                  <a:cubicBezTo>
                    <a:pt x="2671" y="3946"/>
                    <a:pt x="3077" y="4169"/>
                    <a:pt x="3424" y="4169"/>
                  </a:cubicBezTo>
                  <a:cubicBezTo>
                    <a:pt x="3485" y="4169"/>
                    <a:pt x="3543" y="4162"/>
                    <a:pt x="3599" y="4147"/>
                  </a:cubicBezTo>
                  <a:cubicBezTo>
                    <a:pt x="4248" y="3958"/>
                    <a:pt x="3913" y="2870"/>
                    <a:pt x="3850" y="2410"/>
                  </a:cubicBezTo>
                  <a:cubicBezTo>
                    <a:pt x="3787" y="1824"/>
                    <a:pt x="3746" y="1113"/>
                    <a:pt x="3599" y="506"/>
                  </a:cubicBezTo>
                  <a:cubicBezTo>
                    <a:pt x="3536" y="276"/>
                    <a:pt x="3474" y="66"/>
                    <a:pt x="3181" y="4"/>
                  </a:cubicBezTo>
                  <a:cubicBezTo>
                    <a:pt x="3160" y="1"/>
                    <a:pt x="3139" y="0"/>
                    <a:pt x="31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4"/>
            <p:cNvSpPr/>
            <p:nvPr/>
          </p:nvSpPr>
          <p:spPr>
            <a:xfrm>
              <a:off x="3204675" y="3824425"/>
              <a:ext cx="41700" cy="11575"/>
            </a:xfrm>
            <a:custGeom>
              <a:avLst/>
              <a:gdLst/>
              <a:ahLst/>
              <a:cxnLst/>
              <a:rect l="l" t="t" r="r" b="b"/>
              <a:pathLst>
                <a:path w="1668" h="463" extrusionOk="0">
                  <a:moveTo>
                    <a:pt x="1479" y="0"/>
                  </a:moveTo>
                  <a:cubicBezTo>
                    <a:pt x="1040" y="63"/>
                    <a:pt x="580" y="189"/>
                    <a:pt x="119" y="272"/>
                  </a:cubicBezTo>
                  <a:cubicBezTo>
                    <a:pt x="1" y="292"/>
                    <a:pt x="51" y="462"/>
                    <a:pt x="163" y="462"/>
                  </a:cubicBezTo>
                  <a:cubicBezTo>
                    <a:pt x="169" y="462"/>
                    <a:pt x="176" y="462"/>
                    <a:pt x="182" y="461"/>
                  </a:cubicBezTo>
                  <a:cubicBezTo>
                    <a:pt x="622" y="398"/>
                    <a:pt x="1061" y="377"/>
                    <a:pt x="1521" y="251"/>
                  </a:cubicBezTo>
                  <a:cubicBezTo>
                    <a:pt x="1668" y="251"/>
                    <a:pt x="1647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2" name="Google Shape;932;p44"/>
          <p:cNvSpPr/>
          <p:nvPr/>
        </p:nvSpPr>
        <p:spPr>
          <a:xfrm rot="584958">
            <a:off x="177431" y="3191021"/>
            <a:ext cx="459625" cy="397915"/>
          </a:xfrm>
          <a:custGeom>
            <a:avLst/>
            <a:gdLst/>
            <a:ahLst/>
            <a:cxnLst/>
            <a:rect l="l" t="t" r="r" b="b"/>
            <a:pathLst>
              <a:path w="30947" h="26792" extrusionOk="0">
                <a:moveTo>
                  <a:pt x="17164" y="3777"/>
                </a:moveTo>
                <a:cubicBezTo>
                  <a:pt x="17393" y="3777"/>
                  <a:pt x="17614" y="3844"/>
                  <a:pt x="17848" y="3977"/>
                </a:cubicBezTo>
                <a:cubicBezTo>
                  <a:pt x="18392" y="4354"/>
                  <a:pt x="18685" y="5003"/>
                  <a:pt x="18455" y="5630"/>
                </a:cubicBezTo>
                <a:cubicBezTo>
                  <a:pt x="18267" y="6153"/>
                  <a:pt x="17848" y="6467"/>
                  <a:pt x="17388" y="6635"/>
                </a:cubicBezTo>
                <a:cubicBezTo>
                  <a:pt x="17221" y="6446"/>
                  <a:pt x="17032" y="6363"/>
                  <a:pt x="16802" y="6237"/>
                </a:cubicBezTo>
                <a:cubicBezTo>
                  <a:pt x="16799" y="6234"/>
                  <a:pt x="16796" y="6233"/>
                  <a:pt x="16792" y="6233"/>
                </a:cubicBezTo>
                <a:cubicBezTo>
                  <a:pt x="16769" y="6233"/>
                  <a:pt x="16734" y="6279"/>
                  <a:pt x="16698" y="6279"/>
                </a:cubicBezTo>
                <a:cubicBezTo>
                  <a:pt x="16635" y="6279"/>
                  <a:pt x="16593" y="6133"/>
                  <a:pt x="16530" y="6133"/>
                </a:cubicBezTo>
                <a:cubicBezTo>
                  <a:pt x="16494" y="6115"/>
                  <a:pt x="16474" y="6066"/>
                  <a:pt x="16429" y="6066"/>
                </a:cubicBezTo>
                <a:cubicBezTo>
                  <a:pt x="16421" y="6066"/>
                  <a:pt x="16413" y="6067"/>
                  <a:pt x="16405" y="6070"/>
                </a:cubicBezTo>
                <a:cubicBezTo>
                  <a:pt x="16375" y="6055"/>
                  <a:pt x="16335" y="6040"/>
                  <a:pt x="16299" y="6040"/>
                </a:cubicBezTo>
                <a:cubicBezTo>
                  <a:pt x="16285" y="6040"/>
                  <a:pt x="16271" y="6043"/>
                  <a:pt x="16258" y="6049"/>
                </a:cubicBezTo>
                <a:cubicBezTo>
                  <a:pt x="15651" y="5735"/>
                  <a:pt x="15777" y="4668"/>
                  <a:pt x="16175" y="4208"/>
                </a:cubicBezTo>
                <a:cubicBezTo>
                  <a:pt x="16342" y="4019"/>
                  <a:pt x="16551" y="3873"/>
                  <a:pt x="16760" y="3831"/>
                </a:cubicBezTo>
                <a:cubicBezTo>
                  <a:pt x="16788" y="3858"/>
                  <a:pt x="16823" y="3874"/>
                  <a:pt x="16860" y="3874"/>
                </a:cubicBezTo>
                <a:cubicBezTo>
                  <a:pt x="16907" y="3874"/>
                  <a:pt x="16955" y="3848"/>
                  <a:pt x="16991" y="3789"/>
                </a:cubicBezTo>
                <a:cubicBezTo>
                  <a:pt x="17049" y="3781"/>
                  <a:pt x="17107" y="3777"/>
                  <a:pt x="17164" y="3777"/>
                </a:cubicBezTo>
                <a:close/>
                <a:moveTo>
                  <a:pt x="25123" y="6099"/>
                </a:moveTo>
                <a:cubicBezTo>
                  <a:pt x="27458" y="6099"/>
                  <a:pt x="30007" y="7586"/>
                  <a:pt x="30047" y="10129"/>
                </a:cubicBezTo>
                <a:cubicBezTo>
                  <a:pt x="30089" y="12807"/>
                  <a:pt x="27975" y="15192"/>
                  <a:pt x="25653" y="16176"/>
                </a:cubicBezTo>
                <a:cubicBezTo>
                  <a:pt x="24754" y="16564"/>
                  <a:pt x="23849" y="16720"/>
                  <a:pt x="22946" y="16720"/>
                </a:cubicBezTo>
                <a:cubicBezTo>
                  <a:pt x="21223" y="16720"/>
                  <a:pt x="19503" y="16152"/>
                  <a:pt x="17828" y="15548"/>
                </a:cubicBezTo>
                <a:cubicBezTo>
                  <a:pt x="17848" y="15004"/>
                  <a:pt x="17848" y="14481"/>
                  <a:pt x="17848" y="13916"/>
                </a:cubicBezTo>
                <a:cubicBezTo>
                  <a:pt x="17869" y="12431"/>
                  <a:pt x="17953" y="10882"/>
                  <a:pt x="17911" y="9376"/>
                </a:cubicBezTo>
                <a:cubicBezTo>
                  <a:pt x="19941" y="7911"/>
                  <a:pt x="22159" y="6258"/>
                  <a:pt x="24753" y="6112"/>
                </a:cubicBezTo>
                <a:cubicBezTo>
                  <a:pt x="24876" y="6103"/>
                  <a:pt x="24999" y="6099"/>
                  <a:pt x="25123" y="6099"/>
                </a:cubicBezTo>
                <a:close/>
                <a:moveTo>
                  <a:pt x="8137" y="5181"/>
                </a:moveTo>
                <a:cubicBezTo>
                  <a:pt x="11071" y="5181"/>
                  <a:pt x="14065" y="6388"/>
                  <a:pt x="15233" y="8685"/>
                </a:cubicBezTo>
                <a:cubicBezTo>
                  <a:pt x="15254" y="8748"/>
                  <a:pt x="15296" y="8769"/>
                  <a:pt x="15338" y="8769"/>
                </a:cubicBezTo>
                <a:cubicBezTo>
                  <a:pt x="14877" y="10757"/>
                  <a:pt x="14626" y="12807"/>
                  <a:pt x="14522" y="14837"/>
                </a:cubicBezTo>
                <a:cubicBezTo>
                  <a:pt x="14464" y="14814"/>
                  <a:pt x="14401" y="14797"/>
                  <a:pt x="14334" y="14797"/>
                </a:cubicBezTo>
                <a:cubicBezTo>
                  <a:pt x="14279" y="14797"/>
                  <a:pt x="14223" y="14808"/>
                  <a:pt x="14166" y="14837"/>
                </a:cubicBezTo>
                <a:cubicBezTo>
                  <a:pt x="12325" y="15997"/>
                  <a:pt x="10220" y="16815"/>
                  <a:pt x="8072" y="16815"/>
                </a:cubicBezTo>
                <a:cubicBezTo>
                  <a:pt x="7316" y="16815"/>
                  <a:pt x="6554" y="16713"/>
                  <a:pt x="5796" y="16490"/>
                </a:cubicBezTo>
                <a:cubicBezTo>
                  <a:pt x="3055" y="15674"/>
                  <a:pt x="879" y="13268"/>
                  <a:pt x="1110" y="10296"/>
                </a:cubicBezTo>
                <a:cubicBezTo>
                  <a:pt x="1369" y="6825"/>
                  <a:pt x="4712" y="5181"/>
                  <a:pt x="8137" y="5181"/>
                </a:cubicBezTo>
                <a:close/>
                <a:moveTo>
                  <a:pt x="16363" y="6593"/>
                </a:moveTo>
                <a:cubicBezTo>
                  <a:pt x="16509" y="6656"/>
                  <a:pt x="16677" y="6760"/>
                  <a:pt x="16781" y="6865"/>
                </a:cubicBezTo>
                <a:cubicBezTo>
                  <a:pt x="16719" y="6990"/>
                  <a:pt x="16802" y="7200"/>
                  <a:pt x="16991" y="7221"/>
                </a:cubicBezTo>
                <a:lnTo>
                  <a:pt x="17012" y="7221"/>
                </a:lnTo>
                <a:cubicBezTo>
                  <a:pt x="17535" y="8225"/>
                  <a:pt x="17284" y="10003"/>
                  <a:pt x="17284" y="10861"/>
                </a:cubicBezTo>
                <a:cubicBezTo>
                  <a:pt x="17304" y="12368"/>
                  <a:pt x="17284" y="13853"/>
                  <a:pt x="17242" y="15339"/>
                </a:cubicBezTo>
                <a:cubicBezTo>
                  <a:pt x="17179" y="18038"/>
                  <a:pt x="16970" y="20695"/>
                  <a:pt x="15840" y="23164"/>
                </a:cubicBezTo>
                <a:cubicBezTo>
                  <a:pt x="15045" y="22055"/>
                  <a:pt x="15045" y="20654"/>
                  <a:pt x="15024" y="19314"/>
                </a:cubicBezTo>
                <a:cubicBezTo>
                  <a:pt x="15003" y="17850"/>
                  <a:pt x="15003" y="16385"/>
                  <a:pt x="15045" y="14941"/>
                </a:cubicBezTo>
                <a:cubicBezTo>
                  <a:pt x="15191" y="12096"/>
                  <a:pt x="15568" y="9313"/>
                  <a:pt x="16342" y="6593"/>
                </a:cubicBezTo>
                <a:close/>
                <a:moveTo>
                  <a:pt x="17828" y="16281"/>
                </a:moveTo>
                <a:cubicBezTo>
                  <a:pt x="18790" y="17055"/>
                  <a:pt x="19732" y="17892"/>
                  <a:pt x="20631" y="18791"/>
                </a:cubicBezTo>
                <a:cubicBezTo>
                  <a:pt x="21154" y="19294"/>
                  <a:pt x="21636" y="19817"/>
                  <a:pt x="22138" y="20361"/>
                </a:cubicBezTo>
                <a:cubicBezTo>
                  <a:pt x="22619" y="20884"/>
                  <a:pt x="23393" y="21574"/>
                  <a:pt x="23665" y="22202"/>
                </a:cubicBezTo>
                <a:cubicBezTo>
                  <a:pt x="24084" y="22579"/>
                  <a:pt x="24000" y="22976"/>
                  <a:pt x="23372" y="23395"/>
                </a:cubicBezTo>
                <a:cubicBezTo>
                  <a:pt x="23298" y="23978"/>
                  <a:pt x="23116" y="24262"/>
                  <a:pt x="22843" y="24262"/>
                </a:cubicBezTo>
                <a:cubicBezTo>
                  <a:pt x="22734" y="24262"/>
                  <a:pt x="22610" y="24216"/>
                  <a:pt x="22473" y="24127"/>
                </a:cubicBezTo>
                <a:cubicBezTo>
                  <a:pt x="22159" y="24043"/>
                  <a:pt x="21845" y="23834"/>
                  <a:pt x="21573" y="23687"/>
                </a:cubicBezTo>
                <a:cubicBezTo>
                  <a:pt x="20903" y="23311"/>
                  <a:pt x="20317" y="22871"/>
                  <a:pt x="19815" y="22327"/>
                </a:cubicBezTo>
                <a:cubicBezTo>
                  <a:pt x="18790" y="21281"/>
                  <a:pt x="18100" y="19984"/>
                  <a:pt x="17639" y="18603"/>
                </a:cubicBezTo>
                <a:cubicBezTo>
                  <a:pt x="17723" y="17850"/>
                  <a:pt x="17807" y="17055"/>
                  <a:pt x="17828" y="16281"/>
                </a:cubicBezTo>
                <a:close/>
                <a:moveTo>
                  <a:pt x="14480" y="15402"/>
                </a:moveTo>
                <a:lnTo>
                  <a:pt x="14480" y="15967"/>
                </a:lnTo>
                <a:cubicBezTo>
                  <a:pt x="14459" y="16490"/>
                  <a:pt x="14417" y="17076"/>
                  <a:pt x="14396" y="17661"/>
                </a:cubicBezTo>
                <a:cubicBezTo>
                  <a:pt x="14312" y="17703"/>
                  <a:pt x="14250" y="17745"/>
                  <a:pt x="14208" y="17850"/>
                </a:cubicBezTo>
                <a:cubicBezTo>
                  <a:pt x="13685" y="19628"/>
                  <a:pt x="12994" y="21323"/>
                  <a:pt x="12053" y="22934"/>
                </a:cubicBezTo>
                <a:cubicBezTo>
                  <a:pt x="11592" y="23667"/>
                  <a:pt x="11132" y="24420"/>
                  <a:pt x="10588" y="25068"/>
                </a:cubicBezTo>
                <a:cubicBezTo>
                  <a:pt x="10337" y="25403"/>
                  <a:pt x="10086" y="25675"/>
                  <a:pt x="9751" y="25884"/>
                </a:cubicBezTo>
                <a:lnTo>
                  <a:pt x="8558" y="25508"/>
                </a:lnTo>
                <a:cubicBezTo>
                  <a:pt x="8328" y="25257"/>
                  <a:pt x="8600" y="24399"/>
                  <a:pt x="8663" y="24106"/>
                </a:cubicBezTo>
                <a:cubicBezTo>
                  <a:pt x="9584" y="20758"/>
                  <a:pt x="12220" y="17933"/>
                  <a:pt x="14480" y="15402"/>
                </a:cubicBezTo>
                <a:close/>
                <a:moveTo>
                  <a:pt x="20027" y="0"/>
                </a:moveTo>
                <a:cubicBezTo>
                  <a:pt x="20019" y="0"/>
                  <a:pt x="20011" y="1"/>
                  <a:pt x="20004" y="2"/>
                </a:cubicBezTo>
                <a:cubicBezTo>
                  <a:pt x="18623" y="379"/>
                  <a:pt x="17828" y="2052"/>
                  <a:pt x="17765" y="3412"/>
                </a:cubicBezTo>
                <a:cubicBezTo>
                  <a:pt x="17618" y="3350"/>
                  <a:pt x="17451" y="3308"/>
                  <a:pt x="17304" y="3287"/>
                </a:cubicBezTo>
                <a:cubicBezTo>
                  <a:pt x="17242" y="3266"/>
                  <a:pt x="17174" y="3256"/>
                  <a:pt x="17106" y="3256"/>
                </a:cubicBezTo>
                <a:cubicBezTo>
                  <a:pt x="17038" y="3256"/>
                  <a:pt x="16970" y="3266"/>
                  <a:pt x="16907" y="3287"/>
                </a:cubicBezTo>
                <a:cubicBezTo>
                  <a:pt x="16719" y="1948"/>
                  <a:pt x="15840" y="567"/>
                  <a:pt x="14522" y="169"/>
                </a:cubicBezTo>
                <a:cubicBezTo>
                  <a:pt x="14499" y="161"/>
                  <a:pt x="14477" y="157"/>
                  <a:pt x="14456" y="157"/>
                </a:cubicBezTo>
                <a:cubicBezTo>
                  <a:pt x="14266" y="157"/>
                  <a:pt x="14163" y="475"/>
                  <a:pt x="14333" y="588"/>
                </a:cubicBezTo>
                <a:cubicBezTo>
                  <a:pt x="15463" y="1257"/>
                  <a:pt x="16300" y="2073"/>
                  <a:pt x="16572" y="3350"/>
                </a:cubicBezTo>
                <a:cubicBezTo>
                  <a:pt x="15944" y="3559"/>
                  <a:pt x="15442" y="4082"/>
                  <a:pt x="15317" y="4752"/>
                </a:cubicBezTo>
                <a:cubicBezTo>
                  <a:pt x="15191" y="5379"/>
                  <a:pt x="15463" y="6112"/>
                  <a:pt x="16028" y="6363"/>
                </a:cubicBezTo>
                <a:cubicBezTo>
                  <a:pt x="15777" y="7011"/>
                  <a:pt x="15568" y="7681"/>
                  <a:pt x="15400" y="8350"/>
                </a:cubicBezTo>
                <a:cubicBezTo>
                  <a:pt x="14157" y="5855"/>
                  <a:pt x="11100" y="4593"/>
                  <a:pt x="8066" y="4593"/>
                </a:cubicBezTo>
                <a:cubicBezTo>
                  <a:pt x="4512" y="4593"/>
                  <a:pt x="991" y="6325"/>
                  <a:pt x="461" y="9836"/>
                </a:cubicBezTo>
                <a:cubicBezTo>
                  <a:pt x="1" y="12828"/>
                  <a:pt x="1821" y="15527"/>
                  <a:pt x="4478" y="16741"/>
                </a:cubicBezTo>
                <a:cubicBezTo>
                  <a:pt x="5628" y="17255"/>
                  <a:pt x="6813" y="17482"/>
                  <a:pt x="7995" y="17482"/>
                </a:cubicBezTo>
                <a:cubicBezTo>
                  <a:pt x="9652" y="17482"/>
                  <a:pt x="11300" y="17034"/>
                  <a:pt x="12827" y="16301"/>
                </a:cubicBezTo>
                <a:lnTo>
                  <a:pt x="12827" y="16301"/>
                </a:lnTo>
                <a:cubicBezTo>
                  <a:pt x="11571" y="17766"/>
                  <a:pt x="10337" y="19294"/>
                  <a:pt x="9374" y="20967"/>
                </a:cubicBezTo>
                <a:cubicBezTo>
                  <a:pt x="8663" y="22160"/>
                  <a:pt x="7115" y="24650"/>
                  <a:pt x="8035" y="26094"/>
                </a:cubicBezTo>
                <a:cubicBezTo>
                  <a:pt x="8346" y="26580"/>
                  <a:pt x="8695" y="26791"/>
                  <a:pt x="9066" y="26791"/>
                </a:cubicBezTo>
                <a:cubicBezTo>
                  <a:pt x="10899" y="26791"/>
                  <a:pt x="13279" y="21663"/>
                  <a:pt x="14271" y="19210"/>
                </a:cubicBezTo>
                <a:cubicBezTo>
                  <a:pt x="14271" y="20967"/>
                  <a:pt x="14501" y="22746"/>
                  <a:pt x="15589" y="23959"/>
                </a:cubicBezTo>
                <a:cubicBezTo>
                  <a:pt x="15652" y="24022"/>
                  <a:pt x="15734" y="24051"/>
                  <a:pt x="15814" y="24051"/>
                </a:cubicBezTo>
                <a:cubicBezTo>
                  <a:pt x="15920" y="24051"/>
                  <a:pt x="16022" y="24001"/>
                  <a:pt x="16070" y="23918"/>
                </a:cubicBezTo>
                <a:cubicBezTo>
                  <a:pt x="16802" y="22495"/>
                  <a:pt x="17221" y="20988"/>
                  <a:pt x="17451" y="19461"/>
                </a:cubicBezTo>
                <a:cubicBezTo>
                  <a:pt x="17953" y="21093"/>
                  <a:pt x="18936" y="22537"/>
                  <a:pt x="20297" y="23583"/>
                </a:cubicBezTo>
                <a:cubicBezTo>
                  <a:pt x="20951" y="24090"/>
                  <a:pt x="22245" y="24994"/>
                  <a:pt x="23298" y="24994"/>
                </a:cubicBezTo>
                <a:cubicBezTo>
                  <a:pt x="23592" y="24994"/>
                  <a:pt x="23867" y="24923"/>
                  <a:pt x="24105" y="24755"/>
                </a:cubicBezTo>
                <a:cubicBezTo>
                  <a:pt x="25465" y="23729"/>
                  <a:pt x="24167" y="22034"/>
                  <a:pt x="23435" y="21135"/>
                </a:cubicBezTo>
                <a:cubicBezTo>
                  <a:pt x="22117" y="19524"/>
                  <a:pt x="20652" y="18038"/>
                  <a:pt x="19041" y="16678"/>
                </a:cubicBezTo>
                <a:lnTo>
                  <a:pt x="19041" y="16678"/>
                </a:lnTo>
                <a:cubicBezTo>
                  <a:pt x="20321" y="17073"/>
                  <a:pt x="21612" y="17353"/>
                  <a:pt x="22897" y="17353"/>
                </a:cubicBezTo>
                <a:cubicBezTo>
                  <a:pt x="24133" y="17353"/>
                  <a:pt x="25363" y="17094"/>
                  <a:pt x="26574" y="16427"/>
                </a:cubicBezTo>
                <a:cubicBezTo>
                  <a:pt x="28959" y="15088"/>
                  <a:pt x="30947" y="12389"/>
                  <a:pt x="30633" y="9627"/>
                </a:cubicBezTo>
                <a:cubicBezTo>
                  <a:pt x="30382" y="7283"/>
                  <a:pt x="28164" y="5819"/>
                  <a:pt x="25967" y="5547"/>
                </a:cubicBezTo>
                <a:cubicBezTo>
                  <a:pt x="25693" y="5512"/>
                  <a:pt x="25421" y="5496"/>
                  <a:pt x="25152" y="5496"/>
                </a:cubicBezTo>
                <a:cubicBezTo>
                  <a:pt x="22462" y="5496"/>
                  <a:pt x="20019" y="7122"/>
                  <a:pt x="17869" y="8643"/>
                </a:cubicBezTo>
                <a:cubicBezTo>
                  <a:pt x="17848" y="8455"/>
                  <a:pt x="17848" y="8267"/>
                  <a:pt x="17828" y="8099"/>
                </a:cubicBezTo>
                <a:cubicBezTo>
                  <a:pt x="17807" y="7744"/>
                  <a:pt x="17723" y="7430"/>
                  <a:pt x="17618" y="7158"/>
                </a:cubicBezTo>
                <a:cubicBezTo>
                  <a:pt x="18351" y="6886"/>
                  <a:pt x="18957" y="6174"/>
                  <a:pt x="19020" y="5400"/>
                </a:cubicBezTo>
                <a:cubicBezTo>
                  <a:pt x="19104" y="4647"/>
                  <a:pt x="18685" y="3936"/>
                  <a:pt x="18058" y="3538"/>
                </a:cubicBezTo>
                <a:cubicBezTo>
                  <a:pt x="18141" y="2868"/>
                  <a:pt x="18351" y="2241"/>
                  <a:pt x="18706" y="1676"/>
                </a:cubicBezTo>
                <a:cubicBezTo>
                  <a:pt x="19104" y="1111"/>
                  <a:pt x="19648" y="776"/>
                  <a:pt x="20171" y="316"/>
                </a:cubicBezTo>
                <a:cubicBezTo>
                  <a:pt x="20311" y="196"/>
                  <a:pt x="20184" y="0"/>
                  <a:pt x="2002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530E48F-B775-4D14-A0E1-49EF2E502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31653" r="19279" b="10366"/>
          <a:stretch/>
        </p:blipFill>
        <p:spPr>
          <a:xfrm>
            <a:off x="1255629" y="743631"/>
            <a:ext cx="6703631" cy="316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A486D62A-670F-4470-A266-06F677A7ED0B}"/>
              </a:ext>
            </a:extLst>
          </p:cNvPr>
          <p:cNvSpPr/>
          <p:nvPr/>
        </p:nvSpPr>
        <p:spPr>
          <a:xfrm>
            <a:off x="1400195" y="849566"/>
            <a:ext cx="1674665" cy="30467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Google Shape;344;p22">
            <a:extLst>
              <a:ext uri="{FF2B5EF4-FFF2-40B4-BE49-F238E27FC236}">
                <a16:creationId xmlns:a16="http://schemas.microsoft.com/office/drawing/2014/main" id="{D371A37E-A7CC-436F-BBBA-22DC1C14B64A}"/>
              </a:ext>
            </a:extLst>
          </p:cNvPr>
          <p:cNvSpPr/>
          <p:nvPr/>
        </p:nvSpPr>
        <p:spPr>
          <a:xfrm>
            <a:off x="998888" y="1154244"/>
            <a:ext cx="371704" cy="368265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44;p22">
            <a:extLst>
              <a:ext uri="{FF2B5EF4-FFF2-40B4-BE49-F238E27FC236}">
                <a16:creationId xmlns:a16="http://schemas.microsoft.com/office/drawing/2014/main" id="{EC65999C-111A-4FCD-8BC9-8DB0917FDE8A}"/>
              </a:ext>
            </a:extLst>
          </p:cNvPr>
          <p:cNvSpPr/>
          <p:nvPr/>
        </p:nvSpPr>
        <p:spPr>
          <a:xfrm>
            <a:off x="1028491" y="1649174"/>
            <a:ext cx="371704" cy="368265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4;p22">
            <a:extLst>
              <a:ext uri="{FF2B5EF4-FFF2-40B4-BE49-F238E27FC236}">
                <a16:creationId xmlns:a16="http://schemas.microsoft.com/office/drawing/2014/main" id="{0A45B6C8-6339-4BDC-84D8-C4F41F291197}"/>
              </a:ext>
            </a:extLst>
          </p:cNvPr>
          <p:cNvSpPr/>
          <p:nvPr/>
        </p:nvSpPr>
        <p:spPr>
          <a:xfrm>
            <a:off x="1044972" y="2302915"/>
            <a:ext cx="371704" cy="368265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344;p22">
            <a:extLst>
              <a:ext uri="{FF2B5EF4-FFF2-40B4-BE49-F238E27FC236}">
                <a16:creationId xmlns:a16="http://schemas.microsoft.com/office/drawing/2014/main" id="{2011B9BD-0A4C-4CC4-9FF5-D1AAC3B27A7F}"/>
              </a:ext>
            </a:extLst>
          </p:cNvPr>
          <p:cNvSpPr/>
          <p:nvPr/>
        </p:nvSpPr>
        <p:spPr>
          <a:xfrm>
            <a:off x="998888" y="2753800"/>
            <a:ext cx="371704" cy="368265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44;p22">
            <a:extLst>
              <a:ext uri="{FF2B5EF4-FFF2-40B4-BE49-F238E27FC236}">
                <a16:creationId xmlns:a16="http://schemas.microsoft.com/office/drawing/2014/main" id="{90973E42-2C1D-4DA9-B76C-09BFEC3EEB98}"/>
              </a:ext>
            </a:extLst>
          </p:cNvPr>
          <p:cNvSpPr/>
          <p:nvPr/>
        </p:nvSpPr>
        <p:spPr>
          <a:xfrm>
            <a:off x="1045078" y="3321376"/>
            <a:ext cx="371704" cy="368265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1754C245-4D16-43FC-AB81-6D118F5FA758}"/>
              </a:ext>
            </a:extLst>
          </p:cNvPr>
          <p:cNvCxnSpPr/>
          <p:nvPr/>
        </p:nvCxnSpPr>
        <p:spPr>
          <a:xfrm>
            <a:off x="1576952" y="1402470"/>
            <a:ext cx="6175948" cy="15989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4DD33856-00D8-493F-B695-6768A0B883F4}"/>
              </a:ext>
            </a:extLst>
          </p:cNvPr>
          <p:cNvCxnSpPr/>
          <p:nvPr/>
        </p:nvCxnSpPr>
        <p:spPr>
          <a:xfrm>
            <a:off x="1484026" y="1892148"/>
            <a:ext cx="6175948" cy="159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950A630F-15FA-4FDA-9490-A2B6249BEC2B}"/>
              </a:ext>
            </a:extLst>
          </p:cNvPr>
          <p:cNvCxnSpPr/>
          <p:nvPr/>
        </p:nvCxnSpPr>
        <p:spPr>
          <a:xfrm>
            <a:off x="1484026" y="2571750"/>
            <a:ext cx="6175948" cy="1598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7C02645C-7D98-407A-B794-8D9ED791AE69}"/>
              </a:ext>
            </a:extLst>
          </p:cNvPr>
          <p:cNvCxnSpPr/>
          <p:nvPr/>
        </p:nvCxnSpPr>
        <p:spPr>
          <a:xfrm>
            <a:off x="1484026" y="3053552"/>
            <a:ext cx="6175948" cy="1598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9E5D4787-541A-4C3F-939E-5ACB5979458C}"/>
              </a:ext>
            </a:extLst>
          </p:cNvPr>
          <p:cNvCxnSpPr/>
          <p:nvPr/>
        </p:nvCxnSpPr>
        <p:spPr>
          <a:xfrm>
            <a:off x="1484026" y="3535354"/>
            <a:ext cx="6175948" cy="1598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02420" y="-37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Form: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9154" y="412508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552718" y="877113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424;p47">
            <a:extLst>
              <a:ext uri="{FF2B5EF4-FFF2-40B4-BE49-F238E27FC236}">
                <a16:creationId xmlns:a16="http://schemas.microsoft.com/office/drawing/2014/main" id="{297D321B-506A-40F8-9B68-BA2C1815D93D}"/>
              </a:ext>
            </a:extLst>
          </p:cNvPr>
          <p:cNvSpPr txBox="1">
            <a:spLocks/>
          </p:cNvSpPr>
          <p:nvPr/>
        </p:nvSpPr>
        <p:spPr>
          <a:xfrm>
            <a:off x="259081" y="1923704"/>
            <a:ext cx="421837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200" b="1" dirty="0">
                <a:solidFill>
                  <a:schemeClr val="bg1"/>
                </a:solidFill>
              </a:rPr>
              <a:t>Subject (I-She- He-It -singular)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5" name="Plus Sign 14">
            <a:extLst>
              <a:ext uri="{FF2B5EF4-FFF2-40B4-BE49-F238E27FC236}">
                <a16:creationId xmlns:a16="http://schemas.microsoft.com/office/drawing/2014/main" id="{5551A6CC-6A01-4C6E-B01D-F0740B42D3E6}"/>
              </a:ext>
            </a:extLst>
          </p:cNvPr>
          <p:cNvSpPr/>
          <p:nvPr/>
        </p:nvSpPr>
        <p:spPr>
          <a:xfrm>
            <a:off x="4477453" y="1923704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6" name="Google Shape;1424;p47">
            <a:extLst>
              <a:ext uri="{FF2B5EF4-FFF2-40B4-BE49-F238E27FC236}">
                <a16:creationId xmlns:a16="http://schemas.microsoft.com/office/drawing/2014/main" id="{A9C7DF92-8D01-498B-A8CE-96E3C8A8EF50}"/>
              </a:ext>
            </a:extLst>
          </p:cNvPr>
          <p:cNvSpPr txBox="1">
            <a:spLocks/>
          </p:cNvSpPr>
          <p:nvPr/>
        </p:nvSpPr>
        <p:spPr>
          <a:xfrm>
            <a:off x="5152028" y="1856795"/>
            <a:ext cx="98751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Was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9" name="Google Shape;1424;p47">
            <a:extLst>
              <a:ext uri="{FF2B5EF4-FFF2-40B4-BE49-F238E27FC236}">
                <a16:creationId xmlns:a16="http://schemas.microsoft.com/office/drawing/2014/main" id="{A859BBBB-8632-415F-AE67-C508432ABF04}"/>
              </a:ext>
            </a:extLst>
          </p:cNvPr>
          <p:cNvSpPr txBox="1">
            <a:spLocks/>
          </p:cNvSpPr>
          <p:nvPr/>
        </p:nvSpPr>
        <p:spPr>
          <a:xfrm>
            <a:off x="402420" y="1089558"/>
            <a:ext cx="2743874" cy="643026"/>
          </a:xfrm>
          <a:prstGeom prst="rect">
            <a:avLst/>
          </a:prstGeom>
          <a:solidFill>
            <a:srgbClr val="FBB95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Affirmative (+)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1" name="Google Shape;1424;p47">
            <a:extLst>
              <a:ext uri="{FF2B5EF4-FFF2-40B4-BE49-F238E27FC236}">
                <a16:creationId xmlns:a16="http://schemas.microsoft.com/office/drawing/2014/main" id="{447DB506-8548-431D-BA6C-87342123A24F}"/>
              </a:ext>
            </a:extLst>
          </p:cNvPr>
          <p:cNvSpPr txBox="1">
            <a:spLocks/>
          </p:cNvSpPr>
          <p:nvPr/>
        </p:nvSpPr>
        <p:spPr>
          <a:xfrm>
            <a:off x="5312048" y="3375973"/>
            <a:ext cx="92909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were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82" name="Google Shape;1424;p47">
            <a:extLst>
              <a:ext uri="{FF2B5EF4-FFF2-40B4-BE49-F238E27FC236}">
                <a16:creationId xmlns:a16="http://schemas.microsoft.com/office/drawing/2014/main" id="{21A7C2AC-D2B2-4E0A-93AF-BD1683DB1C48}"/>
              </a:ext>
            </a:extLst>
          </p:cNvPr>
          <p:cNvSpPr txBox="1">
            <a:spLocks/>
          </p:cNvSpPr>
          <p:nvPr/>
        </p:nvSpPr>
        <p:spPr>
          <a:xfrm>
            <a:off x="259081" y="3429799"/>
            <a:ext cx="432198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 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3" name="Plus Sign 14">
            <a:extLst>
              <a:ext uri="{FF2B5EF4-FFF2-40B4-BE49-F238E27FC236}">
                <a16:creationId xmlns:a16="http://schemas.microsoft.com/office/drawing/2014/main" id="{FFDC5FB3-B4A1-4D9E-BDAA-27E3A62EDE8F}"/>
              </a:ext>
            </a:extLst>
          </p:cNvPr>
          <p:cNvSpPr/>
          <p:nvPr/>
        </p:nvSpPr>
        <p:spPr>
          <a:xfrm>
            <a:off x="4584273" y="3423486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5" name="مربع نص 1984">
            <a:extLst>
              <a:ext uri="{FF2B5EF4-FFF2-40B4-BE49-F238E27FC236}">
                <a16:creationId xmlns:a16="http://schemas.microsoft.com/office/drawing/2014/main" id="{1F449CFF-C122-4366-AC87-E4D432B0E0A0}"/>
              </a:ext>
            </a:extLst>
          </p:cNvPr>
          <p:cNvSpPr txBox="1"/>
          <p:nvPr/>
        </p:nvSpPr>
        <p:spPr>
          <a:xfrm>
            <a:off x="402420" y="2806304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He </a:t>
            </a:r>
            <a:r>
              <a:rPr lang="en-US" sz="2000" b="1" u="sng" dirty="0">
                <a:solidFill>
                  <a:srgbClr val="8F5603"/>
                </a:solidFill>
              </a:rPr>
              <a:t>was</a:t>
            </a:r>
            <a:r>
              <a:rPr lang="en-US" sz="2000" b="1" dirty="0">
                <a:solidFill>
                  <a:srgbClr val="8F5603"/>
                </a:solidFill>
              </a:rPr>
              <a:t>  </a:t>
            </a:r>
            <a:r>
              <a:rPr lang="en-US" sz="2000" b="1" u="sng" dirty="0">
                <a:solidFill>
                  <a:srgbClr val="8F5603"/>
                </a:solidFill>
              </a:rPr>
              <a:t>working </a:t>
            </a:r>
            <a:r>
              <a:rPr lang="en-US" sz="2000" b="1" dirty="0">
                <a:solidFill>
                  <a:srgbClr val="8F5603"/>
                </a:solidFill>
              </a:rPr>
              <a:t>at a hospital. </a:t>
            </a:r>
          </a:p>
        </p:txBody>
      </p:sp>
      <p:sp>
        <p:nvSpPr>
          <p:cNvPr id="1986" name="مربع نص 1985">
            <a:extLst>
              <a:ext uri="{FF2B5EF4-FFF2-40B4-BE49-F238E27FC236}">
                <a16:creationId xmlns:a16="http://schemas.microsoft.com/office/drawing/2014/main" id="{172BD120-D5E2-4324-8B13-585FAC82DC9A}"/>
              </a:ext>
            </a:extLst>
          </p:cNvPr>
          <p:cNvSpPr txBox="1"/>
          <p:nvPr/>
        </p:nvSpPr>
        <p:spPr>
          <a:xfrm>
            <a:off x="719880" y="4371331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You </a:t>
            </a:r>
            <a:r>
              <a:rPr lang="en-US" sz="2000" b="1" u="sng" dirty="0">
                <a:solidFill>
                  <a:srgbClr val="8F5603"/>
                </a:solidFill>
              </a:rPr>
              <a:t>were</a:t>
            </a:r>
            <a:r>
              <a:rPr lang="en-US" sz="2000" b="1" dirty="0">
                <a:solidFill>
                  <a:srgbClr val="8F5603"/>
                </a:solidFill>
              </a:rPr>
              <a:t> </a:t>
            </a:r>
            <a:r>
              <a:rPr lang="en-US" sz="2000" b="1" u="sng" dirty="0">
                <a:solidFill>
                  <a:srgbClr val="8F5603"/>
                </a:solidFill>
              </a:rPr>
              <a:t>working  </a:t>
            </a:r>
            <a:r>
              <a:rPr lang="en-US" sz="2000" b="1" dirty="0">
                <a:solidFill>
                  <a:srgbClr val="8F5603"/>
                </a:solidFill>
              </a:rPr>
              <a:t>at a hospital</a:t>
            </a:r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0F09EBC3-4A9B-4EBA-8E0A-8F2CEB2CB98F}"/>
              </a:ext>
            </a:extLst>
          </p:cNvPr>
          <p:cNvSpPr txBox="1">
            <a:spLocks/>
          </p:cNvSpPr>
          <p:nvPr/>
        </p:nvSpPr>
        <p:spPr>
          <a:xfrm>
            <a:off x="6829357" y="1828678"/>
            <a:ext cx="1233329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V ( </a:t>
            </a:r>
            <a:r>
              <a:rPr lang="en-US" sz="2400" b="1" dirty="0" err="1">
                <a:solidFill>
                  <a:schemeClr val="bg1"/>
                </a:solidFill>
              </a:rPr>
              <a:t>ing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Plus Sign 14">
            <a:extLst>
              <a:ext uri="{FF2B5EF4-FFF2-40B4-BE49-F238E27FC236}">
                <a16:creationId xmlns:a16="http://schemas.microsoft.com/office/drawing/2014/main" id="{5844C6BC-0C26-4A59-B6A2-B1A61155864C}"/>
              </a:ext>
            </a:extLst>
          </p:cNvPr>
          <p:cNvSpPr/>
          <p:nvPr/>
        </p:nvSpPr>
        <p:spPr>
          <a:xfrm>
            <a:off x="6154782" y="193648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lus Sign 14">
            <a:extLst>
              <a:ext uri="{FF2B5EF4-FFF2-40B4-BE49-F238E27FC236}">
                <a16:creationId xmlns:a16="http://schemas.microsoft.com/office/drawing/2014/main" id="{A455ADD2-B03D-4AA9-B553-472ECEC3F9A4}"/>
              </a:ext>
            </a:extLst>
          </p:cNvPr>
          <p:cNvSpPr/>
          <p:nvPr/>
        </p:nvSpPr>
        <p:spPr>
          <a:xfrm>
            <a:off x="6312794" y="3375973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1424;p47">
            <a:extLst>
              <a:ext uri="{FF2B5EF4-FFF2-40B4-BE49-F238E27FC236}">
                <a16:creationId xmlns:a16="http://schemas.microsoft.com/office/drawing/2014/main" id="{31FE6851-1201-4E57-B0CB-AF144B851618}"/>
              </a:ext>
            </a:extLst>
          </p:cNvPr>
          <p:cNvSpPr txBox="1">
            <a:spLocks/>
          </p:cNvSpPr>
          <p:nvPr/>
        </p:nvSpPr>
        <p:spPr>
          <a:xfrm>
            <a:off x="7043781" y="3280947"/>
            <a:ext cx="1233329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V ( </a:t>
            </a:r>
            <a:r>
              <a:rPr lang="en-US" sz="2400" b="1" dirty="0" err="1">
                <a:solidFill>
                  <a:schemeClr val="bg1"/>
                </a:solidFill>
              </a:rPr>
              <a:t>ing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2" name="Picture 2" descr="Equality Gleichberechtigung Sticker by Plan International Deutschland for  iOS &amp;amp; Android | GIPHY">
            <a:extLst>
              <a:ext uri="{FF2B5EF4-FFF2-40B4-BE49-F238E27FC236}">
                <a16:creationId xmlns:a16="http://schemas.microsoft.com/office/drawing/2014/main" id="{8F582ABA-2488-4FF3-8DB7-E28400955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53" y="-53397"/>
            <a:ext cx="1905000" cy="164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4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" grpId="0" animBg="1"/>
      <p:bldP spid="1975" grpId="0" animBg="1"/>
      <p:bldP spid="1976" grpId="0" animBg="1"/>
      <p:bldP spid="1979" grpId="0" animBg="1"/>
      <p:bldP spid="1981" grpId="0" animBg="1"/>
      <p:bldP spid="1982" grpId="0" animBg="1"/>
      <p:bldP spid="1983" grpId="0" animBg="1"/>
      <p:bldP spid="1985" grpId="0" animBg="1"/>
      <p:bldP spid="198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02420" y="-37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Form: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9154" y="412508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552718" y="877113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424;p47">
            <a:extLst>
              <a:ext uri="{FF2B5EF4-FFF2-40B4-BE49-F238E27FC236}">
                <a16:creationId xmlns:a16="http://schemas.microsoft.com/office/drawing/2014/main" id="{297D321B-506A-40F8-9B68-BA2C1815D93D}"/>
              </a:ext>
            </a:extLst>
          </p:cNvPr>
          <p:cNvSpPr txBox="1">
            <a:spLocks/>
          </p:cNvSpPr>
          <p:nvPr/>
        </p:nvSpPr>
        <p:spPr>
          <a:xfrm>
            <a:off x="259081" y="1923704"/>
            <a:ext cx="4037148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200" b="1" dirty="0">
                <a:solidFill>
                  <a:schemeClr val="bg1"/>
                </a:solidFill>
              </a:rPr>
              <a:t>Subject (I-She- He-It -singular)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5" name="Plus Sign 14">
            <a:extLst>
              <a:ext uri="{FF2B5EF4-FFF2-40B4-BE49-F238E27FC236}">
                <a16:creationId xmlns:a16="http://schemas.microsoft.com/office/drawing/2014/main" id="{5551A6CC-6A01-4C6E-B01D-F0740B42D3E6}"/>
              </a:ext>
            </a:extLst>
          </p:cNvPr>
          <p:cNvSpPr/>
          <p:nvPr/>
        </p:nvSpPr>
        <p:spPr>
          <a:xfrm>
            <a:off x="4295238" y="19712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6" name="Google Shape;1424;p47">
            <a:extLst>
              <a:ext uri="{FF2B5EF4-FFF2-40B4-BE49-F238E27FC236}">
                <a16:creationId xmlns:a16="http://schemas.microsoft.com/office/drawing/2014/main" id="{A9C7DF92-8D01-498B-A8CE-96E3C8A8EF50}"/>
              </a:ext>
            </a:extLst>
          </p:cNvPr>
          <p:cNvSpPr txBox="1">
            <a:spLocks/>
          </p:cNvSpPr>
          <p:nvPr/>
        </p:nvSpPr>
        <p:spPr>
          <a:xfrm>
            <a:off x="4913941" y="1900899"/>
            <a:ext cx="98751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Was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9" name="Google Shape;1424;p47">
            <a:extLst>
              <a:ext uri="{FF2B5EF4-FFF2-40B4-BE49-F238E27FC236}">
                <a16:creationId xmlns:a16="http://schemas.microsoft.com/office/drawing/2014/main" id="{A859BBBB-8632-415F-AE67-C508432ABF04}"/>
              </a:ext>
            </a:extLst>
          </p:cNvPr>
          <p:cNvSpPr txBox="1">
            <a:spLocks/>
          </p:cNvSpPr>
          <p:nvPr/>
        </p:nvSpPr>
        <p:spPr>
          <a:xfrm>
            <a:off x="402420" y="1089558"/>
            <a:ext cx="2743874" cy="643026"/>
          </a:xfrm>
          <a:prstGeom prst="rect">
            <a:avLst/>
          </a:prstGeom>
          <a:solidFill>
            <a:srgbClr val="FBB95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Negative (-)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1" name="Google Shape;1424;p47">
            <a:extLst>
              <a:ext uri="{FF2B5EF4-FFF2-40B4-BE49-F238E27FC236}">
                <a16:creationId xmlns:a16="http://schemas.microsoft.com/office/drawing/2014/main" id="{447DB506-8548-431D-BA6C-87342123A24F}"/>
              </a:ext>
            </a:extLst>
          </p:cNvPr>
          <p:cNvSpPr txBox="1">
            <a:spLocks/>
          </p:cNvSpPr>
          <p:nvPr/>
        </p:nvSpPr>
        <p:spPr>
          <a:xfrm>
            <a:off x="4929404" y="3398475"/>
            <a:ext cx="92909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were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82" name="Google Shape;1424;p47">
            <a:extLst>
              <a:ext uri="{FF2B5EF4-FFF2-40B4-BE49-F238E27FC236}">
                <a16:creationId xmlns:a16="http://schemas.microsoft.com/office/drawing/2014/main" id="{21A7C2AC-D2B2-4E0A-93AF-BD1683DB1C48}"/>
              </a:ext>
            </a:extLst>
          </p:cNvPr>
          <p:cNvSpPr txBox="1">
            <a:spLocks/>
          </p:cNvSpPr>
          <p:nvPr/>
        </p:nvSpPr>
        <p:spPr>
          <a:xfrm>
            <a:off x="259081" y="3429799"/>
            <a:ext cx="4087948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 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3" name="Plus Sign 14">
            <a:extLst>
              <a:ext uri="{FF2B5EF4-FFF2-40B4-BE49-F238E27FC236}">
                <a16:creationId xmlns:a16="http://schemas.microsoft.com/office/drawing/2014/main" id="{FFDC5FB3-B4A1-4D9E-BDAA-27E3A62EDE8F}"/>
              </a:ext>
            </a:extLst>
          </p:cNvPr>
          <p:cNvSpPr/>
          <p:nvPr/>
        </p:nvSpPr>
        <p:spPr>
          <a:xfrm>
            <a:off x="4302720" y="349350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5" name="مربع نص 1984">
            <a:extLst>
              <a:ext uri="{FF2B5EF4-FFF2-40B4-BE49-F238E27FC236}">
                <a16:creationId xmlns:a16="http://schemas.microsoft.com/office/drawing/2014/main" id="{1F449CFF-C122-4366-AC87-E4D432B0E0A0}"/>
              </a:ext>
            </a:extLst>
          </p:cNvPr>
          <p:cNvSpPr txBox="1"/>
          <p:nvPr/>
        </p:nvSpPr>
        <p:spPr>
          <a:xfrm>
            <a:off x="402420" y="2806304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He </a:t>
            </a:r>
            <a:r>
              <a:rPr lang="en-US" sz="2000" b="1" u="sng" dirty="0">
                <a:solidFill>
                  <a:srgbClr val="8F5603"/>
                </a:solidFill>
              </a:rPr>
              <a:t>wasn’t</a:t>
            </a:r>
            <a:r>
              <a:rPr lang="en-US" sz="2000" b="1" dirty="0">
                <a:solidFill>
                  <a:srgbClr val="8F5603"/>
                </a:solidFill>
              </a:rPr>
              <a:t>  </a:t>
            </a:r>
            <a:r>
              <a:rPr lang="en-US" sz="2000" b="1" u="sng" dirty="0">
                <a:solidFill>
                  <a:srgbClr val="8F5603"/>
                </a:solidFill>
              </a:rPr>
              <a:t>working </a:t>
            </a:r>
            <a:r>
              <a:rPr lang="en-US" sz="2000" b="1" dirty="0">
                <a:solidFill>
                  <a:srgbClr val="8F5603"/>
                </a:solidFill>
              </a:rPr>
              <a:t>at a hospital. </a:t>
            </a:r>
          </a:p>
        </p:txBody>
      </p:sp>
      <p:sp>
        <p:nvSpPr>
          <p:cNvPr id="1986" name="مربع نص 1985">
            <a:extLst>
              <a:ext uri="{FF2B5EF4-FFF2-40B4-BE49-F238E27FC236}">
                <a16:creationId xmlns:a16="http://schemas.microsoft.com/office/drawing/2014/main" id="{172BD120-D5E2-4324-8B13-585FAC82DC9A}"/>
              </a:ext>
            </a:extLst>
          </p:cNvPr>
          <p:cNvSpPr txBox="1"/>
          <p:nvPr/>
        </p:nvSpPr>
        <p:spPr>
          <a:xfrm>
            <a:off x="719880" y="4371331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You </a:t>
            </a:r>
            <a:r>
              <a:rPr lang="en-US" sz="2000" b="1" u="sng" dirty="0">
                <a:solidFill>
                  <a:srgbClr val="8F5603"/>
                </a:solidFill>
              </a:rPr>
              <a:t>weren’t </a:t>
            </a:r>
            <a:r>
              <a:rPr lang="en-US" sz="2000" b="1" dirty="0">
                <a:solidFill>
                  <a:srgbClr val="8F5603"/>
                </a:solidFill>
              </a:rPr>
              <a:t> </a:t>
            </a:r>
            <a:r>
              <a:rPr lang="en-US" sz="2000" b="1" u="sng" dirty="0">
                <a:solidFill>
                  <a:srgbClr val="8F5603"/>
                </a:solidFill>
              </a:rPr>
              <a:t>working  </a:t>
            </a:r>
            <a:r>
              <a:rPr lang="en-US" sz="2000" b="1" dirty="0">
                <a:solidFill>
                  <a:srgbClr val="8F5603"/>
                </a:solidFill>
              </a:rPr>
              <a:t>at a hospital</a:t>
            </a:r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0F09EBC3-4A9B-4EBA-8E0A-8F2CEB2CB98F}"/>
              </a:ext>
            </a:extLst>
          </p:cNvPr>
          <p:cNvSpPr txBox="1">
            <a:spLocks/>
          </p:cNvSpPr>
          <p:nvPr/>
        </p:nvSpPr>
        <p:spPr>
          <a:xfrm>
            <a:off x="7742686" y="1876191"/>
            <a:ext cx="1233329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V ( </a:t>
            </a:r>
            <a:r>
              <a:rPr lang="en-US" sz="2400" b="1" dirty="0" err="1">
                <a:solidFill>
                  <a:schemeClr val="bg1"/>
                </a:solidFill>
              </a:rPr>
              <a:t>ing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Plus Sign 14">
            <a:extLst>
              <a:ext uri="{FF2B5EF4-FFF2-40B4-BE49-F238E27FC236}">
                <a16:creationId xmlns:a16="http://schemas.microsoft.com/office/drawing/2014/main" id="{5844C6BC-0C26-4A59-B6A2-B1A61155864C}"/>
              </a:ext>
            </a:extLst>
          </p:cNvPr>
          <p:cNvSpPr/>
          <p:nvPr/>
        </p:nvSpPr>
        <p:spPr>
          <a:xfrm>
            <a:off x="5858499" y="194841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lus Sign 14">
            <a:extLst>
              <a:ext uri="{FF2B5EF4-FFF2-40B4-BE49-F238E27FC236}">
                <a16:creationId xmlns:a16="http://schemas.microsoft.com/office/drawing/2014/main" id="{A455ADD2-B03D-4AA9-B553-472ECEC3F9A4}"/>
              </a:ext>
            </a:extLst>
          </p:cNvPr>
          <p:cNvSpPr/>
          <p:nvPr/>
        </p:nvSpPr>
        <p:spPr>
          <a:xfrm>
            <a:off x="5855378" y="342979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1424;p47">
            <a:extLst>
              <a:ext uri="{FF2B5EF4-FFF2-40B4-BE49-F238E27FC236}">
                <a16:creationId xmlns:a16="http://schemas.microsoft.com/office/drawing/2014/main" id="{31FE6851-1201-4E57-B0CB-AF144B851618}"/>
              </a:ext>
            </a:extLst>
          </p:cNvPr>
          <p:cNvSpPr txBox="1">
            <a:spLocks/>
          </p:cNvSpPr>
          <p:nvPr/>
        </p:nvSpPr>
        <p:spPr>
          <a:xfrm>
            <a:off x="7774003" y="3382286"/>
            <a:ext cx="1233329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V ( </a:t>
            </a:r>
            <a:r>
              <a:rPr lang="en-US" sz="2400" b="1" dirty="0" err="1">
                <a:solidFill>
                  <a:schemeClr val="bg1"/>
                </a:solidFill>
              </a:rPr>
              <a:t>ing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E3091BA7-8509-4E29-8C9D-74B0A6CF9867}"/>
              </a:ext>
            </a:extLst>
          </p:cNvPr>
          <p:cNvSpPr txBox="1">
            <a:spLocks/>
          </p:cNvSpPr>
          <p:nvPr/>
        </p:nvSpPr>
        <p:spPr>
          <a:xfrm>
            <a:off x="6515345" y="1862553"/>
            <a:ext cx="659336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not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Plus Sign 14">
            <a:extLst>
              <a:ext uri="{FF2B5EF4-FFF2-40B4-BE49-F238E27FC236}">
                <a16:creationId xmlns:a16="http://schemas.microsoft.com/office/drawing/2014/main" id="{609FAB17-A5DB-4786-9197-A27CDDC6FD05}"/>
              </a:ext>
            </a:extLst>
          </p:cNvPr>
          <p:cNvSpPr/>
          <p:nvPr/>
        </p:nvSpPr>
        <p:spPr>
          <a:xfrm>
            <a:off x="7108925" y="194219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689159F4-2401-4391-ACEB-B98BB4C8A9E1}"/>
              </a:ext>
            </a:extLst>
          </p:cNvPr>
          <p:cNvSpPr txBox="1">
            <a:spLocks/>
          </p:cNvSpPr>
          <p:nvPr/>
        </p:nvSpPr>
        <p:spPr>
          <a:xfrm>
            <a:off x="6511639" y="3334773"/>
            <a:ext cx="659336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not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Plus Sign 14">
            <a:extLst>
              <a:ext uri="{FF2B5EF4-FFF2-40B4-BE49-F238E27FC236}">
                <a16:creationId xmlns:a16="http://schemas.microsoft.com/office/drawing/2014/main" id="{0A6FF736-0F13-4622-97BD-A1A618BD1EFD}"/>
              </a:ext>
            </a:extLst>
          </p:cNvPr>
          <p:cNvSpPr/>
          <p:nvPr/>
        </p:nvSpPr>
        <p:spPr>
          <a:xfrm>
            <a:off x="7174681" y="342979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Free Red Minus 2 Icon - Download Red Minus 2 Icon">
            <a:extLst>
              <a:ext uri="{FF2B5EF4-FFF2-40B4-BE49-F238E27FC236}">
                <a16:creationId xmlns:a16="http://schemas.microsoft.com/office/drawing/2014/main" id="{E507F1FC-1223-484F-AA3A-A9633425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85" y="123371"/>
            <a:ext cx="1484639" cy="13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" grpId="0" animBg="1"/>
      <p:bldP spid="1975" grpId="0" animBg="1"/>
      <p:bldP spid="1976" grpId="0" animBg="1"/>
      <p:bldP spid="1979" grpId="0" animBg="1"/>
      <p:bldP spid="1981" grpId="0" animBg="1"/>
      <p:bldP spid="1982" grpId="0" animBg="1"/>
      <p:bldP spid="1983" grpId="0" animBg="1"/>
      <p:bldP spid="1985" grpId="0" animBg="1"/>
      <p:bldP spid="198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71295" y="-13860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Form: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9154" y="412508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552718" y="877113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424;p47">
            <a:extLst>
              <a:ext uri="{FF2B5EF4-FFF2-40B4-BE49-F238E27FC236}">
                <a16:creationId xmlns:a16="http://schemas.microsoft.com/office/drawing/2014/main" id="{297D321B-506A-40F8-9B68-BA2C1815D93D}"/>
              </a:ext>
            </a:extLst>
          </p:cNvPr>
          <p:cNvSpPr txBox="1">
            <a:spLocks/>
          </p:cNvSpPr>
          <p:nvPr/>
        </p:nvSpPr>
        <p:spPr>
          <a:xfrm>
            <a:off x="3415781" y="1840303"/>
            <a:ext cx="3725067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(I-She- He-It -singular)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5" name="Plus Sign 14">
            <a:extLst>
              <a:ext uri="{FF2B5EF4-FFF2-40B4-BE49-F238E27FC236}">
                <a16:creationId xmlns:a16="http://schemas.microsoft.com/office/drawing/2014/main" id="{5551A6CC-6A01-4C6E-B01D-F0740B42D3E6}"/>
              </a:ext>
            </a:extLst>
          </p:cNvPr>
          <p:cNvSpPr/>
          <p:nvPr/>
        </p:nvSpPr>
        <p:spPr>
          <a:xfrm>
            <a:off x="1085320" y="19758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6" name="Google Shape;1424;p47">
            <a:extLst>
              <a:ext uri="{FF2B5EF4-FFF2-40B4-BE49-F238E27FC236}">
                <a16:creationId xmlns:a16="http://schemas.microsoft.com/office/drawing/2014/main" id="{A9C7DF92-8D01-498B-A8CE-96E3C8A8EF50}"/>
              </a:ext>
            </a:extLst>
          </p:cNvPr>
          <p:cNvSpPr txBox="1">
            <a:spLocks/>
          </p:cNvSpPr>
          <p:nvPr/>
        </p:nvSpPr>
        <p:spPr>
          <a:xfrm>
            <a:off x="155630" y="1898058"/>
            <a:ext cx="92969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1979" name="Google Shape;1424;p47">
            <a:extLst>
              <a:ext uri="{FF2B5EF4-FFF2-40B4-BE49-F238E27FC236}">
                <a16:creationId xmlns:a16="http://schemas.microsoft.com/office/drawing/2014/main" id="{A859BBBB-8632-415F-AE67-C508432ABF04}"/>
              </a:ext>
            </a:extLst>
          </p:cNvPr>
          <p:cNvSpPr txBox="1">
            <a:spLocks/>
          </p:cNvSpPr>
          <p:nvPr/>
        </p:nvSpPr>
        <p:spPr>
          <a:xfrm>
            <a:off x="402420" y="1089558"/>
            <a:ext cx="2743874" cy="643026"/>
          </a:xfrm>
          <a:prstGeom prst="rect">
            <a:avLst/>
          </a:prstGeom>
          <a:solidFill>
            <a:srgbClr val="FBB95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Question (?)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2" name="Google Shape;1424;p47">
            <a:extLst>
              <a:ext uri="{FF2B5EF4-FFF2-40B4-BE49-F238E27FC236}">
                <a16:creationId xmlns:a16="http://schemas.microsoft.com/office/drawing/2014/main" id="{21A7C2AC-D2B2-4E0A-93AF-BD1683DB1C48}"/>
              </a:ext>
            </a:extLst>
          </p:cNvPr>
          <p:cNvSpPr txBox="1">
            <a:spLocks/>
          </p:cNvSpPr>
          <p:nvPr/>
        </p:nvSpPr>
        <p:spPr>
          <a:xfrm>
            <a:off x="3401229" y="3314969"/>
            <a:ext cx="3809087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1800" b="1" dirty="0">
                <a:solidFill>
                  <a:schemeClr val="bg1"/>
                </a:solidFill>
              </a:rPr>
              <a:t>Subject (you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3" name="Plus Sign 14">
            <a:extLst>
              <a:ext uri="{FF2B5EF4-FFF2-40B4-BE49-F238E27FC236}">
                <a16:creationId xmlns:a16="http://schemas.microsoft.com/office/drawing/2014/main" id="{FFDC5FB3-B4A1-4D9E-BDAA-27E3A62EDE8F}"/>
              </a:ext>
            </a:extLst>
          </p:cNvPr>
          <p:cNvSpPr/>
          <p:nvPr/>
        </p:nvSpPr>
        <p:spPr>
          <a:xfrm>
            <a:off x="1272287" y="349512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5" name="مربع نص 1984">
            <a:extLst>
              <a:ext uri="{FF2B5EF4-FFF2-40B4-BE49-F238E27FC236}">
                <a16:creationId xmlns:a16="http://schemas.microsoft.com/office/drawing/2014/main" id="{1F449CFF-C122-4366-AC87-E4D432B0E0A0}"/>
              </a:ext>
            </a:extLst>
          </p:cNvPr>
          <p:cNvSpPr txBox="1"/>
          <p:nvPr/>
        </p:nvSpPr>
        <p:spPr>
          <a:xfrm>
            <a:off x="402420" y="2806304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8F5603"/>
                </a:solidFill>
              </a:rPr>
              <a:t>Where</a:t>
            </a:r>
            <a:r>
              <a:rPr lang="en-US" sz="2000" b="1" dirty="0">
                <a:solidFill>
                  <a:srgbClr val="8F5603"/>
                </a:solidFill>
              </a:rPr>
              <a:t>  </a:t>
            </a:r>
            <a:r>
              <a:rPr lang="en-US" sz="2000" b="1" u="sng" dirty="0">
                <a:solidFill>
                  <a:srgbClr val="8F5603"/>
                </a:solidFill>
              </a:rPr>
              <a:t>was </a:t>
            </a:r>
            <a:r>
              <a:rPr lang="en-US" sz="2000" b="1" dirty="0">
                <a:solidFill>
                  <a:srgbClr val="8F5603"/>
                </a:solidFill>
              </a:rPr>
              <a:t>he </a:t>
            </a:r>
            <a:r>
              <a:rPr lang="en-US" sz="2000" b="1" u="sng" dirty="0">
                <a:solidFill>
                  <a:srgbClr val="8F5603"/>
                </a:solidFill>
              </a:rPr>
              <a:t>studying </a:t>
            </a:r>
            <a:r>
              <a:rPr lang="en-US" sz="2000" b="1" dirty="0">
                <a:solidFill>
                  <a:srgbClr val="8F5603"/>
                </a:solidFill>
              </a:rPr>
              <a:t>English? </a:t>
            </a:r>
          </a:p>
        </p:txBody>
      </p:sp>
      <p:sp>
        <p:nvSpPr>
          <p:cNvPr id="1986" name="مربع نص 1985">
            <a:extLst>
              <a:ext uri="{FF2B5EF4-FFF2-40B4-BE49-F238E27FC236}">
                <a16:creationId xmlns:a16="http://schemas.microsoft.com/office/drawing/2014/main" id="{172BD120-D5E2-4324-8B13-585FAC82DC9A}"/>
              </a:ext>
            </a:extLst>
          </p:cNvPr>
          <p:cNvSpPr txBox="1"/>
          <p:nvPr/>
        </p:nvSpPr>
        <p:spPr>
          <a:xfrm>
            <a:off x="719880" y="4371331"/>
            <a:ext cx="413152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8F5603"/>
                </a:solidFill>
              </a:rPr>
              <a:t>What</a:t>
            </a:r>
            <a:r>
              <a:rPr lang="en-US" sz="2000" b="1" dirty="0">
                <a:solidFill>
                  <a:srgbClr val="8F5603"/>
                </a:solidFill>
              </a:rPr>
              <a:t> were you </a:t>
            </a:r>
            <a:r>
              <a:rPr lang="en-US" sz="2000" b="1" u="sng" dirty="0">
                <a:solidFill>
                  <a:srgbClr val="8F5603"/>
                </a:solidFill>
              </a:rPr>
              <a:t>doing </a:t>
            </a:r>
            <a:r>
              <a:rPr lang="en-US" sz="2000" b="1" dirty="0">
                <a:solidFill>
                  <a:srgbClr val="8F5603"/>
                </a:solidFill>
              </a:rPr>
              <a:t>in Dubai? </a:t>
            </a:r>
          </a:p>
        </p:txBody>
      </p:sp>
      <p:sp>
        <p:nvSpPr>
          <p:cNvPr id="19" name="Plus Sign 14">
            <a:extLst>
              <a:ext uri="{FF2B5EF4-FFF2-40B4-BE49-F238E27FC236}">
                <a16:creationId xmlns:a16="http://schemas.microsoft.com/office/drawing/2014/main" id="{A1D75F7A-8D57-4081-99E7-5128C7E94C2F}"/>
              </a:ext>
            </a:extLst>
          </p:cNvPr>
          <p:cNvSpPr/>
          <p:nvPr/>
        </p:nvSpPr>
        <p:spPr>
          <a:xfrm>
            <a:off x="7140848" y="194557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2CA409FE-C96C-4890-823A-86169BC19765}"/>
              </a:ext>
            </a:extLst>
          </p:cNvPr>
          <p:cNvSpPr txBox="1">
            <a:spLocks/>
          </p:cNvSpPr>
          <p:nvPr/>
        </p:nvSpPr>
        <p:spPr>
          <a:xfrm>
            <a:off x="7859140" y="1859500"/>
            <a:ext cx="115206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V-</a:t>
            </a:r>
            <a:r>
              <a:rPr lang="en-US" sz="2000" b="1" dirty="0" err="1">
                <a:solidFill>
                  <a:schemeClr val="bg1"/>
                </a:solidFill>
              </a:rPr>
              <a:t>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Plus Sign 14">
            <a:extLst>
              <a:ext uri="{FF2B5EF4-FFF2-40B4-BE49-F238E27FC236}">
                <a16:creationId xmlns:a16="http://schemas.microsoft.com/office/drawing/2014/main" id="{FAB6568A-3759-43F9-B791-9F8D291874B7}"/>
              </a:ext>
            </a:extLst>
          </p:cNvPr>
          <p:cNvSpPr/>
          <p:nvPr/>
        </p:nvSpPr>
        <p:spPr>
          <a:xfrm>
            <a:off x="7210316" y="3323924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BAE2E9BC-3759-4F55-B6A7-9EC28BFCD8FE}"/>
              </a:ext>
            </a:extLst>
          </p:cNvPr>
          <p:cNvSpPr txBox="1">
            <a:spLocks/>
          </p:cNvSpPr>
          <p:nvPr/>
        </p:nvSpPr>
        <p:spPr>
          <a:xfrm>
            <a:off x="1702525" y="1885800"/>
            <a:ext cx="86080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was</a:t>
            </a:r>
          </a:p>
        </p:txBody>
      </p:sp>
      <p:sp>
        <p:nvSpPr>
          <p:cNvPr id="24" name="Plus Sign 14">
            <a:extLst>
              <a:ext uri="{FF2B5EF4-FFF2-40B4-BE49-F238E27FC236}">
                <a16:creationId xmlns:a16="http://schemas.microsoft.com/office/drawing/2014/main" id="{87146677-B193-4C93-961D-E770801D18B7}"/>
              </a:ext>
            </a:extLst>
          </p:cNvPr>
          <p:cNvSpPr/>
          <p:nvPr/>
        </p:nvSpPr>
        <p:spPr>
          <a:xfrm>
            <a:off x="2697489" y="19758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0E40EF9B-B65D-4BCF-8DFC-FECDDD0CE9AE}"/>
              </a:ext>
            </a:extLst>
          </p:cNvPr>
          <p:cNvSpPr txBox="1">
            <a:spLocks/>
          </p:cNvSpPr>
          <p:nvPr/>
        </p:nvSpPr>
        <p:spPr>
          <a:xfrm>
            <a:off x="342597" y="3393875"/>
            <a:ext cx="92969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229D7F0A-CD32-4DB0-9F49-F513F42A108F}"/>
              </a:ext>
            </a:extLst>
          </p:cNvPr>
          <p:cNvSpPr txBox="1">
            <a:spLocks/>
          </p:cNvSpPr>
          <p:nvPr/>
        </p:nvSpPr>
        <p:spPr>
          <a:xfrm>
            <a:off x="1881088" y="3367221"/>
            <a:ext cx="86080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were</a:t>
            </a:r>
          </a:p>
        </p:txBody>
      </p:sp>
      <p:sp>
        <p:nvSpPr>
          <p:cNvPr id="27" name="Plus Sign 14">
            <a:extLst>
              <a:ext uri="{FF2B5EF4-FFF2-40B4-BE49-F238E27FC236}">
                <a16:creationId xmlns:a16="http://schemas.microsoft.com/office/drawing/2014/main" id="{DE835AC4-AD4D-4501-8561-F837D36C4FAB}"/>
              </a:ext>
            </a:extLst>
          </p:cNvPr>
          <p:cNvSpPr/>
          <p:nvPr/>
        </p:nvSpPr>
        <p:spPr>
          <a:xfrm>
            <a:off x="2754151" y="343204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Google Shape;1424;p47">
            <a:extLst>
              <a:ext uri="{FF2B5EF4-FFF2-40B4-BE49-F238E27FC236}">
                <a16:creationId xmlns:a16="http://schemas.microsoft.com/office/drawing/2014/main" id="{6DE99C8B-5613-4373-9FFD-D43BD8F92194}"/>
              </a:ext>
            </a:extLst>
          </p:cNvPr>
          <p:cNvSpPr txBox="1">
            <a:spLocks/>
          </p:cNvSpPr>
          <p:nvPr/>
        </p:nvSpPr>
        <p:spPr>
          <a:xfrm>
            <a:off x="7845252" y="3206414"/>
            <a:ext cx="115206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V-</a:t>
            </a:r>
            <a:r>
              <a:rPr lang="en-US" sz="2000" b="1" dirty="0" err="1">
                <a:solidFill>
                  <a:schemeClr val="bg1"/>
                </a:solidFill>
              </a:rPr>
              <a:t>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WoW Blue QuestionMark Animated by atagene on DeviantArt">
            <a:extLst>
              <a:ext uri="{FF2B5EF4-FFF2-40B4-BE49-F238E27FC236}">
                <a16:creationId xmlns:a16="http://schemas.microsoft.com/office/drawing/2014/main" id="{9A17F29E-F20C-471F-9D42-13843A453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622" y="15806"/>
            <a:ext cx="2071696" cy="138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2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" grpId="0" animBg="1"/>
      <p:bldP spid="1975" grpId="0" animBg="1"/>
      <p:bldP spid="1976" grpId="0" animBg="1"/>
      <p:bldP spid="1979" grpId="0" animBg="1"/>
      <p:bldP spid="1982" grpId="0" animBg="1"/>
      <p:bldP spid="1983" grpId="0" animBg="1"/>
      <p:bldP spid="1985" grpId="0" animBg="1"/>
      <p:bldP spid="1986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54"/>
          <p:cNvSpPr/>
          <p:nvPr/>
        </p:nvSpPr>
        <p:spPr>
          <a:xfrm>
            <a:off x="-331100" y="4021431"/>
            <a:ext cx="1443638" cy="127272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54"/>
          <p:cNvSpPr txBox="1">
            <a:spLocks noGrp="1"/>
          </p:cNvSpPr>
          <p:nvPr>
            <p:ph type="title"/>
          </p:nvPr>
        </p:nvSpPr>
        <p:spPr>
          <a:xfrm>
            <a:off x="4550333" y="1590779"/>
            <a:ext cx="33719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Homework</a:t>
            </a:r>
            <a:br>
              <a:rPr lang="en" sz="6000" dirty="0"/>
            </a:br>
            <a:r>
              <a:rPr lang="en" sz="1400" dirty="0"/>
              <a:t> </a:t>
            </a:r>
            <a:br>
              <a:rPr lang="en" dirty="0"/>
            </a:br>
            <a:r>
              <a:rPr lang="en" sz="2400" dirty="0">
                <a:latin typeface="Arial Rounded MT Bold" panose="020F0704030504030204" pitchFamily="34" charset="0"/>
              </a:rPr>
              <a:t>workbook p.(101)</a:t>
            </a:r>
            <a:br>
              <a:rPr lang="en" sz="2400" dirty="0">
                <a:latin typeface="Arial Rounded MT Bold" panose="020F0704030504030204" pitchFamily="34" charset="0"/>
              </a:rPr>
            </a:br>
            <a:r>
              <a:rPr lang="en" sz="2400" dirty="0">
                <a:latin typeface="Arial Rounded MT Bold" panose="020F0704030504030204" pitchFamily="34" charset="0"/>
              </a:rPr>
              <a:t>exercise (L)</a:t>
            </a:r>
            <a:endParaRPr dirty="0">
              <a:latin typeface="Arial Rounded MT Bold" panose="020F0704030504030204" pitchFamily="34" charset="0"/>
            </a:endParaRPr>
          </a:p>
        </p:txBody>
      </p:sp>
      <p:sp>
        <p:nvSpPr>
          <p:cNvPr id="2269" name="Google Shape;2269;p54"/>
          <p:cNvSpPr/>
          <p:nvPr/>
        </p:nvSpPr>
        <p:spPr>
          <a:xfrm rot="5770525">
            <a:off x="1989113" y="3887017"/>
            <a:ext cx="108426" cy="113240"/>
          </a:xfrm>
          <a:custGeom>
            <a:avLst/>
            <a:gdLst/>
            <a:ahLst/>
            <a:cxnLst/>
            <a:rect l="l" t="t" r="r" b="b"/>
            <a:pathLst>
              <a:path w="4344" h="5220" extrusionOk="0">
                <a:moveTo>
                  <a:pt x="3136" y="1"/>
                </a:moveTo>
                <a:cubicBezTo>
                  <a:pt x="2986" y="1"/>
                  <a:pt x="2826" y="51"/>
                  <a:pt x="2665" y="166"/>
                </a:cubicBezTo>
                <a:cubicBezTo>
                  <a:pt x="1336" y="1122"/>
                  <a:pt x="425" y="2466"/>
                  <a:pt x="126" y="4079"/>
                </a:cubicBezTo>
                <a:cubicBezTo>
                  <a:pt x="0" y="4771"/>
                  <a:pt x="583" y="5220"/>
                  <a:pt x="1110" y="5220"/>
                </a:cubicBezTo>
                <a:cubicBezTo>
                  <a:pt x="1458" y="5220"/>
                  <a:pt x="1781" y="5024"/>
                  <a:pt x="1859" y="4572"/>
                </a:cubicBezTo>
                <a:cubicBezTo>
                  <a:pt x="2068" y="3437"/>
                  <a:pt x="2635" y="2406"/>
                  <a:pt x="3576" y="1734"/>
                </a:cubicBezTo>
                <a:cubicBezTo>
                  <a:pt x="4344" y="1165"/>
                  <a:pt x="3860" y="1"/>
                  <a:pt x="31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54"/>
          <p:cNvSpPr/>
          <p:nvPr/>
        </p:nvSpPr>
        <p:spPr>
          <a:xfrm rot="4647302">
            <a:off x="1953151" y="3949750"/>
            <a:ext cx="78473" cy="69548"/>
          </a:xfrm>
          <a:custGeom>
            <a:avLst/>
            <a:gdLst/>
            <a:ahLst/>
            <a:cxnLst/>
            <a:rect l="l" t="t" r="r" b="b"/>
            <a:pathLst>
              <a:path w="3139" h="2782" extrusionOk="0">
                <a:moveTo>
                  <a:pt x="1941" y="1"/>
                </a:moveTo>
                <a:cubicBezTo>
                  <a:pt x="945" y="1"/>
                  <a:pt x="0" y="1109"/>
                  <a:pt x="375" y="2117"/>
                </a:cubicBezTo>
                <a:cubicBezTo>
                  <a:pt x="512" y="2491"/>
                  <a:pt x="846" y="2781"/>
                  <a:pt x="1239" y="2781"/>
                </a:cubicBezTo>
                <a:cubicBezTo>
                  <a:pt x="1317" y="2781"/>
                  <a:pt x="1398" y="2770"/>
                  <a:pt x="1480" y="2745"/>
                </a:cubicBezTo>
                <a:cubicBezTo>
                  <a:pt x="1824" y="2640"/>
                  <a:pt x="2167" y="2267"/>
                  <a:pt x="2152" y="1849"/>
                </a:cubicBezTo>
                <a:lnTo>
                  <a:pt x="2152" y="1849"/>
                </a:lnTo>
                <a:cubicBezTo>
                  <a:pt x="2169" y="1850"/>
                  <a:pt x="2185" y="1850"/>
                  <a:pt x="2202" y="1850"/>
                </a:cubicBezTo>
                <a:cubicBezTo>
                  <a:pt x="2574" y="1850"/>
                  <a:pt x="2947" y="1534"/>
                  <a:pt x="3019" y="1176"/>
                </a:cubicBezTo>
                <a:cubicBezTo>
                  <a:pt x="3138" y="684"/>
                  <a:pt x="2869" y="265"/>
                  <a:pt x="2406" y="86"/>
                </a:cubicBezTo>
                <a:cubicBezTo>
                  <a:pt x="2253" y="28"/>
                  <a:pt x="2097" y="1"/>
                  <a:pt x="19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54"/>
          <p:cNvSpPr/>
          <p:nvPr/>
        </p:nvSpPr>
        <p:spPr>
          <a:xfrm rot="-4586258">
            <a:off x="2122527" y="3706978"/>
            <a:ext cx="95998" cy="110723"/>
          </a:xfrm>
          <a:custGeom>
            <a:avLst/>
            <a:gdLst/>
            <a:ahLst/>
            <a:cxnLst/>
            <a:rect l="l" t="t" r="r" b="b"/>
            <a:pathLst>
              <a:path w="3840" h="4429" extrusionOk="0">
                <a:moveTo>
                  <a:pt x="2866" y="1"/>
                </a:moveTo>
                <a:cubicBezTo>
                  <a:pt x="2705" y="1"/>
                  <a:pt x="2542" y="39"/>
                  <a:pt x="2390" y="112"/>
                </a:cubicBezTo>
                <a:cubicBezTo>
                  <a:pt x="1016" y="740"/>
                  <a:pt x="195" y="2069"/>
                  <a:pt x="45" y="3533"/>
                </a:cubicBezTo>
                <a:cubicBezTo>
                  <a:pt x="1" y="4011"/>
                  <a:pt x="493" y="4429"/>
                  <a:pt x="942" y="4429"/>
                </a:cubicBezTo>
                <a:cubicBezTo>
                  <a:pt x="1464" y="4429"/>
                  <a:pt x="1778" y="4011"/>
                  <a:pt x="1838" y="3533"/>
                </a:cubicBezTo>
                <a:cubicBezTo>
                  <a:pt x="1927" y="2666"/>
                  <a:pt x="2525" y="1994"/>
                  <a:pt x="3271" y="1666"/>
                </a:cubicBezTo>
                <a:cubicBezTo>
                  <a:pt x="3734" y="1457"/>
                  <a:pt x="3839" y="814"/>
                  <a:pt x="3615" y="426"/>
                </a:cubicBezTo>
                <a:cubicBezTo>
                  <a:pt x="3450" y="134"/>
                  <a:pt x="3164" y="1"/>
                  <a:pt x="28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54"/>
          <p:cNvSpPr/>
          <p:nvPr/>
        </p:nvSpPr>
        <p:spPr>
          <a:xfrm rot="6018322">
            <a:off x="2187322" y="3688899"/>
            <a:ext cx="64602" cy="66827"/>
          </a:xfrm>
          <a:custGeom>
            <a:avLst/>
            <a:gdLst/>
            <a:ahLst/>
            <a:cxnLst/>
            <a:rect l="l" t="t" r="r" b="b"/>
            <a:pathLst>
              <a:path w="2584" h="2673" extrusionOk="0">
                <a:moveTo>
                  <a:pt x="1563" y="1"/>
                </a:moveTo>
                <a:cubicBezTo>
                  <a:pt x="1256" y="1"/>
                  <a:pt x="961" y="147"/>
                  <a:pt x="792" y="426"/>
                </a:cubicBezTo>
                <a:cubicBezTo>
                  <a:pt x="597" y="724"/>
                  <a:pt x="433" y="1023"/>
                  <a:pt x="239" y="1337"/>
                </a:cubicBezTo>
                <a:cubicBezTo>
                  <a:pt x="0" y="1740"/>
                  <a:pt x="134" y="2337"/>
                  <a:pt x="568" y="2561"/>
                </a:cubicBezTo>
                <a:cubicBezTo>
                  <a:pt x="707" y="2636"/>
                  <a:pt x="861" y="2673"/>
                  <a:pt x="1015" y="2673"/>
                </a:cubicBezTo>
                <a:cubicBezTo>
                  <a:pt x="1321" y="2673"/>
                  <a:pt x="1623" y="2526"/>
                  <a:pt x="1792" y="2248"/>
                </a:cubicBezTo>
                <a:cubicBezTo>
                  <a:pt x="1987" y="1949"/>
                  <a:pt x="2151" y="1650"/>
                  <a:pt x="2330" y="1352"/>
                </a:cubicBezTo>
                <a:cubicBezTo>
                  <a:pt x="2584" y="933"/>
                  <a:pt x="2450" y="336"/>
                  <a:pt x="2016" y="112"/>
                </a:cubicBezTo>
                <a:cubicBezTo>
                  <a:pt x="1872" y="37"/>
                  <a:pt x="1716" y="1"/>
                  <a:pt x="15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54"/>
          <p:cNvSpPr/>
          <p:nvPr/>
        </p:nvSpPr>
        <p:spPr>
          <a:xfrm>
            <a:off x="4550333" y="4524780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4" name="Google Shape;2274;p54"/>
          <p:cNvGrpSpPr/>
          <p:nvPr/>
        </p:nvGrpSpPr>
        <p:grpSpPr>
          <a:xfrm>
            <a:off x="831869" y="955375"/>
            <a:ext cx="3565816" cy="3563031"/>
            <a:chOff x="493202" y="1431950"/>
            <a:chExt cx="3754964" cy="3148850"/>
          </a:xfrm>
        </p:grpSpPr>
        <p:grpSp>
          <p:nvGrpSpPr>
            <p:cNvPr id="2275" name="Google Shape;2275;p54"/>
            <p:cNvGrpSpPr/>
            <p:nvPr/>
          </p:nvGrpSpPr>
          <p:grpSpPr>
            <a:xfrm>
              <a:off x="493202" y="1431950"/>
              <a:ext cx="3754964" cy="3148850"/>
              <a:chOff x="493202" y="1431950"/>
              <a:chExt cx="3754964" cy="3148850"/>
            </a:xfrm>
          </p:grpSpPr>
          <p:sp>
            <p:nvSpPr>
              <p:cNvPr id="2276" name="Google Shape;2276;p54"/>
              <p:cNvSpPr/>
              <p:nvPr/>
            </p:nvSpPr>
            <p:spPr>
              <a:xfrm>
                <a:off x="660224" y="1431950"/>
                <a:ext cx="3438256" cy="174725"/>
              </a:xfrm>
              <a:custGeom>
                <a:avLst/>
                <a:gdLst/>
                <a:ahLst/>
                <a:cxnLst/>
                <a:rect l="l" t="t" r="r" b="b"/>
                <a:pathLst>
                  <a:path w="71915" h="6989" extrusionOk="0">
                    <a:moveTo>
                      <a:pt x="66830" y="0"/>
                    </a:moveTo>
                    <a:cubicBezTo>
                      <a:pt x="66161" y="0"/>
                      <a:pt x="65491" y="42"/>
                      <a:pt x="64842" y="63"/>
                    </a:cubicBezTo>
                    <a:cubicBezTo>
                      <a:pt x="63336" y="147"/>
                      <a:pt x="61871" y="252"/>
                      <a:pt x="60386" y="356"/>
                    </a:cubicBezTo>
                    <a:cubicBezTo>
                      <a:pt x="59716" y="398"/>
                      <a:pt x="59005" y="461"/>
                      <a:pt x="58314" y="503"/>
                    </a:cubicBezTo>
                    <a:cubicBezTo>
                      <a:pt x="57477" y="565"/>
                      <a:pt x="56640" y="586"/>
                      <a:pt x="55783" y="628"/>
                    </a:cubicBezTo>
                    <a:cubicBezTo>
                      <a:pt x="54381" y="691"/>
                      <a:pt x="52958" y="712"/>
                      <a:pt x="51556" y="733"/>
                    </a:cubicBezTo>
                    <a:cubicBezTo>
                      <a:pt x="49924" y="775"/>
                      <a:pt x="48313" y="816"/>
                      <a:pt x="46702" y="900"/>
                    </a:cubicBezTo>
                    <a:cubicBezTo>
                      <a:pt x="45216" y="984"/>
                      <a:pt x="43731" y="1047"/>
                      <a:pt x="42203" y="1151"/>
                    </a:cubicBezTo>
                    <a:cubicBezTo>
                      <a:pt x="40718" y="1235"/>
                      <a:pt x="39211" y="1340"/>
                      <a:pt x="37705" y="1423"/>
                    </a:cubicBezTo>
                    <a:cubicBezTo>
                      <a:pt x="36177" y="1528"/>
                      <a:pt x="34629" y="1570"/>
                      <a:pt x="33080" y="1653"/>
                    </a:cubicBezTo>
                    <a:lnTo>
                      <a:pt x="30737" y="1737"/>
                    </a:lnTo>
                    <a:cubicBezTo>
                      <a:pt x="30005" y="1758"/>
                      <a:pt x="29272" y="1758"/>
                      <a:pt x="28498" y="1758"/>
                    </a:cubicBezTo>
                    <a:cubicBezTo>
                      <a:pt x="27034" y="1800"/>
                      <a:pt x="25611" y="1800"/>
                      <a:pt x="24146" y="1821"/>
                    </a:cubicBezTo>
                    <a:cubicBezTo>
                      <a:pt x="21217" y="1842"/>
                      <a:pt x="18287" y="1884"/>
                      <a:pt x="15358" y="1946"/>
                    </a:cubicBezTo>
                    <a:cubicBezTo>
                      <a:pt x="13726" y="1967"/>
                      <a:pt x="12136" y="1988"/>
                      <a:pt x="10504" y="2030"/>
                    </a:cubicBezTo>
                    <a:cubicBezTo>
                      <a:pt x="9709" y="2051"/>
                      <a:pt x="8872" y="2072"/>
                      <a:pt x="8056" y="2093"/>
                    </a:cubicBezTo>
                    <a:cubicBezTo>
                      <a:pt x="7344" y="2135"/>
                      <a:pt x="6633" y="2177"/>
                      <a:pt x="5943" y="2197"/>
                    </a:cubicBezTo>
                    <a:cubicBezTo>
                      <a:pt x="5168" y="2239"/>
                      <a:pt x="4436" y="2281"/>
                      <a:pt x="3683" y="2344"/>
                    </a:cubicBezTo>
                    <a:lnTo>
                      <a:pt x="2344" y="2407"/>
                    </a:lnTo>
                    <a:cubicBezTo>
                      <a:pt x="2176" y="2407"/>
                      <a:pt x="1967" y="2449"/>
                      <a:pt x="1779" y="2449"/>
                    </a:cubicBezTo>
                    <a:cubicBezTo>
                      <a:pt x="1590" y="2449"/>
                      <a:pt x="1444" y="2469"/>
                      <a:pt x="1256" y="2469"/>
                    </a:cubicBezTo>
                    <a:cubicBezTo>
                      <a:pt x="1130" y="2469"/>
                      <a:pt x="984" y="2490"/>
                      <a:pt x="879" y="2532"/>
                    </a:cubicBezTo>
                    <a:cubicBezTo>
                      <a:pt x="753" y="2553"/>
                      <a:pt x="628" y="2595"/>
                      <a:pt x="461" y="2658"/>
                    </a:cubicBezTo>
                    <a:cubicBezTo>
                      <a:pt x="398" y="2700"/>
                      <a:pt x="335" y="2783"/>
                      <a:pt x="314" y="2888"/>
                    </a:cubicBezTo>
                    <a:cubicBezTo>
                      <a:pt x="251" y="3013"/>
                      <a:pt x="230" y="3139"/>
                      <a:pt x="251" y="3285"/>
                    </a:cubicBezTo>
                    <a:cubicBezTo>
                      <a:pt x="251" y="3411"/>
                      <a:pt x="293" y="3537"/>
                      <a:pt x="314" y="3662"/>
                    </a:cubicBezTo>
                    <a:lnTo>
                      <a:pt x="398" y="3829"/>
                    </a:lnTo>
                    <a:cubicBezTo>
                      <a:pt x="440" y="3913"/>
                      <a:pt x="502" y="3955"/>
                      <a:pt x="607" y="3955"/>
                    </a:cubicBezTo>
                    <a:cubicBezTo>
                      <a:pt x="753" y="4018"/>
                      <a:pt x="921" y="4039"/>
                      <a:pt x="1067" y="4060"/>
                    </a:cubicBezTo>
                    <a:cubicBezTo>
                      <a:pt x="1151" y="4060"/>
                      <a:pt x="1235" y="4018"/>
                      <a:pt x="1277" y="3934"/>
                    </a:cubicBezTo>
                    <a:cubicBezTo>
                      <a:pt x="1297" y="3913"/>
                      <a:pt x="1297" y="3892"/>
                      <a:pt x="1339" y="3850"/>
                    </a:cubicBezTo>
                    <a:lnTo>
                      <a:pt x="2323" y="3850"/>
                    </a:lnTo>
                    <a:cubicBezTo>
                      <a:pt x="2762" y="3850"/>
                      <a:pt x="3243" y="3829"/>
                      <a:pt x="3683" y="3829"/>
                    </a:cubicBezTo>
                    <a:cubicBezTo>
                      <a:pt x="4130" y="3829"/>
                      <a:pt x="4577" y="3813"/>
                      <a:pt x="5009" y="3809"/>
                    </a:cubicBezTo>
                    <a:lnTo>
                      <a:pt x="5009" y="3809"/>
                    </a:lnTo>
                    <a:cubicBezTo>
                      <a:pt x="3842" y="3872"/>
                      <a:pt x="2695" y="3976"/>
                      <a:pt x="1507" y="4081"/>
                    </a:cubicBezTo>
                    <a:cubicBezTo>
                      <a:pt x="1339" y="4122"/>
                      <a:pt x="1172" y="4185"/>
                      <a:pt x="1067" y="4374"/>
                    </a:cubicBezTo>
                    <a:cubicBezTo>
                      <a:pt x="921" y="4583"/>
                      <a:pt x="837" y="4813"/>
                      <a:pt x="816" y="5085"/>
                    </a:cubicBezTo>
                    <a:lnTo>
                      <a:pt x="189" y="5085"/>
                    </a:lnTo>
                    <a:cubicBezTo>
                      <a:pt x="21" y="5085"/>
                      <a:pt x="0" y="5336"/>
                      <a:pt x="0" y="5420"/>
                    </a:cubicBezTo>
                    <a:cubicBezTo>
                      <a:pt x="0" y="5524"/>
                      <a:pt x="21" y="5754"/>
                      <a:pt x="189" y="5754"/>
                    </a:cubicBezTo>
                    <a:lnTo>
                      <a:pt x="774" y="5754"/>
                    </a:lnTo>
                    <a:cubicBezTo>
                      <a:pt x="816" y="5985"/>
                      <a:pt x="837" y="6194"/>
                      <a:pt x="921" y="6382"/>
                    </a:cubicBezTo>
                    <a:lnTo>
                      <a:pt x="1067" y="6696"/>
                    </a:lnTo>
                    <a:cubicBezTo>
                      <a:pt x="1172" y="6863"/>
                      <a:pt x="1297" y="6968"/>
                      <a:pt x="1507" y="6989"/>
                    </a:cubicBezTo>
                    <a:cubicBezTo>
                      <a:pt x="2678" y="6842"/>
                      <a:pt x="3766" y="6759"/>
                      <a:pt x="4875" y="6675"/>
                    </a:cubicBezTo>
                    <a:cubicBezTo>
                      <a:pt x="5147" y="6654"/>
                      <a:pt x="5461" y="6633"/>
                      <a:pt x="5754" y="6612"/>
                    </a:cubicBezTo>
                    <a:cubicBezTo>
                      <a:pt x="6047" y="6612"/>
                      <a:pt x="6298" y="6570"/>
                      <a:pt x="6591" y="6570"/>
                    </a:cubicBezTo>
                    <a:cubicBezTo>
                      <a:pt x="8119" y="6529"/>
                      <a:pt x="9625" y="6445"/>
                      <a:pt x="11132" y="6424"/>
                    </a:cubicBezTo>
                    <a:cubicBezTo>
                      <a:pt x="12743" y="6382"/>
                      <a:pt x="14333" y="6361"/>
                      <a:pt x="15902" y="6340"/>
                    </a:cubicBezTo>
                    <a:lnTo>
                      <a:pt x="20756" y="6340"/>
                    </a:lnTo>
                    <a:cubicBezTo>
                      <a:pt x="23937" y="6361"/>
                      <a:pt x="27096" y="6361"/>
                      <a:pt x="30256" y="6361"/>
                    </a:cubicBezTo>
                    <a:lnTo>
                      <a:pt x="39671" y="6361"/>
                    </a:lnTo>
                    <a:cubicBezTo>
                      <a:pt x="41241" y="6361"/>
                      <a:pt x="42789" y="6319"/>
                      <a:pt x="44358" y="6278"/>
                    </a:cubicBezTo>
                    <a:cubicBezTo>
                      <a:pt x="45907" y="6257"/>
                      <a:pt x="47413" y="6215"/>
                      <a:pt x="48941" y="6152"/>
                    </a:cubicBezTo>
                    <a:cubicBezTo>
                      <a:pt x="49275" y="6152"/>
                      <a:pt x="49610" y="6131"/>
                      <a:pt x="49945" y="6110"/>
                    </a:cubicBezTo>
                    <a:cubicBezTo>
                      <a:pt x="50301" y="6068"/>
                      <a:pt x="50614" y="6068"/>
                      <a:pt x="50949" y="6047"/>
                    </a:cubicBezTo>
                    <a:cubicBezTo>
                      <a:pt x="51807" y="6006"/>
                      <a:pt x="52644" y="5922"/>
                      <a:pt x="53481" y="5838"/>
                    </a:cubicBezTo>
                    <a:cubicBezTo>
                      <a:pt x="54967" y="5713"/>
                      <a:pt x="56431" y="5524"/>
                      <a:pt x="57938" y="5420"/>
                    </a:cubicBezTo>
                    <a:cubicBezTo>
                      <a:pt x="59465" y="5315"/>
                      <a:pt x="61034" y="5231"/>
                      <a:pt x="62583" y="5127"/>
                    </a:cubicBezTo>
                    <a:cubicBezTo>
                      <a:pt x="63294" y="5085"/>
                      <a:pt x="64006" y="5022"/>
                      <a:pt x="64675" y="4959"/>
                    </a:cubicBezTo>
                    <a:cubicBezTo>
                      <a:pt x="65470" y="4855"/>
                      <a:pt x="66265" y="4708"/>
                      <a:pt x="67060" y="4562"/>
                    </a:cubicBezTo>
                    <a:lnTo>
                      <a:pt x="69341" y="4081"/>
                    </a:lnTo>
                    <a:cubicBezTo>
                      <a:pt x="69697" y="4018"/>
                      <a:pt x="70073" y="3955"/>
                      <a:pt x="70429" y="3913"/>
                    </a:cubicBezTo>
                    <a:cubicBezTo>
                      <a:pt x="70848" y="3850"/>
                      <a:pt x="71266" y="3767"/>
                      <a:pt x="71684" y="3704"/>
                    </a:cubicBezTo>
                    <a:cubicBezTo>
                      <a:pt x="71894" y="3641"/>
                      <a:pt x="71915" y="3390"/>
                      <a:pt x="71915" y="3223"/>
                    </a:cubicBezTo>
                    <a:cubicBezTo>
                      <a:pt x="71915" y="3118"/>
                      <a:pt x="71894" y="3034"/>
                      <a:pt x="71873" y="2930"/>
                    </a:cubicBezTo>
                    <a:cubicBezTo>
                      <a:pt x="71854" y="2875"/>
                      <a:pt x="71804" y="2755"/>
                      <a:pt x="71721" y="2755"/>
                    </a:cubicBezTo>
                    <a:cubicBezTo>
                      <a:pt x="71709" y="2755"/>
                      <a:pt x="71697" y="2757"/>
                      <a:pt x="71684" y="2762"/>
                    </a:cubicBezTo>
                    <a:cubicBezTo>
                      <a:pt x="70952" y="2783"/>
                      <a:pt x="70199" y="2804"/>
                      <a:pt x="69467" y="2825"/>
                    </a:cubicBezTo>
                    <a:cubicBezTo>
                      <a:pt x="68713" y="2867"/>
                      <a:pt x="67981" y="2888"/>
                      <a:pt x="67207" y="2909"/>
                    </a:cubicBezTo>
                    <a:cubicBezTo>
                      <a:pt x="66947" y="2913"/>
                      <a:pt x="66688" y="2914"/>
                      <a:pt x="66429" y="2914"/>
                    </a:cubicBezTo>
                    <a:cubicBezTo>
                      <a:pt x="65225" y="2914"/>
                      <a:pt x="64026" y="2877"/>
                      <a:pt x="62855" y="2825"/>
                    </a:cubicBezTo>
                    <a:cubicBezTo>
                      <a:pt x="63085" y="2804"/>
                      <a:pt x="63336" y="2762"/>
                      <a:pt x="63587" y="2721"/>
                    </a:cubicBezTo>
                    <a:cubicBezTo>
                      <a:pt x="64466" y="2595"/>
                      <a:pt x="65366" y="2469"/>
                      <a:pt x="66244" y="2386"/>
                    </a:cubicBezTo>
                    <a:cubicBezTo>
                      <a:pt x="66726" y="2344"/>
                      <a:pt x="67207" y="2302"/>
                      <a:pt x="67688" y="2260"/>
                    </a:cubicBezTo>
                    <a:cubicBezTo>
                      <a:pt x="67918" y="2239"/>
                      <a:pt x="68148" y="2197"/>
                      <a:pt x="68399" y="2156"/>
                    </a:cubicBezTo>
                    <a:cubicBezTo>
                      <a:pt x="68651" y="2093"/>
                      <a:pt x="68881" y="2030"/>
                      <a:pt x="69153" y="1967"/>
                    </a:cubicBezTo>
                    <a:cubicBezTo>
                      <a:pt x="69236" y="1967"/>
                      <a:pt x="69278" y="1925"/>
                      <a:pt x="69341" y="1842"/>
                    </a:cubicBezTo>
                    <a:cubicBezTo>
                      <a:pt x="69404" y="1737"/>
                      <a:pt x="69446" y="1612"/>
                      <a:pt x="69467" y="1486"/>
                    </a:cubicBezTo>
                    <a:cubicBezTo>
                      <a:pt x="69718" y="1402"/>
                      <a:pt x="69780" y="1026"/>
                      <a:pt x="69780" y="796"/>
                    </a:cubicBezTo>
                    <a:cubicBezTo>
                      <a:pt x="69780" y="670"/>
                      <a:pt x="69760" y="524"/>
                      <a:pt x="69697" y="377"/>
                    </a:cubicBezTo>
                    <a:cubicBezTo>
                      <a:pt x="69655" y="272"/>
                      <a:pt x="69571" y="84"/>
                      <a:pt x="69404" y="84"/>
                    </a:cubicBezTo>
                    <a:cubicBezTo>
                      <a:pt x="68630" y="84"/>
                      <a:pt x="67876" y="42"/>
                      <a:pt x="670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54"/>
              <p:cNvSpPr/>
              <p:nvPr/>
            </p:nvSpPr>
            <p:spPr>
              <a:xfrm rot="-5400000">
                <a:off x="2599733" y="2942883"/>
                <a:ext cx="3001535" cy="125050"/>
              </a:xfrm>
              <a:custGeom>
                <a:avLst/>
                <a:gdLst/>
                <a:ahLst/>
                <a:cxnLst/>
                <a:rect l="l" t="t" r="r" b="b"/>
                <a:pathLst>
                  <a:path w="70158" h="5002" extrusionOk="0">
                    <a:moveTo>
                      <a:pt x="63671" y="1738"/>
                    </a:moveTo>
                    <a:cubicBezTo>
                      <a:pt x="63713" y="1821"/>
                      <a:pt x="63755" y="1863"/>
                      <a:pt x="63818" y="1905"/>
                    </a:cubicBezTo>
                    <a:cubicBezTo>
                      <a:pt x="63671" y="1905"/>
                      <a:pt x="63546" y="1947"/>
                      <a:pt x="63441" y="1947"/>
                    </a:cubicBezTo>
                    <a:cubicBezTo>
                      <a:pt x="63211" y="1947"/>
                      <a:pt x="62981" y="1968"/>
                      <a:pt x="62751" y="1968"/>
                    </a:cubicBezTo>
                    <a:cubicBezTo>
                      <a:pt x="61705" y="1989"/>
                      <a:pt x="60679" y="2051"/>
                      <a:pt x="59633" y="2072"/>
                    </a:cubicBezTo>
                    <a:cubicBezTo>
                      <a:pt x="59152" y="2093"/>
                      <a:pt x="58692" y="2114"/>
                      <a:pt x="58210" y="2114"/>
                    </a:cubicBezTo>
                    <a:cubicBezTo>
                      <a:pt x="57478" y="2114"/>
                      <a:pt x="56725" y="2156"/>
                      <a:pt x="55992" y="2156"/>
                    </a:cubicBezTo>
                    <a:cubicBezTo>
                      <a:pt x="54298" y="2177"/>
                      <a:pt x="52624" y="2198"/>
                      <a:pt x="50929" y="2219"/>
                    </a:cubicBezTo>
                    <a:cubicBezTo>
                      <a:pt x="47623" y="2282"/>
                      <a:pt x="44359" y="2323"/>
                      <a:pt x="41053" y="2386"/>
                    </a:cubicBezTo>
                    <a:cubicBezTo>
                      <a:pt x="38710" y="2407"/>
                      <a:pt x="36345" y="2491"/>
                      <a:pt x="34002" y="2574"/>
                    </a:cubicBezTo>
                    <a:cubicBezTo>
                      <a:pt x="30466" y="2679"/>
                      <a:pt x="26909" y="2742"/>
                      <a:pt x="23373" y="2846"/>
                    </a:cubicBezTo>
                    <a:cubicBezTo>
                      <a:pt x="22682" y="2888"/>
                      <a:pt x="21971" y="2909"/>
                      <a:pt x="21259" y="2951"/>
                    </a:cubicBezTo>
                    <a:cubicBezTo>
                      <a:pt x="19251" y="3056"/>
                      <a:pt x="17242" y="3139"/>
                      <a:pt x="15212" y="3244"/>
                    </a:cubicBezTo>
                    <a:cubicBezTo>
                      <a:pt x="13266" y="3349"/>
                      <a:pt x="11279" y="3432"/>
                      <a:pt x="9312" y="3537"/>
                    </a:cubicBezTo>
                    <a:cubicBezTo>
                      <a:pt x="9124" y="3537"/>
                      <a:pt x="8935" y="3558"/>
                      <a:pt x="8768" y="3558"/>
                    </a:cubicBezTo>
                    <a:cubicBezTo>
                      <a:pt x="9291" y="3516"/>
                      <a:pt x="9835" y="3474"/>
                      <a:pt x="10358" y="3432"/>
                    </a:cubicBezTo>
                    <a:cubicBezTo>
                      <a:pt x="12220" y="3307"/>
                      <a:pt x="14062" y="3139"/>
                      <a:pt x="15924" y="3014"/>
                    </a:cubicBezTo>
                    <a:cubicBezTo>
                      <a:pt x="16572" y="2951"/>
                      <a:pt x="17242" y="2909"/>
                      <a:pt x="17870" y="2846"/>
                    </a:cubicBezTo>
                    <a:cubicBezTo>
                      <a:pt x="18204" y="2826"/>
                      <a:pt x="18539" y="2805"/>
                      <a:pt x="18853" y="2805"/>
                    </a:cubicBezTo>
                    <a:cubicBezTo>
                      <a:pt x="20799" y="2700"/>
                      <a:pt x="22724" y="2574"/>
                      <a:pt x="24670" y="2470"/>
                    </a:cubicBezTo>
                    <a:cubicBezTo>
                      <a:pt x="25026" y="2428"/>
                      <a:pt x="25423" y="2407"/>
                      <a:pt x="25779" y="2386"/>
                    </a:cubicBezTo>
                    <a:cubicBezTo>
                      <a:pt x="26344" y="2365"/>
                      <a:pt x="26888" y="2323"/>
                      <a:pt x="27411" y="2323"/>
                    </a:cubicBezTo>
                    <a:lnTo>
                      <a:pt x="33374" y="2093"/>
                    </a:lnTo>
                    <a:cubicBezTo>
                      <a:pt x="33813" y="2072"/>
                      <a:pt x="34253" y="2072"/>
                      <a:pt x="34671" y="2051"/>
                    </a:cubicBezTo>
                    <a:lnTo>
                      <a:pt x="35027" y="2051"/>
                    </a:lnTo>
                    <a:cubicBezTo>
                      <a:pt x="35341" y="2051"/>
                      <a:pt x="35655" y="2051"/>
                      <a:pt x="35927" y="2010"/>
                    </a:cubicBezTo>
                    <a:cubicBezTo>
                      <a:pt x="37914" y="1968"/>
                      <a:pt x="39944" y="1947"/>
                      <a:pt x="41932" y="1884"/>
                    </a:cubicBezTo>
                    <a:cubicBezTo>
                      <a:pt x="42832" y="1863"/>
                      <a:pt x="43752" y="1842"/>
                      <a:pt x="44673" y="1842"/>
                    </a:cubicBezTo>
                    <a:cubicBezTo>
                      <a:pt x="47623" y="1800"/>
                      <a:pt x="50615" y="1779"/>
                      <a:pt x="53565" y="1758"/>
                    </a:cubicBezTo>
                    <a:cubicBezTo>
                      <a:pt x="56683" y="1758"/>
                      <a:pt x="59675" y="1738"/>
                      <a:pt x="62709" y="1738"/>
                    </a:cubicBezTo>
                    <a:close/>
                    <a:moveTo>
                      <a:pt x="57248" y="1"/>
                    </a:moveTo>
                    <a:cubicBezTo>
                      <a:pt x="54549" y="1"/>
                      <a:pt x="51891" y="43"/>
                      <a:pt x="49192" y="64"/>
                    </a:cubicBezTo>
                    <a:cubicBezTo>
                      <a:pt x="47184" y="85"/>
                      <a:pt x="45154" y="105"/>
                      <a:pt x="43145" y="105"/>
                    </a:cubicBezTo>
                    <a:cubicBezTo>
                      <a:pt x="42267" y="105"/>
                      <a:pt x="41346" y="147"/>
                      <a:pt x="40446" y="168"/>
                    </a:cubicBezTo>
                    <a:cubicBezTo>
                      <a:pt x="38438" y="210"/>
                      <a:pt x="36429" y="252"/>
                      <a:pt x="34420" y="294"/>
                    </a:cubicBezTo>
                    <a:cubicBezTo>
                      <a:pt x="33834" y="294"/>
                      <a:pt x="33269" y="315"/>
                      <a:pt x="32684" y="315"/>
                    </a:cubicBezTo>
                    <a:cubicBezTo>
                      <a:pt x="32349" y="315"/>
                      <a:pt x="32035" y="336"/>
                      <a:pt x="31700" y="336"/>
                    </a:cubicBezTo>
                    <a:lnTo>
                      <a:pt x="25737" y="587"/>
                    </a:lnTo>
                    <a:cubicBezTo>
                      <a:pt x="25130" y="608"/>
                      <a:pt x="24523" y="629"/>
                      <a:pt x="23896" y="670"/>
                    </a:cubicBezTo>
                    <a:cubicBezTo>
                      <a:pt x="23561" y="670"/>
                      <a:pt x="23226" y="691"/>
                      <a:pt x="22870" y="712"/>
                    </a:cubicBezTo>
                    <a:cubicBezTo>
                      <a:pt x="20883" y="817"/>
                      <a:pt x="18937" y="922"/>
                      <a:pt x="16949" y="1026"/>
                    </a:cubicBezTo>
                    <a:cubicBezTo>
                      <a:pt x="15924" y="1068"/>
                      <a:pt x="14898" y="1131"/>
                      <a:pt x="13873" y="1214"/>
                    </a:cubicBezTo>
                    <a:cubicBezTo>
                      <a:pt x="12137" y="1319"/>
                      <a:pt x="10379" y="1424"/>
                      <a:pt x="8642" y="1549"/>
                    </a:cubicBezTo>
                    <a:cubicBezTo>
                      <a:pt x="7136" y="1654"/>
                      <a:pt x="5608" y="1738"/>
                      <a:pt x="4102" y="1800"/>
                    </a:cubicBezTo>
                    <a:cubicBezTo>
                      <a:pt x="3872" y="1842"/>
                      <a:pt x="3621" y="1842"/>
                      <a:pt x="3370" y="1863"/>
                    </a:cubicBezTo>
                    <a:cubicBezTo>
                      <a:pt x="2972" y="1884"/>
                      <a:pt x="2574" y="1884"/>
                      <a:pt x="2198" y="1905"/>
                    </a:cubicBezTo>
                    <a:cubicBezTo>
                      <a:pt x="1842" y="1947"/>
                      <a:pt x="1507" y="1947"/>
                      <a:pt x="1152" y="1947"/>
                    </a:cubicBezTo>
                    <a:cubicBezTo>
                      <a:pt x="1110" y="1863"/>
                      <a:pt x="1005" y="1779"/>
                      <a:pt x="942" y="1779"/>
                    </a:cubicBezTo>
                    <a:cubicBezTo>
                      <a:pt x="691" y="1800"/>
                      <a:pt x="482" y="1842"/>
                      <a:pt x="252" y="1863"/>
                    </a:cubicBezTo>
                    <a:cubicBezTo>
                      <a:pt x="147" y="1863"/>
                      <a:pt x="43" y="1905"/>
                      <a:pt x="22" y="2051"/>
                    </a:cubicBezTo>
                    <a:cubicBezTo>
                      <a:pt x="1" y="2177"/>
                      <a:pt x="64" y="2302"/>
                      <a:pt x="168" y="2323"/>
                    </a:cubicBezTo>
                    <a:cubicBezTo>
                      <a:pt x="273" y="2365"/>
                      <a:pt x="357" y="2386"/>
                      <a:pt x="461" y="2407"/>
                    </a:cubicBezTo>
                    <a:cubicBezTo>
                      <a:pt x="566" y="2428"/>
                      <a:pt x="650" y="2428"/>
                      <a:pt x="754" y="2428"/>
                    </a:cubicBezTo>
                    <a:cubicBezTo>
                      <a:pt x="984" y="2554"/>
                      <a:pt x="1256" y="2574"/>
                      <a:pt x="1507" y="2574"/>
                    </a:cubicBezTo>
                    <a:cubicBezTo>
                      <a:pt x="2072" y="2574"/>
                      <a:pt x="2637" y="2554"/>
                      <a:pt x="3181" y="2512"/>
                    </a:cubicBezTo>
                    <a:cubicBezTo>
                      <a:pt x="3432" y="2512"/>
                      <a:pt x="3642" y="2491"/>
                      <a:pt x="3872" y="2491"/>
                    </a:cubicBezTo>
                    <a:lnTo>
                      <a:pt x="6843" y="2344"/>
                    </a:lnTo>
                    <a:cubicBezTo>
                      <a:pt x="8056" y="2282"/>
                      <a:pt x="9228" y="2198"/>
                      <a:pt x="10442" y="2156"/>
                    </a:cubicBezTo>
                    <a:cubicBezTo>
                      <a:pt x="12137" y="2051"/>
                      <a:pt x="13831" y="1968"/>
                      <a:pt x="15526" y="1863"/>
                    </a:cubicBezTo>
                    <a:cubicBezTo>
                      <a:pt x="15924" y="1842"/>
                      <a:pt x="16321" y="1842"/>
                      <a:pt x="16719" y="1821"/>
                    </a:cubicBezTo>
                    <a:cubicBezTo>
                      <a:pt x="17702" y="1758"/>
                      <a:pt x="18707" y="1717"/>
                      <a:pt x="19690" y="1675"/>
                    </a:cubicBezTo>
                    <a:cubicBezTo>
                      <a:pt x="20694" y="1633"/>
                      <a:pt x="21678" y="1570"/>
                      <a:pt x="22682" y="1549"/>
                    </a:cubicBezTo>
                    <a:cubicBezTo>
                      <a:pt x="23059" y="1528"/>
                      <a:pt x="23456" y="1507"/>
                      <a:pt x="23854" y="1507"/>
                    </a:cubicBezTo>
                    <a:cubicBezTo>
                      <a:pt x="25423" y="1445"/>
                      <a:pt x="27013" y="1403"/>
                      <a:pt x="28583" y="1340"/>
                    </a:cubicBezTo>
                    <a:cubicBezTo>
                      <a:pt x="29545" y="1319"/>
                      <a:pt x="30528" y="1298"/>
                      <a:pt x="31512" y="1235"/>
                    </a:cubicBezTo>
                    <a:cubicBezTo>
                      <a:pt x="31909" y="1235"/>
                      <a:pt x="32265" y="1214"/>
                      <a:pt x="32663" y="1214"/>
                    </a:cubicBezTo>
                    <a:cubicBezTo>
                      <a:pt x="34190" y="1194"/>
                      <a:pt x="35717" y="1152"/>
                      <a:pt x="37245" y="1131"/>
                    </a:cubicBezTo>
                    <a:cubicBezTo>
                      <a:pt x="38751" y="1110"/>
                      <a:pt x="40258" y="1089"/>
                      <a:pt x="41764" y="1047"/>
                    </a:cubicBezTo>
                    <a:lnTo>
                      <a:pt x="45928" y="1047"/>
                    </a:lnTo>
                    <a:cubicBezTo>
                      <a:pt x="47477" y="1047"/>
                      <a:pt x="48983" y="1047"/>
                      <a:pt x="50531" y="1026"/>
                    </a:cubicBezTo>
                    <a:lnTo>
                      <a:pt x="55428" y="1026"/>
                    </a:lnTo>
                    <a:cubicBezTo>
                      <a:pt x="53063" y="1047"/>
                      <a:pt x="50678" y="1089"/>
                      <a:pt x="48334" y="1131"/>
                    </a:cubicBezTo>
                    <a:cubicBezTo>
                      <a:pt x="47330" y="1152"/>
                      <a:pt x="46368" y="1152"/>
                      <a:pt x="45384" y="1194"/>
                    </a:cubicBezTo>
                    <a:cubicBezTo>
                      <a:pt x="44966" y="1194"/>
                      <a:pt x="44505" y="1194"/>
                      <a:pt x="44087" y="1214"/>
                    </a:cubicBezTo>
                    <a:cubicBezTo>
                      <a:pt x="42664" y="1235"/>
                      <a:pt x="41241" y="1298"/>
                      <a:pt x="39798" y="1319"/>
                    </a:cubicBezTo>
                    <a:cubicBezTo>
                      <a:pt x="38166" y="1361"/>
                      <a:pt x="36513" y="1403"/>
                      <a:pt x="34860" y="1445"/>
                    </a:cubicBezTo>
                    <a:cubicBezTo>
                      <a:pt x="34567" y="1445"/>
                      <a:pt x="34316" y="1466"/>
                      <a:pt x="34023" y="1466"/>
                    </a:cubicBezTo>
                    <a:cubicBezTo>
                      <a:pt x="33144" y="1528"/>
                      <a:pt x="32265" y="1549"/>
                      <a:pt x="31386" y="1612"/>
                    </a:cubicBezTo>
                    <a:lnTo>
                      <a:pt x="26051" y="1842"/>
                    </a:lnTo>
                    <a:cubicBezTo>
                      <a:pt x="25779" y="1842"/>
                      <a:pt x="25528" y="1863"/>
                      <a:pt x="25256" y="1884"/>
                    </a:cubicBezTo>
                    <a:cubicBezTo>
                      <a:pt x="24398" y="1947"/>
                      <a:pt x="23519" y="2030"/>
                      <a:pt x="22640" y="2072"/>
                    </a:cubicBezTo>
                    <a:cubicBezTo>
                      <a:pt x="21071" y="2177"/>
                      <a:pt x="19544" y="2282"/>
                      <a:pt x="17974" y="2386"/>
                    </a:cubicBezTo>
                    <a:cubicBezTo>
                      <a:pt x="17556" y="2407"/>
                      <a:pt x="17095" y="2470"/>
                      <a:pt x="16677" y="2491"/>
                    </a:cubicBezTo>
                    <a:cubicBezTo>
                      <a:pt x="15694" y="2574"/>
                      <a:pt x="14689" y="2658"/>
                      <a:pt x="13706" y="2763"/>
                    </a:cubicBezTo>
                    <a:cubicBezTo>
                      <a:pt x="12450" y="2867"/>
                      <a:pt x="11153" y="2972"/>
                      <a:pt x="9898" y="3077"/>
                    </a:cubicBezTo>
                    <a:cubicBezTo>
                      <a:pt x="8161" y="3223"/>
                      <a:pt x="6383" y="3391"/>
                      <a:pt x="4625" y="3537"/>
                    </a:cubicBezTo>
                    <a:cubicBezTo>
                      <a:pt x="4207" y="3558"/>
                      <a:pt x="3788" y="3621"/>
                      <a:pt x="3349" y="3642"/>
                    </a:cubicBezTo>
                    <a:lnTo>
                      <a:pt x="1068" y="3872"/>
                    </a:lnTo>
                    <a:cubicBezTo>
                      <a:pt x="984" y="3872"/>
                      <a:pt x="901" y="3935"/>
                      <a:pt x="901" y="4039"/>
                    </a:cubicBezTo>
                    <a:cubicBezTo>
                      <a:pt x="901" y="4123"/>
                      <a:pt x="984" y="4186"/>
                      <a:pt x="1068" y="4186"/>
                    </a:cubicBezTo>
                    <a:cubicBezTo>
                      <a:pt x="1361" y="4186"/>
                      <a:pt x="1612" y="4227"/>
                      <a:pt x="1905" y="4227"/>
                    </a:cubicBezTo>
                    <a:cubicBezTo>
                      <a:pt x="1884" y="4290"/>
                      <a:pt x="1842" y="4374"/>
                      <a:pt x="1842" y="4458"/>
                    </a:cubicBezTo>
                    <a:cubicBezTo>
                      <a:pt x="1842" y="4751"/>
                      <a:pt x="2093" y="5002"/>
                      <a:pt x="2407" y="5002"/>
                    </a:cubicBezTo>
                    <a:cubicBezTo>
                      <a:pt x="4562" y="4876"/>
                      <a:pt x="6717" y="4709"/>
                      <a:pt x="8893" y="4604"/>
                    </a:cubicBezTo>
                    <a:cubicBezTo>
                      <a:pt x="10777" y="4541"/>
                      <a:pt x="12660" y="4437"/>
                      <a:pt x="14543" y="4353"/>
                    </a:cubicBezTo>
                    <a:cubicBezTo>
                      <a:pt x="16593" y="4248"/>
                      <a:pt x="18686" y="4144"/>
                      <a:pt x="20757" y="4060"/>
                    </a:cubicBezTo>
                    <a:cubicBezTo>
                      <a:pt x="21406" y="4039"/>
                      <a:pt x="22075" y="4018"/>
                      <a:pt x="22724" y="3955"/>
                    </a:cubicBezTo>
                    <a:cubicBezTo>
                      <a:pt x="22912" y="3955"/>
                      <a:pt x="23080" y="3935"/>
                      <a:pt x="23289" y="3935"/>
                    </a:cubicBezTo>
                    <a:cubicBezTo>
                      <a:pt x="26637" y="3851"/>
                      <a:pt x="29984" y="3746"/>
                      <a:pt x="33332" y="3663"/>
                    </a:cubicBezTo>
                    <a:cubicBezTo>
                      <a:pt x="35132" y="3621"/>
                      <a:pt x="36931" y="3558"/>
                      <a:pt x="38710" y="3537"/>
                    </a:cubicBezTo>
                    <a:cubicBezTo>
                      <a:pt x="39358" y="3516"/>
                      <a:pt x="39986" y="3516"/>
                      <a:pt x="40635" y="3495"/>
                    </a:cubicBezTo>
                    <a:lnTo>
                      <a:pt x="50908" y="3328"/>
                    </a:lnTo>
                    <a:lnTo>
                      <a:pt x="55302" y="3244"/>
                    </a:lnTo>
                    <a:cubicBezTo>
                      <a:pt x="56578" y="3223"/>
                      <a:pt x="57834" y="3223"/>
                      <a:pt x="59068" y="3181"/>
                    </a:cubicBezTo>
                    <a:cubicBezTo>
                      <a:pt x="60114" y="3139"/>
                      <a:pt x="61140" y="3098"/>
                      <a:pt x="62186" y="3077"/>
                    </a:cubicBezTo>
                    <a:cubicBezTo>
                      <a:pt x="62709" y="3035"/>
                      <a:pt x="63232" y="3035"/>
                      <a:pt x="63734" y="3014"/>
                    </a:cubicBezTo>
                    <a:lnTo>
                      <a:pt x="67270" y="2784"/>
                    </a:lnTo>
                    <a:lnTo>
                      <a:pt x="67270" y="2784"/>
                    </a:lnTo>
                    <a:cubicBezTo>
                      <a:pt x="67187" y="2888"/>
                      <a:pt x="67187" y="3035"/>
                      <a:pt x="67208" y="3139"/>
                    </a:cubicBezTo>
                    <a:cubicBezTo>
                      <a:pt x="67228" y="3286"/>
                      <a:pt x="67312" y="3391"/>
                      <a:pt x="67438" y="3432"/>
                    </a:cubicBezTo>
                    <a:cubicBezTo>
                      <a:pt x="67513" y="3478"/>
                      <a:pt x="67621" y="3512"/>
                      <a:pt x="67715" y="3512"/>
                    </a:cubicBezTo>
                    <a:cubicBezTo>
                      <a:pt x="67751" y="3512"/>
                      <a:pt x="67785" y="3507"/>
                      <a:pt x="67814" y="3495"/>
                    </a:cubicBezTo>
                    <a:cubicBezTo>
                      <a:pt x="68065" y="3391"/>
                      <a:pt x="68337" y="3286"/>
                      <a:pt x="68568" y="3181"/>
                    </a:cubicBezTo>
                    <a:lnTo>
                      <a:pt x="68547" y="3181"/>
                    </a:lnTo>
                    <a:cubicBezTo>
                      <a:pt x="68568" y="3181"/>
                      <a:pt x="68568" y="3139"/>
                      <a:pt x="68588" y="3139"/>
                    </a:cubicBezTo>
                    <a:cubicBezTo>
                      <a:pt x="68630" y="3139"/>
                      <a:pt x="68651" y="3118"/>
                      <a:pt x="68651" y="3118"/>
                    </a:cubicBezTo>
                    <a:lnTo>
                      <a:pt x="68630" y="3118"/>
                    </a:lnTo>
                    <a:cubicBezTo>
                      <a:pt x="68756" y="3077"/>
                      <a:pt x="68881" y="3014"/>
                      <a:pt x="69049" y="2930"/>
                    </a:cubicBezTo>
                    <a:cubicBezTo>
                      <a:pt x="69174" y="2888"/>
                      <a:pt x="69321" y="2805"/>
                      <a:pt x="69467" y="2763"/>
                    </a:cubicBezTo>
                    <a:cubicBezTo>
                      <a:pt x="69614" y="2679"/>
                      <a:pt x="69739" y="2595"/>
                      <a:pt x="69907" y="2512"/>
                    </a:cubicBezTo>
                    <a:cubicBezTo>
                      <a:pt x="70053" y="2449"/>
                      <a:pt x="70158" y="2240"/>
                      <a:pt x="70158" y="2051"/>
                    </a:cubicBezTo>
                    <a:cubicBezTo>
                      <a:pt x="70158" y="1947"/>
                      <a:pt x="70137" y="1863"/>
                      <a:pt x="70095" y="1758"/>
                    </a:cubicBezTo>
                    <a:cubicBezTo>
                      <a:pt x="70011" y="1654"/>
                      <a:pt x="69907" y="1528"/>
                      <a:pt x="69781" y="1507"/>
                    </a:cubicBezTo>
                    <a:cubicBezTo>
                      <a:pt x="69635" y="1466"/>
                      <a:pt x="69509" y="1445"/>
                      <a:pt x="69384" y="1445"/>
                    </a:cubicBezTo>
                    <a:lnTo>
                      <a:pt x="69300" y="1445"/>
                    </a:lnTo>
                    <a:cubicBezTo>
                      <a:pt x="69216" y="1445"/>
                      <a:pt x="69112" y="1445"/>
                      <a:pt x="69049" y="1466"/>
                    </a:cubicBezTo>
                    <a:cubicBezTo>
                      <a:pt x="68840" y="1507"/>
                      <a:pt x="68651" y="1528"/>
                      <a:pt x="68442" y="1528"/>
                    </a:cubicBezTo>
                    <a:cubicBezTo>
                      <a:pt x="68275" y="1528"/>
                      <a:pt x="68128" y="1549"/>
                      <a:pt x="67940" y="1549"/>
                    </a:cubicBezTo>
                    <a:cubicBezTo>
                      <a:pt x="67500" y="1570"/>
                      <a:pt x="67082" y="1612"/>
                      <a:pt x="66643" y="1654"/>
                    </a:cubicBezTo>
                    <a:cubicBezTo>
                      <a:pt x="66538" y="1654"/>
                      <a:pt x="66392" y="1675"/>
                      <a:pt x="66287" y="1675"/>
                    </a:cubicBezTo>
                    <a:cubicBezTo>
                      <a:pt x="66350" y="1633"/>
                      <a:pt x="66371" y="1570"/>
                      <a:pt x="66371" y="1528"/>
                    </a:cubicBezTo>
                    <a:cubicBezTo>
                      <a:pt x="66392" y="1466"/>
                      <a:pt x="66392" y="1424"/>
                      <a:pt x="66392" y="1361"/>
                    </a:cubicBezTo>
                    <a:cubicBezTo>
                      <a:pt x="66392" y="1340"/>
                      <a:pt x="66392" y="1298"/>
                      <a:pt x="66433" y="1256"/>
                    </a:cubicBezTo>
                    <a:cubicBezTo>
                      <a:pt x="66433" y="1214"/>
                      <a:pt x="66433" y="1152"/>
                      <a:pt x="66392" y="1131"/>
                    </a:cubicBezTo>
                    <a:cubicBezTo>
                      <a:pt x="66392" y="1131"/>
                      <a:pt x="66433" y="1131"/>
                      <a:pt x="66433" y="1110"/>
                    </a:cubicBezTo>
                    <a:cubicBezTo>
                      <a:pt x="66496" y="1047"/>
                      <a:pt x="66580" y="1005"/>
                      <a:pt x="66643" y="901"/>
                    </a:cubicBezTo>
                    <a:cubicBezTo>
                      <a:pt x="66684" y="817"/>
                      <a:pt x="66705" y="712"/>
                      <a:pt x="66705" y="608"/>
                    </a:cubicBezTo>
                    <a:cubicBezTo>
                      <a:pt x="66705" y="503"/>
                      <a:pt x="66684" y="419"/>
                      <a:pt x="66643" y="315"/>
                    </a:cubicBezTo>
                    <a:cubicBezTo>
                      <a:pt x="66601" y="294"/>
                      <a:pt x="66580" y="252"/>
                      <a:pt x="66559" y="210"/>
                    </a:cubicBezTo>
                    <a:cubicBezTo>
                      <a:pt x="66475" y="147"/>
                      <a:pt x="66392" y="105"/>
                      <a:pt x="66329" y="85"/>
                    </a:cubicBezTo>
                    <a:cubicBezTo>
                      <a:pt x="66161" y="43"/>
                      <a:pt x="65973" y="1"/>
                      <a:pt x="658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54"/>
              <p:cNvSpPr/>
              <p:nvPr/>
            </p:nvSpPr>
            <p:spPr>
              <a:xfrm>
                <a:off x="493202" y="4376775"/>
                <a:ext cx="3754964" cy="204025"/>
              </a:xfrm>
              <a:custGeom>
                <a:avLst/>
                <a:gdLst/>
                <a:ahLst/>
                <a:cxnLst/>
                <a:rect l="l" t="t" r="r" b="b"/>
                <a:pathLst>
                  <a:path w="60701" h="8161" extrusionOk="0">
                    <a:moveTo>
                      <a:pt x="37622" y="649"/>
                    </a:moveTo>
                    <a:cubicBezTo>
                      <a:pt x="38270" y="670"/>
                      <a:pt x="38940" y="670"/>
                      <a:pt x="39609" y="712"/>
                    </a:cubicBezTo>
                    <a:cubicBezTo>
                      <a:pt x="41220" y="732"/>
                      <a:pt x="42852" y="774"/>
                      <a:pt x="44464" y="816"/>
                    </a:cubicBezTo>
                    <a:cubicBezTo>
                      <a:pt x="44715" y="816"/>
                      <a:pt x="44987" y="837"/>
                      <a:pt x="45217" y="837"/>
                    </a:cubicBezTo>
                    <a:cubicBezTo>
                      <a:pt x="46033" y="858"/>
                      <a:pt x="46870" y="900"/>
                      <a:pt x="47686" y="942"/>
                    </a:cubicBezTo>
                    <a:cubicBezTo>
                      <a:pt x="48816" y="1004"/>
                      <a:pt x="49925" y="1025"/>
                      <a:pt x="51075" y="1067"/>
                    </a:cubicBezTo>
                    <a:cubicBezTo>
                      <a:pt x="52352" y="1151"/>
                      <a:pt x="53649" y="1193"/>
                      <a:pt x="54925" y="1277"/>
                    </a:cubicBezTo>
                    <a:cubicBezTo>
                      <a:pt x="55344" y="1297"/>
                      <a:pt x="55783" y="1339"/>
                      <a:pt x="56223" y="1360"/>
                    </a:cubicBezTo>
                    <a:cubicBezTo>
                      <a:pt x="56474" y="1381"/>
                      <a:pt x="56725" y="1381"/>
                      <a:pt x="56976" y="1402"/>
                    </a:cubicBezTo>
                    <a:cubicBezTo>
                      <a:pt x="57018" y="1402"/>
                      <a:pt x="57060" y="1402"/>
                      <a:pt x="57143" y="1444"/>
                    </a:cubicBezTo>
                    <a:cubicBezTo>
                      <a:pt x="56746" y="1465"/>
                      <a:pt x="56369" y="1465"/>
                      <a:pt x="55972" y="1486"/>
                    </a:cubicBezTo>
                    <a:cubicBezTo>
                      <a:pt x="55930" y="1486"/>
                      <a:pt x="55867" y="1465"/>
                      <a:pt x="55804" y="1465"/>
                    </a:cubicBezTo>
                    <a:lnTo>
                      <a:pt x="55532" y="1465"/>
                    </a:lnTo>
                    <a:cubicBezTo>
                      <a:pt x="55344" y="1465"/>
                      <a:pt x="55135" y="1486"/>
                      <a:pt x="54946" y="1486"/>
                    </a:cubicBezTo>
                    <a:lnTo>
                      <a:pt x="54821" y="1486"/>
                    </a:lnTo>
                    <a:cubicBezTo>
                      <a:pt x="54737" y="1381"/>
                      <a:pt x="54591" y="1297"/>
                      <a:pt x="54423" y="1297"/>
                    </a:cubicBezTo>
                    <a:cubicBezTo>
                      <a:pt x="53607" y="1297"/>
                      <a:pt x="52812" y="1339"/>
                      <a:pt x="51996" y="1360"/>
                    </a:cubicBezTo>
                    <a:cubicBezTo>
                      <a:pt x="51306" y="1381"/>
                      <a:pt x="50615" y="1423"/>
                      <a:pt x="49925" y="1444"/>
                    </a:cubicBezTo>
                    <a:cubicBezTo>
                      <a:pt x="49004" y="1486"/>
                      <a:pt x="48062" y="1507"/>
                      <a:pt x="47163" y="1549"/>
                    </a:cubicBezTo>
                    <a:cubicBezTo>
                      <a:pt x="46137" y="1590"/>
                      <a:pt x="45112" y="1611"/>
                      <a:pt x="44087" y="1674"/>
                    </a:cubicBezTo>
                    <a:cubicBezTo>
                      <a:pt x="43815" y="1674"/>
                      <a:pt x="43543" y="1695"/>
                      <a:pt x="43271" y="1695"/>
                    </a:cubicBezTo>
                    <a:lnTo>
                      <a:pt x="38877" y="1695"/>
                    </a:lnTo>
                    <a:cubicBezTo>
                      <a:pt x="37747" y="1653"/>
                      <a:pt x="36596" y="1590"/>
                      <a:pt x="35466" y="1569"/>
                    </a:cubicBezTo>
                    <a:cubicBezTo>
                      <a:pt x="34337" y="1507"/>
                      <a:pt x="33228" y="1465"/>
                      <a:pt x="32098" y="1444"/>
                    </a:cubicBezTo>
                    <a:cubicBezTo>
                      <a:pt x="31972" y="1444"/>
                      <a:pt x="31826" y="1402"/>
                      <a:pt x="31700" y="1402"/>
                    </a:cubicBezTo>
                    <a:cubicBezTo>
                      <a:pt x="31282" y="1381"/>
                      <a:pt x="30863" y="1360"/>
                      <a:pt x="30424" y="1339"/>
                    </a:cubicBezTo>
                    <a:cubicBezTo>
                      <a:pt x="28645" y="1193"/>
                      <a:pt x="26888" y="1109"/>
                      <a:pt x="25109" y="963"/>
                    </a:cubicBezTo>
                    <a:cubicBezTo>
                      <a:pt x="26469" y="858"/>
                      <a:pt x="27850" y="816"/>
                      <a:pt x="29210" y="732"/>
                    </a:cubicBezTo>
                    <a:lnTo>
                      <a:pt x="29880" y="732"/>
                    </a:lnTo>
                    <a:cubicBezTo>
                      <a:pt x="30612" y="732"/>
                      <a:pt x="31344" y="712"/>
                      <a:pt x="32077" y="712"/>
                    </a:cubicBezTo>
                    <a:cubicBezTo>
                      <a:pt x="33688" y="670"/>
                      <a:pt x="35341" y="670"/>
                      <a:pt x="36952" y="649"/>
                    </a:cubicBezTo>
                    <a:close/>
                    <a:moveTo>
                      <a:pt x="18958" y="1277"/>
                    </a:moveTo>
                    <a:cubicBezTo>
                      <a:pt x="19795" y="1297"/>
                      <a:pt x="20632" y="1360"/>
                      <a:pt x="21469" y="1381"/>
                    </a:cubicBezTo>
                    <a:lnTo>
                      <a:pt x="22724" y="1465"/>
                    </a:lnTo>
                    <a:lnTo>
                      <a:pt x="30487" y="2009"/>
                    </a:lnTo>
                    <a:cubicBezTo>
                      <a:pt x="30633" y="2009"/>
                      <a:pt x="30759" y="2030"/>
                      <a:pt x="30884" y="2030"/>
                    </a:cubicBezTo>
                    <a:lnTo>
                      <a:pt x="27620" y="2030"/>
                    </a:lnTo>
                    <a:cubicBezTo>
                      <a:pt x="25611" y="2030"/>
                      <a:pt x="23582" y="2009"/>
                      <a:pt x="21573" y="2009"/>
                    </a:cubicBezTo>
                    <a:cubicBezTo>
                      <a:pt x="19418" y="1967"/>
                      <a:pt x="17263" y="1967"/>
                      <a:pt x="15150" y="1946"/>
                    </a:cubicBezTo>
                    <a:cubicBezTo>
                      <a:pt x="14208" y="1946"/>
                      <a:pt x="13246" y="1904"/>
                      <a:pt x="12304" y="1904"/>
                    </a:cubicBezTo>
                    <a:cubicBezTo>
                      <a:pt x="12743" y="1862"/>
                      <a:pt x="13183" y="1841"/>
                      <a:pt x="13622" y="1779"/>
                    </a:cubicBezTo>
                    <a:cubicBezTo>
                      <a:pt x="15233" y="1632"/>
                      <a:pt x="16803" y="1465"/>
                      <a:pt x="18393" y="1339"/>
                    </a:cubicBezTo>
                    <a:cubicBezTo>
                      <a:pt x="18560" y="1297"/>
                      <a:pt x="18769" y="1297"/>
                      <a:pt x="18958" y="1277"/>
                    </a:cubicBezTo>
                    <a:close/>
                    <a:moveTo>
                      <a:pt x="56716" y="2511"/>
                    </a:moveTo>
                    <a:lnTo>
                      <a:pt x="56716" y="2511"/>
                    </a:lnTo>
                    <a:cubicBezTo>
                      <a:pt x="56654" y="2513"/>
                      <a:pt x="56575" y="2533"/>
                      <a:pt x="56516" y="2553"/>
                    </a:cubicBezTo>
                    <a:cubicBezTo>
                      <a:pt x="56306" y="2553"/>
                      <a:pt x="56097" y="2553"/>
                      <a:pt x="55888" y="2595"/>
                    </a:cubicBezTo>
                    <a:cubicBezTo>
                      <a:pt x="55532" y="2595"/>
                      <a:pt x="55197" y="2616"/>
                      <a:pt x="54821" y="2616"/>
                    </a:cubicBezTo>
                    <a:cubicBezTo>
                      <a:pt x="54988" y="2595"/>
                      <a:pt x="55156" y="2553"/>
                      <a:pt x="55323" y="2532"/>
                    </a:cubicBezTo>
                    <a:cubicBezTo>
                      <a:pt x="55781" y="2532"/>
                      <a:pt x="56239" y="2513"/>
                      <a:pt x="56716" y="2511"/>
                    </a:cubicBezTo>
                    <a:close/>
                    <a:moveTo>
                      <a:pt x="49611" y="2616"/>
                    </a:moveTo>
                    <a:cubicBezTo>
                      <a:pt x="49674" y="2657"/>
                      <a:pt x="49736" y="2720"/>
                      <a:pt x="49820" y="2720"/>
                    </a:cubicBezTo>
                    <a:lnTo>
                      <a:pt x="49883" y="2720"/>
                    </a:lnTo>
                    <a:cubicBezTo>
                      <a:pt x="48544" y="2804"/>
                      <a:pt x="47205" y="2825"/>
                      <a:pt x="45886" y="2888"/>
                    </a:cubicBezTo>
                    <a:cubicBezTo>
                      <a:pt x="44736" y="2929"/>
                      <a:pt x="43606" y="2992"/>
                      <a:pt x="42455" y="3013"/>
                    </a:cubicBezTo>
                    <a:cubicBezTo>
                      <a:pt x="39777" y="3118"/>
                      <a:pt x="37119" y="3243"/>
                      <a:pt x="34483" y="3348"/>
                    </a:cubicBezTo>
                    <a:cubicBezTo>
                      <a:pt x="33541" y="3411"/>
                      <a:pt x="32558" y="3432"/>
                      <a:pt x="31616" y="3473"/>
                    </a:cubicBezTo>
                    <a:cubicBezTo>
                      <a:pt x="31031" y="3515"/>
                      <a:pt x="30445" y="3536"/>
                      <a:pt x="29838" y="3557"/>
                    </a:cubicBezTo>
                    <a:lnTo>
                      <a:pt x="28938" y="3557"/>
                    </a:lnTo>
                    <a:cubicBezTo>
                      <a:pt x="30466" y="3432"/>
                      <a:pt x="32014" y="3327"/>
                      <a:pt x="33562" y="3201"/>
                    </a:cubicBezTo>
                    <a:cubicBezTo>
                      <a:pt x="33855" y="3160"/>
                      <a:pt x="34169" y="3160"/>
                      <a:pt x="34441" y="3139"/>
                    </a:cubicBezTo>
                    <a:cubicBezTo>
                      <a:pt x="35257" y="3076"/>
                      <a:pt x="36052" y="3034"/>
                      <a:pt x="36847" y="3013"/>
                    </a:cubicBezTo>
                    <a:cubicBezTo>
                      <a:pt x="37663" y="2950"/>
                      <a:pt x="38479" y="2909"/>
                      <a:pt x="39295" y="2867"/>
                    </a:cubicBezTo>
                    <a:cubicBezTo>
                      <a:pt x="39965" y="2867"/>
                      <a:pt x="40614" y="2846"/>
                      <a:pt x="41304" y="2825"/>
                    </a:cubicBezTo>
                    <a:cubicBezTo>
                      <a:pt x="42811" y="2804"/>
                      <a:pt x="44338" y="2741"/>
                      <a:pt x="45845" y="2720"/>
                    </a:cubicBezTo>
                    <a:cubicBezTo>
                      <a:pt x="46661" y="2699"/>
                      <a:pt x="47456" y="2699"/>
                      <a:pt x="48251" y="2657"/>
                    </a:cubicBezTo>
                    <a:cubicBezTo>
                      <a:pt x="48690" y="2637"/>
                      <a:pt x="49171" y="2637"/>
                      <a:pt x="49611" y="2616"/>
                    </a:cubicBezTo>
                    <a:close/>
                    <a:moveTo>
                      <a:pt x="28666" y="3118"/>
                    </a:moveTo>
                    <a:lnTo>
                      <a:pt x="28666" y="3118"/>
                    </a:lnTo>
                    <a:cubicBezTo>
                      <a:pt x="27997" y="3160"/>
                      <a:pt x="27327" y="3222"/>
                      <a:pt x="26658" y="3264"/>
                    </a:cubicBezTo>
                    <a:cubicBezTo>
                      <a:pt x="25904" y="3327"/>
                      <a:pt x="25172" y="3369"/>
                      <a:pt x="24398" y="3453"/>
                    </a:cubicBezTo>
                    <a:cubicBezTo>
                      <a:pt x="24084" y="3473"/>
                      <a:pt x="23749" y="3515"/>
                      <a:pt x="23435" y="3536"/>
                    </a:cubicBezTo>
                    <a:lnTo>
                      <a:pt x="20673" y="3536"/>
                    </a:lnTo>
                    <a:cubicBezTo>
                      <a:pt x="19627" y="3557"/>
                      <a:pt x="18581" y="3578"/>
                      <a:pt x="17556" y="3578"/>
                    </a:cubicBezTo>
                    <a:cubicBezTo>
                      <a:pt x="17639" y="3578"/>
                      <a:pt x="17765" y="3557"/>
                      <a:pt x="17891" y="3557"/>
                    </a:cubicBezTo>
                    <a:cubicBezTo>
                      <a:pt x="18602" y="3536"/>
                      <a:pt x="19272" y="3473"/>
                      <a:pt x="19983" y="3453"/>
                    </a:cubicBezTo>
                    <a:cubicBezTo>
                      <a:pt x="20778" y="3390"/>
                      <a:pt x="21552" y="3369"/>
                      <a:pt x="22347" y="3327"/>
                    </a:cubicBezTo>
                    <a:cubicBezTo>
                      <a:pt x="23289" y="3285"/>
                      <a:pt x="24230" y="3243"/>
                      <a:pt x="25130" y="3222"/>
                    </a:cubicBezTo>
                    <a:cubicBezTo>
                      <a:pt x="26323" y="3201"/>
                      <a:pt x="27495" y="3139"/>
                      <a:pt x="28666" y="3118"/>
                    </a:cubicBezTo>
                    <a:close/>
                    <a:moveTo>
                      <a:pt x="16803" y="4143"/>
                    </a:moveTo>
                    <a:cubicBezTo>
                      <a:pt x="16196" y="4185"/>
                      <a:pt x="15610" y="4248"/>
                      <a:pt x="15024" y="4290"/>
                    </a:cubicBezTo>
                    <a:cubicBezTo>
                      <a:pt x="14396" y="4352"/>
                      <a:pt x="13769" y="4415"/>
                      <a:pt x="13099" y="4457"/>
                    </a:cubicBezTo>
                    <a:cubicBezTo>
                      <a:pt x="11927" y="4520"/>
                      <a:pt x="10756" y="4603"/>
                      <a:pt x="9542" y="4687"/>
                    </a:cubicBezTo>
                    <a:cubicBezTo>
                      <a:pt x="9521" y="4624"/>
                      <a:pt x="9479" y="4582"/>
                      <a:pt x="9396" y="4582"/>
                    </a:cubicBezTo>
                    <a:cubicBezTo>
                      <a:pt x="7805" y="4687"/>
                      <a:pt x="6173" y="4771"/>
                      <a:pt x="4583" y="4875"/>
                    </a:cubicBezTo>
                    <a:cubicBezTo>
                      <a:pt x="4520" y="4875"/>
                      <a:pt x="4479" y="4896"/>
                      <a:pt x="4416" y="4938"/>
                    </a:cubicBezTo>
                    <a:cubicBezTo>
                      <a:pt x="4395" y="4980"/>
                      <a:pt x="4395" y="5001"/>
                      <a:pt x="4395" y="5022"/>
                    </a:cubicBezTo>
                    <a:lnTo>
                      <a:pt x="4353" y="5022"/>
                    </a:lnTo>
                    <a:lnTo>
                      <a:pt x="4353" y="4959"/>
                    </a:lnTo>
                    <a:cubicBezTo>
                      <a:pt x="4353" y="4909"/>
                      <a:pt x="4300" y="4846"/>
                      <a:pt x="4236" y="4822"/>
                    </a:cubicBezTo>
                    <a:lnTo>
                      <a:pt x="4236" y="4822"/>
                    </a:lnTo>
                    <a:cubicBezTo>
                      <a:pt x="4840" y="4750"/>
                      <a:pt x="5450" y="4670"/>
                      <a:pt x="6048" y="4624"/>
                    </a:cubicBezTo>
                    <a:cubicBezTo>
                      <a:pt x="6676" y="4582"/>
                      <a:pt x="7282" y="4562"/>
                      <a:pt x="7910" y="4499"/>
                    </a:cubicBezTo>
                    <a:cubicBezTo>
                      <a:pt x="9375" y="4394"/>
                      <a:pt x="10860" y="4310"/>
                      <a:pt x="12325" y="4206"/>
                    </a:cubicBezTo>
                    <a:cubicBezTo>
                      <a:pt x="12513" y="4206"/>
                      <a:pt x="12722" y="4185"/>
                      <a:pt x="12890" y="4185"/>
                    </a:cubicBezTo>
                    <a:cubicBezTo>
                      <a:pt x="13392" y="4185"/>
                      <a:pt x="13894" y="4164"/>
                      <a:pt x="14354" y="4164"/>
                    </a:cubicBezTo>
                    <a:cubicBezTo>
                      <a:pt x="15170" y="4164"/>
                      <a:pt x="15987" y="4143"/>
                      <a:pt x="16803" y="4143"/>
                    </a:cubicBezTo>
                    <a:close/>
                    <a:moveTo>
                      <a:pt x="36534" y="4792"/>
                    </a:moveTo>
                    <a:cubicBezTo>
                      <a:pt x="36584" y="4802"/>
                      <a:pt x="36644" y="4807"/>
                      <a:pt x="36705" y="4807"/>
                    </a:cubicBezTo>
                    <a:lnTo>
                      <a:pt x="36705" y="4807"/>
                    </a:lnTo>
                    <a:lnTo>
                      <a:pt x="31470" y="5252"/>
                    </a:lnTo>
                    <a:lnTo>
                      <a:pt x="24879" y="5252"/>
                    </a:lnTo>
                    <a:cubicBezTo>
                      <a:pt x="25193" y="5252"/>
                      <a:pt x="25486" y="5231"/>
                      <a:pt x="25800" y="5231"/>
                    </a:cubicBezTo>
                    <a:cubicBezTo>
                      <a:pt x="28206" y="5147"/>
                      <a:pt x="30570" y="5043"/>
                      <a:pt x="32976" y="4938"/>
                    </a:cubicBezTo>
                    <a:cubicBezTo>
                      <a:pt x="34169" y="4896"/>
                      <a:pt x="35362" y="4834"/>
                      <a:pt x="36534" y="4792"/>
                    </a:cubicBezTo>
                    <a:close/>
                    <a:moveTo>
                      <a:pt x="28436" y="4185"/>
                    </a:moveTo>
                    <a:cubicBezTo>
                      <a:pt x="29796" y="4206"/>
                      <a:pt x="31156" y="4248"/>
                      <a:pt x="32516" y="4248"/>
                    </a:cubicBezTo>
                    <a:cubicBezTo>
                      <a:pt x="33353" y="4248"/>
                      <a:pt x="34148" y="4269"/>
                      <a:pt x="34985" y="4269"/>
                    </a:cubicBezTo>
                    <a:cubicBezTo>
                      <a:pt x="36010" y="4269"/>
                      <a:pt x="37057" y="4290"/>
                      <a:pt x="38082" y="4290"/>
                    </a:cubicBezTo>
                    <a:cubicBezTo>
                      <a:pt x="36722" y="4373"/>
                      <a:pt x="35341" y="4415"/>
                      <a:pt x="33981" y="4499"/>
                    </a:cubicBezTo>
                    <a:cubicBezTo>
                      <a:pt x="31470" y="4624"/>
                      <a:pt x="28980" y="4729"/>
                      <a:pt x="26469" y="4834"/>
                    </a:cubicBezTo>
                    <a:lnTo>
                      <a:pt x="18853" y="5147"/>
                    </a:lnTo>
                    <a:cubicBezTo>
                      <a:pt x="17995" y="5189"/>
                      <a:pt x="17116" y="5231"/>
                      <a:pt x="16238" y="5252"/>
                    </a:cubicBezTo>
                    <a:cubicBezTo>
                      <a:pt x="15756" y="5294"/>
                      <a:pt x="15275" y="5294"/>
                      <a:pt x="14773" y="5315"/>
                    </a:cubicBezTo>
                    <a:lnTo>
                      <a:pt x="12932" y="5315"/>
                    </a:lnTo>
                    <a:cubicBezTo>
                      <a:pt x="12157" y="5315"/>
                      <a:pt x="11404" y="5294"/>
                      <a:pt x="10630" y="5294"/>
                    </a:cubicBezTo>
                    <a:cubicBezTo>
                      <a:pt x="10253" y="5294"/>
                      <a:pt x="9898" y="5294"/>
                      <a:pt x="9521" y="5252"/>
                    </a:cubicBezTo>
                    <a:cubicBezTo>
                      <a:pt x="9542" y="5231"/>
                      <a:pt x="9584" y="5231"/>
                      <a:pt x="9605" y="5231"/>
                    </a:cubicBezTo>
                    <a:lnTo>
                      <a:pt x="14062" y="4917"/>
                    </a:lnTo>
                    <a:cubicBezTo>
                      <a:pt x="15003" y="4854"/>
                      <a:pt x="15924" y="4792"/>
                      <a:pt x="16865" y="4729"/>
                    </a:cubicBezTo>
                    <a:cubicBezTo>
                      <a:pt x="18539" y="4666"/>
                      <a:pt x="20192" y="4541"/>
                      <a:pt x="21866" y="4478"/>
                    </a:cubicBezTo>
                    <a:cubicBezTo>
                      <a:pt x="22724" y="4415"/>
                      <a:pt x="23582" y="4373"/>
                      <a:pt x="24461" y="4331"/>
                    </a:cubicBezTo>
                    <a:cubicBezTo>
                      <a:pt x="25779" y="4290"/>
                      <a:pt x="27097" y="4248"/>
                      <a:pt x="28436" y="4185"/>
                    </a:cubicBezTo>
                    <a:close/>
                    <a:moveTo>
                      <a:pt x="1570" y="5378"/>
                    </a:moveTo>
                    <a:cubicBezTo>
                      <a:pt x="1570" y="5419"/>
                      <a:pt x="1570" y="5461"/>
                      <a:pt x="1591" y="5482"/>
                    </a:cubicBezTo>
                    <a:cubicBezTo>
                      <a:pt x="1445" y="5482"/>
                      <a:pt x="1277" y="5482"/>
                      <a:pt x="1131" y="5461"/>
                    </a:cubicBezTo>
                    <a:cubicBezTo>
                      <a:pt x="1068" y="5461"/>
                      <a:pt x="1047" y="5461"/>
                      <a:pt x="1005" y="5440"/>
                    </a:cubicBezTo>
                    <a:cubicBezTo>
                      <a:pt x="1173" y="5419"/>
                      <a:pt x="1382" y="5378"/>
                      <a:pt x="1570" y="5378"/>
                    </a:cubicBezTo>
                    <a:close/>
                    <a:moveTo>
                      <a:pt x="5336" y="5503"/>
                    </a:moveTo>
                    <a:cubicBezTo>
                      <a:pt x="5357" y="5503"/>
                      <a:pt x="5399" y="5503"/>
                      <a:pt x="5420" y="5524"/>
                    </a:cubicBezTo>
                    <a:lnTo>
                      <a:pt x="4918" y="5524"/>
                    </a:lnTo>
                    <a:cubicBezTo>
                      <a:pt x="5043" y="5524"/>
                      <a:pt x="5211" y="5503"/>
                      <a:pt x="5336" y="5503"/>
                    </a:cubicBezTo>
                    <a:close/>
                    <a:moveTo>
                      <a:pt x="37119" y="0"/>
                    </a:moveTo>
                    <a:cubicBezTo>
                      <a:pt x="34441" y="21"/>
                      <a:pt x="31805" y="63"/>
                      <a:pt x="29127" y="84"/>
                    </a:cubicBezTo>
                    <a:lnTo>
                      <a:pt x="28875" y="84"/>
                    </a:lnTo>
                    <a:cubicBezTo>
                      <a:pt x="28645" y="84"/>
                      <a:pt x="28436" y="105"/>
                      <a:pt x="28185" y="105"/>
                    </a:cubicBezTo>
                    <a:cubicBezTo>
                      <a:pt x="27432" y="126"/>
                      <a:pt x="26678" y="188"/>
                      <a:pt x="25925" y="209"/>
                    </a:cubicBezTo>
                    <a:cubicBezTo>
                      <a:pt x="24147" y="293"/>
                      <a:pt x="22368" y="398"/>
                      <a:pt x="20548" y="481"/>
                    </a:cubicBezTo>
                    <a:lnTo>
                      <a:pt x="19062" y="544"/>
                    </a:lnTo>
                    <a:cubicBezTo>
                      <a:pt x="18916" y="544"/>
                      <a:pt x="18748" y="586"/>
                      <a:pt x="18623" y="586"/>
                    </a:cubicBezTo>
                    <a:cubicBezTo>
                      <a:pt x="18225" y="544"/>
                      <a:pt x="17849" y="544"/>
                      <a:pt x="17451" y="523"/>
                    </a:cubicBezTo>
                    <a:cubicBezTo>
                      <a:pt x="16133" y="460"/>
                      <a:pt x="14836" y="398"/>
                      <a:pt x="13497" y="335"/>
                    </a:cubicBezTo>
                    <a:cubicBezTo>
                      <a:pt x="13183" y="314"/>
                      <a:pt x="12869" y="314"/>
                      <a:pt x="12555" y="293"/>
                    </a:cubicBezTo>
                    <a:cubicBezTo>
                      <a:pt x="12220" y="251"/>
                      <a:pt x="11885" y="251"/>
                      <a:pt x="11530" y="251"/>
                    </a:cubicBezTo>
                    <a:cubicBezTo>
                      <a:pt x="10797" y="230"/>
                      <a:pt x="10065" y="230"/>
                      <a:pt x="9375" y="209"/>
                    </a:cubicBezTo>
                    <a:cubicBezTo>
                      <a:pt x="9186" y="209"/>
                      <a:pt x="9061" y="356"/>
                      <a:pt x="9061" y="523"/>
                    </a:cubicBezTo>
                    <a:cubicBezTo>
                      <a:pt x="9061" y="712"/>
                      <a:pt x="9207" y="837"/>
                      <a:pt x="9375" y="837"/>
                    </a:cubicBezTo>
                    <a:cubicBezTo>
                      <a:pt x="10107" y="858"/>
                      <a:pt x="10839" y="858"/>
                      <a:pt x="11530" y="879"/>
                    </a:cubicBezTo>
                    <a:cubicBezTo>
                      <a:pt x="11885" y="879"/>
                      <a:pt x="12220" y="921"/>
                      <a:pt x="12555" y="921"/>
                    </a:cubicBezTo>
                    <a:cubicBezTo>
                      <a:pt x="12869" y="942"/>
                      <a:pt x="13183" y="942"/>
                      <a:pt x="13497" y="963"/>
                    </a:cubicBezTo>
                    <a:cubicBezTo>
                      <a:pt x="13664" y="963"/>
                      <a:pt x="13810" y="1004"/>
                      <a:pt x="13999" y="1004"/>
                    </a:cubicBezTo>
                    <a:lnTo>
                      <a:pt x="9061" y="1465"/>
                    </a:lnTo>
                    <a:cubicBezTo>
                      <a:pt x="8538" y="1528"/>
                      <a:pt x="8015" y="1569"/>
                      <a:pt x="7450" y="1632"/>
                    </a:cubicBezTo>
                    <a:cubicBezTo>
                      <a:pt x="6989" y="1674"/>
                      <a:pt x="6487" y="1716"/>
                      <a:pt x="6027" y="1779"/>
                    </a:cubicBezTo>
                    <a:cubicBezTo>
                      <a:pt x="5336" y="1779"/>
                      <a:pt x="4667" y="1758"/>
                      <a:pt x="3976" y="1758"/>
                    </a:cubicBezTo>
                    <a:cubicBezTo>
                      <a:pt x="3830" y="1758"/>
                      <a:pt x="3683" y="1883"/>
                      <a:pt x="3683" y="2051"/>
                    </a:cubicBezTo>
                    <a:lnTo>
                      <a:pt x="3683" y="2072"/>
                    </a:lnTo>
                    <a:cubicBezTo>
                      <a:pt x="3432" y="2093"/>
                      <a:pt x="3139" y="2155"/>
                      <a:pt x="2888" y="2176"/>
                    </a:cubicBezTo>
                    <a:lnTo>
                      <a:pt x="2805" y="2176"/>
                    </a:lnTo>
                    <a:lnTo>
                      <a:pt x="2637" y="2239"/>
                    </a:lnTo>
                    <a:cubicBezTo>
                      <a:pt x="2595" y="2302"/>
                      <a:pt x="2533" y="2406"/>
                      <a:pt x="2533" y="2490"/>
                    </a:cubicBezTo>
                    <a:cubicBezTo>
                      <a:pt x="2533" y="2553"/>
                      <a:pt x="2574" y="2678"/>
                      <a:pt x="2637" y="2720"/>
                    </a:cubicBezTo>
                    <a:cubicBezTo>
                      <a:pt x="2700" y="2762"/>
                      <a:pt x="2805" y="2825"/>
                      <a:pt x="2888" y="2825"/>
                    </a:cubicBezTo>
                    <a:cubicBezTo>
                      <a:pt x="3788" y="2720"/>
                      <a:pt x="4709" y="2595"/>
                      <a:pt x="5629" y="2490"/>
                    </a:cubicBezTo>
                    <a:cubicBezTo>
                      <a:pt x="6027" y="2427"/>
                      <a:pt x="6383" y="2385"/>
                      <a:pt x="6780" y="2344"/>
                    </a:cubicBezTo>
                    <a:cubicBezTo>
                      <a:pt x="8998" y="2385"/>
                      <a:pt x="11216" y="2406"/>
                      <a:pt x="13455" y="2448"/>
                    </a:cubicBezTo>
                    <a:cubicBezTo>
                      <a:pt x="15380" y="2490"/>
                      <a:pt x="17284" y="2511"/>
                      <a:pt x="19230" y="2511"/>
                    </a:cubicBezTo>
                    <a:lnTo>
                      <a:pt x="20004" y="2511"/>
                    </a:lnTo>
                    <a:cubicBezTo>
                      <a:pt x="18016" y="2616"/>
                      <a:pt x="16007" y="2699"/>
                      <a:pt x="13999" y="2804"/>
                    </a:cubicBezTo>
                    <a:cubicBezTo>
                      <a:pt x="12764" y="2846"/>
                      <a:pt x="11530" y="2909"/>
                      <a:pt x="10337" y="2992"/>
                    </a:cubicBezTo>
                    <a:cubicBezTo>
                      <a:pt x="8642" y="3055"/>
                      <a:pt x="6927" y="3160"/>
                      <a:pt x="5232" y="3264"/>
                    </a:cubicBezTo>
                    <a:cubicBezTo>
                      <a:pt x="5127" y="3264"/>
                      <a:pt x="5023" y="3327"/>
                      <a:pt x="4939" y="3411"/>
                    </a:cubicBezTo>
                    <a:cubicBezTo>
                      <a:pt x="4876" y="3473"/>
                      <a:pt x="4813" y="3578"/>
                      <a:pt x="4813" y="3683"/>
                    </a:cubicBezTo>
                    <a:cubicBezTo>
                      <a:pt x="4813" y="3892"/>
                      <a:pt x="5002" y="4101"/>
                      <a:pt x="5232" y="4101"/>
                    </a:cubicBezTo>
                    <a:cubicBezTo>
                      <a:pt x="6655" y="4038"/>
                      <a:pt x="8036" y="3955"/>
                      <a:pt x="9437" y="3871"/>
                    </a:cubicBezTo>
                    <a:lnTo>
                      <a:pt x="9437" y="3871"/>
                    </a:lnTo>
                    <a:cubicBezTo>
                      <a:pt x="8287" y="3955"/>
                      <a:pt x="7136" y="4038"/>
                      <a:pt x="6027" y="4101"/>
                    </a:cubicBezTo>
                    <a:cubicBezTo>
                      <a:pt x="5211" y="4164"/>
                      <a:pt x="4395" y="4269"/>
                      <a:pt x="3579" y="4373"/>
                    </a:cubicBezTo>
                    <a:cubicBezTo>
                      <a:pt x="3516" y="4373"/>
                      <a:pt x="3453" y="4394"/>
                      <a:pt x="3411" y="4457"/>
                    </a:cubicBezTo>
                    <a:cubicBezTo>
                      <a:pt x="3349" y="4499"/>
                      <a:pt x="3328" y="4562"/>
                      <a:pt x="3328" y="4624"/>
                    </a:cubicBezTo>
                    <a:cubicBezTo>
                      <a:pt x="3328" y="4708"/>
                      <a:pt x="3349" y="4771"/>
                      <a:pt x="3411" y="4813"/>
                    </a:cubicBezTo>
                    <a:cubicBezTo>
                      <a:pt x="3427" y="4836"/>
                      <a:pt x="3445" y="4853"/>
                      <a:pt x="3466" y="4866"/>
                    </a:cubicBezTo>
                    <a:lnTo>
                      <a:pt x="3466" y="4866"/>
                    </a:lnTo>
                    <a:lnTo>
                      <a:pt x="2219" y="4959"/>
                    </a:lnTo>
                    <a:cubicBezTo>
                      <a:pt x="1549" y="5022"/>
                      <a:pt x="838" y="5106"/>
                      <a:pt x="168" y="5168"/>
                    </a:cubicBezTo>
                    <a:cubicBezTo>
                      <a:pt x="105" y="5168"/>
                      <a:pt x="64" y="5210"/>
                      <a:pt x="22" y="5252"/>
                    </a:cubicBezTo>
                    <a:cubicBezTo>
                      <a:pt x="1" y="5315"/>
                      <a:pt x="1" y="5378"/>
                      <a:pt x="64" y="5440"/>
                    </a:cubicBezTo>
                    <a:cubicBezTo>
                      <a:pt x="85" y="5482"/>
                      <a:pt x="126" y="5524"/>
                      <a:pt x="168" y="5566"/>
                    </a:cubicBezTo>
                    <a:lnTo>
                      <a:pt x="126" y="5566"/>
                    </a:lnTo>
                    <a:cubicBezTo>
                      <a:pt x="378" y="5608"/>
                      <a:pt x="294" y="5650"/>
                      <a:pt x="273" y="5712"/>
                    </a:cubicBezTo>
                    <a:cubicBezTo>
                      <a:pt x="231" y="5775"/>
                      <a:pt x="273" y="5859"/>
                      <a:pt x="336" y="5880"/>
                    </a:cubicBezTo>
                    <a:cubicBezTo>
                      <a:pt x="378" y="5922"/>
                      <a:pt x="398" y="5922"/>
                      <a:pt x="440" y="5942"/>
                    </a:cubicBezTo>
                    <a:cubicBezTo>
                      <a:pt x="482" y="5942"/>
                      <a:pt x="482" y="5963"/>
                      <a:pt x="503" y="5963"/>
                    </a:cubicBezTo>
                    <a:cubicBezTo>
                      <a:pt x="524" y="5963"/>
                      <a:pt x="587" y="5963"/>
                      <a:pt x="608" y="5984"/>
                    </a:cubicBezTo>
                    <a:cubicBezTo>
                      <a:pt x="650" y="5984"/>
                      <a:pt x="691" y="5963"/>
                      <a:pt x="733" y="5942"/>
                    </a:cubicBezTo>
                    <a:cubicBezTo>
                      <a:pt x="3997" y="5880"/>
                      <a:pt x="7303" y="5838"/>
                      <a:pt x="10567" y="5817"/>
                    </a:cubicBezTo>
                    <a:cubicBezTo>
                      <a:pt x="10797" y="5817"/>
                      <a:pt x="11007" y="5817"/>
                      <a:pt x="11258" y="5775"/>
                    </a:cubicBezTo>
                    <a:lnTo>
                      <a:pt x="13455" y="5712"/>
                    </a:lnTo>
                    <a:lnTo>
                      <a:pt x="16551" y="5712"/>
                    </a:lnTo>
                    <a:cubicBezTo>
                      <a:pt x="17807" y="5712"/>
                      <a:pt x="19104" y="5712"/>
                      <a:pt x="20360" y="5733"/>
                    </a:cubicBezTo>
                    <a:cubicBezTo>
                      <a:pt x="22201" y="5733"/>
                      <a:pt x="24063" y="5754"/>
                      <a:pt x="25904" y="5754"/>
                    </a:cubicBezTo>
                    <a:cubicBezTo>
                      <a:pt x="25130" y="5817"/>
                      <a:pt x="24377" y="5880"/>
                      <a:pt x="23645" y="5963"/>
                    </a:cubicBezTo>
                    <a:cubicBezTo>
                      <a:pt x="23205" y="5984"/>
                      <a:pt x="22766" y="6047"/>
                      <a:pt x="22347" y="6068"/>
                    </a:cubicBezTo>
                    <a:cubicBezTo>
                      <a:pt x="21636" y="6068"/>
                      <a:pt x="20924" y="6068"/>
                      <a:pt x="20192" y="6089"/>
                    </a:cubicBezTo>
                    <a:lnTo>
                      <a:pt x="10023" y="6089"/>
                    </a:lnTo>
                    <a:cubicBezTo>
                      <a:pt x="9333" y="6089"/>
                      <a:pt x="8663" y="6131"/>
                      <a:pt x="7973" y="6131"/>
                    </a:cubicBezTo>
                    <a:cubicBezTo>
                      <a:pt x="7931" y="6131"/>
                      <a:pt x="7868" y="6173"/>
                      <a:pt x="7868" y="6235"/>
                    </a:cubicBezTo>
                    <a:cubicBezTo>
                      <a:pt x="7868" y="6298"/>
                      <a:pt x="7931" y="6340"/>
                      <a:pt x="7973" y="6340"/>
                    </a:cubicBezTo>
                    <a:cubicBezTo>
                      <a:pt x="8119" y="6340"/>
                      <a:pt x="8224" y="6361"/>
                      <a:pt x="8349" y="6361"/>
                    </a:cubicBezTo>
                    <a:lnTo>
                      <a:pt x="10149" y="6361"/>
                    </a:lnTo>
                    <a:cubicBezTo>
                      <a:pt x="11007" y="6361"/>
                      <a:pt x="11885" y="6340"/>
                      <a:pt x="12743" y="6340"/>
                    </a:cubicBezTo>
                    <a:lnTo>
                      <a:pt x="18958" y="6340"/>
                    </a:lnTo>
                    <a:cubicBezTo>
                      <a:pt x="17472" y="6466"/>
                      <a:pt x="15987" y="6591"/>
                      <a:pt x="14459" y="6717"/>
                    </a:cubicBezTo>
                    <a:cubicBezTo>
                      <a:pt x="11844" y="6968"/>
                      <a:pt x="9228" y="7198"/>
                      <a:pt x="6592" y="7428"/>
                    </a:cubicBezTo>
                    <a:cubicBezTo>
                      <a:pt x="6487" y="7428"/>
                      <a:pt x="6404" y="7449"/>
                      <a:pt x="6341" y="7533"/>
                    </a:cubicBezTo>
                    <a:cubicBezTo>
                      <a:pt x="6257" y="7616"/>
                      <a:pt x="6236" y="7700"/>
                      <a:pt x="6236" y="7805"/>
                    </a:cubicBezTo>
                    <a:cubicBezTo>
                      <a:pt x="6236" y="7909"/>
                      <a:pt x="6278" y="7972"/>
                      <a:pt x="6341" y="8056"/>
                    </a:cubicBezTo>
                    <a:cubicBezTo>
                      <a:pt x="6383" y="8119"/>
                      <a:pt x="6487" y="8160"/>
                      <a:pt x="6592" y="8160"/>
                    </a:cubicBezTo>
                    <a:cubicBezTo>
                      <a:pt x="9689" y="7867"/>
                      <a:pt x="12743" y="7616"/>
                      <a:pt x="15819" y="7323"/>
                    </a:cubicBezTo>
                    <a:cubicBezTo>
                      <a:pt x="18686" y="7072"/>
                      <a:pt x="21531" y="6821"/>
                      <a:pt x="24377" y="6570"/>
                    </a:cubicBezTo>
                    <a:cubicBezTo>
                      <a:pt x="25695" y="6466"/>
                      <a:pt x="26971" y="6361"/>
                      <a:pt x="28269" y="6235"/>
                    </a:cubicBezTo>
                    <a:cubicBezTo>
                      <a:pt x="29064" y="6194"/>
                      <a:pt x="29838" y="6173"/>
                      <a:pt x="30654" y="6173"/>
                    </a:cubicBezTo>
                    <a:cubicBezTo>
                      <a:pt x="31365" y="6152"/>
                      <a:pt x="32077" y="6152"/>
                      <a:pt x="32767" y="6131"/>
                    </a:cubicBezTo>
                    <a:cubicBezTo>
                      <a:pt x="32976" y="6131"/>
                      <a:pt x="33186" y="6131"/>
                      <a:pt x="33437" y="6089"/>
                    </a:cubicBezTo>
                    <a:cubicBezTo>
                      <a:pt x="34839" y="6026"/>
                      <a:pt x="36282" y="5942"/>
                      <a:pt x="37684" y="5859"/>
                    </a:cubicBezTo>
                    <a:cubicBezTo>
                      <a:pt x="38396" y="5838"/>
                      <a:pt x="39107" y="5775"/>
                      <a:pt x="39819" y="5754"/>
                    </a:cubicBezTo>
                    <a:cubicBezTo>
                      <a:pt x="40028" y="5754"/>
                      <a:pt x="40258" y="5733"/>
                      <a:pt x="40467" y="5733"/>
                    </a:cubicBezTo>
                    <a:cubicBezTo>
                      <a:pt x="40802" y="5712"/>
                      <a:pt x="41137" y="5670"/>
                      <a:pt x="41513" y="5650"/>
                    </a:cubicBezTo>
                    <a:cubicBezTo>
                      <a:pt x="42057" y="5650"/>
                      <a:pt x="42643" y="5629"/>
                      <a:pt x="43187" y="5629"/>
                    </a:cubicBezTo>
                    <a:cubicBezTo>
                      <a:pt x="44066" y="5608"/>
                      <a:pt x="44966" y="5608"/>
                      <a:pt x="45845" y="5566"/>
                    </a:cubicBezTo>
                    <a:lnTo>
                      <a:pt x="52749" y="5419"/>
                    </a:lnTo>
                    <a:cubicBezTo>
                      <a:pt x="53021" y="5419"/>
                      <a:pt x="53251" y="5419"/>
                      <a:pt x="53523" y="5440"/>
                    </a:cubicBezTo>
                    <a:cubicBezTo>
                      <a:pt x="53649" y="5461"/>
                      <a:pt x="53775" y="5503"/>
                      <a:pt x="53942" y="5545"/>
                    </a:cubicBezTo>
                    <a:cubicBezTo>
                      <a:pt x="53960" y="5551"/>
                      <a:pt x="53982" y="5554"/>
                      <a:pt x="54006" y="5554"/>
                    </a:cubicBezTo>
                    <a:cubicBezTo>
                      <a:pt x="54064" y="5554"/>
                      <a:pt x="54134" y="5539"/>
                      <a:pt x="54193" y="5524"/>
                    </a:cubicBezTo>
                    <a:cubicBezTo>
                      <a:pt x="54277" y="5461"/>
                      <a:pt x="54319" y="5378"/>
                      <a:pt x="54360" y="5315"/>
                    </a:cubicBezTo>
                    <a:cubicBezTo>
                      <a:pt x="54381" y="5231"/>
                      <a:pt x="54360" y="5126"/>
                      <a:pt x="54319" y="5043"/>
                    </a:cubicBezTo>
                    <a:cubicBezTo>
                      <a:pt x="54277" y="4980"/>
                      <a:pt x="54214" y="4917"/>
                      <a:pt x="54109" y="4896"/>
                    </a:cubicBezTo>
                    <a:cubicBezTo>
                      <a:pt x="54067" y="4854"/>
                      <a:pt x="54047" y="4854"/>
                      <a:pt x="53984" y="4834"/>
                    </a:cubicBezTo>
                    <a:cubicBezTo>
                      <a:pt x="55448" y="4729"/>
                      <a:pt x="56934" y="4645"/>
                      <a:pt x="58399" y="4541"/>
                    </a:cubicBezTo>
                    <a:cubicBezTo>
                      <a:pt x="58629" y="4520"/>
                      <a:pt x="58901" y="4520"/>
                      <a:pt x="59131" y="4520"/>
                    </a:cubicBezTo>
                    <a:cubicBezTo>
                      <a:pt x="59361" y="4520"/>
                      <a:pt x="59612" y="4499"/>
                      <a:pt x="59821" y="4478"/>
                    </a:cubicBezTo>
                    <a:cubicBezTo>
                      <a:pt x="59905" y="4478"/>
                      <a:pt x="60010" y="4436"/>
                      <a:pt x="60073" y="4436"/>
                    </a:cubicBezTo>
                    <a:lnTo>
                      <a:pt x="60470" y="4373"/>
                    </a:lnTo>
                    <a:cubicBezTo>
                      <a:pt x="60554" y="4331"/>
                      <a:pt x="60596" y="4290"/>
                      <a:pt x="60658" y="4227"/>
                    </a:cubicBezTo>
                    <a:cubicBezTo>
                      <a:pt x="60700" y="4164"/>
                      <a:pt x="60700" y="4080"/>
                      <a:pt x="60679" y="3997"/>
                    </a:cubicBezTo>
                    <a:cubicBezTo>
                      <a:pt x="60658" y="3913"/>
                      <a:pt x="60596" y="3850"/>
                      <a:pt x="60554" y="3787"/>
                    </a:cubicBezTo>
                    <a:lnTo>
                      <a:pt x="60533" y="3766"/>
                    </a:lnTo>
                    <a:cubicBezTo>
                      <a:pt x="60491" y="3745"/>
                      <a:pt x="60449" y="3704"/>
                      <a:pt x="60386" y="3683"/>
                    </a:cubicBezTo>
                    <a:lnTo>
                      <a:pt x="60324" y="3683"/>
                    </a:lnTo>
                    <a:cubicBezTo>
                      <a:pt x="60261" y="3683"/>
                      <a:pt x="60219" y="3725"/>
                      <a:pt x="60156" y="3745"/>
                    </a:cubicBezTo>
                    <a:cubicBezTo>
                      <a:pt x="60114" y="3766"/>
                      <a:pt x="60052" y="3850"/>
                      <a:pt x="60031" y="3892"/>
                    </a:cubicBezTo>
                    <a:cubicBezTo>
                      <a:pt x="59947" y="3934"/>
                      <a:pt x="59863" y="3934"/>
                      <a:pt x="59759" y="3955"/>
                    </a:cubicBezTo>
                    <a:cubicBezTo>
                      <a:pt x="59277" y="3997"/>
                      <a:pt x="58775" y="4038"/>
                      <a:pt x="58273" y="4059"/>
                    </a:cubicBezTo>
                    <a:lnTo>
                      <a:pt x="57185" y="4143"/>
                    </a:lnTo>
                    <a:cubicBezTo>
                      <a:pt x="56704" y="4164"/>
                      <a:pt x="56264" y="4206"/>
                      <a:pt x="55783" y="4248"/>
                    </a:cubicBezTo>
                    <a:cubicBezTo>
                      <a:pt x="54612" y="4310"/>
                      <a:pt x="53440" y="4415"/>
                      <a:pt x="52226" y="4499"/>
                    </a:cubicBezTo>
                    <a:cubicBezTo>
                      <a:pt x="50008" y="4666"/>
                      <a:pt x="47811" y="4834"/>
                      <a:pt x="45593" y="5001"/>
                    </a:cubicBezTo>
                    <a:cubicBezTo>
                      <a:pt x="45321" y="5022"/>
                      <a:pt x="45070" y="5022"/>
                      <a:pt x="44777" y="5043"/>
                    </a:cubicBezTo>
                    <a:cubicBezTo>
                      <a:pt x="44484" y="5043"/>
                      <a:pt x="44192" y="5085"/>
                      <a:pt x="43878" y="5085"/>
                    </a:cubicBezTo>
                    <a:cubicBezTo>
                      <a:pt x="43250" y="5106"/>
                      <a:pt x="42664" y="5106"/>
                      <a:pt x="42036" y="5126"/>
                    </a:cubicBezTo>
                    <a:cubicBezTo>
                      <a:pt x="42790" y="5085"/>
                      <a:pt x="43564" y="5001"/>
                      <a:pt x="44338" y="4938"/>
                    </a:cubicBezTo>
                    <a:cubicBezTo>
                      <a:pt x="45112" y="4896"/>
                      <a:pt x="45886" y="4813"/>
                      <a:pt x="46661" y="4771"/>
                    </a:cubicBezTo>
                    <a:cubicBezTo>
                      <a:pt x="47832" y="4666"/>
                      <a:pt x="49046" y="4582"/>
                      <a:pt x="50218" y="4478"/>
                    </a:cubicBezTo>
                    <a:cubicBezTo>
                      <a:pt x="51347" y="4394"/>
                      <a:pt x="52477" y="4310"/>
                      <a:pt x="53565" y="4248"/>
                    </a:cubicBezTo>
                    <a:cubicBezTo>
                      <a:pt x="54109" y="4206"/>
                      <a:pt x="54632" y="4164"/>
                      <a:pt x="55176" y="4143"/>
                    </a:cubicBezTo>
                    <a:cubicBezTo>
                      <a:pt x="55469" y="4101"/>
                      <a:pt x="55741" y="4080"/>
                      <a:pt x="56013" y="4080"/>
                    </a:cubicBezTo>
                    <a:cubicBezTo>
                      <a:pt x="56202" y="4080"/>
                      <a:pt x="56390" y="4059"/>
                      <a:pt x="56578" y="4017"/>
                    </a:cubicBezTo>
                    <a:cubicBezTo>
                      <a:pt x="56746" y="3997"/>
                      <a:pt x="56934" y="3976"/>
                      <a:pt x="57101" y="3955"/>
                    </a:cubicBezTo>
                    <a:cubicBezTo>
                      <a:pt x="57185" y="3955"/>
                      <a:pt x="57227" y="3913"/>
                      <a:pt x="57311" y="3913"/>
                    </a:cubicBezTo>
                    <a:lnTo>
                      <a:pt x="57541" y="3850"/>
                    </a:lnTo>
                    <a:cubicBezTo>
                      <a:pt x="57625" y="3808"/>
                      <a:pt x="57708" y="3745"/>
                      <a:pt x="57750" y="3662"/>
                    </a:cubicBezTo>
                    <a:lnTo>
                      <a:pt x="57834" y="3494"/>
                    </a:lnTo>
                    <a:cubicBezTo>
                      <a:pt x="57855" y="3473"/>
                      <a:pt x="57855" y="3432"/>
                      <a:pt x="57876" y="3390"/>
                    </a:cubicBezTo>
                    <a:lnTo>
                      <a:pt x="57876" y="3369"/>
                    </a:lnTo>
                    <a:cubicBezTo>
                      <a:pt x="58064" y="3327"/>
                      <a:pt x="58169" y="3139"/>
                      <a:pt x="58169" y="2950"/>
                    </a:cubicBezTo>
                    <a:cubicBezTo>
                      <a:pt x="58169" y="2699"/>
                      <a:pt x="57959" y="2511"/>
                      <a:pt x="57729" y="2511"/>
                    </a:cubicBezTo>
                    <a:lnTo>
                      <a:pt x="56788" y="2511"/>
                    </a:lnTo>
                    <a:cubicBezTo>
                      <a:pt x="56913" y="2511"/>
                      <a:pt x="57039" y="2427"/>
                      <a:pt x="57122" y="2323"/>
                    </a:cubicBezTo>
                    <a:lnTo>
                      <a:pt x="57143" y="2323"/>
                    </a:lnTo>
                    <a:cubicBezTo>
                      <a:pt x="57227" y="2323"/>
                      <a:pt x="57290" y="2344"/>
                      <a:pt x="57353" y="2385"/>
                    </a:cubicBezTo>
                    <a:cubicBezTo>
                      <a:pt x="57371" y="2388"/>
                      <a:pt x="57390" y="2389"/>
                      <a:pt x="57408" y="2389"/>
                    </a:cubicBezTo>
                    <a:cubicBezTo>
                      <a:pt x="57535" y="2389"/>
                      <a:pt x="57653" y="2328"/>
                      <a:pt x="57708" y="2218"/>
                    </a:cubicBezTo>
                    <a:cubicBezTo>
                      <a:pt x="57813" y="2218"/>
                      <a:pt x="57917" y="2218"/>
                      <a:pt x="58022" y="2197"/>
                    </a:cubicBezTo>
                    <a:cubicBezTo>
                      <a:pt x="58127" y="2197"/>
                      <a:pt x="58231" y="2176"/>
                      <a:pt x="58294" y="2093"/>
                    </a:cubicBezTo>
                    <a:cubicBezTo>
                      <a:pt x="58378" y="2009"/>
                      <a:pt x="58399" y="1904"/>
                      <a:pt x="58399" y="1800"/>
                    </a:cubicBezTo>
                    <a:cubicBezTo>
                      <a:pt x="58399" y="1716"/>
                      <a:pt x="58378" y="1653"/>
                      <a:pt x="58336" y="1569"/>
                    </a:cubicBezTo>
                    <a:lnTo>
                      <a:pt x="58357" y="1569"/>
                    </a:lnTo>
                    <a:cubicBezTo>
                      <a:pt x="58650" y="1590"/>
                      <a:pt x="58922" y="1590"/>
                      <a:pt x="59215" y="1653"/>
                    </a:cubicBezTo>
                    <a:cubicBezTo>
                      <a:pt x="59382" y="1674"/>
                      <a:pt x="59549" y="1695"/>
                      <a:pt x="59717" y="1758"/>
                    </a:cubicBezTo>
                    <a:cubicBezTo>
                      <a:pt x="59717" y="1779"/>
                      <a:pt x="59738" y="1800"/>
                      <a:pt x="59738" y="1821"/>
                    </a:cubicBezTo>
                    <a:lnTo>
                      <a:pt x="59738" y="1883"/>
                    </a:lnTo>
                    <a:cubicBezTo>
                      <a:pt x="59738" y="1988"/>
                      <a:pt x="59759" y="2072"/>
                      <a:pt x="59842" y="2134"/>
                    </a:cubicBezTo>
                    <a:cubicBezTo>
                      <a:pt x="59926" y="2218"/>
                      <a:pt x="60010" y="2239"/>
                      <a:pt x="60114" y="2239"/>
                    </a:cubicBezTo>
                    <a:cubicBezTo>
                      <a:pt x="60219" y="2239"/>
                      <a:pt x="60282" y="2218"/>
                      <a:pt x="60366" y="2134"/>
                    </a:cubicBezTo>
                    <a:cubicBezTo>
                      <a:pt x="60428" y="2093"/>
                      <a:pt x="60470" y="1988"/>
                      <a:pt x="60470" y="1883"/>
                    </a:cubicBezTo>
                    <a:cubicBezTo>
                      <a:pt x="60470" y="1800"/>
                      <a:pt x="60449" y="1695"/>
                      <a:pt x="60449" y="1611"/>
                    </a:cubicBezTo>
                    <a:cubicBezTo>
                      <a:pt x="60407" y="1549"/>
                      <a:pt x="60386" y="1465"/>
                      <a:pt x="60345" y="1381"/>
                    </a:cubicBezTo>
                    <a:cubicBezTo>
                      <a:pt x="60324" y="1360"/>
                      <a:pt x="60324" y="1339"/>
                      <a:pt x="60282" y="1339"/>
                    </a:cubicBezTo>
                    <a:cubicBezTo>
                      <a:pt x="60261" y="1277"/>
                      <a:pt x="60219" y="1235"/>
                      <a:pt x="60156" y="1193"/>
                    </a:cubicBezTo>
                    <a:cubicBezTo>
                      <a:pt x="60114" y="1151"/>
                      <a:pt x="60031" y="1130"/>
                      <a:pt x="59947" y="1088"/>
                    </a:cubicBezTo>
                    <a:cubicBezTo>
                      <a:pt x="59801" y="1046"/>
                      <a:pt x="59633" y="1025"/>
                      <a:pt x="59487" y="984"/>
                    </a:cubicBezTo>
                    <a:cubicBezTo>
                      <a:pt x="59236" y="942"/>
                      <a:pt x="58985" y="942"/>
                      <a:pt x="58754" y="921"/>
                    </a:cubicBezTo>
                    <a:cubicBezTo>
                      <a:pt x="58357" y="879"/>
                      <a:pt x="57980" y="858"/>
                      <a:pt x="57604" y="837"/>
                    </a:cubicBezTo>
                    <a:cubicBezTo>
                      <a:pt x="56997" y="774"/>
                      <a:pt x="56411" y="753"/>
                      <a:pt x="55825" y="712"/>
                    </a:cubicBezTo>
                    <a:cubicBezTo>
                      <a:pt x="55260" y="670"/>
                      <a:pt x="54716" y="628"/>
                      <a:pt x="54151" y="607"/>
                    </a:cubicBezTo>
                    <a:cubicBezTo>
                      <a:pt x="53356" y="544"/>
                      <a:pt x="52582" y="523"/>
                      <a:pt x="51766" y="481"/>
                    </a:cubicBezTo>
                    <a:cubicBezTo>
                      <a:pt x="51264" y="440"/>
                      <a:pt x="50741" y="419"/>
                      <a:pt x="50238" y="398"/>
                    </a:cubicBezTo>
                    <a:cubicBezTo>
                      <a:pt x="49653" y="377"/>
                      <a:pt x="49067" y="335"/>
                      <a:pt x="48460" y="314"/>
                    </a:cubicBezTo>
                    <a:cubicBezTo>
                      <a:pt x="47560" y="293"/>
                      <a:pt x="46661" y="230"/>
                      <a:pt x="45740" y="209"/>
                    </a:cubicBezTo>
                    <a:cubicBezTo>
                      <a:pt x="45363" y="188"/>
                      <a:pt x="44966" y="188"/>
                      <a:pt x="44568" y="168"/>
                    </a:cubicBezTo>
                    <a:cubicBezTo>
                      <a:pt x="43145" y="126"/>
                      <a:pt x="41764" y="105"/>
                      <a:pt x="40363" y="84"/>
                    </a:cubicBezTo>
                    <a:cubicBezTo>
                      <a:pt x="39547" y="63"/>
                      <a:pt x="38730" y="63"/>
                      <a:pt x="37914" y="21"/>
                    </a:cubicBezTo>
                    <a:cubicBezTo>
                      <a:pt x="37684" y="21"/>
                      <a:pt x="37433" y="0"/>
                      <a:pt x="371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9" name="Google Shape;2279;p54"/>
            <p:cNvSpPr/>
            <p:nvPr/>
          </p:nvSpPr>
          <p:spPr>
            <a:xfrm rot="5400000">
              <a:off x="-780767" y="2943845"/>
              <a:ext cx="3001535" cy="125050"/>
            </a:xfrm>
            <a:custGeom>
              <a:avLst/>
              <a:gdLst/>
              <a:ahLst/>
              <a:cxnLst/>
              <a:rect l="l" t="t" r="r" b="b"/>
              <a:pathLst>
                <a:path w="70158" h="5002" extrusionOk="0">
                  <a:moveTo>
                    <a:pt x="63671" y="1738"/>
                  </a:moveTo>
                  <a:cubicBezTo>
                    <a:pt x="63713" y="1821"/>
                    <a:pt x="63755" y="1863"/>
                    <a:pt x="63818" y="1905"/>
                  </a:cubicBezTo>
                  <a:cubicBezTo>
                    <a:pt x="63671" y="1905"/>
                    <a:pt x="63546" y="1947"/>
                    <a:pt x="63441" y="1947"/>
                  </a:cubicBezTo>
                  <a:cubicBezTo>
                    <a:pt x="63211" y="1947"/>
                    <a:pt x="62981" y="1968"/>
                    <a:pt x="62751" y="1968"/>
                  </a:cubicBezTo>
                  <a:cubicBezTo>
                    <a:pt x="61705" y="1989"/>
                    <a:pt x="60679" y="2051"/>
                    <a:pt x="59633" y="2072"/>
                  </a:cubicBezTo>
                  <a:cubicBezTo>
                    <a:pt x="59152" y="2093"/>
                    <a:pt x="58692" y="2114"/>
                    <a:pt x="58210" y="2114"/>
                  </a:cubicBezTo>
                  <a:cubicBezTo>
                    <a:pt x="57478" y="2114"/>
                    <a:pt x="56725" y="2156"/>
                    <a:pt x="55992" y="2156"/>
                  </a:cubicBezTo>
                  <a:cubicBezTo>
                    <a:pt x="54298" y="2177"/>
                    <a:pt x="52624" y="2198"/>
                    <a:pt x="50929" y="2219"/>
                  </a:cubicBezTo>
                  <a:cubicBezTo>
                    <a:pt x="47623" y="2282"/>
                    <a:pt x="44359" y="2323"/>
                    <a:pt x="41053" y="2386"/>
                  </a:cubicBezTo>
                  <a:cubicBezTo>
                    <a:pt x="38710" y="2407"/>
                    <a:pt x="36345" y="2491"/>
                    <a:pt x="34002" y="2574"/>
                  </a:cubicBezTo>
                  <a:cubicBezTo>
                    <a:pt x="30466" y="2679"/>
                    <a:pt x="26909" y="2742"/>
                    <a:pt x="23373" y="2846"/>
                  </a:cubicBezTo>
                  <a:cubicBezTo>
                    <a:pt x="22682" y="2888"/>
                    <a:pt x="21971" y="2909"/>
                    <a:pt x="21259" y="2951"/>
                  </a:cubicBezTo>
                  <a:cubicBezTo>
                    <a:pt x="19251" y="3056"/>
                    <a:pt x="17242" y="3139"/>
                    <a:pt x="15212" y="3244"/>
                  </a:cubicBezTo>
                  <a:cubicBezTo>
                    <a:pt x="13266" y="3349"/>
                    <a:pt x="11279" y="3432"/>
                    <a:pt x="9312" y="3537"/>
                  </a:cubicBezTo>
                  <a:cubicBezTo>
                    <a:pt x="9124" y="3537"/>
                    <a:pt x="8935" y="3558"/>
                    <a:pt x="8768" y="3558"/>
                  </a:cubicBezTo>
                  <a:cubicBezTo>
                    <a:pt x="9291" y="3516"/>
                    <a:pt x="9835" y="3474"/>
                    <a:pt x="10358" y="3432"/>
                  </a:cubicBezTo>
                  <a:cubicBezTo>
                    <a:pt x="12220" y="3307"/>
                    <a:pt x="14062" y="3139"/>
                    <a:pt x="15924" y="3014"/>
                  </a:cubicBezTo>
                  <a:cubicBezTo>
                    <a:pt x="16572" y="2951"/>
                    <a:pt x="17242" y="2909"/>
                    <a:pt x="17870" y="2846"/>
                  </a:cubicBezTo>
                  <a:cubicBezTo>
                    <a:pt x="18204" y="2826"/>
                    <a:pt x="18539" y="2805"/>
                    <a:pt x="18853" y="2805"/>
                  </a:cubicBezTo>
                  <a:cubicBezTo>
                    <a:pt x="20799" y="2700"/>
                    <a:pt x="22724" y="2574"/>
                    <a:pt x="24670" y="2470"/>
                  </a:cubicBezTo>
                  <a:cubicBezTo>
                    <a:pt x="25026" y="2428"/>
                    <a:pt x="25423" y="2407"/>
                    <a:pt x="25779" y="2386"/>
                  </a:cubicBezTo>
                  <a:cubicBezTo>
                    <a:pt x="26344" y="2365"/>
                    <a:pt x="26888" y="2323"/>
                    <a:pt x="27411" y="2323"/>
                  </a:cubicBezTo>
                  <a:lnTo>
                    <a:pt x="33374" y="2093"/>
                  </a:lnTo>
                  <a:cubicBezTo>
                    <a:pt x="33813" y="2072"/>
                    <a:pt x="34253" y="2072"/>
                    <a:pt x="34671" y="2051"/>
                  </a:cubicBezTo>
                  <a:lnTo>
                    <a:pt x="35027" y="2051"/>
                  </a:lnTo>
                  <a:cubicBezTo>
                    <a:pt x="35341" y="2051"/>
                    <a:pt x="35655" y="2051"/>
                    <a:pt x="35927" y="2010"/>
                  </a:cubicBezTo>
                  <a:cubicBezTo>
                    <a:pt x="37914" y="1968"/>
                    <a:pt x="39944" y="1947"/>
                    <a:pt x="41932" y="1884"/>
                  </a:cubicBezTo>
                  <a:cubicBezTo>
                    <a:pt x="42832" y="1863"/>
                    <a:pt x="43752" y="1842"/>
                    <a:pt x="44673" y="1842"/>
                  </a:cubicBezTo>
                  <a:cubicBezTo>
                    <a:pt x="47623" y="1800"/>
                    <a:pt x="50615" y="1779"/>
                    <a:pt x="53565" y="1758"/>
                  </a:cubicBezTo>
                  <a:cubicBezTo>
                    <a:pt x="56683" y="1758"/>
                    <a:pt x="59675" y="1738"/>
                    <a:pt x="62709" y="1738"/>
                  </a:cubicBezTo>
                  <a:close/>
                  <a:moveTo>
                    <a:pt x="57248" y="1"/>
                  </a:moveTo>
                  <a:cubicBezTo>
                    <a:pt x="54549" y="1"/>
                    <a:pt x="51891" y="43"/>
                    <a:pt x="49192" y="64"/>
                  </a:cubicBezTo>
                  <a:cubicBezTo>
                    <a:pt x="47184" y="85"/>
                    <a:pt x="45154" y="105"/>
                    <a:pt x="43145" y="105"/>
                  </a:cubicBezTo>
                  <a:cubicBezTo>
                    <a:pt x="42267" y="105"/>
                    <a:pt x="41346" y="147"/>
                    <a:pt x="40446" y="168"/>
                  </a:cubicBezTo>
                  <a:cubicBezTo>
                    <a:pt x="38438" y="210"/>
                    <a:pt x="36429" y="252"/>
                    <a:pt x="34420" y="294"/>
                  </a:cubicBezTo>
                  <a:cubicBezTo>
                    <a:pt x="33834" y="294"/>
                    <a:pt x="33269" y="315"/>
                    <a:pt x="32684" y="315"/>
                  </a:cubicBezTo>
                  <a:cubicBezTo>
                    <a:pt x="32349" y="315"/>
                    <a:pt x="32035" y="336"/>
                    <a:pt x="31700" y="336"/>
                  </a:cubicBezTo>
                  <a:lnTo>
                    <a:pt x="25737" y="587"/>
                  </a:lnTo>
                  <a:cubicBezTo>
                    <a:pt x="25130" y="608"/>
                    <a:pt x="24523" y="629"/>
                    <a:pt x="23896" y="670"/>
                  </a:cubicBezTo>
                  <a:cubicBezTo>
                    <a:pt x="23561" y="670"/>
                    <a:pt x="23226" y="691"/>
                    <a:pt x="22870" y="712"/>
                  </a:cubicBezTo>
                  <a:cubicBezTo>
                    <a:pt x="20883" y="817"/>
                    <a:pt x="18937" y="922"/>
                    <a:pt x="16949" y="1026"/>
                  </a:cubicBezTo>
                  <a:cubicBezTo>
                    <a:pt x="15924" y="1068"/>
                    <a:pt x="14898" y="1131"/>
                    <a:pt x="13873" y="1214"/>
                  </a:cubicBezTo>
                  <a:cubicBezTo>
                    <a:pt x="12137" y="1319"/>
                    <a:pt x="10379" y="1424"/>
                    <a:pt x="8642" y="1549"/>
                  </a:cubicBezTo>
                  <a:cubicBezTo>
                    <a:pt x="7136" y="1654"/>
                    <a:pt x="5608" y="1738"/>
                    <a:pt x="4102" y="1800"/>
                  </a:cubicBezTo>
                  <a:cubicBezTo>
                    <a:pt x="3872" y="1842"/>
                    <a:pt x="3621" y="1842"/>
                    <a:pt x="3370" y="1863"/>
                  </a:cubicBezTo>
                  <a:cubicBezTo>
                    <a:pt x="2972" y="1884"/>
                    <a:pt x="2574" y="1884"/>
                    <a:pt x="2198" y="1905"/>
                  </a:cubicBezTo>
                  <a:cubicBezTo>
                    <a:pt x="1842" y="1947"/>
                    <a:pt x="1507" y="1947"/>
                    <a:pt x="1152" y="1947"/>
                  </a:cubicBezTo>
                  <a:cubicBezTo>
                    <a:pt x="1110" y="1863"/>
                    <a:pt x="1005" y="1779"/>
                    <a:pt x="942" y="1779"/>
                  </a:cubicBezTo>
                  <a:cubicBezTo>
                    <a:pt x="691" y="1800"/>
                    <a:pt x="482" y="1842"/>
                    <a:pt x="252" y="1863"/>
                  </a:cubicBezTo>
                  <a:cubicBezTo>
                    <a:pt x="147" y="1863"/>
                    <a:pt x="43" y="1905"/>
                    <a:pt x="22" y="2051"/>
                  </a:cubicBezTo>
                  <a:cubicBezTo>
                    <a:pt x="1" y="2177"/>
                    <a:pt x="64" y="2302"/>
                    <a:pt x="168" y="2323"/>
                  </a:cubicBezTo>
                  <a:cubicBezTo>
                    <a:pt x="273" y="2365"/>
                    <a:pt x="357" y="2386"/>
                    <a:pt x="461" y="2407"/>
                  </a:cubicBezTo>
                  <a:cubicBezTo>
                    <a:pt x="566" y="2428"/>
                    <a:pt x="650" y="2428"/>
                    <a:pt x="754" y="2428"/>
                  </a:cubicBezTo>
                  <a:cubicBezTo>
                    <a:pt x="984" y="2554"/>
                    <a:pt x="1256" y="2574"/>
                    <a:pt x="1507" y="2574"/>
                  </a:cubicBezTo>
                  <a:cubicBezTo>
                    <a:pt x="2072" y="2574"/>
                    <a:pt x="2637" y="2554"/>
                    <a:pt x="3181" y="2512"/>
                  </a:cubicBezTo>
                  <a:cubicBezTo>
                    <a:pt x="3432" y="2512"/>
                    <a:pt x="3642" y="2491"/>
                    <a:pt x="3872" y="2491"/>
                  </a:cubicBezTo>
                  <a:lnTo>
                    <a:pt x="6843" y="2344"/>
                  </a:lnTo>
                  <a:cubicBezTo>
                    <a:pt x="8056" y="2282"/>
                    <a:pt x="9228" y="2198"/>
                    <a:pt x="10442" y="2156"/>
                  </a:cubicBezTo>
                  <a:cubicBezTo>
                    <a:pt x="12137" y="2051"/>
                    <a:pt x="13831" y="1968"/>
                    <a:pt x="15526" y="1863"/>
                  </a:cubicBezTo>
                  <a:cubicBezTo>
                    <a:pt x="15924" y="1842"/>
                    <a:pt x="16321" y="1842"/>
                    <a:pt x="16719" y="1821"/>
                  </a:cubicBezTo>
                  <a:cubicBezTo>
                    <a:pt x="17702" y="1758"/>
                    <a:pt x="18707" y="1717"/>
                    <a:pt x="19690" y="1675"/>
                  </a:cubicBezTo>
                  <a:cubicBezTo>
                    <a:pt x="20694" y="1633"/>
                    <a:pt x="21678" y="1570"/>
                    <a:pt x="22682" y="1549"/>
                  </a:cubicBezTo>
                  <a:cubicBezTo>
                    <a:pt x="23059" y="1528"/>
                    <a:pt x="23456" y="1507"/>
                    <a:pt x="23854" y="1507"/>
                  </a:cubicBezTo>
                  <a:cubicBezTo>
                    <a:pt x="25423" y="1445"/>
                    <a:pt x="27013" y="1403"/>
                    <a:pt x="28583" y="1340"/>
                  </a:cubicBezTo>
                  <a:cubicBezTo>
                    <a:pt x="29545" y="1319"/>
                    <a:pt x="30528" y="1298"/>
                    <a:pt x="31512" y="1235"/>
                  </a:cubicBezTo>
                  <a:cubicBezTo>
                    <a:pt x="31909" y="1235"/>
                    <a:pt x="32265" y="1214"/>
                    <a:pt x="32663" y="1214"/>
                  </a:cubicBezTo>
                  <a:cubicBezTo>
                    <a:pt x="34190" y="1194"/>
                    <a:pt x="35717" y="1152"/>
                    <a:pt x="37245" y="1131"/>
                  </a:cubicBezTo>
                  <a:cubicBezTo>
                    <a:pt x="38751" y="1110"/>
                    <a:pt x="40258" y="1089"/>
                    <a:pt x="41764" y="1047"/>
                  </a:cubicBezTo>
                  <a:lnTo>
                    <a:pt x="45928" y="1047"/>
                  </a:lnTo>
                  <a:cubicBezTo>
                    <a:pt x="47477" y="1047"/>
                    <a:pt x="48983" y="1047"/>
                    <a:pt x="50531" y="1026"/>
                  </a:cubicBezTo>
                  <a:lnTo>
                    <a:pt x="55428" y="1026"/>
                  </a:lnTo>
                  <a:cubicBezTo>
                    <a:pt x="53063" y="1047"/>
                    <a:pt x="50678" y="1089"/>
                    <a:pt x="48334" y="1131"/>
                  </a:cubicBezTo>
                  <a:cubicBezTo>
                    <a:pt x="47330" y="1152"/>
                    <a:pt x="46368" y="1152"/>
                    <a:pt x="45384" y="1194"/>
                  </a:cubicBezTo>
                  <a:cubicBezTo>
                    <a:pt x="44966" y="1194"/>
                    <a:pt x="44505" y="1194"/>
                    <a:pt x="44087" y="1214"/>
                  </a:cubicBezTo>
                  <a:cubicBezTo>
                    <a:pt x="42664" y="1235"/>
                    <a:pt x="41241" y="1298"/>
                    <a:pt x="39798" y="1319"/>
                  </a:cubicBezTo>
                  <a:cubicBezTo>
                    <a:pt x="38166" y="1361"/>
                    <a:pt x="36513" y="1403"/>
                    <a:pt x="34860" y="1445"/>
                  </a:cubicBezTo>
                  <a:cubicBezTo>
                    <a:pt x="34567" y="1445"/>
                    <a:pt x="34316" y="1466"/>
                    <a:pt x="34023" y="1466"/>
                  </a:cubicBezTo>
                  <a:cubicBezTo>
                    <a:pt x="33144" y="1528"/>
                    <a:pt x="32265" y="1549"/>
                    <a:pt x="31386" y="1612"/>
                  </a:cubicBezTo>
                  <a:lnTo>
                    <a:pt x="26051" y="1842"/>
                  </a:lnTo>
                  <a:cubicBezTo>
                    <a:pt x="25779" y="1842"/>
                    <a:pt x="25528" y="1863"/>
                    <a:pt x="25256" y="1884"/>
                  </a:cubicBezTo>
                  <a:cubicBezTo>
                    <a:pt x="24398" y="1947"/>
                    <a:pt x="23519" y="2030"/>
                    <a:pt x="22640" y="2072"/>
                  </a:cubicBezTo>
                  <a:cubicBezTo>
                    <a:pt x="21071" y="2177"/>
                    <a:pt x="19544" y="2282"/>
                    <a:pt x="17974" y="2386"/>
                  </a:cubicBezTo>
                  <a:cubicBezTo>
                    <a:pt x="17556" y="2407"/>
                    <a:pt x="17095" y="2470"/>
                    <a:pt x="16677" y="2491"/>
                  </a:cubicBezTo>
                  <a:cubicBezTo>
                    <a:pt x="15694" y="2574"/>
                    <a:pt x="14689" y="2658"/>
                    <a:pt x="13706" y="2763"/>
                  </a:cubicBezTo>
                  <a:cubicBezTo>
                    <a:pt x="12450" y="2867"/>
                    <a:pt x="11153" y="2972"/>
                    <a:pt x="9898" y="3077"/>
                  </a:cubicBezTo>
                  <a:cubicBezTo>
                    <a:pt x="8161" y="3223"/>
                    <a:pt x="6383" y="3391"/>
                    <a:pt x="4625" y="3537"/>
                  </a:cubicBezTo>
                  <a:cubicBezTo>
                    <a:pt x="4207" y="3558"/>
                    <a:pt x="3788" y="3621"/>
                    <a:pt x="3349" y="3642"/>
                  </a:cubicBezTo>
                  <a:lnTo>
                    <a:pt x="1068" y="3872"/>
                  </a:lnTo>
                  <a:cubicBezTo>
                    <a:pt x="984" y="3872"/>
                    <a:pt x="901" y="3935"/>
                    <a:pt x="901" y="4039"/>
                  </a:cubicBezTo>
                  <a:cubicBezTo>
                    <a:pt x="901" y="4123"/>
                    <a:pt x="984" y="4186"/>
                    <a:pt x="1068" y="4186"/>
                  </a:cubicBezTo>
                  <a:cubicBezTo>
                    <a:pt x="1361" y="4186"/>
                    <a:pt x="1612" y="4227"/>
                    <a:pt x="1905" y="4227"/>
                  </a:cubicBezTo>
                  <a:cubicBezTo>
                    <a:pt x="1884" y="4290"/>
                    <a:pt x="1842" y="4374"/>
                    <a:pt x="1842" y="4458"/>
                  </a:cubicBezTo>
                  <a:cubicBezTo>
                    <a:pt x="1842" y="4751"/>
                    <a:pt x="2093" y="5002"/>
                    <a:pt x="2407" y="5002"/>
                  </a:cubicBezTo>
                  <a:cubicBezTo>
                    <a:pt x="4562" y="4876"/>
                    <a:pt x="6717" y="4709"/>
                    <a:pt x="8893" y="4604"/>
                  </a:cubicBezTo>
                  <a:cubicBezTo>
                    <a:pt x="10777" y="4541"/>
                    <a:pt x="12660" y="4437"/>
                    <a:pt x="14543" y="4353"/>
                  </a:cubicBezTo>
                  <a:cubicBezTo>
                    <a:pt x="16593" y="4248"/>
                    <a:pt x="18686" y="4144"/>
                    <a:pt x="20757" y="4060"/>
                  </a:cubicBezTo>
                  <a:cubicBezTo>
                    <a:pt x="21406" y="4039"/>
                    <a:pt x="22075" y="4018"/>
                    <a:pt x="22724" y="3955"/>
                  </a:cubicBezTo>
                  <a:cubicBezTo>
                    <a:pt x="22912" y="3955"/>
                    <a:pt x="23080" y="3935"/>
                    <a:pt x="23289" y="3935"/>
                  </a:cubicBezTo>
                  <a:cubicBezTo>
                    <a:pt x="26637" y="3851"/>
                    <a:pt x="29984" y="3746"/>
                    <a:pt x="33332" y="3663"/>
                  </a:cubicBezTo>
                  <a:cubicBezTo>
                    <a:pt x="35132" y="3621"/>
                    <a:pt x="36931" y="3558"/>
                    <a:pt x="38710" y="3537"/>
                  </a:cubicBezTo>
                  <a:cubicBezTo>
                    <a:pt x="39358" y="3516"/>
                    <a:pt x="39986" y="3516"/>
                    <a:pt x="40635" y="3495"/>
                  </a:cubicBezTo>
                  <a:lnTo>
                    <a:pt x="50908" y="3328"/>
                  </a:lnTo>
                  <a:lnTo>
                    <a:pt x="55302" y="3244"/>
                  </a:lnTo>
                  <a:cubicBezTo>
                    <a:pt x="56578" y="3223"/>
                    <a:pt x="57834" y="3223"/>
                    <a:pt x="59068" y="3181"/>
                  </a:cubicBezTo>
                  <a:cubicBezTo>
                    <a:pt x="60114" y="3139"/>
                    <a:pt x="61140" y="3098"/>
                    <a:pt x="62186" y="3077"/>
                  </a:cubicBezTo>
                  <a:cubicBezTo>
                    <a:pt x="62709" y="3035"/>
                    <a:pt x="63232" y="3035"/>
                    <a:pt x="63734" y="3014"/>
                  </a:cubicBezTo>
                  <a:lnTo>
                    <a:pt x="67270" y="2784"/>
                  </a:lnTo>
                  <a:lnTo>
                    <a:pt x="67270" y="2784"/>
                  </a:lnTo>
                  <a:cubicBezTo>
                    <a:pt x="67187" y="2888"/>
                    <a:pt x="67187" y="3035"/>
                    <a:pt x="67208" y="3139"/>
                  </a:cubicBezTo>
                  <a:cubicBezTo>
                    <a:pt x="67228" y="3286"/>
                    <a:pt x="67312" y="3391"/>
                    <a:pt x="67438" y="3432"/>
                  </a:cubicBezTo>
                  <a:cubicBezTo>
                    <a:pt x="67513" y="3478"/>
                    <a:pt x="67621" y="3512"/>
                    <a:pt x="67715" y="3512"/>
                  </a:cubicBezTo>
                  <a:cubicBezTo>
                    <a:pt x="67751" y="3512"/>
                    <a:pt x="67785" y="3507"/>
                    <a:pt x="67814" y="3495"/>
                  </a:cubicBezTo>
                  <a:cubicBezTo>
                    <a:pt x="68065" y="3391"/>
                    <a:pt x="68337" y="3286"/>
                    <a:pt x="68568" y="3181"/>
                  </a:cubicBezTo>
                  <a:lnTo>
                    <a:pt x="68547" y="3181"/>
                  </a:lnTo>
                  <a:cubicBezTo>
                    <a:pt x="68568" y="3181"/>
                    <a:pt x="68568" y="3139"/>
                    <a:pt x="68588" y="3139"/>
                  </a:cubicBezTo>
                  <a:cubicBezTo>
                    <a:pt x="68630" y="3139"/>
                    <a:pt x="68651" y="3118"/>
                    <a:pt x="68651" y="3118"/>
                  </a:cubicBezTo>
                  <a:lnTo>
                    <a:pt x="68630" y="3118"/>
                  </a:lnTo>
                  <a:cubicBezTo>
                    <a:pt x="68756" y="3077"/>
                    <a:pt x="68881" y="3014"/>
                    <a:pt x="69049" y="2930"/>
                  </a:cubicBezTo>
                  <a:cubicBezTo>
                    <a:pt x="69174" y="2888"/>
                    <a:pt x="69321" y="2805"/>
                    <a:pt x="69467" y="2763"/>
                  </a:cubicBezTo>
                  <a:cubicBezTo>
                    <a:pt x="69614" y="2679"/>
                    <a:pt x="69739" y="2595"/>
                    <a:pt x="69907" y="2512"/>
                  </a:cubicBezTo>
                  <a:cubicBezTo>
                    <a:pt x="70053" y="2449"/>
                    <a:pt x="70158" y="2240"/>
                    <a:pt x="70158" y="2051"/>
                  </a:cubicBezTo>
                  <a:cubicBezTo>
                    <a:pt x="70158" y="1947"/>
                    <a:pt x="70137" y="1863"/>
                    <a:pt x="70095" y="1758"/>
                  </a:cubicBezTo>
                  <a:cubicBezTo>
                    <a:pt x="70011" y="1654"/>
                    <a:pt x="69907" y="1528"/>
                    <a:pt x="69781" y="1507"/>
                  </a:cubicBezTo>
                  <a:cubicBezTo>
                    <a:pt x="69635" y="1466"/>
                    <a:pt x="69509" y="1445"/>
                    <a:pt x="69384" y="1445"/>
                  </a:cubicBezTo>
                  <a:lnTo>
                    <a:pt x="69300" y="1445"/>
                  </a:lnTo>
                  <a:cubicBezTo>
                    <a:pt x="69216" y="1445"/>
                    <a:pt x="69112" y="1445"/>
                    <a:pt x="69049" y="1466"/>
                  </a:cubicBezTo>
                  <a:cubicBezTo>
                    <a:pt x="68840" y="1507"/>
                    <a:pt x="68651" y="1528"/>
                    <a:pt x="68442" y="1528"/>
                  </a:cubicBezTo>
                  <a:cubicBezTo>
                    <a:pt x="68275" y="1528"/>
                    <a:pt x="68128" y="1549"/>
                    <a:pt x="67940" y="1549"/>
                  </a:cubicBezTo>
                  <a:cubicBezTo>
                    <a:pt x="67500" y="1570"/>
                    <a:pt x="67082" y="1612"/>
                    <a:pt x="66643" y="1654"/>
                  </a:cubicBezTo>
                  <a:cubicBezTo>
                    <a:pt x="66538" y="1654"/>
                    <a:pt x="66392" y="1675"/>
                    <a:pt x="66287" y="1675"/>
                  </a:cubicBezTo>
                  <a:cubicBezTo>
                    <a:pt x="66350" y="1633"/>
                    <a:pt x="66371" y="1570"/>
                    <a:pt x="66371" y="1528"/>
                  </a:cubicBezTo>
                  <a:cubicBezTo>
                    <a:pt x="66392" y="1466"/>
                    <a:pt x="66392" y="1424"/>
                    <a:pt x="66392" y="1361"/>
                  </a:cubicBezTo>
                  <a:cubicBezTo>
                    <a:pt x="66392" y="1340"/>
                    <a:pt x="66392" y="1298"/>
                    <a:pt x="66433" y="1256"/>
                  </a:cubicBezTo>
                  <a:cubicBezTo>
                    <a:pt x="66433" y="1214"/>
                    <a:pt x="66433" y="1152"/>
                    <a:pt x="66392" y="1131"/>
                  </a:cubicBezTo>
                  <a:cubicBezTo>
                    <a:pt x="66392" y="1131"/>
                    <a:pt x="66433" y="1131"/>
                    <a:pt x="66433" y="1110"/>
                  </a:cubicBezTo>
                  <a:cubicBezTo>
                    <a:pt x="66496" y="1047"/>
                    <a:pt x="66580" y="1005"/>
                    <a:pt x="66643" y="901"/>
                  </a:cubicBezTo>
                  <a:cubicBezTo>
                    <a:pt x="66684" y="817"/>
                    <a:pt x="66705" y="712"/>
                    <a:pt x="66705" y="608"/>
                  </a:cubicBezTo>
                  <a:cubicBezTo>
                    <a:pt x="66705" y="503"/>
                    <a:pt x="66684" y="419"/>
                    <a:pt x="66643" y="315"/>
                  </a:cubicBezTo>
                  <a:cubicBezTo>
                    <a:pt x="66601" y="294"/>
                    <a:pt x="66580" y="252"/>
                    <a:pt x="66559" y="210"/>
                  </a:cubicBezTo>
                  <a:cubicBezTo>
                    <a:pt x="66475" y="147"/>
                    <a:pt x="66392" y="105"/>
                    <a:pt x="66329" y="85"/>
                  </a:cubicBezTo>
                  <a:cubicBezTo>
                    <a:pt x="66161" y="43"/>
                    <a:pt x="65973" y="1"/>
                    <a:pt x="65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0" name="Google Shape;2280;p54"/>
          <p:cNvGrpSpPr/>
          <p:nvPr/>
        </p:nvGrpSpPr>
        <p:grpSpPr>
          <a:xfrm rot="2135871">
            <a:off x="786200" y="225150"/>
            <a:ext cx="522084" cy="583036"/>
            <a:chOff x="5495750" y="1391525"/>
            <a:chExt cx="542100" cy="605425"/>
          </a:xfrm>
        </p:grpSpPr>
        <p:sp>
          <p:nvSpPr>
            <p:cNvPr id="2281" name="Google Shape;2281;p54"/>
            <p:cNvSpPr/>
            <p:nvPr/>
          </p:nvSpPr>
          <p:spPr>
            <a:xfrm>
              <a:off x="5495750" y="1748250"/>
              <a:ext cx="330275" cy="248700"/>
            </a:xfrm>
            <a:custGeom>
              <a:avLst/>
              <a:gdLst/>
              <a:ahLst/>
              <a:cxnLst/>
              <a:rect l="l" t="t" r="r" b="b"/>
              <a:pathLst>
                <a:path w="13211" h="9948" extrusionOk="0">
                  <a:moveTo>
                    <a:pt x="2369" y="2006"/>
                  </a:moveTo>
                  <a:cubicBezTo>
                    <a:pt x="2503" y="2073"/>
                    <a:pt x="2603" y="2073"/>
                    <a:pt x="2703" y="2106"/>
                  </a:cubicBezTo>
                  <a:cubicBezTo>
                    <a:pt x="3170" y="2240"/>
                    <a:pt x="3604" y="2340"/>
                    <a:pt x="4037" y="2473"/>
                  </a:cubicBezTo>
                  <a:cubicBezTo>
                    <a:pt x="4571" y="2640"/>
                    <a:pt x="5071" y="2774"/>
                    <a:pt x="5605" y="2940"/>
                  </a:cubicBezTo>
                  <a:cubicBezTo>
                    <a:pt x="5572" y="3040"/>
                    <a:pt x="5505" y="3241"/>
                    <a:pt x="5405" y="3407"/>
                  </a:cubicBezTo>
                  <a:cubicBezTo>
                    <a:pt x="5405" y="3441"/>
                    <a:pt x="5371" y="3507"/>
                    <a:pt x="5338" y="3574"/>
                  </a:cubicBezTo>
                  <a:lnTo>
                    <a:pt x="5205" y="3808"/>
                  </a:lnTo>
                  <a:cubicBezTo>
                    <a:pt x="5105" y="3974"/>
                    <a:pt x="5038" y="4141"/>
                    <a:pt x="4938" y="4341"/>
                  </a:cubicBezTo>
                  <a:cubicBezTo>
                    <a:pt x="4771" y="4675"/>
                    <a:pt x="4604" y="5008"/>
                    <a:pt x="4437" y="5309"/>
                  </a:cubicBezTo>
                  <a:cubicBezTo>
                    <a:pt x="4371" y="5175"/>
                    <a:pt x="4337" y="5109"/>
                    <a:pt x="4237" y="4975"/>
                  </a:cubicBezTo>
                  <a:cubicBezTo>
                    <a:pt x="3837" y="4308"/>
                    <a:pt x="3403" y="3674"/>
                    <a:pt x="3003" y="3007"/>
                  </a:cubicBezTo>
                  <a:lnTo>
                    <a:pt x="2369" y="2006"/>
                  </a:lnTo>
                  <a:close/>
                  <a:moveTo>
                    <a:pt x="1392" y="1"/>
                  </a:moveTo>
                  <a:cubicBezTo>
                    <a:pt x="1351" y="1"/>
                    <a:pt x="1310" y="2"/>
                    <a:pt x="1269" y="5"/>
                  </a:cubicBezTo>
                  <a:cubicBezTo>
                    <a:pt x="268" y="105"/>
                    <a:pt x="1" y="1139"/>
                    <a:pt x="368" y="1940"/>
                  </a:cubicBezTo>
                  <a:cubicBezTo>
                    <a:pt x="568" y="2407"/>
                    <a:pt x="902" y="2774"/>
                    <a:pt x="1168" y="3174"/>
                  </a:cubicBezTo>
                  <a:cubicBezTo>
                    <a:pt x="1435" y="3641"/>
                    <a:pt x="1769" y="4108"/>
                    <a:pt x="2069" y="4508"/>
                  </a:cubicBezTo>
                  <a:cubicBezTo>
                    <a:pt x="2703" y="5442"/>
                    <a:pt x="3270" y="6309"/>
                    <a:pt x="3904" y="7210"/>
                  </a:cubicBezTo>
                  <a:cubicBezTo>
                    <a:pt x="4471" y="8111"/>
                    <a:pt x="5071" y="9011"/>
                    <a:pt x="5838" y="9779"/>
                  </a:cubicBezTo>
                  <a:cubicBezTo>
                    <a:pt x="5975" y="9897"/>
                    <a:pt x="6118" y="9948"/>
                    <a:pt x="6251" y="9948"/>
                  </a:cubicBezTo>
                  <a:cubicBezTo>
                    <a:pt x="6607" y="9948"/>
                    <a:pt x="6885" y="9582"/>
                    <a:pt x="6739" y="9145"/>
                  </a:cubicBezTo>
                  <a:cubicBezTo>
                    <a:pt x="6406" y="8278"/>
                    <a:pt x="5905" y="7444"/>
                    <a:pt x="5371" y="6610"/>
                  </a:cubicBezTo>
                  <a:cubicBezTo>
                    <a:pt x="5738" y="6176"/>
                    <a:pt x="6039" y="5742"/>
                    <a:pt x="6339" y="5275"/>
                  </a:cubicBezTo>
                  <a:cubicBezTo>
                    <a:pt x="6539" y="4942"/>
                    <a:pt x="6739" y="4608"/>
                    <a:pt x="6906" y="4275"/>
                  </a:cubicBezTo>
                  <a:cubicBezTo>
                    <a:pt x="7039" y="4074"/>
                    <a:pt x="7206" y="3808"/>
                    <a:pt x="7239" y="3574"/>
                  </a:cubicBezTo>
                  <a:lnTo>
                    <a:pt x="7239" y="3441"/>
                  </a:lnTo>
                  <a:cubicBezTo>
                    <a:pt x="8073" y="3708"/>
                    <a:pt x="8907" y="4008"/>
                    <a:pt x="9741" y="4341"/>
                  </a:cubicBezTo>
                  <a:cubicBezTo>
                    <a:pt x="10175" y="4508"/>
                    <a:pt x="10609" y="4675"/>
                    <a:pt x="11042" y="4908"/>
                  </a:cubicBezTo>
                  <a:cubicBezTo>
                    <a:pt x="11460" y="5076"/>
                    <a:pt x="11808" y="5266"/>
                    <a:pt x="12242" y="5266"/>
                  </a:cubicBezTo>
                  <a:cubicBezTo>
                    <a:pt x="12327" y="5266"/>
                    <a:pt x="12416" y="5259"/>
                    <a:pt x="12510" y="5242"/>
                  </a:cubicBezTo>
                  <a:cubicBezTo>
                    <a:pt x="12944" y="5109"/>
                    <a:pt x="13210" y="4608"/>
                    <a:pt x="13010" y="4241"/>
                  </a:cubicBezTo>
                  <a:cubicBezTo>
                    <a:pt x="12710" y="3741"/>
                    <a:pt x="12276" y="3574"/>
                    <a:pt x="11776" y="3341"/>
                  </a:cubicBezTo>
                  <a:lnTo>
                    <a:pt x="10275" y="2740"/>
                  </a:lnTo>
                  <a:cubicBezTo>
                    <a:pt x="9274" y="2307"/>
                    <a:pt x="8240" y="1973"/>
                    <a:pt x="7239" y="1606"/>
                  </a:cubicBezTo>
                  <a:cubicBezTo>
                    <a:pt x="6205" y="1272"/>
                    <a:pt x="5205" y="939"/>
                    <a:pt x="4171" y="639"/>
                  </a:cubicBezTo>
                  <a:cubicBezTo>
                    <a:pt x="3670" y="505"/>
                    <a:pt x="3203" y="405"/>
                    <a:pt x="2703" y="272"/>
                  </a:cubicBezTo>
                  <a:cubicBezTo>
                    <a:pt x="2277" y="150"/>
                    <a:pt x="18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4"/>
            <p:cNvSpPr/>
            <p:nvPr/>
          </p:nvSpPr>
          <p:spPr>
            <a:xfrm>
              <a:off x="5800150" y="1391525"/>
              <a:ext cx="237700" cy="223775"/>
            </a:xfrm>
            <a:custGeom>
              <a:avLst/>
              <a:gdLst/>
              <a:ahLst/>
              <a:cxnLst/>
              <a:rect l="l" t="t" r="r" b="b"/>
              <a:pathLst>
                <a:path w="9508" h="8951" extrusionOk="0">
                  <a:moveTo>
                    <a:pt x="3124" y="1"/>
                  </a:moveTo>
                  <a:cubicBezTo>
                    <a:pt x="2013" y="1"/>
                    <a:pt x="1047" y="772"/>
                    <a:pt x="567" y="1732"/>
                  </a:cubicBezTo>
                  <a:cubicBezTo>
                    <a:pt x="0" y="2866"/>
                    <a:pt x="67" y="4367"/>
                    <a:pt x="601" y="5534"/>
                  </a:cubicBezTo>
                  <a:cubicBezTo>
                    <a:pt x="1235" y="6769"/>
                    <a:pt x="2335" y="7736"/>
                    <a:pt x="3570" y="8370"/>
                  </a:cubicBezTo>
                  <a:cubicBezTo>
                    <a:pt x="4266" y="8708"/>
                    <a:pt x="5080" y="8951"/>
                    <a:pt x="5879" y="8951"/>
                  </a:cubicBezTo>
                  <a:cubicBezTo>
                    <a:pt x="6420" y="8951"/>
                    <a:pt x="6954" y="8839"/>
                    <a:pt x="7439" y="8570"/>
                  </a:cubicBezTo>
                  <a:cubicBezTo>
                    <a:pt x="8707" y="7903"/>
                    <a:pt x="9507" y="6602"/>
                    <a:pt x="9374" y="5134"/>
                  </a:cubicBezTo>
                  <a:cubicBezTo>
                    <a:pt x="9340" y="4500"/>
                    <a:pt x="9040" y="3733"/>
                    <a:pt x="8573" y="3266"/>
                  </a:cubicBezTo>
                  <a:cubicBezTo>
                    <a:pt x="8318" y="3068"/>
                    <a:pt x="8015" y="2918"/>
                    <a:pt x="7705" y="2918"/>
                  </a:cubicBezTo>
                  <a:cubicBezTo>
                    <a:pt x="7650" y="2918"/>
                    <a:pt x="7594" y="2922"/>
                    <a:pt x="7539" y="2932"/>
                  </a:cubicBezTo>
                  <a:cubicBezTo>
                    <a:pt x="7105" y="3066"/>
                    <a:pt x="6872" y="3433"/>
                    <a:pt x="6905" y="3866"/>
                  </a:cubicBezTo>
                  <a:cubicBezTo>
                    <a:pt x="6939" y="4434"/>
                    <a:pt x="7406" y="4800"/>
                    <a:pt x="7439" y="5401"/>
                  </a:cubicBezTo>
                  <a:cubicBezTo>
                    <a:pt x="7506" y="5835"/>
                    <a:pt x="7339" y="6235"/>
                    <a:pt x="6939" y="6568"/>
                  </a:cubicBezTo>
                  <a:cubicBezTo>
                    <a:pt x="6642" y="6838"/>
                    <a:pt x="6275" y="6944"/>
                    <a:pt x="5885" y="6944"/>
                  </a:cubicBezTo>
                  <a:cubicBezTo>
                    <a:pt x="5310" y="6944"/>
                    <a:pt x="4687" y="6713"/>
                    <a:pt x="4170" y="6435"/>
                  </a:cubicBezTo>
                  <a:cubicBezTo>
                    <a:pt x="3069" y="5868"/>
                    <a:pt x="2102" y="4867"/>
                    <a:pt x="1935" y="3600"/>
                  </a:cubicBezTo>
                  <a:cubicBezTo>
                    <a:pt x="1768" y="2399"/>
                    <a:pt x="2536" y="1365"/>
                    <a:pt x="3570" y="864"/>
                  </a:cubicBezTo>
                  <a:cubicBezTo>
                    <a:pt x="4003" y="664"/>
                    <a:pt x="3937" y="97"/>
                    <a:pt x="3503" y="30"/>
                  </a:cubicBezTo>
                  <a:cubicBezTo>
                    <a:pt x="3375" y="10"/>
                    <a:pt x="3249" y="1"/>
                    <a:pt x="3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4"/>
            <p:cNvSpPr/>
            <p:nvPr/>
          </p:nvSpPr>
          <p:spPr>
            <a:xfrm>
              <a:off x="5614175" y="1567975"/>
              <a:ext cx="296900" cy="242075"/>
            </a:xfrm>
            <a:custGeom>
              <a:avLst/>
              <a:gdLst/>
              <a:ahLst/>
              <a:cxnLst/>
              <a:rect l="l" t="t" r="r" b="b"/>
              <a:pathLst>
                <a:path w="11876" h="9683" extrusionOk="0">
                  <a:moveTo>
                    <a:pt x="7039" y="3480"/>
                  </a:moveTo>
                  <a:cubicBezTo>
                    <a:pt x="7039" y="3713"/>
                    <a:pt x="7006" y="3947"/>
                    <a:pt x="6839" y="4114"/>
                  </a:cubicBezTo>
                  <a:cubicBezTo>
                    <a:pt x="6750" y="4221"/>
                    <a:pt x="6556" y="4328"/>
                    <a:pt x="6420" y="4328"/>
                  </a:cubicBezTo>
                  <a:cubicBezTo>
                    <a:pt x="6302" y="4328"/>
                    <a:pt x="6228" y="4247"/>
                    <a:pt x="6305" y="4014"/>
                  </a:cubicBezTo>
                  <a:cubicBezTo>
                    <a:pt x="6439" y="3713"/>
                    <a:pt x="6705" y="3547"/>
                    <a:pt x="7039" y="3480"/>
                  </a:cubicBezTo>
                  <a:close/>
                  <a:moveTo>
                    <a:pt x="4058" y="1"/>
                  </a:moveTo>
                  <a:cubicBezTo>
                    <a:pt x="3175" y="1"/>
                    <a:pt x="2325" y="275"/>
                    <a:pt x="1635" y="945"/>
                  </a:cubicBezTo>
                  <a:cubicBezTo>
                    <a:pt x="668" y="1845"/>
                    <a:pt x="1" y="3346"/>
                    <a:pt x="434" y="4681"/>
                  </a:cubicBezTo>
                  <a:cubicBezTo>
                    <a:pt x="514" y="4920"/>
                    <a:pt x="678" y="5016"/>
                    <a:pt x="855" y="5016"/>
                  </a:cubicBezTo>
                  <a:cubicBezTo>
                    <a:pt x="1123" y="5016"/>
                    <a:pt x="1421" y="4795"/>
                    <a:pt x="1502" y="4514"/>
                  </a:cubicBezTo>
                  <a:cubicBezTo>
                    <a:pt x="1669" y="3813"/>
                    <a:pt x="1769" y="3046"/>
                    <a:pt x="2136" y="2446"/>
                  </a:cubicBezTo>
                  <a:cubicBezTo>
                    <a:pt x="2536" y="1779"/>
                    <a:pt x="3170" y="1312"/>
                    <a:pt x="3970" y="1312"/>
                  </a:cubicBezTo>
                  <a:cubicBezTo>
                    <a:pt x="4010" y="1310"/>
                    <a:pt x="4050" y="1309"/>
                    <a:pt x="4090" y="1309"/>
                  </a:cubicBezTo>
                  <a:cubicBezTo>
                    <a:pt x="4926" y="1309"/>
                    <a:pt x="5836" y="1636"/>
                    <a:pt x="6472" y="2146"/>
                  </a:cubicBezTo>
                  <a:cubicBezTo>
                    <a:pt x="6605" y="2279"/>
                    <a:pt x="6705" y="2379"/>
                    <a:pt x="6806" y="2513"/>
                  </a:cubicBezTo>
                  <a:cubicBezTo>
                    <a:pt x="6605" y="2613"/>
                    <a:pt x="6439" y="2679"/>
                    <a:pt x="6205" y="2779"/>
                  </a:cubicBezTo>
                  <a:cubicBezTo>
                    <a:pt x="5671" y="3113"/>
                    <a:pt x="5204" y="3613"/>
                    <a:pt x="5271" y="4314"/>
                  </a:cubicBezTo>
                  <a:cubicBezTo>
                    <a:pt x="5304" y="4881"/>
                    <a:pt x="5671" y="5448"/>
                    <a:pt x="6305" y="5515"/>
                  </a:cubicBezTo>
                  <a:cubicBezTo>
                    <a:pt x="6372" y="5523"/>
                    <a:pt x="6437" y="5526"/>
                    <a:pt x="6501" y="5526"/>
                  </a:cubicBezTo>
                  <a:cubicBezTo>
                    <a:pt x="7520" y="5526"/>
                    <a:pt x="8148" y="4551"/>
                    <a:pt x="8273" y="3547"/>
                  </a:cubicBezTo>
                  <a:cubicBezTo>
                    <a:pt x="8774" y="3680"/>
                    <a:pt x="9207" y="4014"/>
                    <a:pt x="9474" y="4514"/>
                  </a:cubicBezTo>
                  <a:cubicBezTo>
                    <a:pt x="9874" y="5214"/>
                    <a:pt x="9975" y="6182"/>
                    <a:pt x="9841" y="6982"/>
                  </a:cubicBezTo>
                  <a:cubicBezTo>
                    <a:pt x="9727" y="7608"/>
                    <a:pt x="9322" y="8428"/>
                    <a:pt x="8667" y="8428"/>
                  </a:cubicBezTo>
                  <a:cubicBezTo>
                    <a:pt x="8555" y="8428"/>
                    <a:pt x="8434" y="8404"/>
                    <a:pt x="8307" y="8350"/>
                  </a:cubicBezTo>
                  <a:cubicBezTo>
                    <a:pt x="7306" y="7950"/>
                    <a:pt x="6339" y="7283"/>
                    <a:pt x="5505" y="6615"/>
                  </a:cubicBezTo>
                  <a:cubicBezTo>
                    <a:pt x="5038" y="6215"/>
                    <a:pt x="4604" y="5882"/>
                    <a:pt x="4170" y="5481"/>
                  </a:cubicBezTo>
                  <a:cubicBezTo>
                    <a:pt x="3770" y="5114"/>
                    <a:pt x="3370" y="4647"/>
                    <a:pt x="2869" y="4347"/>
                  </a:cubicBezTo>
                  <a:cubicBezTo>
                    <a:pt x="2812" y="4311"/>
                    <a:pt x="2753" y="4295"/>
                    <a:pt x="2697" y="4295"/>
                  </a:cubicBezTo>
                  <a:cubicBezTo>
                    <a:pt x="2493" y="4295"/>
                    <a:pt x="2331" y="4505"/>
                    <a:pt x="2436" y="4714"/>
                  </a:cubicBezTo>
                  <a:cubicBezTo>
                    <a:pt x="2669" y="5381"/>
                    <a:pt x="3170" y="5948"/>
                    <a:pt x="3670" y="6482"/>
                  </a:cubicBezTo>
                  <a:cubicBezTo>
                    <a:pt x="4204" y="7016"/>
                    <a:pt x="4804" y="7516"/>
                    <a:pt x="5438" y="7983"/>
                  </a:cubicBezTo>
                  <a:cubicBezTo>
                    <a:pt x="6005" y="8450"/>
                    <a:pt x="6672" y="8817"/>
                    <a:pt x="7306" y="9184"/>
                  </a:cubicBezTo>
                  <a:cubicBezTo>
                    <a:pt x="7746" y="9443"/>
                    <a:pt x="8247" y="9682"/>
                    <a:pt x="8762" y="9682"/>
                  </a:cubicBezTo>
                  <a:cubicBezTo>
                    <a:pt x="8909" y="9682"/>
                    <a:pt x="9058" y="9662"/>
                    <a:pt x="9207" y="9618"/>
                  </a:cubicBezTo>
                  <a:cubicBezTo>
                    <a:pt x="11876" y="8850"/>
                    <a:pt x="11776" y="4280"/>
                    <a:pt x="9808" y="2846"/>
                  </a:cubicBezTo>
                  <a:cubicBezTo>
                    <a:pt x="9307" y="2479"/>
                    <a:pt x="8674" y="2312"/>
                    <a:pt x="8040" y="2312"/>
                  </a:cubicBezTo>
                  <a:cubicBezTo>
                    <a:pt x="7639" y="1312"/>
                    <a:pt x="6705" y="645"/>
                    <a:pt x="5771" y="311"/>
                  </a:cubicBezTo>
                  <a:cubicBezTo>
                    <a:pt x="5209" y="115"/>
                    <a:pt x="4627" y="1"/>
                    <a:pt x="4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CB6E6095-F798-4CAD-8D06-AA101C69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958" y="1210401"/>
            <a:ext cx="2635624" cy="301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8"/>
          <p:cNvSpPr txBox="1">
            <a:spLocks noGrp="1"/>
          </p:cNvSpPr>
          <p:nvPr>
            <p:ph type="ctrTitle"/>
          </p:nvPr>
        </p:nvSpPr>
        <p:spPr>
          <a:xfrm flipH="1">
            <a:off x="186295" y="2214748"/>
            <a:ext cx="3222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Thanks!</a:t>
            </a:r>
            <a:endParaRPr sz="7200" dirty="0"/>
          </a:p>
        </p:txBody>
      </p:sp>
      <p:grpSp>
        <p:nvGrpSpPr>
          <p:cNvPr id="2927" name="Google Shape;2927;p68"/>
          <p:cNvGrpSpPr/>
          <p:nvPr/>
        </p:nvGrpSpPr>
        <p:grpSpPr>
          <a:xfrm>
            <a:off x="3716136" y="1062364"/>
            <a:ext cx="4271150" cy="3286387"/>
            <a:chOff x="376525" y="724725"/>
            <a:chExt cx="3783950" cy="2518348"/>
          </a:xfrm>
        </p:grpSpPr>
        <p:sp>
          <p:nvSpPr>
            <p:cNvPr id="2928" name="Google Shape;2928;p68"/>
            <p:cNvSpPr/>
            <p:nvPr/>
          </p:nvSpPr>
          <p:spPr>
            <a:xfrm>
              <a:off x="454375" y="724725"/>
              <a:ext cx="3662299" cy="171252"/>
            </a:xfrm>
            <a:custGeom>
              <a:avLst/>
              <a:gdLst/>
              <a:ahLst/>
              <a:cxnLst/>
              <a:rect l="l" t="t" r="r" b="b"/>
              <a:pathLst>
                <a:path w="135415" h="8583" extrusionOk="0">
                  <a:moveTo>
                    <a:pt x="28739" y="0"/>
                  </a:moveTo>
                  <a:cubicBezTo>
                    <a:pt x="28489" y="0"/>
                    <a:pt x="27957" y="286"/>
                    <a:pt x="27658" y="286"/>
                  </a:cubicBezTo>
                  <a:cubicBezTo>
                    <a:pt x="27610" y="286"/>
                    <a:pt x="27568" y="279"/>
                    <a:pt x="27534" y="262"/>
                  </a:cubicBezTo>
                  <a:cubicBezTo>
                    <a:pt x="23825" y="491"/>
                    <a:pt x="9960" y="1330"/>
                    <a:pt x="5555" y="1330"/>
                  </a:cubicBezTo>
                  <a:cubicBezTo>
                    <a:pt x="5013" y="1330"/>
                    <a:pt x="4614" y="1317"/>
                    <a:pt x="4395" y="1289"/>
                  </a:cubicBezTo>
                  <a:cubicBezTo>
                    <a:pt x="4103" y="1265"/>
                    <a:pt x="3855" y="1252"/>
                    <a:pt x="3641" y="1252"/>
                  </a:cubicBezTo>
                  <a:cubicBezTo>
                    <a:pt x="3101" y="1252"/>
                    <a:pt x="2777" y="1334"/>
                    <a:pt x="2512" y="1518"/>
                  </a:cubicBezTo>
                  <a:cubicBezTo>
                    <a:pt x="1941" y="1860"/>
                    <a:pt x="1171" y="3287"/>
                    <a:pt x="686" y="4685"/>
                  </a:cubicBezTo>
                  <a:cubicBezTo>
                    <a:pt x="229" y="6083"/>
                    <a:pt x="1" y="7395"/>
                    <a:pt x="600" y="7538"/>
                  </a:cubicBezTo>
                  <a:cubicBezTo>
                    <a:pt x="868" y="7574"/>
                    <a:pt x="1328" y="7590"/>
                    <a:pt x="1941" y="7590"/>
                  </a:cubicBezTo>
                  <a:cubicBezTo>
                    <a:pt x="6222" y="7590"/>
                    <a:pt x="17926" y="6818"/>
                    <a:pt x="23153" y="6818"/>
                  </a:cubicBezTo>
                  <a:cubicBezTo>
                    <a:pt x="24269" y="6818"/>
                    <a:pt x="25089" y="6853"/>
                    <a:pt x="25480" y="6939"/>
                  </a:cubicBezTo>
                  <a:cubicBezTo>
                    <a:pt x="26746" y="6863"/>
                    <a:pt x="34171" y="6224"/>
                    <a:pt x="41038" y="6224"/>
                  </a:cubicBezTo>
                  <a:cubicBezTo>
                    <a:pt x="44539" y="6224"/>
                    <a:pt x="47896" y="6390"/>
                    <a:pt x="50217" y="6882"/>
                  </a:cubicBezTo>
                  <a:cubicBezTo>
                    <a:pt x="50488" y="6843"/>
                    <a:pt x="51032" y="6828"/>
                    <a:pt x="51780" y="6828"/>
                  </a:cubicBezTo>
                  <a:cubicBezTo>
                    <a:pt x="52690" y="6828"/>
                    <a:pt x="53903" y="6850"/>
                    <a:pt x="55296" y="6882"/>
                  </a:cubicBezTo>
                  <a:cubicBezTo>
                    <a:pt x="58862" y="6966"/>
                    <a:pt x="62153" y="6998"/>
                    <a:pt x="65031" y="6998"/>
                  </a:cubicBezTo>
                  <a:cubicBezTo>
                    <a:pt x="71846" y="6998"/>
                    <a:pt x="76337" y="6819"/>
                    <a:pt x="76638" y="6739"/>
                  </a:cubicBezTo>
                  <a:cubicBezTo>
                    <a:pt x="77293" y="6552"/>
                    <a:pt x="79446" y="6426"/>
                    <a:pt x="81027" y="6426"/>
                  </a:cubicBezTo>
                  <a:cubicBezTo>
                    <a:pt x="81856" y="6426"/>
                    <a:pt x="82528" y="6461"/>
                    <a:pt x="82744" y="6539"/>
                  </a:cubicBezTo>
                  <a:cubicBezTo>
                    <a:pt x="83101" y="6663"/>
                    <a:pt x="83504" y="6707"/>
                    <a:pt x="83922" y="6707"/>
                  </a:cubicBezTo>
                  <a:cubicBezTo>
                    <a:pt x="84372" y="6707"/>
                    <a:pt x="84839" y="6655"/>
                    <a:pt x="85284" y="6596"/>
                  </a:cubicBezTo>
                  <a:cubicBezTo>
                    <a:pt x="85839" y="6559"/>
                    <a:pt x="86346" y="6486"/>
                    <a:pt x="86720" y="6486"/>
                  </a:cubicBezTo>
                  <a:cubicBezTo>
                    <a:pt x="86922" y="6486"/>
                    <a:pt x="87085" y="6508"/>
                    <a:pt x="87195" y="6568"/>
                  </a:cubicBezTo>
                  <a:cubicBezTo>
                    <a:pt x="89263" y="6472"/>
                    <a:pt x="90625" y="6425"/>
                    <a:pt x="91796" y="6425"/>
                  </a:cubicBezTo>
                  <a:cubicBezTo>
                    <a:pt x="94808" y="6425"/>
                    <a:pt x="96552" y="6734"/>
                    <a:pt x="105798" y="7310"/>
                  </a:cubicBezTo>
                  <a:cubicBezTo>
                    <a:pt x="109435" y="7541"/>
                    <a:pt x="112280" y="7616"/>
                    <a:pt x="114555" y="7616"/>
                  </a:cubicBezTo>
                  <a:cubicBezTo>
                    <a:pt x="118794" y="7616"/>
                    <a:pt x="121056" y="7355"/>
                    <a:pt x="122783" y="7355"/>
                  </a:cubicBezTo>
                  <a:cubicBezTo>
                    <a:pt x="122986" y="7355"/>
                    <a:pt x="123183" y="7358"/>
                    <a:pt x="123374" y="7367"/>
                  </a:cubicBezTo>
                  <a:cubicBezTo>
                    <a:pt x="127148" y="7526"/>
                    <a:pt x="129572" y="8583"/>
                    <a:pt x="131348" y="8583"/>
                  </a:cubicBezTo>
                  <a:cubicBezTo>
                    <a:pt x="132755" y="8583"/>
                    <a:pt x="133756" y="7921"/>
                    <a:pt x="134701" y="5626"/>
                  </a:cubicBezTo>
                  <a:cubicBezTo>
                    <a:pt x="135215" y="4399"/>
                    <a:pt x="135415" y="3172"/>
                    <a:pt x="135215" y="2716"/>
                  </a:cubicBezTo>
                  <a:cubicBezTo>
                    <a:pt x="135186" y="2602"/>
                    <a:pt x="134559" y="2573"/>
                    <a:pt x="133674" y="2516"/>
                  </a:cubicBezTo>
                  <a:cubicBezTo>
                    <a:pt x="131664" y="2290"/>
                    <a:pt x="127330" y="1378"/>
                    <a:pt x="124843" y="1378"/>
                  </a:cubicBezTo>
                  <a:cubicBezTo>
                    <a:pt x="124506" y="1378"/>
                    <a:pt x="124203" y="1395"/>
                    <a:pt x="123945" y="1432"/>
                  </a:cubicBezTo>
                  <a:cubicBezTo>
                    <a:pt x="123856" y="1456"/>
                    <a:pt x="123764" y="1467"/>
                    <a:pt x="123678" y="1467"/>
                  </a:cubicBezTo>
                  <a:cubicBezTo>
                    <a:pt x="123460" y="1467"/>
                    <a:pt x="123272" y="1400"/>
                    <a:pt x="123231" y="1318"/>
                  </a:cubicBezTo>
                  <a:cubicBezTo>
                    <a:pt x="123231" y="1261"/>
                    <a:pt x="121577" y="1232"/>
                    <a:pt x="121548" y="1232"/>
                  </a:cubicBezTo>
                  <a:cubicBezTo>
                    <a:pt x="120951" y="1208"/>
                    <a:pt x="120299" y="1200"/>
                    <a:pt x="119624" y="1200"/>
                  </a:cubicBezTo>
                  <a:cubicBezTo>
                    <a:pt x="118189" y="1200"/>
                    <a:pt x="116650" y="1237"/>
                    <a:pt x="115310" y="1237"/>
                  </a:cubicBezTo>
                  <a:cubicBezTo>
                    <a:pt x="115051" y="1237"/>
                    <a:pt x="114800" y="1236"/>
                    <a:pt x="114558" y="1232"/>
                  </a:cubicBezTo>
                  <a:cubicBezTo>
                    <a:pt x="114101" y="1232"/>
                    <a:pt x="113730" y="1175"/>
                    <a:pt x="113445" y="1175"/>
                  </a:cubicBezTo>
                  <a:cubicBezTo>
                    <a:pt x="113160" y="1147"/>
                    <a:pt x="113017" y="1147"/>
                    <a:pt x="113017" y="1147"/>
                  </a:cubicBezTo>
                  <a:cubicBezTo>
                    <a:pt x="113017" y="1078"/>
                    <a:pt x="112912" y="1040"/>
                    <a:pt x="112747" y="1040"/>
                  </a:cubicBezTo>
                  <a:cubicBezTo>
                    <a:pt x="112640" y="1040"/>
                    <a:pt x="112507" y="1056"/>
                    <a:pt x="112361" y="1090"/>
                  </a:cubicBezTo>
                  <a:cubicBezTo>
                    <a:pt x="112132" y="1147"/>
                    <a:pt x="111733" y="1147"/>
                    <a:pt x="111219" y="1204"/>
                  </a:cubicBezTo>
                  <a:cubicBezTo>
                    <a:pt x="110808" y="1214"/>
                    <a:pt x="110372" y="1219"/>
                    <a:pt x="109919" y="1219"/>
                  </a:cubicBezTo>
                  <a:cubicBezTo>
                    <a:pt x="107861" y="1219"/>
                    <a:pt x="105467" y="1121"/>
                    <a:pt x="103573" y="1004"/>
                  </a:cubicBezTo>
                  <a:cubicBezTo>
                    <a:pt x="90562" y="291"/>
                    <a:pt x="91240" y="5"/>
                    <a:pt x="90298" y="5"/>
                  </a:cubicBezTo>
                  <a:cubicBezTo>
                    <a:pt x="89357" y="5"/>
                    <a:pt x="86796" y="291"/>
                    <a:pt x="67308" y="719"/>
                  </a:cubicBezTo>
                  <a:cubicBezTo>
                    <a:pt x="64579" y="782"/>
                    <a:pt x="62315" y="808"/>
                    <a:pt x="60382" y="808"/>
                  </a:cubicBezTo>
                  <a:cubicBezTo>
                    <a:pt x="50180" y="808"/>
                    <a:pt x="49241" y="69"/>
                    <a:pt x="38177" y="69"/>
                  </a:cubicBezTo>
                  <a:cubicBezTo>
                    <a:pt x="37115" y="69"/>
                    <a:pt x="35961" y="76"/>
                    <a:pt x="34696" y="91"/>
                  </a:cubicBezTo>
                  <a:cubicBezTo>
                    <a:pt x="33165" y="104"/>
                    <a:pt x="31862" y="116"/>
                    <a:pt x="30876" y="116"/>
                  </a:cubicBezTo>
                  <a:cubicBezTo>
                    <a:pt x="29658" y="116"/>
                    <a:pt x="28926" y="97"/>
                    <a:pt x="28847" y="34"/>
                  </a:cubicBezTo>
                  <a:cubicBezTo>
                    <a:pt x="28823" y="10"/>
                    <a:pt x="28786" y="0"/>
                    <a:pt x="28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8"/>
            <p:cNvSpPr/>
            <p:nvPr/>
          </p:nvSpPr>
          <p:spPr>
            <a:xfrm rot="5400000">
              <a:off x="2826764" y="1909354"/>
              <a:ext cx="2462703" cy="20472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8"/>
            <p:cNvSpPr/>
            <p:nvPr/>
          </p:nvSpPr>
          <p:spPr>
            <a:xfrm>
              <a:off x="376525" y="3071825"/>
              <a:ext cx="3747899" cy="171248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8"/>
            <p:cNvSpPr/>
            <p:nvPr/>
          </p:nvSpPr>
          <p:spPr>
            <a:xfrm rot="-5400000">
              <a:off x="-797971" y="1899337"/>
              <a:ext cx="2516259" cy="167267"/>
            </a:xfrm>
            <a:custGeom>
              <a:avLst/>
              <a:gdLst/>
              <a:ahLst/>
              <a:cxnLst/>
              <a:rect l="l" t="t" r="r" b="b"/>
              <a:pathLst>
                <a:path w="142262" h="8883" extrusionOk="0">
                  <a:moveTo>
                    <a:pt x="30662" y="0"/>
                  </a:moveTo>
                  <a:cubicBezTo>
                    <a:pt x="30394" y="0"/>
                    <a:pt x="29837" y="294"/>
                    <a:pt x="29536" y="294"/>
                  </a:cubicBezTo>
                  <a:cubicBezTo>
                    <a:pt x="29490" y="294"/>
                    <a:pt x="29449" y="287"/>
                    <a:pt x="29417" y="271"/>
                  </a:cubicBezTo>
                  <a:cubicBezTo>
                    <a:pt x="24081" y="614"/>
                    <a:pt x="14295" y="671"/>
                    <a:pt x="9644" y="984"/>
                  </a:cubicBezTo>
                  <a:cubicBezTo>
                    <a:pt x="8035" y="1081"/>
                    <a:pt x="6795" y="1139"/>
                    <a:pt x="6040" y="1139"/>
                  </a:cubicBezTo>
                  <a:cubicBezTo>
                    <a:pt x="5684" y="1139"/>
                    <a:pt x="5435" y="1126"/>
                    <a:pt x="5307" y="1099"/>
                  </a:cubicBezTo>
                  <a:cubicBezTo>
                    <a:pt x="4822" y="1070"/>
                    <a:pt x="4508" y="1042"/>
                    <a:pt x="4223" y="1042"/>
                  </a:cubicBezTo>
                  <a:cubicBezTo>
                    <a:pt x="3966" y="1042"/>
                    <a:pt x="3738" y="1099"/>
                    <a:pt x="3567" y="1213"/>
                  </a:cubicBezTo>
                  <a:cubicBezTo>
                    <a:pt x="3082" y="1527"/>
                    <a:pt x="2169" y="2839"/>
                    <a:pt x="1398" y="4094"/>
                  </a:cubicBezTo>
                  <a:cubicBezTo>
                    <a:pt x="599" y="5350"/>
                    <a:pt x="0" y="6605"/>
                    <a:pt x="742" y="6891"/>
                  </a:cubicBezTo>
                  <a:cubicBezTo>
                    <a:pt x="1190" y="7049"/>
                    <a:pt x="2883" y="7353"/>
                    <a:pt x="5120" y="7353"/>
                  </a:cubicBezTo>
                  <a:cubicBezTo>
                    <a:pt x="5302" y="7353"/>
                    <a:pt x="5489" y="7351"/>
                    <a:pt x="5678" y="7347"/>
                  </a:cubicBezTo>
                  <a:cubicBezTo>
                    <a:pt x="6934" y="7319"/>
                    <a:pt x="8275" y="7204"/>
                    <a:pt x="9673" y="7090"/>
                  </a:cubicBezTo>
                  <a:cubicBezTo>
                    <a:pt x="11965" y="6905"/>
                    <a:pt x="17814" y="6697"/>
                    <a:pt x="22207" y="6697"/>
                  </a:cubicBezTo>
                  <a:cubicBezTo>
                    <a:pt x="24595" y="6697"/>
                    <a:pt x="26554" y="6758"/>
                    <a:pt x="27277" y="6919"/>
                  </a:cubicBezTo>
                  <a:cubicBezTo>
                    <a:pt x="29693" y="6817"/>
                    <a:pt x="32191" y="6482"/>
                    <a:pt x="34540" y="6482"/>
                  </a:cubicBezTo>
                  <a:cubicBezTo>
                    <a:pt x="36129" y="6482"/>
                    <a:pt x="37650" y="6635"/>
                    <a:pt x="39032" y="7119"/>
                  </a:cubicBezTo>
                  <a:cubicBezTo>
                    <a:pt x="43198" y="8564"/>
                    <a:pt x="45781" y="8882"/>
                    <a:pt x="47952" y="8882"/>
                  </a:cubicBezTo>
                  <a:cubicBezTo>
                    <a:pt x="49667" y="8882"/>
                    <a:pt x="51124" y="8684"/>
                    <a:pt x="52899" y="8684"/>
                  </a:cubicBezTo>
                  <a:cubicBezTo>
                    <a:pt x="53048" y="8684"/>
                    <a:pt x="53201" y="8685"/>
                    <a:pt x="53355" y="8688"/>
                  </a:cubicBezTo>
                  <a:cubicBezTo>
                    <a:pt x="55239" y="7975"/>
                    <a:pt x="65082" y="7376"/>
                    <a:pt x="67336" y="7262"/>
                  </a:cubicBezTo>
                  <a:cubicBezTo>
                    <a:pt x="73699" y="6976"/>
                    <a:pt x="79862" y="6948"/>
                    <a:pt x="80290" y="6834"/>
                  </a:cubicBezTo>
                  <a:cubicBezTo>
                    <a:pt x="80833" y="6709"/>
                    <a:pt x="82463" y="6636"/>
                    <a:pt x="83939" y="6636"/>
                  </a:cubicBezTo>
                  <a:cubicBezTo>
                    <a:pt x="85178" y="6636"/>
                    <a:pt x="86309" y="6688"/>
                    <a:pt x="86595" y="6805"/>
                  </a:cubicBezTo>
                  <a:cubicBezTo>
                    <a:pt x="87022" y="6960"/>
                    <a:pt x="87523" y="7012"/>
                    <a:pt x="88040" y="7012"/>
                  </a:cubicBezTo>
                  <a:cubicBezTo>
                    <a:pt x="89075" y="7012"/>
                    <a:pt x="90173" y="6804"/>
                    <a:pt x="90869" y="6804"/>
                  </a:cubicBezTo>
                  <a:cubicBezTo>
                    <a:pt x="91103" y="6804"/>
                    <a:pt x="91292" y="6828"/>
                    <a:pt x="91417" y="6891"/>
                  </a:cubicBezTo>
                  <a:cubicBezTo>
                    <a:pt x="95783" y="6604"/>
                    <a:pt x="96086" y="6517"/>
                    <a:pt x="98992" y="6517"/>
                  </a:cubicBezTo>
                  <a:cubicBezTo>
                    <a:pt x="101004" y="6517"/>
                    <a:pt x="104265" y="6559"/>
                    <a:pt x="110990" y="6605"/>
                  </a:cubicBezTo>
                  <a:cubicBezTo>
                    <a:pt x="116297" y="6634"/>
                    <a:pt x="124657" y="6776"/>
                    <a:pt x="124657" y="6776"/>
                  </a:cubicBezTo>
                  <a:cubicBezTo>
                    <a:pt x="125447" y="6719"/>
                    <a:pt x="126261" y="6696"/>
                    <a:pt x="127083" y="6696"/>
                  </a:cubicBezTo>
                  <a:cubicBezTo>
                    <a:pt x="130791" y="6696"/>
                    <a:pt x="134653" y="7174"/>
                    <a:pt x="137053" y="7174"/>
                  </a:cubicBezTo>
                  <a:cubicBezTo>
                    <a:pt x="138084" y="7174"/>
                    <a:pt x="138845" y="7086"/>
                    <a:pt x="139209" y="6834"/>
                  </a:cubicBezTo>
                  <a:cubicBezTo>
                    <a:pt x="140550" y="5921"/>
                    <a:pt x="142262" y="2069"/>
                    <a:pt x="141777" y="1099"/>
                  </a:cubicBezTo>
                  <a:cubicBezTo>
                    <a:pt x="141653" y="873"/>
                    <a:pt x="135793" y="765"/>
                    <a:pt x="132307" y="765"/>
                  </a:cubicBezTo>
                  <a:cubicBezTo>
                    <a:pt x="130950" y="765"/>
                    <a:pt x="129953" y="781"/>
                    <a:pt x="129793" y="813"/>
                  </a:cubicBezTo>
                  <a:cubicBezTo>
                    <a:pt x="129704" y="838"/>
                    <a:pt x="129613" y="848"/>
                    <a:pt x="129527" y="848"/>
                  </a:cubicBezTo>
                  <a:cubicBezTo>
                    <a:pt x="129308" y="848"/>
                    <a:pt x="129121" y="781"/>
                    <a:pt x="129080" y="699"/>
                  </a:cubicBezTo>
                  <a:cubicBezTo>
                    <a:pt x="128994" y="614"/>
                    <a:pt x="118552" y="243"/>
                    <a:pt x="118409" y="243"/>
                  </a:cubicBezTo>
                  <a:cubicBezTo>
                    <a:pt x="118409" y="174"/>
                    <a:pt x="118294" y="136"/>
                    <a:pt x="118108" y="136"/>
                  </a:cubicBezTo>
                  <a:cubicBezTo>
                    <a:pt x="117987" y="136"/>
                    <a:pt x="117836" y="152"/>
                    <a:pt x="117667" y="186"/>
                  </a:cubicBezTo>
                  <a:cubicBezTo>
                    <a:pt x="116487" y="418"/>
                    <a:pt x="110199" y="527"/>
                    <a:pt x="104993" y="527"/>
                  </a:cubicBezTo>
                  <a:cubicBezTo>
                    <a:pt x="101891" y="527"/>
                    <a:pt x="99174" y="488"/>
                    <a:pt x="98151" y="414"/>
                  </a:cubicBezTo>
                  <a:cubicBezTo>
                    <a:pt x="96867" y="334"/>
                    <a:pt x="96043" y="292"/>
                    <a:pt x="95241" y="292"/>
                  </a:cubicBezTo>
                  <a:cubicBezTo>
                    <a:pt x="94315" y="292"/>
                    <a:pt x="93418" y="349"/>
                    <a:pt x="91874" y="471"/>
                  </a:cubicBezTo>
                  <a:cubicBezTo>
                    <a:pt x="88564" y="699"/>
                    <a:pt x="78778" y="499"/>
                    <a:pt x="73157" y="984"/>
                  </a:cubicBezTo>
                  <a:cubicBezTo>
                    <a:pt x="72662" y="1028"/>
                    <a:pt x="72348" y="1045"/>
                    <a:pt x="72141" y="1045"/>
                  </a:cubicBezTo>
                  <a:cubicBezTo>
                    <a:pt x="71533" y="1045"/>
                    <a:pt x="71826" y="905"/>
                    <a:pt x="71120" y="905"/>
                  </a:cubicBezTo>
                  <a:cubicBezTo>
                    <a:pt x="70967" y="905"/>
                    <a:pt x="70768" y="912"/>
                    <a:pt x="70503" y="927"/>
                  </a:cubicBezTo>
                  <a:cubicBezTo>
                    <a:pt x="57221" y="1551"/>
                    <a:pt x="51445" y="2791"/>
                    <a:pt x="47481" y="2791"/>
                  </a:cubicBezTo>
                  <a:cubicBezTo>
                    <a:pt x="47093" y="2791"/>
                    <a:pt x="46723" y="2779"/>
                    <a:pt x="46365" y="2753"/>
                  </a:cubicBezTo>
                  <a:cubicBezTo>
                    <a:pt x="41286" y="2354"/>
                    <a:pt x="41885" y="186"/>
                    <a:pt x="32613" y="100"/>
                  </a:cubicBezTo>
                  <a:cubicBezTo>
                    <a:pt x="31500" y="100"/>
                    <a:pt x="30844" y="100"/>
                    <a:pt x="30786" y="43"/>
                  </a:cubicBezTo>
                  <a:cubicBezTo>
                    <a:pt x="30760" y="13"/>
                    <a:pt x="30717" y="0"/>
                    <a:pt x="30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2" name="Google Shape;2932;p68"/>
          <p:cNvSpPr/>
          <p:nvPr/>
        </p:nvSpPr>
        <p:spPr>
          <a:xfrm>
            <a:off x="491598" y="3350372"/>
            <a:ext cx="912725" cy="850093"/>
          </a:xfrm>
          <a:custGeom>
            <a:avLst/>
            <a:gdLst/>
            <a:ahLst/>
            <a:cxnLst/>
            <a:rect l="l" t="t" r="r" b="b"/>
            <a:pathLst>
              <a:path w="43048" h="40094" extrusionOk="0">
                <a:moveTo>
                  <a:pt x="24343" y="1121"/>
                </a:moveTo>
                <a:cubicBezTo>
                  <a:pt x="28408" y="1121"/>
                  <a:pt x="32529" y="2293"/>
                  <a:pt x="35845" y="4642"/>
                </a:cubicBezTo>
                <a:cubicBezTo>
                  <a:pt x="41027" y="8281"/>
                  <a:pt x="41568" y="14345"/>
                  <a:pt x="39132" y="19707"/>
                </a:cubicBezTo>
                <a:lnTo>
                  <a:pt x="39132" y="19707"/>
                </a:lnTo>
                <a:cubicBezTo>
                  <a:pt x="39051" y="16103"/>
                  <a:pt x="38014" y="12516"/>
                  <a:pt x="35961" y="9540"/>
                </a:cubicBezTo>
                <a:cubicBezTo>
                  <a:pt x="33161" y="5576"/>
                  <a:pt x="28847" y="3835"/>
                  <a:pt x="24319" y="3835"/>
                </a:cubicBezTo>
                <a:cubicBezTo>
                  <a:pt x="22791" y="3835"/>
                  <a:pt x="21239" y="4034"/>
                  <a:pt x="19713" y="4412"/>
                </a:cubicBezTo>
                <a:cubicBezTo>
                  <a:pt x="16063" y="5331"/>
                  <a:pt x="12235" y="7202"/>
                  <a:pt x="8967" y="9757"/>
                </a:cubicBezTo>
                <a:lnTo>
                  <a:pt x="8967" y="9757"/>
                </a:lnTo>
                <a:cubicBezTo>
                  <a:pt x="11733" y="4005"/>
                  <a:pt x="17968" y="1121"/>
                  <a:pt x="24343" y="1121"/>
                </a:cubicBezTo>
                <a:close/>
                <a:moveTo>
                  <a:pt x="24294" y="4726"/>
                </a:moveTo>
                <a:cubicBezTo>
                  <a:pt x="26717" y="4726"/>
                  <a:pt x="29101" y="5286"/>
                  <a:pt x="31294" y="6601"/>
                </a:cubicBezTo>
                <a:cubicBezTo>
                  <a:pt x="36541" y="9749"/>
                  <a:pt x="38443" y="16337"/>
                  <a:pt x="37827" y="22145"/>
                </a:cubicBezTo>
                <a:lnTo>
                  <a:pt x="37827" y="22145"/>
                </a:lnTo>
                <a:cubicBezTo>
                  <a:pt x="33348" y="29361"/>
                  <a:pt x="24587" y="33797"/>
                  <a:pt x="16079" y="33797"/>
                </a:cubicBezTo>
                <a:cubicBezTo>
                  <a:pt x="15289" y="33797"/>
                  <a:pt x="14502" y="33758"/>
                  <a:pt x="13721" y="33681"/>
                </a:cubicBezTo>
                <a:cubicBezTo>
                  <a:pt x="10466" y="33359"/>
                  <a:pt x="6922" y="31882"/>
                  <a:pt x="4551" y="29458"/>
                </a:cubicBezTo>
                <a:lnTo>
                  <a:pt x="4551" y="29458"/>
                </a:lnTo>
                <a:cubicBezTo>
                  <a:pt x="3871" y="26317"/>
                  <a:pt x="4534" y="22820"/>
                  <a:pt x="6000" y="19853"/>
                </a:cubicBezTo>
                <a:cubicBezTo>
                  <a:pt x="9435" y="13107"/>
                  <a:pt x="17250" y="10568"/>
                  <a:pt x="24731" y="10568"/>
                </a:cubicBezTo>
                <a:cubicBezTo>
                  <a:pt x="27793" y="10568"/>
                  <a:pt x="30799" y="10993"/>
                  <a:pt x="33426" y="11729"/>
                </a:cubicBezTo>
                <a:cubicBezTo>
                  <a:pt x="33522" y="11752"/>
                  <a:pt x="33613" y="11762"/>
                  <a:pt x="33696" y="11762"/>
                </a:cubicBezTo>
                <a:cubicBezTo>
                  <a:pt x="34452" y="11762"/>
                  <a:pt x="34619" y="10900"/>
                  <a:pt x="33944" y="10692"/>
                </a:cubicBezTo>
                <a:cubicBezTo>
                  <a:pt x="31163" y="9919"/>
                  <a:pt x="28213" y="9510"/>
                  <a:pt x="25259" y="9510"/>
                </a:cubicBezTo>
                <a:cubicBezTo>
                  <a:pt x="20502" y="9510"/>
                  <a:pt x="15734" y="10571"/>
                  <a:pt x="11647" y="12881"/>
                </a:cubicBezTo>
                <a:cubicBezTo>
                  <a:pt x="6417" y="15869"/>
                  <a:pt x="2853" y="21998"/>
                  <a:pt x="3345" y="27986"/>
                </a:cubicBezTo>
                <a:lnTo>
                  <a:pt x="3345" y="27986"/>
                </a:lnTo>
                <a:cubicBezTo>
                  <a:pt x="2552" y="26815"/>
                  <a:pt x="2018" y="25481"/>
                  <a:pt x="1852" y="24001"/>
                </a:cubicBezTo>
                <a:cubicBezTo>
                  <a:pt x="1370" y="20053"/>
                  <a:pt x="3907" y="16265"/>
                  <a:pt x="6637" y="13378"/>
                </a:cubicBezTo>
                <a:lnTo>
                  <a:pt x="6637" y="13378"/>
                </a:lnTo>
                <a:cubicBezTo>
                  <a:pt x="6616" y="13501"/>
                  <a:pt x="6595" y="13623"/>
                  <a:pt x="6576" y="13746"/>
                </a:cubicBezTo>
                <a:cubicBezTo>
                  <a:pt x="6542" y="14160"/>
                  <a:pt x="6901" y="14430"/>
                  <a:pt x="7219" y="14430"/>
                </a:cubicBezTo>
                <a:cubicBezTo>
                  <a:pt x="7431" y="14430"/>
                  <a:pt x="7625" y="14310"/>
                  <a:pt x="7671" y="14034"/>
                </a:cubicBezTo>
                <a:cubicBezTo>
                  <a:pt x="7784" y="13282"/>
                  <a:pt x="7944" y="12564"/>
                  <a:pt x="8149" y="11878"/>
                </a:cubicBezTo>
                <a:lnTo>
                  <a:pt x="8149" y="11878"/>
                </a:lnTo>
                <a:cubicBezTo>
                  <a:pt x="8182" y="11848"/>
                  <a:pt x="8215" y="11817"/>
                  <a:pt x="8247" y="11787"/>
                </a:cubicBezTo>
                <a:cubicBezTo>
                  <a:pt x="12363" y="7997"/>
                  <a:pt x="18439" y="4726"/>
                  <a:pt x="24294" y="4726"/>
                </a:cubicBezTo>
                <a:close/>
                <a:moveTo>
                  <a:pt x="37358" y="24812"/>
                </a:moveTo>
                <a:lnTo>
                  <a:pt x="37358" y="24812"/>
                </a:lnTo>
                <a:cubicBezTo>
                  <a:pt x="35590" y="31893"/>
                  <a:pt x="29638" y="37429"/>
                  <a:pt x="22421" y="38751"/>
                </a:cubicBezTo>
                <a:cubicBezTo>
                  <a:pt x="21426" y="38922"/>
                  <a:pt x="20402" y="39008"/>
                  <a:pt x="19369" y="39008"/>
                </a:cubicBezTo>
                <a:cubicBezTo>
                  <a:pt x="15195" y="39008"/>
                  <a:pt x="10869" y="37616"/>
                  <a:pt x="7729" y="34891"/>
                </a:cubicBezTo>
                <a:cubicBezTo>
                  <a:pt x="6557" y="33873"/>
                  <a:pt x="5715" y="32674"/>
                  <a:pt x="5157" y="31370"/>
                </a:cubicBezTo>
                <a:lnTo>
                  <a:pt x="5157" y="31370"/>
                </a:lnTo>
                <a:cubicBezTo>
                  <a:pt x="8385" y="33747"/>
                  <a:pt x="12816" y="35006"/>
                  <a:pt x="16534" y="35006"/>
                </a:cubicBezTo>
                <a:cubicBezTo>
                  <a:pt x="16576" y="35006"/>
                  <a:pt x="16618" y="35006"/>
                  <a:pt x="16659" y="35006"/>
                </a:cubicBezTo>
                <a:cubicBezTo>
                  <a:pt x="24537" y="34904"/>
                  <a:pt x="32504" y="30992"/>
                  <a:pt x="37358" y="24812"/>
                </a:cubicBezTo>
                <a:close/>
                <a:moveTo>
                  <a:pt x="24551" y="1"/>
                </a:moveTo>
                <a:cubicBezTo>
                  <a:pt x="19448" y="1"/>
                  <a:pt x="14343" y="1673"/>
                  <a:pt x="10898" y="4930"/>
                </a:cubicBezTo>
                <a:cubicBezTo>
                  <a:pt x="9069" y="6672"/>
                  <a:pt x="7832" y="8908"/>
                  <a:pt x="7113" y="11339"/>
                </a:cubicBezTo>
                <a:lnTo>
                  <a:pt x="7113" y="11339"/>
                </a:lnTo>
                <a:cubicBezTo>
                  <a:pt x="4293" y="13968"/>
                  <a:pt x="2088" y="17147"/>
                  <a:pt x="1103" y="20659"/>
                </a:cubicBezTo>
                <a:cubicBezTo>
                  <a:pt x="0" y="24579"/>
                  <a:pt x="1284" y="27770"/>
                  <a:pt x="3703" y="30139"/>
                </a:cubicBezTo>
                <a:lnTo>
                  <a:pt x="3703" y="30139"/>
                </a:lnTo>
                <a:cubicBezTo>
                  <a:pt x="3874" y="30809"/>
                  <a:pt x="4101" y="31473"/>
                  <a:pt x="4387" y="32125"/>
                </a:cubicBezTo>
                <a:cubicBezTo>
                  <a:pt x="6861" y="37740"/>
                  <a:pt x="13580" y="40093"/>
                  <a:pt x="19610" y="40093"/>
                </a:cubicBezTo>
                <a:cubicBezTo>
                  <a:pt x="20881" y="40093"/>
                  <a:pt x="22121" y="39989"/>
                  <a:pt x="23285" y="39788"/>
                </a:cubicBezTo>
                <a:cubicBezTo>
                  <a:pt x="30141" y="38636"/>
                  <a:pt x="35673" y="33277"/>
                  <a:pt x="37977" y="26940"/>
                </a:cubicBezTo>
                <a:cubicBezTo>
                  <a:pt x="38496" y="25486"/>
                  <a:pt x="38844" y="23960"/>
                  <a:pt x="39014" y="22410"/>
                </a:cubicBezTo>
                <a:lnTo>
                  <a:pt x="39014" y="22410"/>
                </a:lnTo>
                <a:cubicBezTo>
                  <a:pt x="39053" y="22345"/>
                  <a:pt x="39091" y="22280"/>
                  <a:pt x="39130" y="22215"/>
                </a:cubicBezTo>
                <a:cubicBezTo>
                  <a:pt x="42010" y="17375"/>
                  <a:pt x="43047" y="11441"/>
                  <a:pt x="39533" y="6659"/>
                </a:cubicBezTo>
                <a:cubicBezTo>
                  <a:pt x="36187" y="2177"/>
                  <a:pt x="30370" y="1"/>
                  <a:pt x="245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4" name="Google Shape;2934;p68"/>
          <p:cNvGrpSpPr/>
          <p:nvPr/>
        </p:nvGrpSpPr>
        <p:grpSpPr>
          <a:xfrm>
            <a:off x="760689" y="1733542"/>
            <a:ext cx="187272" cy="218036"/>
            <a:chOff x="760696" y="1016575"/>
            <a:chExt cx="241329" cy="280938"/>
          </a:xfrm>
        </p:grpSpPr>
        <p:sp>
          <p:nvSpPr>
            <p:cNvPr id="2935" name="Google Shape;2935;p68"/>
            <p:cNvSpPr/>
            <p:nvPr/>
          </p:nvSpPr>
          <p:spPr>
            <a:xfrm rot="-3073378">
              <a:off x="802625" y="1163152"/>
              <a:ext cx="60151" cy="136402"/>
            </a:xfrm>
            <a:custGeom>
              <a:avLst/>
              <a:gdLst/>
              <a:ahLst/>
              <a:cxnLst/>
              <a:rect l="l" t="t" r="r" b="b"/>
              <a:pathLst>
                <a:path w="2406" h="5456" extrusionOk="0">
                  <a:moveTo>
                    <a:pt x="949" y="0"/>
                  </a:moveTo>
                  <a:cubicBezTo>
                    <a:pt x="460" y="0"/>
                    <a:pt x="1" y="314"/>
                    <a:pt x="61" y="941"/>
                  </a:cubicBezTo>
                  <a:lnTo>
                    <a:pt x="389" y="4526"/>
                  </a:lnTo>
                  <a:cubicBezTo>
                    <a:pt x="449" y="5145"/>
                    <a:pt x="968" y="5455"/>
                    <a:pt x="1457" y="5455"/>
                  </a:cubicBezTo>
                  <a:cubicBezTo>
                    <a:pt x="1946" y="5455"/>
                    <a:pt x="2406" y="5145"/>
                    <a:pt x="2346" y="4526"/>
                  </a:cubicBezTo>
                  <a:lnTo>
                    <a:pt x="2017" y="941"/>
                  </a:lnTo>
                  <a:cubicBezTo>
                    <a:pt x="1957" y="314"/>
                    <a:pt x="1438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8"/>
            <p:cNvSpPr/>
            <p:nvPr/>
          </p:nvSpPr>
          <p:spPr>
            <a:xfrm rot="-1318873">
              <a:off x="833327" y="1042148"/>
              <a:ext cx="68700" cy="140349"/>
            </a:xfrm>
            <a:custGeom>
              <a:avLst/>
              <a:gdLst/>
              <a:ahLst/>
              <a:cxnLst/>
              <a:rect l="l" t="t" r="r" b="b"/>
              <a:pathLst>
                <a:path w="2748" h="5614" extrusionOk="0">
                  <a:moveTo>
                    <a:pt x="1197" y="0"/>
                  </a:moveTo>
                  <a:cubicBezTo>
                    <a:pt x="710" y="0"/>
                    <a:pt x="195" y="314"/>
                    <a:pt x="135" y="941"/>
                  </a:cubicBezTo>
                  <a:cubicBezTo>
                    <a:pt x="0" y="2300"/>
                    <a:pt x="165" y="3645"/>
                    <a:pt x="613" y="4944"/>
                  </a:cubicBezTo>
                  <a:cubicBezTo>
                    <a:pt x="778" y="5411"/>
                    <a:pt x="1174" y="5614"/>
                    <a:pt x="1565" y="5614"/>
                  </a:cubicBezTo>
                  <a:cubicBezTo>
                    <a:pt x="2161" y="5614"/>
                    <a:pt x="2747" y="5143"/>
                    <a:pt x="2495" y="4421"/>
                  </a:cubicBezTo>
                  <a:cubicBezTo>
                    <a:pt x="2106" y="3286"/>
                    <a:pt x="1972" y="2151"/>
                    <a:pt x="2091" y="941"/>
                  </a:cubicBezTo>
                  <a:cubicBezTo>
                    <a:pt x="2144" y="314"/>
                    <a:pt x="1684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8"/>
            <p:cNvSpPr/>
            <p:nvPr/>
          </p:nvSpPr>
          <p:spPr>
            <a:xfrm>
              <a:off x="953075" y="1016575"/>
              <a:ext cx="48950" cy="140525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8" name="Google Shape;2938;p68"/>
          <p:cNvGrpSpPr/>
          <p:nvPr/>
        </p:nvGrpSpPr>
        <p:grpSpPr>
          <a:xfrm rot="-10638234">
            <a:off x="3748494" y="2971751"/>
            <a:ext cx="106716" cy="170196"/>
            <a:chOff x="764500" y="1042148"/>
            <a:chExt cx="137527" cy="219280"/>
          </a:xfrm>
        </p:grpSpPr>
        <p:sp>
          <p:nvSpPr>
            <p:cNvPr id="2939" name="Google Shape;2939;p68"/>
            <p:cNvSpPr/>
            <p:nvPr/>
          </p:nvSpPr>
          <p:spPr>
            <a:xfrm rot="-3073378">
              <a:off x="802625" y="1163152"/>
              <a:ext cx="60151" cy="136402"/>
            </a:xfrm>
            <a:custGeom>
              <a:avLst/>
              <a:gdLst/>
              <a:ahLst/>
              <a:cxnLst/>
              <a:rect l="l" t="t" r="r" b="b"/>
              <a:pathLst>
                <a:path w="2406" h="5456" extrusionOk="0">
                  <a:moveTo>
                    <a:pt x="949" y="0"/>
                  </a:moveTo>
                  <a:cubicBezTo>
                    <a:pt x="460" y="0"/>
                    <a:pt x="1" y="314"/>
                    <a:pt x="61" y="941"/>
                  </a:cubicBezTo>
                  <a:lnTo>
                    <a:pt x="389" y="4526"/>
                  </a:lnTo>
                  <a:cubicBezTo>
                    <a:pt x="449" y="5145"/>
                    <a:pt x="968" y="5455"/>
                    <a:pt x="1457" y="5455"/>
                  </a:cubicBezTo>
                  <a:cubicBezTo>
                    <a:pt x="1946" y="5455"/>
                    <a:pt x="2406" y="5145"/>
                    <a:pt x="2346" y="4526"/>
                  </a:cubicBezTo>
                  <a:lnTo>
                    <a:pt x="2017" y="941"/>
                  </a:lnTo>
                  <a:cubicBezTo>
                    <a:pt x="1957" y="314"/>
                    <a:pt x="1438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0" name="Google Shape;2940;p68"/>
            <p:cNvSpPr/>
            <p:nvPr/>
          </p:nvSpPr>
          <p:spPr>
            <a:xfrm rot="-1318873">
              <a:off x="833327" y="1042148"/>
              <a:ext cx="68700" cy="140349"/>
            </a:xfrm>
            <a:custGeom>
              <a:avLst/>
              <a:gdLst/>
              <a:ahLst/>
              <a:cxnLst/>
              <a:rect l="l" t="t" r="r" b="b"/>
              <a:pathLst>
                <a:path w="2748" h="5614" extrusionOk="0">
                  <a:moveTo>
                    <a:pt x="1197" y="0"/>
                  </a:moveTo>
                  <a:cubicBezTo>
                    <a:pt x="710" y="0"/>
                    <a:pt x="195" y="314"/>
                    <a:pt x="135" y="941"/>
                  </a:cubicBezTo>
                  <a:cubicBezTo>
                    <a:pt x="0" y="2300"/>
                    <a:pt x="165" y="3645"/>
                    <a:pt x="613" y="4944"/>
                  </a:cubicBezTo>
                  <a:cubicBezTo>
                    <a:pt x="778" y="5411"/>
                    <a:pt x="1174" y="5614"/>
                    <a:pt x="1565" y="5614"/>
                  </a:cubicBezTo>
                  <a:cubicBezTo>
                    <a:pt x="2161" y="5614"/>
                    <a:pt x="2747" y="5143"/>
                    <a:pt x="2495" y="4421"/>
                  </a:cubicBezTo>
                  <a:cubicBezTo>
                    <a:pt x="2106" y="3286"/>
                    <a:pt x="1972" y="2151"/>
                    <a:pt x="2091" y="941"/>
                  </a:cubicBezTo>
                  <a:cubicBezTo>
                    <a:pt x="2144" y="314"/>
                    <a:pt x="1684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3" name="Google Shape;2943;p68"/>
          <p:cNvGrpSpPr/>
          <p:nvPr/>
        </p:nvGrpSpPr>
        <p:grpSpPr>
          <a:xfrm>
            <a:off x="8102082" y="1067700"/>
            <a:ext cx="703840" cy="2146447"/>
            <a:chOff x="3688375" y="3264875"/>
            <a:chExt cx="450400" cy="1373550"/>
          </a:xfrm>
        </p:grpSpPr>
        <p:sp>
          <p:nvSpPr>
            <p:cNvPr id="2944" name="Google Shape;2944;p68"/>
            <p:cNvSpPr/>
            <p:nvPr/>
          </p:nvSpPr>
          <p:spPr>
            <a:xfrm>
              <a:off x="3688375" y="3264875"/>
              <a:ext cx="450400" cy="510450"/>
            </a:xfrm>
            <a:custGeom>
              <a:avLst/>
              <a:gdLst/>
              <a:ahLst/>
              <a:cxnLst/>
              <a:rect l="l" t="t" r="r" b="b"/>
              <a:pathLst>
                <a:path w="18016" h="20418" extrusionOk="0">
                  <a:moveTo>
                    <a:pt x="7998" y="542"/>
                  </a:moveTo>
                  <a:cubicBezTo>
                    <a:pt x="8551" y="542"/>
                    <a:pt x="9099" y="586"/>
                    <a:pt x="9625" y="664"/>
                  </a:cubicBezTo>
                  <a:cubicBezTo>
                    <a:pt x="14103" y="1291"/>
                    <a:pt x="17764" y="4702"/>
                    <a:pt x="17283" y="9410"/>
                  </a:cubicBezTo>
                  <a:cubicBezTo>
                    <a:pt x="17179" y="10519"/>
                    <a:pt x="17220" y="11565"/>
                    <a:pt x="17032" y="12653"/>
                  </a:cubicBezTo>
                  <a:cubicBezTo>
                    <a:pt x="16802" y="13992"/>
                    <a:pt x="16174" y="15394"/>
                    <a:pt x="15379" y="16524"/>
                  </a:cubicBezTo>
                  <a:cubicBezTo>
                    <a:pt x="14117" y="18381"/>
                    <a:pt x="12062" y="19865"/>
                    <a:pt x="9845" y="19865"/>
                  </a:cubicBezTo>
                  <a:cubicBezTo>
                    <a:pt x="9489" y="19865"/>
                    <a:pt x="9129" y="19827"/>
                    <a:pt x="8767" y="19746"/>
                  </a:cubicBezTo>
                  <a:cubicBezTo>
                    <a:pt x="8743" y="19740"/>
                    <a:pt x="8719" y="19737"/>
                    <a:pt x="8696" y="19737"/>
                  </a:cubicBezTo>
                  <a:cubicBezTo>
                    <a:pt x="8610" y="19737"/>
                    <a:pt x="8538" y="19779"/>
                    <a:pt x="8489" y="19839"/>
                  </a:cubicBezTo>
                  <a:lnTo>
                    <a:pt x="8489" y="19839"/>
                  </a:lnTo>
                  <a:cubicBezTo>
                    <a:pt x="6384" y="19067"/>
                    <a:pt x="5163" y="17366"/>
                    <a:pt x="3767" y="15645"/>
                  </a:cubicBezTo>
                  <a:cubicBezTo>
                    <a:pt x="2009" y="13469"/>
                    <a:pt x="963" y="11230"/>
                    <a:pt x="921" y="8363"/>
                  </a:cubicBezTo>
                  <a:cubicBezTo>
                    <a:pt x="858" y="6041"/>
                    <a:pt x="1758" y="3216"/>
                    <a:pt x="3683" y="1773"/>
                  </a:cubicBezTo>
                  <a:cubicBezTo>
                    <a:pt x="4898" y="880"/>
                    <a:pt x="6464" y="542"/>
                    <a:pt x="7998" y="542"/>
                  </a:cubicBezTo>
                  <a:close/>
                  <a:moveTo>
                    <a:pt x="8193" y="0"/>
                  </a:moveTo>
                  <a:cubicBezTo>
                    <a:pt x="6889" y="0"/>
                    <a:pt x="5587" y="267"/>
                    <a:pt x="4394" y="810"/>
                  </a:cubicBezTo>
                  <a:cubicBezTo>
                    <a:pt x="1967" y="1940"/>
                    <a:pt x="837" y="4472"/>
                    <a:pt x="482" y="7003"/>
                  </a:cubicBezTo>
                  <a:cubicBezTo>
                    <a:pt x="0" y="10100"/>
                    <a:pt x="1067" y="12883"/>
                    <a:pt x="2846" y="15331"/>
                  </a:cubicBezTo>
                  <a:cubicBezTo>
                    <a:pt x="4342" y="17353"/>
                    <a:pt x="5936" y="19394"/>
                    <a:pt x="8420" y="20077"/>
                  </a:cubicBezTo>
                  <a:lnTo>
                    <a:pt x="8420" y="20077"/>
                  </a:lnTo>
                  <a:cubicBezTo>
                    <a:pt x="8432" y="20164"/>
                    <a:pt x="8488" y="20241"/>
                    <a:pt x="8600" y="20269"/>
                  </a:cubicBezTo>
                  <a:cubicBezTo>
                    <a:pt x="9056" y="20370"/>
                    <a:pt x="9486" y="20417"/>
                    <a:pt x="9896" y="20417"/>
                  </a:cubicBezTo>
                  <a:cubicBezTo>
                    <a:pt x="11614" y="20417"/>
                    <a:pt x="12985" y="19589"/>
                    <a:pt x="14438" y="18407"/>
                  </a:cubicBezTo>
                  <a:cubicBezTo>
                    <a:pt x="16823" y="16440"/>
                    <a:pt x="17764" y="13448"/>
                    <a:pt x="17890" y="10477"/>
                  </a:cubicBezTo>
                  <a:cubicBezTo>
                    <a:pt x="18015" y="7966"/>
                    <a:pt x="18015" y="5602"/>
                    <a:pt x="16279" y="3614"/>
                  </a:cubicBezTo>
                  <a:cubicBezTo>
                    <a:pt x="14751" y="1877"/>
                    <a:pt x="12659" y="789"/>
                    <a:pt x="10441" y="266"/>
                  </a:cubicBezTo>
                  <a:cubicBezTo>
                    <a:pt x="9705" y="90"/>
                    <a:pt x="8949" y="0"/>
                    <a:pt x="8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8"/>
            <p:cNvSpPr/>
            <p:nvPr/>
          </p:nvSpPr>
          <p:spPr>
            <a:xfrm>
              <a:off x="3830625" y="3744325"/>
              <a:ext cx="132400" cy="78875"/>
            </a:xfrm>
            <a:custGeom>
              <a:avLst/>
              <a:gdLst/>
              <a:ahLst/>
              <a:cxnLst/>
              <a:rect l="l" t="t" r="r" b="b"/>
              <a:pathLst>
                <a:path w="5296" h="3155" extrusionOk="0">
                  <a:moveTo>
                    <a:pt x="985" y="1"/>
                  </a:moveTo>
                  <a:cubicBezTo>
                    <a:pt x="352" y="1"/>
                    <a:pt x="0" y="1045"/>
                    <a:pt x="169" y="1551"/>
                  </a:cubicBezTo>
                  <a:cubicBezTo>
                    <a:pt x="282" y="1909"/>
                    <a:pt x="548" y="2081"/>
                    <a:pt x="905" y="2081"/>
                  </a:cubicBezTo>
                  <a:cubicBezTo>
                    <a:pt x="945" y="2081"/>
                    <a:pt x="985" y="2079"/>
                    <a:pt x="1027" y="2074"/>
                  </a:cubicBezTo>
                  <a:cubicBezTo>
                    <a:pt x="1403" y="2054"/>
                    <a:pt x="1738" y="1823"/>
                    <a:pt x="2052" y="1656"/>
                  </a:cubicBezTo>
                  <a:cubicBezTo>
                    <a:pt x="2159" y="1613"/>
                    <a:pt x="2274" y="1570"/>
                    <a:pt x="2381" y="1517"/>
                  </a:cubicBezTo>
                  <a:lnTo>
                    <a:pt x="2381" y="1517"/>
                  </a:lnTo>
                  <a:cubicBezTo>
                    <a:pt x="2453" y="2241"/>
                    <a:pt x="2659" y="3155"/>
                    <a:pt x="3430" y="3155"/>
                  </a:cubicBezTo>
                  <a:cubicBezTo>
                    <a:pt x="3515" y="3155"/>
                    <a:pt x="3606" y="3144"/>
                    <a:pt x="3705" y="3121"/>
                  </a:cubicBezTo>
                  <a:cubicBezTo>
                    <a:pt x="4584" y="2932"/>
                    <a:pt x="5274" y="1886"/>
                    <a:pt x="5295" y="986"/>
                  </a:cubicBezTo>
                  <a:cubicBezTo>
                    <a:pt x="5295" y="798"/>
                    <a:pt x="5164" y="704"/>
                    <a:pt x="5026" y="704"/>
                  </a:cubicBezTo>
                  <a:cubicBezTo>
                    <a:pt x="4887" y="704"/>
                    <a:pt x="4741" y="798"/>
                    <a:pt x="4709" y="986"/>
                  </a:cubicBezTo>
                  <a:cubicBezTo>
                    <a:pt x="4667" y="1509"/>
                    <a:pt x="4375" y="2033"/>
                    <a:pt x="3977" y="2367"/>
                  </a:cubicBezTo>
                  <a:cubicBezTo>
                    <a:pt x="3811" y="2530"/>
                    <a:pt x="3661" y="2598"/>
                    <a:pt x="3528" y="2598"/>
                  </a:cubicBezTo>
                  <a:cubicBezTo>
                    <a:pt x="3035" y="2598"/>
                    <a:pt x="2776" y="1659"/>
                    <a:pt x="2778" y="1132"/>
                  </a:cubicBezTo>
                  <a:lnTo>
                    <a:pt x="2778" y="1132"/>
                  </a:lnTo>
                  <a:cubicBezTo>
                    <a:pt x="2790" y="1100"/>
                    <a:pt x="2799" y="1065"/>
                    <a:pt x="2805" y="1028"/>
                  </a:cubicBezTo>
                  <a:cubicBezTo>
                    <a:pt x="2798" y="1028"/>
                    <a:pt x="2790" y="1028"/>
                    <a:pt x="2782" y="1028"/>
                  </a:cubicBezTo>
                  <a:lnTo>
                    <a:pt x="2782" y="1028"/>
                  </a:lnTo>
                  <a:cubicBezTo>
                    <a:pt x="2783" y="1021"/>
                    <a:pt x="2784" y="1014"/>
                    <a:pt x="2784" y="1007"/>
                  </a:cubicBezTo>
                  <a:cubicBezTo>
                    <a:pt x="2797" y="853"/>
                    <a:pt x="2676" y="754"/>
                    <a:pt x="2551" y="754"/>
                  </a:cubicBezTo>
                  <a:cubicBezTo>
                    <a:pt x="2473" y="754"/>
                    <a:pt x="2393" y="793"/>
                    <a:pt x="2345" y="882"/>
                  </a:cubicBezTo>
                  <a:cubicBezTo>
                    <a:pt x="2222" y="1096"/>
                    <a:pt x="1393" y="1524"/>
                    <a:pt x="917" y="1524"/>
                  </a:cubicBezTo>
                  <a:cubicBezTo>
                    <a:pt x="742" y="1524"/>
                    <a:pt x="615" y="1467"/>
                    <a:pt x="587" y="1321"/>
                  </a:cubicBezTo>
                  <a:cubicBezTo>
                    <a:pt x="504" y="986"/>
                    <a:pt x="755" y="359"/>
                    <a:pt x="1131" y="338"/>
                  </a:cubicBezTo>
                  <a:cubicBezTo>
                    <a:pt x="1140" y="339"/>
                    <a:pt x="1148" y="339"/>
                    <a:pt x="1156" y="339"/>
                  </a:cubicBezTo>
                  <a:cubicBezTo>
                    <a:pt x="1344" y="339"/>
                    <a:pt x="1376" y="105"/>
                    <a:pt x="1215" y="45"/>
                  </a:cubicBezTo>
                  <a:cubicBezTo>
                    <a:pt x="1135" y="14"/>
                    <a:pt x="1058" y="1"/>
                    <a:pt x="9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8"/>
            <p:cNvSpPr/>
            <p:nvPr/>
          </p:nvSpPr>
          <p:spPr>
            <a:xfrm>
              <a:off x="3944925" y="3750150"/>
              <a:ext cx="108575" cy="62300"/>
            </a:xfrm>
            <a:custGeom>
              <a:avLst/>
              <a:gdLst/>
              <a:ahLst/>
              <a:cxnLst/>
              <a:rect l="l" t="t" r="r" b="b"/>
              <a:pathLst>
                <a:path w="4343" h="2492" extrusionOk="0">
                  <a:moveTo>
                    <a:pt x="3273" y="1"/>
                  </a:moveTo>
                  <a:cubicBezTo>
                    <a:pt x="3131" y="1"/>
                    <a:pt x="3000" y="157"/>
                    <a:pt x="3088" y="314"/>
                  </a:cubicBezTo>
                  <a:cubicBezTo>
                    <a:pt x="3443" y="858"/>
                    <a:pt x="3360" y="1465"/>
                    <a:pt x="2774" y="1821"/>
                  </a:cubicBezTo>
                  <a:cubicBezTo>
                    <a:pt x="2579" y="1936"/>
                    <a:pt x="2384" y="1984"/>
                    <a:pt x="2192" y="1984"/>
                  </a:cubicBezTo>
                  <a:cubicBezTo>
                    <a:pt x="1477" y="1984"/>
                    <a:pt x="800" y="1308"/>
                    <a:pt x="305" y="879"/>
                  </a:cubicBezTo>
                  <a:cubicBezTo>
                    <a:pt x="280" y="844"/>
                    <a:pt x="247" y="829"/>
                    <a:pt x="214" y="829"/>
                  </a:cubicBezTo>
                  <a:cubicBezTo>
                    <a:pt x="110" y="829"/>
                    <a:pt x="0" y="977"/>
                    <a:pt x="95" y="1088"/>
                  </a:cubicBezTo>
                  <a:cubicBezTo>
                    <a:pt x="514" y="1569"/>
                    <a:pt x="891" y="2072"/>
                    <a:pt x="1476" y="2344"/>
                  </a:cubicBezTo>
                  <a:cubicBezTo>
                    <a:pt x="1719" y="2443"/>
                    <a:pt x="1978" y="2491"/>
                    <a:pt x="2234" y="2491"/>
                  </a:cubicBezTo>
                  <a:cubicBezTo>
                    <a:pt x="2572" y="2491"/>
                    <a:pt x="2906" y="2406"/>
                    <a:pt x="3192" y="2239"/>
                  </a:cubicBezTo>
                  <a:cubicBezTo>
                    <a:pt x="3945" y="1800"/>
                    <a:pt x="4343" y="460"/>
                    <a:pt x="3360" y="21"/>
                  </a:cubicBezTo>
                  <a:cubicBezTo>
                    <a:pt x="3331" y="7"/>
                    <a:pt x="3302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8"/>
            <p:cNvSpPr/>
            <p:nvPr/>
          </p:nvSpPr>
          <p:spPr>
            <a:xfrm>
              <a:off x="3866750" y="3797900"/>
              <a:ext cx="171075" cy="840525"/>
            </a:xfrm>
            <a:custGeom>
              <a:avLst/>
              <a:gdLst/>
              <a:ahLst/>
              <a:cxnLst/>
              <a:rect l="l" t="t" r="r" b="b"/>
              <a:pathLst>
                <a:path w="6843" h="33621" extrusionOk="0">
                  <a:moveTo>
                    <a:pt x="2984" y="1"/>
                  </a:moveTo>
                  <a:cubicBezTo>
                    <a:pt x="2937" y="1"/>
                    <a:pt x="2888" y="33"/>
                    <a:pt x="2888" y="99"/>
                  </a:cubicBezTo>
                  <a:cubicBezTo>
                    <a:pt x="2888" y="1543"/>
                    <a:pt x="3453" y="2882"/>
                    <a:pt x="3766" y="4263"/>
                  </a:cubicBezTo>
                  <a:cubicBezTo>
                    <a:pt x="4164" y="5978"/>
                    <a:pt x="4080" y="7820"/>
                    <a:pt x="3662" y="9514"/>
                  </a:cubicBezTo>
                  <a:cubicBezTo>
                    <a:pt x="3306" y="10958"/>
                    <a:pt x="2093" y="12067"/>
                    <a:pt x="1402" y="13364"/>
                  </a:cubicBezTo>
                  <a:cubicBezTo>
                    <a:pt x="774" y="14515"/>
                    <a:pt x="398" y="15812"/>
                    <a:pt x="189" y="17131"/>
                  </a:cubicBezTo>
                  <a:cubicBezTo>
                    <a:pt x="0" y="18407"/>
                    <a:pt x="84" y="19746"/>
                    <a:pt x="628" y="20918"/>
                  </a:cubicBezTo>
                  <a:cubicBezTo>
                    <a:pt x="1235" y="22236"/>
                    <a:pt x="2365" y="23219"/>
                    <a:pt x="3076" y="24475"/>
                  </a:cubicBezTo>
                  <a:cubicBezTo>
                    <a:pt x="4269" y="26735"/>
                    <a:pt x="6842" y="31296"/>
                    <a:pt x="3411" y="32949"/>
                  </a:cubicBezTo>
                  <a:cubicBezTo>
                    <a:pt x="3074" y="33117"/>
                    <a:pt x="3239" y="33620"/>
                    <a:pt x="3532" y="33620"/>
                  </a:cubicBezTo>
                  <a:cubicBezTo>
                    <a:pt x="3567" y="33620"/>
                    <a:pt x="3603" y="33613"/>
                    <a:pt x="3641" y="33598"/>
                  </a:cubicBezTo>
                  <a:cubicBezTo>
                    <a:pt x="6047" y="32823"/>
                    <a:pt x="6005" y="29559"/>
                    <a:pt x="5378" y="27551"/>
                  </a:cubicBezTo>
                  <a:cubicBezTo>
                    <a:pt x="4792" y="25793"/>
                    <a:pt x="3662" y="23994"/>
                    <a:pt x="2553" y="22529"/>
                  </a:cubicBezTo>
                  <a:cubicBezTo>
                    <a:pt x="1988" y="21838"/>
                    <a:pt x="1465" y="21148"/>
                    <a:pt x="1088" y="20332"/>
                  </a:cubicBezTo>
                  <a:cubicBezTo>
                    <a:pt x="628" y="19432"/>
                    <a:pt x="712" y="18219"/>
                    <a:pt x="816" y="17235"/>
                  </a:cubicBezTo>
                  <a:cubicBezTo>
                    <a:pt x="984" y="15520"/>
                    <a:pt x="1653" y="13929"/>
                    <a:pt x="2574" y="12486"/>
                  </a:cubicBezTo>
                  <a:cubicBezTo>
                    <a:pt x="3390" y="11251"/>
                    <a:pt x="3871" y="10247"/>
                    <a:pt x="4310" y="8824"/>
                  </a:cubicBezTo>
                  <a:cubicBezTo>
                    <a:pt x="4708" y="7589"/>
                    <a:pt x="4457" y="5874"/>
                    <a:pt x="4248" y="4597"/>
                  </a:cubicBezTo>
                  <a:cubicBezTo>
                    <a:pt x="3955" y="3049"/>
                    <a:pt x="3202" y="1605"/>
                    <a:pt x="3055" y="36"/>
                  </a:cubicBezTo>
                  <a:cubicBezTo>
                    <a:pt x="3039" y="13"/>
                    <a:pt x="3012" y="1"/>
                    <a:pt x="2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8"/>
            <p:cNvSpPr/>
            <p:nvPr/>
          </p:nvSpPr>
          <p:spPr>
            <a:xfrm>
              <a:off x="3923500" y="3951575"/>
              <a:ext cx="96825" cy="52325"/>
            </a:xfrm>
            <a:custGeom>
              <a:avLst/>
              <a:gdLst/>
              <a:ahLst/>
              <a:cxnLst/>
              <a:rect l="l" t="t" r="r" b="b"/>
              <a:pathLst>
                <a:path w="3873" h="2093" extrusionOk="0">
                  <a:moveTo>
                    <a:pt x="309" y="1"/>
                  </a:moveTo>
                  <a:cubicBezTo>
                    <a:pt x="140" y="1"/>
                    <a:pt x="1" y="219"/>
                    <a:pt x="136" y="354"/>
                  </a:cubicBezTo>
                  <a:cubicBezTo>
                    <a:pt x="660" y="878"/>
                    <a:pt x="1224" y="1254"/>
                    <a:pt x="1894" y="1526"/>
                  </a:cubicBezTo>
                  <a:cubicBezTo>
                    <a:pt x="2396" y="1735"/>
                    <a:pt x="2919" y="1798"/>
                    <a:pt x="3380" y="2049"/>
                  </a:cubicBezTo>
                  <a:cubicBezTo>
                    <a:pt x="3432" y="2079"/>
                    <a:pt x="3483" y="2092"/>
                    <a:pt x="3529" y="2092"/>
                  </a:cubicBezTo>
                  <a:cubicBezTo>
                    <a:pt x="3742" y="2092"/>
                    <a:pt x="3873" y="1816"/>
                    <a:pt x="3735" y="1610"/>
                  </a:cubicBezTo>
                  <a:cubicBezTo>
                    <a:pt x="3442" y="1254"/>
                    <a:pt x="2961" y="1170"/>
                    <a:pt x="2522" y="1066"/>
                  </a:cubicBezTo>
                  <a:cubicBezTo>
                    <a:pt x="1768" y="898"/>
                    <a:pt x="1036" y="543"/>
                    <a:pt x="429" y="41"/>
                  </a:cubicBezTo>
                  <a:cubicBezTo>
                    <a:pt x="390" y="13"/>
                    <a:pt x="348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8"/>
            <p:cNvSpPr/>
            <p:nvPr/>
          </p:nvSpPr>
          <p:spPr>
            <a:xfrm>
              <a:off x="3926800" y="3949850"/>
              <a:ext cx="87800" cy="57850"/>
            </a:xfrm>
            <a:custGeom>
              <a:avLst/>
              <a:gdLst/>
              <a:ahLst/>
              <a:cxnLst/>
              <a:rect l="l" t="t" r="r" b="b"/>
              <a:pathLst>
                <a:path w="3512" h="2314" extrusionOk="0">
                  <a:moveTo>
                    <a:pt x="3181" y="1"/>
                  </a:moveTo>
                  <a:cubicBezTo>
                    <a:pt x="3149" y="1"/>
                    <a:pt x="3115" y="9"/>
                    <a:pt x="3080" y="26"/>
                  </a:cubicBezTo>
                  <a:cubicBezTo>
                    <a:pt x="2578" y="298"/>
                    <a:pt x="2055" y="507"/>
                    <a:pt x="1532" y="758"/>
                  </a:cubicBezTo>
                  <a:cubicBezTo>
                    <a:pt x="1030" y="1009"/>
                    <a:pt x="695" y="1595"/>
                    <a:pt x="214" y="1888"/>
                  </a:cubicBezTo>
                  <a:cubicBezTo>
                    <a:pt x="1" y="2048"/>
                    <a:pt x="149" y="2313"/>
                    <a:pt x="365" y="2313"/>
                  </a:cubicBezTo>
                  <a:cubicBezTo>
                    <a:pt x="404" y="2313"/>
                    <a:pt x="444" y="2305"/>
                    <a:pt x="486" y="2286"/>
                  </a:cubicBezTo>
                  <a:cubicBezTo>
                    <a:pt x="1009" y="2035"/>
                    <a:pt x="1406" y="1470"/>
                    <a:pt x="1929" y="1239"/>
                  </a:cubicBezTo>
                  <a:cubicBezTo>
                    <a:pt x="2452" y="1030"/>
                    <a:pt x="2913" y="800"/>
                    <a:pt x="3331" y="465"/>
                  </a:cubicBezTo>
                  <a:cubicBezTo>
                    <a:pt x="3512" y="303"/>
                    <a:pt x="3381" y="1"/>
                    <a:pt x="3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8"/>
            <p:cNvSpPr/>
            <p:nvPr/>
          </p:nvSpPr>
          <p:spPr>
            <a:xfrm>
              <a:off x="3862300" y="4133900"/>
              <a:ext cx="74150" cy="65975"/>
            </a:xfrm>
            <a:custGeom>
              <a:avLst/>
              <a:gdLst/>
              <a:ahLst/>
              <a:cxnLst/>
              <a:rect l="l" t="t" r="r" b="b"/>
              <a:pathLst>
                <a:path w="2966" h="2639" extrusionOk="0">
                  <a:moveTo>
                    <a:pt x="281" y="0"/>
                  </a:moveTo>
                  <a:cubicBezTo>
                    <a:pt x="141" y="0"/>
                    <a:pt x="1" y="157"/>
                    <a:pt x="115" y="343"/>
                  </a:cubicBezTo>
                  <a:cubicBezTo>
                    <a:pt x="450" y="866"/>
                    <a:pt x="848" y="1305"/>
                    <a:pt x="1308" y="1703"/>
                  </a:cubicBezTo>
                  <a:cubicBezTo>
                    <a:pt x="1727" y="2038"/>
                    <a:pt x="2124" y="2414"/>
                    <a:pt x="2626" y="2624"/>
                  </a:cubicBezTo>
                  <a:cubicBezTo>
                    <a:pt x="2650" y="2634"/>
                    <a:pt x="2675" y="2638"/>
                    <a:pt x="2700" y="2638"/>
                  </a:cubicBezTo>
                  <a:cubicBezTo>
                    <a:pt x="2832" y="2638"/>
                    <a:pt x="2965" y="2510"/>
                    <a:pt x="2877" y="2352"/>
                  </a:cubicBezTo>
                  <a:cubicBezTo>
                    <a:pt x="2647" y="1954"/>
                    <a:pt x="2229" y="1640"/>
                    <a:pt x="1831" y="1410"/>
                  </a:cubicBezTo>
                  <a:cubicBezTo>
                    <a:pt x="1287" y="1075"/>
                    <a:pt x="848" y="636"/>
                    <a:pt x="450" y="113"/>
                  </a:cubicBezTo>
                  <a:cubicBezTo>
                    <a:pt x="411" y="33"/>
                    <a:pt x="346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8"/>
            <p:cNvSpPr/>
            <p:nvPr/>
          </p:nvSpPr>
          <p:spPr>
            <a:xfrm>
              <a:off x="3862000" y="4142325"/>
              <a:ext cx="83750" cy="58100"/>
            </a:xfrm>
            <a:custGeom>
              <a:avLst/>
              <a:gdLst/>
              <a:ahLst/>
              <a:cxnLst/>
              <a:rect l="l" t="t" r="r" b="b"/>
              <a:pathLst>
                <a:path w="3350" h="2324" extrusionOk="0">
                  <a:moveTo>
                    <a:pt x="2946" y="0"/>
                  </a:moveTo>
                  <a:cubicBezTo>
                    <a:pt x="2928" y="0"/>
                    <a:pt x="2909" y="2"/>
                    <a:pt x="2889" y="6"/>
                  </a:cubicBezTo>
                  <a:cubicBezTo>
                    <a:pt x="1718" y="173"/>
                    <a:pt x="902" y="1115"/>
                    <a:pt x="148" y="1952"/>
                  </a:cubicBezTo>
                  <a:cubicBezTo>
                    <a:pt x="1" y="2099"/>
                    <a:pt x="149" y="2324"/>
                    <a:pt x="320" y="2324"/>
                  </a:cubicBezTo>
                  <a:cubicBezTo>
                    <a:pt x="368" y="2324"/>
                    <a:pt x="417" y="2306"/>
                    <a:pt x="462" y="2266"/>
                  </a:cubicBezTo>
                  <a:cubicBezTo>
                    <a:pt x="1236" y="1575"/>
                    <a:pt x="2031" y="864"/>
                    <a:pt x="3015" y="550"/>
                  </a:cubicBezTo>
                  <a:cubicBezTo>
                    <a:pt x="3350" y="451"/>
                    <a:pt x="3240" y="0"/>
                    <a:pt x="2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8"/>
            <p:cNvSpPr/>
            <p:nvPr/>
          </p:nvSpPr>
          <p:spPr>
            <a:xfrm>
              <a:off x="3864875" y="4354150"/>
              <a:ext cx="126200" cy="50450"/>
            </a:xfrm>
            <a:custGeom>
              <a:avLst/>
              <a:gdLst/>
              <a:ahLst/>
              <a:cxnLst/>
              <a:rect l="l" t="t" r="r" b="b"/>
              <a:pathLst>
                <a:path w="5048" h="2018" extrusionOk="0">
                  <a:moveTo>
                    <a:pt x="387" y="0"/>
                  </a:moveTo>
                  <a:cubicBezTo>
                    <a:pt x="120" y="0"/>
                    <a:pt x="0" y="396"/>
                    <a:pt x="264" y="572"/>
                  </a:cubicBezTo>
                  <a:cubicBezTo>
                    <a:pt x="975" y="1032"/>
                    <a:pt x="1749" y="1262"/>
                    <a:pt x="2544" y="1493"/>
                  </a:cubicBezTo>
                  <a:cubicBezTo>
                    <a:pt x="3193" y="1681"/>
                    <a:pt x="3904" y="1702"/>
                    <a:pt x="4511" y="1995"/>
                  </a:cubicBezTo>
                  <a:cubicBezTo>
                    <a:pt x="4546" y="2011"/>
                    <a:pt x="4583" y="2018"/>
                    <a:pt x="4621" y="2018"/>
                  </a:cubicBezTo>
                  <a:cubicBezTo>
                    <a:pt x="4831" y="2018"/>
                    <a:pt x="5047" y="1792"/>
                    <a:pt x="4888" y="1597"/>
                  </a:cubicBezTo>
                  <a:cubicBezTo>
                    <a:pt x="4448" y="1032"/>
                    <a:pt x="3779" y="990"/>
                    <a:pt x="3109" y="865"/>
                  </a:cubicBezTo>
                  <a:cubicBezTo>
                    <a:pt x="2251" y="718"/>
                    <a:pt x="1310" y="509"/>
                    <a:pt x="556" y="49"/>
                  </a:cubicBezTo>
                  <a:cubicBezTo>
                    <a:pt x="496" y="15"/>
                    <a:pt x="43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8"/>
            <p:cNvSpPr/>
            <p:nvPr/>
          </p:nvSpPr>
          <p:spPr>
            <a:xfrm>
              <a:off x="3929550" y="4333850"/>
              <a:ext cx="40600" cy="94300"/>
            </a:xfrm>
            <a:custGeom>
              <a:avLst/>
              <a:gdLst/>
              <a:ahLst/>
              <a:cxnLst/>
              <a:rect l="l" t="t" r="r" b="b"/>
              <a:pathLst>
                <a:path w="1624" h="3772" extrusionOk="0">
                  <a:moveTo>
                    <a:pt x="1228" y="1"/>
                  </a:moveTo>
                  <a:cubicBezTo>
                    <a:pt x="1128" y="1"/>
                    <a:pt x="1032" y="56"/>
                    <a:pt x="982" y="191"/>
                  </a:cubicBezTo>
                  <a:cubicBezTo>
                    <a:pt x="564" y="1258"/>
                    <a:pt x="313" y="2388"/>
                    <a:pt x="41" y="3518"/>
                  </a:cubicBezTo>
                  <a:cubicBezTo>
                    <a:pt x="0" y="3666"/>
                    <a:pt x="125" y="3771"/>
                    <a:pt x="247" y="3771"/>
                  </a:cubicBezTo>
                  <a:cubicBezTo>
                    <a:pt x="314" y="3771"/>
                    <a:pt x="380" y="3739"/>
                    <a:pt x="418" y="3665"/>
                  </a:cubicBezTo>
                  <a:cubicBezTo>
                    <a:pt x="941" y="2639"/>
                    <a:pt x="1129" y="1530"/>
                    <a:pt x="1526" y="442"/>
                  </a:cubicBezTo>
                  <a:cubicBezTo>
                    <a:pt x="1623" y="208"/>
                    <a:pt x="1419" y="1"/>
                    <a:pt x="1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18608FA0-587A-4DA7-8FA2-4F770D06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176" y="1447429"/>
            <a:ext cx="3626004" cy="2516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43"/>
          <p:cNvSpPr txBox="1">
            <a:spLocks noGrp="1"/>
          </p:cNvSpPr>
          <p:nvPr>
            <p:ph type="title"/>
          </p:nvPr>
        </p:nvSpPr>
        <p:spPr>
          <a:xfrm flipH="1">
            <a:off x="2102900" y="734699"/>
            <a:ext cx="4389339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br>
              <a:rPr lang="en" dirty="0"/>
            </a:br>
            <a:r>
              <a:rPr lang="en" sz="3600" dirty="0"/>
              <a:t>Simple Past Tense</a:t>
            </a:r>
            <a:endParaRPr dirty="0"/>
          </a:p>
        </p:txBody>
      </p:sp>
      <p:sp>
        <p:nvSpPr>
          <p:cNvPr id="884" name="Google Shape;884;p43"/>
          <p:cNvSpPr/>
          <p:nvPr/>
        </p:nvSpPr>
        <p:spPr>
          <a:xfrm rot="-260877" flipH="1">
            <a:off x="649049" y="1468976"/>
            <a:ext cx="7729804" cy="2163669"/>
          </a:xfrm>
          <a:custGeom>
            <a:avLst/>
            <a:gdLst/>
            <a:ahLst/>
            <a:cxnLst/>
            <a:rect l="l" t="t" r="r" b="b"/>
            <a:pathLst>
              <a:path w="93726" h="45607" extrusionOk="0">
                <a:moveTo>
                  <a:pt x="61426" y="1232"/>
                </a:moveTo>
                <a:cubicBezTo>
                  <a:pt x="73102" y="1232"/>
                  <a:pt x="90461" y="3706"/>
                  <a:pt x="89626" y="15515"/>
                </a:cubicBezTo>
                <a:lnTo>
                  <a:pt x="89626" y="15515"/>
                </a:lnTo>
                <a:cubicBezTo>
                  <a:pt x="89128" y="15001"/>
                  <a:pt x="88611" y="14521"/>
                  <a:pt x="88097" y="14079"/>
                </a:cubicBezTo>
                <a:cubicBezTo>
                  <a:pt x="84924" y="11259"/>
                  <a:pt x="81145" y="9146"/>
                  <a:pt x="77223" y="7510"/>
                </a:cubicBezTo>
                <a:lnTo>
                  <a:pt x="77223" y="7510"/>
                </a:lnTo>
                <a:cubicBezTo>
                  <a:pt x="71422" y="4153"/>
                  <a:pt x="64333" y="3084"/>
                  <a:pt x="57753" y="2771"/>
                </a:cubicBezTo>
                <a:lnTo>
                  <a:pt x="57753" y="2771"/>
                </a:lnTo>
                <a:cubicBezTo>
                  <a:pt x="55996" y="2625"/>
                  <a:pt x="54235" y="2551"/>
                  <a:pt x="52483" y="2551"/>
                </a:cubicBezTo>
                <a:cubicBezTo>
                  <a:pt x="49921" y="2551"/>
                  <a:pt x="47380" y="2710"/>
                  <a:pt x="44907" y="3035"/>
                </a:cubicBezTo>
                <a:lnTo>
                  <a:pt x="44907" y="3035"/>
                </a:lnTo>
                <a:cubicBezTo>
                  <a:pt x="44665" y="3052"/>
                  <a:pt x="44423" y="3070"/>
                  <a:pt x="44181" y="3088"/>
                </a:cubicBezTo>
                <a:lnTo>
                  <a:pt x="44181" y="3088"/>
                </a:lnTo>
                <a:cubicBezTo>
                  <a:pt x="47695" y="2372"/>
                  <a:pt x="51248" y="1857"/>
                  <a:pt x="54795" y="1519"/>
                </a:cubicBezTo>
                <a:cubicBezTo>
                  <a:pt x="56560" y="1352"/>
                  <a:pt x="58855" y="1232"/>
                  <a:pt x="61426" y="1232"/>
                </a:cubicBezTo>
                <a:close/>
                <a:moveTo>
                  <a:pt x="81860" y="11048"/>
                </a:moveTo>
                <a:cubicBezTo>
                  <a:pt x="82945" y="11668"/>
                  <a:pt x="84007" y="12332"/>
                  <a:pt x="85044" y="13042"/>
                </a:cubicBezTo>
                <a:cubicBezTo>
                  <a:pt x="86564" y="14062"/>
                  <a:pt x="88161" y="15340"/>
                  <a:pt x="89468" y="16805"/>
                </a:cubicBezTo>
                <a:lnTo>
                  <a:pt x="89468" y="16805"/>
                </a:lnTo>
                <a:cubicBezTo>
                  <a:pt x="89385" y="17284"/>
                  <a:pt x="89275" y="17777"/>
                  <a:pt x="89134" y="18285"/>
                </a:cubicBezTo>
                <a:cubicBezTo>
                  <a:pt x="88766" y="19679"/>
                  <a:pt x="88179" y="20974"/>
                  <a:pt x="87423" y="22179"/>
                </a:cubicBezTo>
                <a:lnTo>
                  <a:pt x="87423" y="22179"/>
                </a:lnTo>
                <a:cubicBezTo>
                  <a:pt x="87329" y="18104"/>
                  <a:pt x="84808" y="13997"/>
                  <a:pt x="81860" y="11048"/>
                </a:cubicBezTo>
                <a:close/>
                <a:moveTo>
                  <a:pt x="85882" y="25341"/>
                </a:moveTo>
                <a:cubicBezTo>
                  <a:pt x="83973" y="30471"/>
                  <a:pt x="77174" y="33359"/>
                  <a:pt x="72138" y="34994"/>
                </a:cubicBezTo>
                <a:cubicBezTo>
                  <a:pt x="71486" y="35214"/>
                  <a:pt x="70829" y="35426"/>
                  <a:pt x="70170" y="35631"/>
                </a:cubicBezTo>
                <a:lnTo>
                  <a:pt x="70170" y="35631"/>
                </a:lnTo>
                <a:cubicBezTo>
                  <a:pt x="75908" y="32996"/>
                  <a:pt x="81545" y="29884"/>
                  <a:pt x="85882" y="25341"/>
                </a:cubicBezTo>
                <a:close/>
                <a:moveTo>
                  <a:pt x="5271" y="24853"/>
                </a:moveTo>
                <a:lnTo>
                  <a:pt x="5271" y="24853"/>
                </a:lnTo>
                <a:cubicBezTo>
                  <a:pt x="3329" y="28413"/>
                  <a:pt x="3124" y="32283"/>
                  <a:pt x="6340" y="36146"/>
                </a:cubicBezTo>
                <a:cubicBezTo>
                  <a:pt x="6830" y="36744"/>
                  <a:pt x="7374" y="37297"/>
                  <a:pt x="7960" y="37811"/>
                </a:cubicBezTo>
                <a:lnTo>
                  <a:pt x="7960" y="37811"/>
                </a:lnTo>
                <a:cubicBezTo>
                  <a:pt x="3462" y="35852"/>
                  <a:pt x="1318" y="32730"/>
                  <a:pt x="3517" y="27907"/>
                </a:cubicBezTo>
                <a:cubicBezTo>
                  <a:pt x="3991" y="26825"/>
                  <a:pt x="4591" y="25811"/>
                  <a:pt x="5271" y="24853"/>
                </a:cubicBezTo>
                <a:close/>
                <a:moveTo>
                  <a:pt x="19484" y="13729"/>
                </a:moveTo>
                <a:cubicBezTo>
                  <a:pt x="16127" y="16051"/>
                  <a:pt x="13147" y="18982"/>
                  <a:pt x="11583" y="22722"/>
                </a:cubicBezTo>
                <a:cubicBezTo>
                  <a:pt x="9221" y="28310"/>
                  <a:pt x="11352" y="34879"/>
                  <a:pt x="16019" y="38624"/>
                </a:cubicBezTo>
                <a:cubicBezTo>
                  <a:pt x="16774" y="39218"/>
                  <a:pt x="17571" y="39748"/>
                  <a:pt x="18403" y="40222"/>
                </a:cubicBezTo>
                <a:lnTo>
                  <a:pt x="18403" y="40222"/>
                </a:lnTo>
                <a:cubicBezTo>
                  <a:pt x="15804" y="39934"/>
                  <a:pt x="13380" y="39517"/>
                  <a:pt x="11249" y="38940"/>
                </a:cubicBezTo>
                <a:lnTo>
                  <a:pt x="11249" y="38940"/>
                </a:lnTo>
                <a:cubicBezTo>
                  <a:pt x="10095" y="38161"/>
                  <a:pt x="9010" y="37290"/>
                  <a:pt x="8011" y="36319"/>
                </a:cubicBezTo>
                <a:cubicBezTo>
                  <a:pt x="3171" y="31652"/>
                  <a:pt x="5476" y="25890"/>
                  <a:pt x="9451" y="21569"/>
                </a:cubicBezTo>
                <a:cubicBezTo>
                  <a:pt x="12320" y="18467"/>
                  <a:pt x="15787" y="15906"/>
                  <a:pt x="19484" y="13729"/>
                </a:cubicBezTo>
                <a:close/>
                <a:moveTo>
                  <a:pt x="54697" y="4374"/>
                </a:moveTo>
                <a:cubicBezTo>
                  <a:pt x="57004" y="4374"/>
                  <a:pt x="59294" y="4622"/>
                  <a:pt x="61421" y="5321"/>
                </a:cubicBezTo>
                <a:cubicBezTo>
                  <a:pt x="61456" y="5335"/>
                  <a:pt x="61490" y="5341"/>
                  <a:pt x="61523" y="5341"/>
                </a:cubicBezTo>
                <a:cubicBezTo>
                  <a:pt x="61820" y="5341"/>
                  <a:pt x="62005" y="4839"/>
                  <a:pt x="61812" y="4519"/>
                </a:cubicBezTo>
                <a:lnTo>
                  <a:pt x="61812" y="4519"/>
                </a:lnTo>
                <a:cubicBezTo>
                  <a:pt x="66844" y="5191"/>
                  <a:pt x="71789" y="6447"/>
                  <a:pt x="76445" y="8390"/>
                </a:cubicBezTo>
                <a:lnTo>
                  <a:pt x="76445" y="8390"/>
                </a:lnTo>
                <a:cubicBezTo>
                  <a:pt x="80994" y="10909"/>
                  <a:pt x="84687" y="14681"/>
                  <a:pt x="86081" y="20014"/>
                </a:cubicBezTo>
                <a:cubicBezTo>
                  <a:pt x="86426" y="21368"/>
                  <a:pt x="86479" y="22614"/>
                  <a:pt x="86297" y="23762"/>
                </a:cubicBezTo>
                <a:lnTo>
                  <a:pt x="86297" y="23762"/>
                </a:lnTo>
                <a:cubicBezTo>
                  <a:pt x="82255" y="28830"/>
                  <a:pt x="75262" y="32180"/>
                  <a:pt x="69948" y="34706"/>
                </a:cubicBezTo>
                <a:cubicBezTo>
                  <a:pt x="68121" y="35570"/>
                  <a:pt x="66284" y="36411"/>
                  <a:pt x="64433" y="37215"/>
                </a:cubicBezTo>
                <a:lnTo>
                  <a:pt x="64433" y="37215"/>
                </a:lnTo>
                <a:cubicBezTo>
                  <a:pt x="62092" y="37786"/>
                  <a:pt x="59733" y="38272"/>
                  <a:pt x="57388" y="38681"/>
                </a:cubicBezTo>
                <a:cubicBezTo>
                  <a:pt x="53947" y="39259"/>
                  <a:pt x="41681" y="40767"/>
                  <a:pt x="29630" y="40767"/>
                </a:cubicBezTo>
                <a:cubicBezTo>
                  <a:pt x="27018" y="40767"/>
                  <a:pt x="24415" y="40696"/>
                  <a:pt x="21915" y="40530"/>
                </a:cubicBezTo>
                <a:lnTo>
                  <a:pt x="21915" y="40530"/>
                </a:lnTo>
                <a:cubicBezTo>
                  <a:pt x="21026" y="40173"/>
                  <a:pt x="20154" y="39770"/>
                  <a:pt x="19304" y="39315"/>
                </a:cubicBezTo>
                <a:cubicBezTo>
                  <a:pt x="12908" y="35973"/>
                  <a:pt x="9912" y="28310"/>
                  <a:pt x="13484" y="21857"/>
                </a:cubicBezTo>
                <a:cubicBezTo>
                  <a:pt x="16653" y="15923"/>
                  <a:pt x="23394" y="12351"/>
                  <a:pt x="29329" y="9873"/>
                </a:cubicBezTo>
                <a:cubicBezTo>
                  <a:pt x="34917" y="7511"/>
                  <a:pt x="40910" y="6013"/>
                  <a:pt x="46959" y="5033"/>
                </a:cubicBezTo>
                <a:cubicBezTo>
                  <a:pt x="49415" y="4696"/>
                  <a:pt x="52067" y="4374"/>
                  <a:pt x="54697" y="4374"/>
                </a:cubicBezTo>
                <a:close/>
                <a:moveTo>
                  <a:pt x="90154" y="17627"/>
                </a:moveTo>
                <a:cubicBezTo>
                  <a:pt x="92170" y="20224"/>
                  <a:pt x="93157" y="23323"/>
                  <a:pt x="91324" y="26582"/>
                </a:cubicBezTo>
                <a:cubicBezTo>
                  <a:pt x="89826" y="29232"/>
                  <a:pt x="87003" y="31076"/>
                  <a:pt x="84467" y="32574"/>
                </a:cubicBezTo>
                <a:cubicBezTo>
                  <a:pt x="82048" y="34072"/>
                  <a:pt x="79455" y="35397"/>
                  <a:pt x="76862" y="36549"/>
                </a:cubicBezTo>
                <a:cubicBezTo>
                  <a:pt x="68716" y="40099"/>
                  <a:pt x="59960" y="42247"/>
                  <a:pt x="51103" y="42993"/>
                </a:cubicBezTo>
                <a:lnTo>
                  <a:pt x="51103" y="42993"/>
                </a:lnTo>
                <a:cubicBezTo>
                  <a:pt x="55639" y="41696"/>
                  <a:pt x="60083" y="40009"/>
                  <a:pt x="64430" y="38149"/>
                </a:cubicBezTo>
                <a:lnTo>
                  <a:pt x="64430" y="38149"/>
                </a:lnTo>
                <a:cubicBezTo>
                  <a:pt x="65786" y="37823"/>
                  <a:pt x="67144" y="37480"/>
                  <a:pt x="68508" y="37126"/>
                </a:cubicBezTo>
                <a:cubicBezTo>
                  <a:pt x="74730" y="35455"/>
                  <a:pt x="82624" y="33150"/>
                  <a:pt x="86138" y="27158"/>
                </a:cubicBezTo>
                <a:cubicBezTo>
                  <a:pt x="86818" y="26007"/>
                  <a:pt x="87206" y="24809"/>
                  <a:pt x="87354" y="23596"/>
                </a:cubicBezTo>
                <a:lnTo>
                  <a:pt x="87354" y="23596"/>
                </a:lnTo>
                <a:cubicBezTo>
                  <a:pt x="88703" y="21777"/>
                  <a:pt x="89686" y="19732"/>
                  <a:pt x="90154" y="17627"/>
                </a:cubicBezTo>
                <a:close/>
                <a:moveTo>
                  <a:pt x="59509" y="39242"/>
                </a:moveTo>
                <a:lnTo>
                  <a:pt x="59509" y="39242"/>
                </a:lnTo>
                <a:cubicBezTo>
                  <a:pt x="55225" y="40901"/>
                  <a:pt x="50857" y="42297"/>
                  <a:pt x="46366" y="43258"/>
                </a:cubicBezTo>
                <a:lnTo>
                  <a:pt x="46366" y="43258"/>
                </a:lnTo>
                <a:cubicBezTo>
                  <a:pt x="45585" y="43280"/>
                  <a:pt x="44803" y="43291"/>
                  <a:pt x="44021" y="43291"/>
                </a:cubicBezTo>
                <a:cubicBezTo>
                  <a:pt x="38237" y="43291"/>
                  <a:pt x="32056" y="43291"/>
                  <a:pt x="26314" y="41915"/>
                </a:cubicBezTo>
                <a:lnTo>
                  <a:pt x="26314" y="41915"/>
                </a:lnTo>
                <a:cubicBezTo>
                  <a:pt x="27793" y="41971"/>
                  <a:pt x="29275" y="41997"/>
                  <a:pt x="30758" y="41997"/>
                </a:cubicBezTo>
                <a:cubicBezTo>
                  <a:pt x="38953" y="41997"/>
                  <a:pt x="47199" y="41191"/>
                  <a:pt x="55256" y="40006"/>
                </a:cubicBezTo>
                <a:cubicBezTo>
                  <a:pt x="56678" y="39785"/>
                  <a:pt x="58095" y="39528"/>
                  <a:pt x="59509" y="39242"/>
                </a:cubicBezTo>
                <a:close/>
                <a:moveTo>
                  <a:pt x="14276" y="40705"/>
                </a:moveTo>
                <a:cubicBezTo>
                  <a:pt x="16245" y="41067"/>
                  <a:pt x="18096" y="41289"/>
                  <a:pt x="19534" y="41447"/>
                </a:cubicBezTo>
                <a:cubicBezTo>
                  <a:pt x="20131" y="41508"/>
                  <a:pt x="20728" y="41564"/>
                  <a:pt x="21327" y="41614"/>
                </a:cubicBezTo>
                <a:lnTo>
                  <a:pt x="21327" y="41614"/>
                </a:lnTo>
                <a:cubicBezTo>
                  <a:pt x="26833" y="43787"/>
                  <a:pt x="33304" y="44127"/>
                  <a:pt x="38951" y="44212"/>
                </a:cubicBezTo>
                <a:cubicBezTo>
                  <a:pt x="39457" y="44227"/>
                  <a:pt x="39962" y="44239"/>
                  <a:pt x="40467" y="44247"/>
                </a:cubicBezTo>
                <a:lnTo>
                  <a:pt x="40467" y="44247"/>
                </a:lnTo>
                <a:cubicBezTo>
                  <a:pt x="40231" y="44275"/>
                  <a:pt x="39994" y="44302"/>
                  <a:pt x="39757" y="44328"/>
                </a:cubicBezTo>
                <a:cubicBezTo>
                  <a:pt x="37722" y="44553"/>
                  <a:pt x="35575" y="44679"/>
                  <a:pt x="33378" y="44679"/>
                </a:cubicBezTo>
                <a:cubicBezTo>
                  <a:pt x="26915" y="44679"/>
                  <a:pt x="20021" y="43587"/>
                  <a:pt x="14276" y="40705"/>
                </a:cubicBezTo>
                <a:close/>
                <a:moveTo>
                  <a:pt x="61579" y="1"/>
                </a:moveTo>
                <a:cubicBezTo>
                  <a:pt x="55890" y="1"/>
                  <a:pt x="50214" y="686"/>
                  <a:pt x="44655" y="1749"/>
                </a:cubicBezTo>
                <a:cubicBezTo>
                  <a:pt x="34341" y="3766"/>
                  <a:pt x="24201" y="7511"/>
                  <a:pt x="15501" y="13503"/>
                </a:cubicBezTo>
                <a:cubicBezTo>
                  <a:pt x="11583" y="16153"/>
                  <a:pt x="8068" y="19322"/>
                  <a:pt x="5188" y="23010"/>
                </a:cubicBezTo>
                <a:cubicBezTo>
                  <a:pt x="3690" y="24853"/>
                  <a:pt x="2307" y="26928"/>
                  <a:pt x="1673" y="29347"/>
                </a:cubicBezTo>
                <a:cubicBezTo>
                  <a:pt x="0" y="35480"/>
                  <a:pt x="5305" y="38448"/>
                  <a:pt x="10967" y="39967"/>
                </a:cubicBezTo>
                <a:lnTo>
                  <a:pt x="10967" y="39967"/>
                </a:lnTo>
                <a:cubicBezTo>
                  <a:pt x="12493" y="40879"/>
                  <a:pt x="14115" y="41639"/>
                  <a:pt x="15674" y="42311"/>
                </a:cubicBezTo>
                <a:cubicBezTo>
                  <a:pt x="21090" y="44616"/>
                  <a:pt x="27024" y="45538"/>
                  <a:pt x="32786" y="45595"/>
                </a:cubicBezTo>
                <a:cubicBezTo>
                  <a:pt x="33141" y="45603"/>
                  <a:pt x="33496" y="45606"/>
                  <a:pt x="33851" y="45606"/>
                </a:cubicBezTo>
                <a:cubicBezTo>
                  <a:pt x="38111" y="45606"/>
                  <a:pt x="42302" y="45078"/>
                  <a:pt x="46421" y="44177"/>
                </a:cubicBezTo>
                <a:lnTo>
                  <a:pt x="46421" y="44177"/>
                </a:lnTo>
                <a:cubicBezTo>
                  <a:pt x="53707" y="43884"/>
                  <a:pt x="60896" y="42804"/>
                  <a:pt x="67989" y="40698"/>
                </a:cubicBezTo>
                <a:cubicBezTo>
                  <a:pt x="73232" y="39200"/>
                  <a:pt x="78360" y="37010"/>
                  <a:pt x="83085" y="34360"/>
                </a:cubicBezTo>
                <a:cubicBezTo>
                  <a:pt x="87118" y="32113"/>
                  <a:pt x="91900" y="29175"/>
                  <a:pt x="93052" y="24335"/>
                </a:cubicBezTo>
                <a:cubicBezTo>
                  <a:pt x="93725" y="21347"/>
                  <a:pt x="92309" y="18575"/>
                  <a:pt x="90374" y="16332"/>
                </a:cubicBezTo>
                <a:lnTo>
                  <a:pt x="90374" y="16332"/>
                </a:lnTo>
                <a:cubicBezTo>
                  <a:pt x="90724" y="13366"/>
                  <a:pt x="90007" y="10351"/>
                  <a:pt x="87809" y="7741"/>
                </a:cubicBezTo>
                <a:cubicBezTo>
                  <a:pt x="83315" y="2441"/>
                  <a:pt x="75018" y="1116"/>
                  <a:pt x="68565" y="366"/>
                </a:cubicBezTo>
                <a:cubicBezTo>
                  <a:pt x="66239" y="115"/>
                  <a:pt x="63908" y="1"/>
                  <a:pt x="61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3"/>
          <p:cNvSpPr/>
          <p:nvPr/>
        </p:nvSpPr>
        <p:spPr>
          <a:xfrm>
            <a:off x="5262000" y="4261863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43"/>
          <p:cNvGrpSpPr/>
          <p:nvPr/>
        </p:nvGrpSpPr>
        <p:grpSpPr>
          <a:xfrm rot="-1564537">
            <a:off x="6855077" y="4013920"/>
            <a:ext cx="495770" cy="567380"/>
            <a:chOff x="1244250" y="1474325"/>
            <a:chExt cx="1183700" cy="1354675"/>
          </a:xfrm>
        </p:grpSpPr>
        <p:sp>
          <p:nvSpPr>
            <p:cNvPr id="887" name="Google Shape;887;p43"/>
            <p:cNvSpPr/>
            <p:nvPr/>
          </p:nvSpPr>
          <p:spPr>
            <a:xfrm>
              <a:off x="1244250" y="1474325"/>
              <a:ext cx="1183700" cy="1354675"/>
            </a:xfrm>
            <a:custGeom>
              <a:avLst/>
              <a:gdLst/>
              <a:ahLst/>
              <a:cxnLst/>
              <a:rect l="l" t="t" r="r" b="b"/>
              <a:pathLst>
                <a:path w="47348" h="54187" extrusionOk="0">
                  <a:moveTo>
                    <a:pt x="15081" y="4209"/>
                  </a:moveTo>
                  <a:cubicBezTo>
                    <a:pt x="15169" y="4472"/>
                    <a:pt x="15344" y="4560"/>
                    <a:pt x="15432" y="4735"/>
                  </a:cubicBezTo>
                  <a:cubicBezTo>
                    <a:pt x="15432" y="4647"/>
                    <a:pt x="15344" y="4647"/>
                    <a:pt x="15344" y="4560"/>
                  </a:cubicBezTo>
                  <a:lnTo>
                    <a:pt x="15344" y="4560"/>
                  </a:lnTo>
                  <a:cubicBezTo>
                    <a:pt x="15607" y="4910"/>
                    <a:pt x="15870" y="5349"/>
                    <a:pt x="16221" y="5787"/>
                  </a:cubicBezTo>
                  <a:cubicBezTo>
                    <a:pt x="16659" y="6313"/>
                    <a:pt x="16923" y="6927"/>
                    <a:pt x="17361" y="7541"/>
                  </a:cubicBezTo>
                  <a:cubicBezTo>
                    <a:pt x="17799" y="8067"/>
                    <a:pt x="18238" y="8681"/>
                    <a:pt x="18676" y="9382"/>
                  </a:cubicBezTo>
                  <a:cubicBezTo>
                    <a:pt x="19553" y="10697"/>
                    <a:pt x="20430" y="11925"/>
                    <a:pt x="21307" y="13240"/>
                  </a:cubicBezTo>
                  <a:cubicBezTo>
                    <a:pt x="21920" y="13941"/>
                    <a:pt x="22359" y="14643"/>
                    <a:pt x="22797" y="15432"/>
                  </a:cubicBezTo>
                  <a:cubicBezTo>
                    <a:pt x="23323" y="16133"/>
                    <a:pt x="23849" y="17010"/>
                    <a:pt x="24375" y="17887"/>
                  </a:cubicBezTo>
                  <a:cubicBezTo>
                    <a:pt x="24989" y="18764"/>
                    <a:pt x="25515" y="19553"/>
                    <a:pt x="26041" y="20342"/>
                  </a:cubicBezTo>
                  <a:cubicBezTo>
                    <a:pt x="26567" y="21131"/>
                    <a:pt x="27181" y="22008"/>
                    <a:pt x="27707" y="22709"/>
                  </a:cubicBezTo>
                  <a:cubicBezTo>
                    <a:pt x="28058" y="23148"/>
                    <a:pt x="28233" y="23586"/>
                    <a:pt x="28584" y="24025"/>
                  </a:cubicBezTo>
                  <a:cubicBezTo>
                    <a:pt x="28672" y="24288"/>
                    <a:pt x="28935" y="24463"/>
                    <a:pt x="29022" y="24726"/>
                  </a:cubicBezTo>
                  <a:cubicBezTo>
                    <a:pt x="29812" y="25954"/>
                    <a:pt x="30513" y="27093"/>
                    <a:pt x="31302" y="28233"/>
                  </a:cubicBezTo>
                  <a:cubicBezTo>
                    <a:pt x="32091" y="29285"/>
                    <a:pt x="32705" y="30338"/>
                    <a:pt x="33494" y="31390"/>
                  </a:cubicBezTo>
                  <a:cubicBezTo>
                    <a:pt x="34196" y="32530"/>
                    <a:pt x="34722" y="33494"/>
                    <a:pt x="35335" y="34459"/>
                  </a:cubicBezTo>
                  <a:cubicBezTo>
                    <a:pt x="36037" y="35598"/>
                    <a:pt x="36826" y="36651"/>
                    <a:pt x="37440" y="37615"/>
                  </a:cubicBezTo>
                  <a:cubicBezTo>
                    <a:pt x="38141" y="38492"/>
                    <a:pt x="38755" y="39544"/>
                    <a:pt x="39456" y="40509"/>
                  </a:cubicBezTo>
                  <a:cubicBezTo>
                    <a:pt x="39895" y="41298"/>
                    <a:pt x="40333" y="41911"/>
                    <a:pt x="40772" y="42701"/>
                  </a:cubicBezTo>
                  <a:cubicBezTo>
                    <a:pt x="41035" y="43139"/>
                    <a:pt x="41298" y="43490"/>
                    <a:pt x="41473" y="43928"/>
                  </a:cubicBezTo>
                  <a:cubicBezTo>
                    <a:pt x="41736" y="44191"/>
                    <a:pt x="41911" y="44630"/>
                    <a:pt x="42174" y="45068"/>
                  </a:cubicBezTo>
                  <a:lnTo>
                    <a:pt x="43490" y="47435"/>
                  </a:lnTo>
                  <a:cubicBezTo>
                    <a:pt x="43665" y="47698"/>
                    <a:pt x="43840" y="48137"/>
                    <a:pt x="44016" y="48487"/>
                  </a:cubicBezTo>
                  <a:cubicBezTo>
                    <a:pt x="44191" y="48838"/>
                    <a:pt x="44366" y="49277"/>
                    <a:pt x="44454" y="49627"/>
                  </a:cubicBezTo>
                  <a:cubicBezTo>
                    <a:pt x="44630" y="49890"/>
                    <a:pt x="44717" y="50241"/>
                    <a:pt x="44717" y="50679"/>
                  </a:cubicBezTo>
                  <a:lnTo>
                    <a:pt x="44717" y="51206"/>
                  </a:lnTo>
                  <a:cubicBezTo>
                    <a:pt x="44630" y="51206"/>
                    <a:pt x="44630" y="51381"/>
                    <a:pt x="44542" y="51381"/>
                  </a:cubicBezTo>
                  <a:cubicBezTo>
                    <a:pt x="44279" y="51381"/>
                    <a:pt x="43928" y="51206"/>
                    <a:pt x="43577" y="51118"/>
                  </a:cubicBezTo>
                  <a:cubicBezTo>
                    <a:pt x="43402" y="51118"/>
                    <a:pt x="43227" y="51030"/>
                    <a:pt x="43051" y="51030"/>
                  </a:cubicBezTo>
                  <a:cubicBezTo>
                    <a:pt x="42788" y="51030"/>
                    <a:pt x="42613" y="50942"/>
                    <a:pt x="42350" y="50942"/>
                  </a:cubicBezTo>
                  <a:lnTo>
                    <a:pt x="42262" y="50942"/>
                  </a:lnTo>
                  <a:lnTo>
                    <a:pt x="42613" y="49627"/>
                  </a:lnTo>
                  <a:cubicBezTo>
                    <a:pt x="42613" y="49277"/>
                    <a:pt x="42613" y="48926"/>
                    <a:pt x="42525" y="48575"/>
                  </a:cubicBezTo>
                  <a:cubicBezTo>
                    <a:pt x="42350" y="48400"/>
                    <a:pt x="42262" y="48312"/>
                    <a:pt x="42174" y="48137"/>
                  </a:cubicBezTo>
                  <a:cubicBezTo>
                    <a:pt x="42087" y="48049"/>
                    <a:pt x="41911" y="47961"/>
                    <a:pt x="41736" y="47961"/>
                  </a:cubicBezTo>
                  <a:cubicBezTo>
                    <a:pt x="41596" y="47909"/>
                    <a:pt x="41455" y="47884"/>
                    <a:pt x="41319" y="47884"/>
                  </a:cubicBezTo>
                  <a:cubicBezTo>
                    <a:pt x="40772" y="47884"/>
                    <a:pt x="40281" y="48277"/>
                    <a:pt x="40070" y="48838"/>
                  </a:cubicBezTo>
                  <a:cubicBezTo>
                    <a:pt x="39982" y="49277"/>
                    <a:pt x="39895" y="49803"/>
                    <a:pt x="39719" y="50241"/>
                  </a:cubicBezTo>
                  <a:cubicBezTo>
                    <a:pt x="39544" y="50241"/>
                    <a:pt x="39456" y="50153"/>
                    <a:pt x="39193" y="50153"/>
                  </a:cubicBezTo>
                  <a:cubicBezTo>
                    <a:pt x="38843" y="50066"/>
                    <a:pt x="38404" y="50066"/>
                    <a:pt x="37966" y="49890"/>
                  </a:cubicBezTo>
                  <a:cubicBezTo>
                    <a:pt x="38229" y="49189"/>
                    <a:pt x="38317" y="48400"/>
                    <a:pt x="38404" y="47523"/>
                  </a:cubicBezTo>
                  <a:cubicBezTo>
                    <a:pt x="38404" y="47172"/>
                    <a:pt x="38317" y="46734"/>
                    <a:pt x="38141" y="46558"/>
                  </a:cubicBezTo>
                  <a:lnTo>
                    <a:pt x="37966" y="46383"/>
                  </a:lnTo>
                  <a:cubicBezTo>
                    <a:pt x="37790" y="46208"/>
                    <a:pt x="37527" y="46120"/>
                    <a:pt x="37264" y="46120"/>
                  </a:cubicBezTo>
                  <a:cubicBezTo>
                    <a:pt x="36826" y="46120"/>
                    <a:pt x="36475" y="46208"/>
                    <a:pt x="36212" y="46383"/>
                  </a:cubicBezTo>
                  <a:cubicBezTo>
                    <a:pt x="35949" y="46646"/>
                    <a:pt x="35774" y="46997"/>
                    <a:pt x="35774" y="47260"/>
                  </a:cubicBezTo>
                  <a:cubicBezTo>
                    <a:pt x="35774" y="47874"/>
                    <a:pt x="35686" y="48312"/>
                    <a:pt x="35598" y="48838"/>
                  </a:cubicBezTo>
                  <a:cubicBezTo>
                    <a:pt x="35598" y="49014"/>
                    <a:pt x="35511" y="49189"/>
                    <a:pt x="35511" y="49364"/>
                  </a:cubicBezTo>
                  <a:cubicBezTo>
                    <a:pt x="35072" y="49277"/>
                    <a:pt x="34722" y="49277"/>
                    <a:pt x="34283" y="49189"/>
                  </a:cubicBezTo>
                  <a:cubicBezTo>
                    <a:pt x="33757" y="49014"/>
                    <a:pt x="33319" y="48926"/>
                    <a:pt x="32705" y="48838"/>
                  </a:cubicBezTo>
                  <a:lnTo>
                    <a:pt x="32530" y="48838"/>
                  </a:lnTo>
                  <a:cubicBezTo>
                    <a:pt x="32617" y="48750"/>
                    <a:pt x="32617" y="48575"/>
                    <a:pt x="32705" y="48487"/>
                  </a:cubicBezTo>
                  <a:cubicBezTo>
                    <a:pt x="32968" y="47961"/>
                    <a:pt x="33406" y="47523"/>
                    <a:pt x="33757" y="47085"/>
                  </a:cubicBezTo>
                  <a:cubicBezTo>
                    <a:pt x="34196" y="46558"/>
                    <a:pt x="33933" y="45769"/>
                    <a:pt x="33494" y="45331"/>
                  </a:cubicBezTo>
                  <a:lnTo>
                    <a:pt x="33406" y="45243"/>
                  </a:lnTo>
                  <a:cubicBezTo>
                    <a:pt x="33143" y="45046"/>
                    <a:pt x="32880" y="44947"/>
                    <a:pt x="32654" y="44947"/>
                  </a:cubicBezTo>
                  <a:cubicBezTo>
                    <a:pt x="32579" y="44947"/>
                    <a:pt x="32508" y="44958"/>
                    <a:pt x="32442" y="44980"/>
                  </a:cubicBezTo>
                  <a:cubicBezTo>
                    <a:pt x="32004" y="45068"/>
                    <a:pt x="31741" y="45243"/>
                    <a:pt x="31565" y="45506"/>
                  </a:cubicBezTo>
                  <a:cubicBezTo>
                    <a:pt x="31214" y="45945"/>
                    <a:pt x="30864" y="46295"/>
                    <a:pt x="30688" y="46734"/>
                  </a:cubicBezTo>
                  <a:cubicBezTo>
                    <a:pt x="30338" y="47172"/>
                    <a:pt x="30250" y="47611"/>
                    <a:pt x="29987" y="48049"/>
                  </a:cubicBezTo>
                  <a:cubicBezTo>
                    <a:pt x="29987" y="48137"/>
                    <a:pt x="29899" y="48137"/>
                    <a:pt x="29899" y="48312"/>
                  </a:cubicBezTo>
                  <a:cubicBezTo>
                    <a:pt x="29636" y="48137"/>
                    <a:pt x="29373" y="48137"/>
                    <a:pt x="29110" y="48049"/>
                  </a:cubicBezTo>
                  <a:cubicBezTo>
                    <a:pt x="28496" y="47961"/>
                    <a:pt x="27883" y="47874"/>
                    <a:pt x="27356" y="47611"/>
                  </a:cubicBezTo>
                  <a:cubicBezTo>
                    <a:pt x="27444" y="47435"/>
                    <a:pt x="27444" y="47172"/>
                    <a:pt x="27620" y="46997"/>
                  </a:cubicBezTo>
                  <a:cubicBezTo>
                    <a:pt x="27707" y="46383"/>
                    <a:pt x="27883" y="45945"/>
                    <a:pt x="28058" y="45419"/>
                  </a:cubicBezTo>
                  <a:cubicBezTo>
                    <a:pt x="28233" y="44893"/>
                    <a:pt x="28058" y="44366"/>
                    <a:pt x="27707" y="44016"/>
                  </a:cubicBezTo>
                  <a:cubicBezTo>
                    <a:pt x="27620" y="43928"/>
                    <a:pt x="27444" y="43928"/>
                    <a:pt x="27269" y="43753"/>
                  </a:cubicBezTo>
                  <a:cubicBezTo>
                    <a:pt x="27163" y="43726"/>
                    <a:pt x="27057" y="43714"/>
                    <a:pt x="26953" y="43714"/>
                  </a:cubicBezTo>
                  <a:cubicBezTo>
                    <a:pt x="26366" y="43714"/>
                    <a:pt x="25826" y="44108"/>
                    <a:pt x="25603" y="44630"/>
                  </a:cubicBezTo>
                  <a:cubicBezTo>
                    <a:pt x="25515" y="45243"/>
                    <a:pt x="25252" y="45682"/>
                    <a:pt x="25164" y="46208"/>
                  </a:cubicBezTo>
                  <a:cubicBezTo>
                    <a:pt x="25077" y="46383"/>
                    <a:pt x="25077" y="46734"/>
                    <a:pt x="24989" y="46997"/>
                  </a:cubicBezTo>
                  <a:cubicBezTo>
                    <a:pt x="24375" y="46734"/>
                    <a:pt x="23937" y="46646"/>
                    <a:pt x="23411" y="46558"/>
                  </a:cubicBezTo>
                  <a:cubicBezTo>
                    <a:pt x="22797" y="46383"/>
                    <a:pt x="22096" y="46208"/>
                    <a:pt x="21482" y="46120"/>
                  </a:cubicBezTo>
                  <a:cubicBezTo>
                    <a:pt x="21657" y="45682"/>
                    <a:pt x="22008" y="45243"/>
                    <a:pt x="22183" y="44805"/>
                  </a:cubicBezTo>
                  <a:cubicBezTo>
                    <a:pt x="22446" y="44454"/>
                    <a:pt x="22534" y="44103"/>
                    <a:pt x="22446" y="43753"/>
                  </a:cubicBezTo>
                  <a:cubicBezTo>
                    <a:pt x="22359" y="43490"/>
                    <a:pt x="22183" y="43227"/>
                    <a:pt x="22008" y="43051"/>
                  </a:cubicBezTo>
                  <a:cubicBezTo>
                    <a:pt x="22008" y="43051"/>
                    <a:pt x="22008" y="42876"/>
                    <a:pt x="21920" y="42876"/>
                  </a:cubicBezTo>
                  <a:cubicBezTo>
                    <a:pt x="21664" y="42748"/>
                    <a:pt x="21407" y="42666"/>
                    <a:pt x="21150" y="42666"/>
                  </a:cubicBezTo>
                  <a:cubicBezTo>
                    <a:pt x="21056" y="42666"/>
                    <a:pt x="20962" y="42677"/>
                    <a:pt x="20868" y="42701"/>
                  </a:cubicBezTo>
                  <a:cubicBezTo>
                    <a:pt x="20605" y="42701"/>
                    <a:pt x="20167" y="42876"/>
                    <a:pt x="19991" y="43227"/>
                  </a:cubicBezTo>
                  <a:cubicBezTo>
                    <a:pt x="19816" y="43577"/>
                    <a:pt x="19553" y="44016"/>
                    <a:pt x="19378" y="44454"/>
                  </a:cubicBezTo>
                  <a:cubicBezTo>
                    <a:pt x="19290" y="44805"/>
                    <a:pt x="19027" y="44980"/>
                    <a:pt x="18939" y="45331"/>
                  </a:cubicBezTo>
                  <a:lnTo>
                    <a:pt x="17624" y="44980"/>
                  </a:lnTo>
                  <a:cubicBezTo>
                    <a:pt x="17361" y="44893"/>
                    <a:pt x="17098" y="44893"/>
                    <a:pt x="16835" y="44805"/>
                  </a:cubicBezTo>
                  <a:lnTo>
                    <a:pt x="16835" y="44630"/>
                  </a:lnTo>
                  <a:cubicBezTo>
                    <a:pt x="17186" y="44103"/>
                    <a:pt x="17361" y="43490"/>
                    <a:pt x="17712" y="42876"/>
                  </a:cubicBezTo>
                  <a:cubicBezTo>
                    <a:pt x="17799" y="42613"/>
                    <a:pt x="17712" y="42262"/>
                    <a:pt x="17624" y="41911"/>
                  </a:cubicBezTo>
                  <a:cubicBezTo>
                    <a:pt x="17536" y="41736"/>
                    <a:pt x="17361" y="41561"/>
                    <a:pt x="17273" y="41473"/>
                  </a:cubicBezTo>
                  <a:cubicBezTo>
                    <a:pt x="17186" y="41298"/>
                    <a:pt x="17098" y="41298"/>
                    <a:pt x="16835" y="41122"/>
                  </a:cubicBezTo>
                  <a:cubicBezTo>
                    <a:pt x="16741" y="41099"/>
                    <a:pt x="16653" y="41088"/>
                    <a:pt x="16568" y="41088"/>
                  </a:cubicBezTo>
                  <a:cubicBezTo>
                    <a:pt x="16337" y="41088"/>
                    <a:pt x="16127" y="41169"/>
                    <a:pt x="15870" y="41298"/>
                  </a:cubicBezTo>
                  <a:cubicBezTo>
                    <a:pt x="15783" y="41385"/>
                    <a:pt x="15607" y="41385"/>
                    <a:pt x="15520" y="41473"/>
                  </a:cubicBezTo>
                  <a:cubicBezTo>
                    <a:pt x="15344" y="41561"/>
                    <a:pt x="15169" y="41824"/>
                    <a:pt x="15081" y="41999"/>
                  </a:cubicBezTo>
                  <a:cubicBezTo>
                    <a:pt x="14906" y="42350"/>
                    <a:pt x="14731" y="42788"/>
                    <a:pt x="14555" y="43139"/>
                  </a:cubicBezTo>
                  <a:cubicBezTo>
                    <a:pt x="14292" y="43490"/>
                    <a:pt x="14204" y="43665"/>
                    <a:pt x="14117" y="44016"/>
                  </a:cubicBezTo>
                  <a:cubicBezTo>
                    <a:pt x="13591" y="43928"/>
                    <a:pt x="12889" y="43665"/>
                    <a:pt x="12275" y="43577"/>
                  </a:cubicBezTo>
                  <a:cubicBezTo>
                    <a:pt x="12275" y="43490"/>
                    <a:pt x="12100" y="43490"/>
                    <a:pt x="12012" y="43490"/>
                  </a:cubicBezTo>
                  <a:cubicBezTo>
                    <a:pt x="12363" y="42876"/>
                    <a:pt x="12539" y="42438"/>
                    <a:pt x="12802" y="41999"/>
                  </a:cubicBezTo>
                  <a:cubicBezTo>
                    <a:pt x="12802" y="41911"/>
                    <a:pt x="12802" y="41824"/>
                    <a:pt x="12889" y="41736"/>
                  </a:cubicBezTo>
                  <a:lnTo>
                    <a:pt x="12889" y="41035"/>
                  </a:lnTo>
                  <a:cubicBezTo>
                    <a:pt x="12802" y="40684"/>
                    <a:pt x="12714" y="40509"/>
                    <a:pt x="12451" y="40245"/>
                  </a:cubicBezTo>
                  <a:lnTo>
                    <a:pt x="12363" y="40158"/>
                  </a:lnTo>
                  <a:cubicBezTo>
                    <a:pt x="12115" y="40034"/>
                    <a:pt x="11867" y="39910"/>
                    <a:pt x="11650" y="39910"/>
                  </a:cubicBezTo>
                  <a:cubicBezTo>
                    <a:pt x="11560" y="39910"/>
                    <a:pt x="11476" y="39931"/>
                    <a:pt x="11399" y="39982"/>
                  </a:cubicBezTo>
                  <a:cubicBezTo>
                    <a:pt x="11048" y="39982"/>
                    <a:pt x="10610" y="40158"/>
                    <a:pt x="10522" y="40509"/>
                  </a:cubicBezTo>
                  <a:cubicBezTo>
                    <a:pt x="10259" y="40859"/>
                    <a:pt x="10171" y="41298"/>
                    <a:pt x="9908" y="41561"/>
                  </a:cubicBezTo>
                  <a:cubicBezTo>
                    <a:pt x="9820" y="41911"/>
                    <a:pt x="9645" y="42262"/>
                    <a:pt x="9382" y="42701"/>
                  </a:cubicBezTo>
                  <a:cubicBezTo>
                    <a:pt x="9294" y="42613"/>
                    <a:pt x="9207" y="42613"/>
                    <a:pt x="9031" y="42613"/>
                  </a:cubicBezTo>
                  <a:cubicBezTo>
                    <a:pt x="8418" y="42438"/>
                    <a:pt x="7716" y="42262"/>
                    <a:pt x="7190" y="42174"/>
                  </a:cubicBezTo>
                  <a:lnTo>
                    <a:pt x="7190" y="41911"/>
                  </a:lnTo>
                  <a:cubicBezTo>
                    <a:pt x="7453" y="41122"/>
                    <a:pt x="7628" y="40509"/>
                    <a:pt x="7979" y="39719"/>
                  </a:cubicBezTo>
                  <a:cubicBezTo>
                    <a:pt x="8242" y="39193"/>
                    <a:pt x="7979" y="38667"/>
                    <a:pt x="7628" y="38317"/>
                  </a:cubicBezTo>
                  <a:cubicBezTo>
                    <a:pt x="7541" y="38229"/>
                    <a:pt x="7453" y="38053"/>
                    <a:pt x="7190" y="38053"/>
                  </a:cubicBezTo>
                  <a:cubicBezTo>
                    <a:pt x="7120" y="38030"/>
                    <a:pt x="7043" y="38019"/>
                    <a:pt x="6961" y="38019"/>
                  </a:cubicBezTo>
                  <a:cubicBezTo>
                    <a:pt x="6739" y="38019"/>
                    <a:pt x="6482" y="38100"/>
                    <a:pt x="6226" y="38229"/>
                  </a:cubicBezTo>
                  <a:cubicBezTo>
                    <a:pt x="5875" y="38317"/>
                    <a:pt x="5699" y="38667"/>
                    <a:pt x="5612" y="38930"/>
                  </a:cubicBezTo>
                  <a:cubicBezTo>
                    <a:pt x="5349" y="39369"/>
                    <a:pt x="5173" y="39807"/>
                    <a:pt x="4998" y="40421"/>
                  </a:cubicBezTo>
                  <a:cubicBezTo>
                    <a:pt x="4910" y="40684"/>
                    <a:pt x="4910" y="41122"/>
                    <a:pt x="4823" y="41473"/>
                  </a:cubicBezTo>
                  <a:lnTo>
                    <a:pt x="4647" y="41473"/>
                  </a:lnTo>
                  <a:lnTo>
                    <a:pt x="3332" y="41122"/>
                  </a:lnTo>
                  <a:cubicBezTo>
                    <a:pt x="3244" y="41122"/>
                    <a:pt x="3244" y="41035"/>
                    <a:pt x="3157" y="41035"/>
                  </a:cubicBezTo>
                  <a:lnTo>
                    <a:pt x="2806" y="40684"/>
                  </a:lnTo>
                  <a:cubicBezTo>
                    <a:pt x="2806" y="40509"/>
                    <a:pt x="2894" y="40421"/>
                    <a:pt x="2894" y="40158"/>
                  </a:cubicBezTo>
                  <a:cubicBezTo>
                    <a:pt x="2894" y="39982"/>
                    <a:pt x="3069" y="39719"/>
                    <a:pt x="3069" y="39544"/>
                  </a:cubicBezTo>
                  <a:cubicBezTo>
                    <a:pt x="3069" y="39106"/>
                    <a:pt x="3244" y="38667"/>
                    <a:pt x="3332" y="38229"/>
                  </a:cubicBezTo>
                  <a:cubicBezTo>
                    <a:pt x="3507" y="37966"/>
                    <a:pt x="3507" y="37878"/>
                    <a:pt x="3595" y="37615"/>
                  </a:cubicBezTo>
                  <a:lnTo>
                    <a:pt x="3595" y="37615"/>
                  </a:lnTo>
                  <a:cubicBezTo>
                    <a:pt x="3595" y="37790"/>
                    <a:pt x="3507" y="37878"/>
                    <a:pt x="3507" y="37966"/>
                  </a:cubicBezTo>
                  <a:cubicBezTo>
                    <a:pt x="3770" y="37177"/>
                    <a:pt x="4034" y="36475"/>
                    <a:pt x="4209" y="35598"/>
                  </a:cubicBezTo>
                  <a:lnTo>
                    <a:pt x="4910" y="33231"/>
                  </a:lnTo>
                  <a:lnTo>
                    <a:pt x="5612" y="30951"/>
                  </a:lnTo>
                  <a:lnTo>
                    <a:pt x="6226" y="28672"/>
                  </a:lnTo>
                  <a:cubicBezTo>
                    <a:pt x="6489" y="28233"/>
                    <a:pt x="6664" y="27707"/>
                    <a:pt x="6752" y="27269"/>
                  </a:cubicBezTo>
                  <a:cubicBezTo>
                    <a:pt x="6927" y="26830"/>
                    <a:pt x="7102" y="26217"/>
                    <a:pt x="7190" y="25778"/>
                  </a:cubicBezTo>
                  <a:cubicBezTo>
                    <a:pt x="7453" y="24901"/>
                    <a:pt x="7804" y="23937"/>
                    <a:pt x="8067" y="23060"/>
                  </a:cubicBezTo>
                  <a:lnTo>
                    <a:pt x="8768" y="21131"/>
                  </a:lnTo>
                  <a:cubicBezTo>
                    <a:pt x="9207" y="20079"/>
                    <a:pt x="9557" y="19202"/>
                    <a:pt x="9820" y="18238"/>
                  </a:cubicBezTo>
                  <a:cubicBezTo>
                    <a:pt x="10171" y="17361"/>
                    <a:pt x="10434" y="16484"/>
                    <a:pt x="10697" y="15607"/>
                  </a:cubicBezTo>
                  <a:cubicBezTo>
                    <a:pt x="11048" y="14643"/>
                    <a:pt x="11486" y="13766"/>
                    <a:pt x="11837" y="12802"/>
                  </a:cubicBezTo>
                  <a:cubicBezTo>
                    <a:pt x="12188" y="11662"/>
                    <a:pt x="12626" y="10610"/>
                    <a:pt x="12977" y="9470"/>
                  </a:cubicBezTo>
                  <a:cubicBezTo>
                    <a:pt x="13415" y="8418"/>
                    <a:pt x="13766" y="7365"/>
                    <a:pt x="14204" y="6313"/>
                  </a:cubicBezTo>
                  <a:cubicBezTo>
                    <a:pt x="14555" y="5612"/>
                    <a:pt x="14906" y="4910"/>
                    <a:pt x="15081" y="4209"/>
                  </a:cubicBezTo>
                  <a:close/>
                  <a:moveTo>
                    <a:pt x="14643" y="0"/>
                  </a:moveTo>
                  <a:cubicBezTo>
                    <a:pt x="14467" y="0"/>
                    <a:pt x="14204" y="0"/>
                    <a:pt x="14029" y="176"/>
                  </a:cubicBezTo>
                  <a:cubicBezTo>
                    <a:pt x="13941" y="176"/>
                    <a:pt x="13766" y="263"/>
                    <a:pt x="13678" y="351"/>
                  </a:cubicBezTo>
                  <a:cubicBezTo>
                    <a:pt x="13328" y="702"/>
                    <a:pt x="13152" y="1140"/>
                    <a:pt x="13240" y="1578"/>
                  </a:cubicBezTo>
                  <a:cubicBezTo>
                    <a:pt x="12802" y="2806"/>
                    <a:pt x="12275" y="3946"/>
                    <a:pt x="11837" y="5173"/>
                  </a:cubicBezTo>
                  <a:cubicBezTo>
                    <a:pt x="11311" y="6489"/>
                    <a:pt x="10873" y="7891"/>
                    <a:pt x="10259" y="9207"/>
                  </a:cubicBezTo>
                  <a:cubicBezTo>
                    <a:pt x="9996" y="9908"/>
                    <a:pt x="9733" y="10522"/>
                    <a:pt x="9557" y="11223"/>
                  </a:cubicBezTo>
                  <a:cubicBezTo>
                    <a:pt x="9207" y="11837"/>
                    <a:pt x="8944" y="12451"/>
                    <a:pt x="8768" y="13065"/>
                  </a:cubicBezTo>
                  <a:cubicBezTo>
                    <a:pt x="8505" y="13854"/>
                    <a:pt x="8242" y="14643"/>
                    <a:pt x="7979" y="15344"/>
                  </a:cubicBezTo>
                  <a:cubicBezTo>
                    <a:pt x="7891" y="16046"/>
                    <a:pt x="7628" y="16660"/>
                    <a:pt x="7453" y="17273"/>
                  </a:cubicBezTo>
                  <a:cubicBezTo>
                    <a:pt x="7453" y="17449"/>
                    <a:pt x="7365" y="17536"/>
                    <a:pt x="7365" y="17712"/>
                  </a:cubicBezTo>
                  <a:cubicBezTo>
                    <a:pt x="7102" y="18238"/>
                    <a:pt x="6927" y="18852"/>
                    <a:pt x="6664" y="19465"/>
                  </a:cubicBezTo>
                  <a:cubicBezTo>
                    <a:pt x="6313" y="20079"/>
                    <a:pt x="6138" y="20868"/>
                    <a:pt x="5875" y="21482"/>
                  </a:cubicBezTo>
                  <a:cubicBezTo>
                    <a:pt x="5699" y="22359"/>
                    <a:pt x="5349" y="23411"/>
                    <a:pt x="4998" y="24288"/>
                  </a:cubicBezTo>
                  <a:cubicBezTo>
                    <a:pt x="4735" y="25164"/>
                    <a:pt x="4472" y="26041"/>
                    <a:pt x="4121" y="26918"/>
                  </a:cubicBezTo>
                  <a:cubicBezTo>
                    <a:pt x="3858" y="27795"/>
                    <a:pt x="3507" y="28672"/>
                    <a:pt x="3244" y="29549"/>
                  </a:cubicBezTo>
                  <a:cubicBezTo>
                    <a:pt x="2981" y="30250"/>
                    <a:pt x="2718" y="31127"/>
                    <a:pt x="2543" y="31916"/>
                  </a:cubicBezTo>
                  <a:cubicBezTo>
                    <a:pt x="2192" y="32793"/>
                    <a:pt x="1929" y="33582"/>
                    <a:pt x="1754" y="34459"/>
                  </a:cubicBezTo>
                  <a:cubicBezTo>
                    <a:pt x="1491" y="35335"/>
                    <a:pt x="1315" y="36125"/>
                    <a:pt x="1052" y="36826"/>
                  </a:cubicBezTo>
                  <a:cubicBezTo>
                    <a:pt x="1052" y="37089"/>
                    <a:pt x="965" y="37440"/>
                    <a:pt x="877" y="37615"/>
                  </a:cubicBezTo>
                  <a:cubicBezTo>
                    <a:pt x="614" y="38053"/>
                    <a:pt x="526" y="38492"/>
                    <a:pt x="439" y="38930"/>
                  </a:cubicBezTo>
                  <a:cubicBezTo>
                    <a:pt x="351" y="39281"/>
                    <a:pt x="351" y="39719"/>
                    <a:pt x="176" y="40070"/>
                  </a:cubicBezTo>
                  <a:cubicBezTo>
                    <a:pt x="88" y="40245"/>
                    <a:pt x="0" y="40596"/>
                    <a:pt x="88" y="40947"/>
                  </a:cubicBezTo>
                  <a:cubicBezTo>
                    <a:pt x="0" y="41122"/>
                    <a:pt x="0" y="41210"/>
                    <a:pt x="0" y="41473"/>
                  </a:cubicBezTo>
                  <a:cubicBezTo>
                    <a:pt x="88" y="41561"/>
                    <a:pt x="88" y="41648"/>
                    <a:pt x="88" y="41824"/>
                  </a:cubicBezTo>
                  <a:cubicBezTo>
                    <a:pt x="88" y="41999"/>
                    <a:pt x="176" y="42262"/>
                    <a:pt x="439" y="42350"/>
                  </a:cubicBezTo>
                  <a:lnTo>
                    <a:pt x="1140" y="43139"/>
                  </a:lnTo>
                  <a:cubicBezTo>
                    <a:pt x="1403" y="43314"/>
                    <a:pt x="1754" y="43577"/>
                    <a:pt x="2017" y="43665"/>
                  </a:cubicBezTo>
                  <a:cubicBezTo>
                    <a:pt x="2718" y="44016"/>
                    <a:pt x="3332" y="44103"/>
                    <a:pt x="4034" y="44279"/>
                  </a:cubicBezTo>
                  <a:cubicBezTo>
                    <a:pt x="4472" y="44454"/>
                    <a:pt x="4998" y="44630"/>
                    <a:pt x="5524" y="44717"/>
                  </a:cubicBezTo>
                  <a:cubicBezTo>
                    <a:pt x="6226" y="44893"/>
                    <a:pt x="6839" y="45068"/>
                    <a:pt x="7541" y="45156"/>
                  </a:cubicBezTo>
                  <a:cubicBezTo>
                    <a:pt x="10259" y="45769"/>
                    <a:pt x="12889" y="46295"/>
                    <a:pt x="15520" y="47085"/>
                  </a:cubicBezTo>
                  <a:cubicBezTo>
                    <a:pt x="16046" y="47260"/>
                    <a:pt x="16747" y="47523"/>
                    <a:pt x="17273" y="47611"/>
                  </a:cubicBezTo>
                  <a:cubicBezTo>
                    <a:pt x="17975" y="47786"/>
                    <a:pt x="18501" y="47961"/>
                    <a:pt x="19115" y="48137"/>
                  </a:cubicBezTo>
                  <a:cubicBezTo>
                    <a:pt x="20430" y="48575"/>
                    <a:pt x="21745" y="48838"/>
                    <a:pt x="23060" y="49189"/>
                  </a:cubicBezTo>
                  <a:cubicBezTo>
                    <a:pt x="24375" y="49364"/>
                    <a:pt x="25691" y="49803"/>
                    <a:pt x="27006" y="50241"/>
                  </a:cubicBezTo>
                  <a:cubicBezTo>
                    <a:pt x="27620" y="50329"/>
                    <a:pt x="28233" y="50592"/>
                    <a:pt x="28935" y="50679"/>
                  </a:cubicBezTo>
                  <a:cubicBezTo>
                    <a:pt x="29548" y="50767"/>
                    <a:pt x="30162" y="51030"/>
                    <a:pt x="30776" y="51118"/>
                  </a:cubicBezTo>
                  <a:lnTo>
                    <a:pt x="32442" y="51469"/>
                  </a:lnTo>
                  <a:cubicBezTo>
                    <a:pt x="32968" y="51556"/>
                    <a:pt x="33406" y="51644"/>
                    <a:pt x="33933" y="51819"/>
                  </a:cubicBezTo>
                  <a:cubicBezTo>
                    <a:pt x="34809" y="51995"/>
                    <a:pt x="35686" y="52258"/>
                    <a:pt x="36563" y="52345"/>
                  </a:cubicBezTo>
                  <a:cubicBezTo>
                    <a:pt x="37352" y="52433"/>
                    <a:pt x="38053" y="52696"/>
                    <a:pt x="38755" y="52784"/>
                  </a:cubicBezTo>
                  <a:lnTo>
                    <a:pt x="39018" y="52784"/>
                  </a:lnTo>
                  <a:cubicBezTo>
                    <a:pt x="39193" y="53134"/>
                    <a:pt x="39544" y="53134"/>
                    <a:pt x="39895" y="53222"/>
                  </a:cubicBezTo>
                  <a:cubicBezTo>
                    <a:pt x="40333" y="53310"/>
                    <a:pt x="40684" y="53310"/>
                    <a:pt x="41122" y="53398"/>
                  </a:cubicBezTo>
                  <a:cubicBezTo>
                    <a:pt x="41298" y="53398"/>
                    <a:pt x="41385" y="53573"/>
                    <a:pt x="41648" y="53573"/>
                  </a:cubicBezTo>
                  <a:cubicBezTo>
                    <a:pt x="41824" y="53573"/>
                    <a:pt x="42174" y="53661"/>
                    <a:pt x="42437" y="53661"/>
                  </a:cubicBezTo>
                  <a:cubicBezTo>
                    <a:pt x="42613" y="53748"/>
                    <a:pt x="42964" y="53748"/>
                    <a:pt x="43139" y="53836"/>
                  </a:cubicBezTo>
                  <a:lnTo>
                    <a:pt x="44454" y="54187"/>
                  </a:lnTo>
                  <a:cubicBezTo>
                    <a:pt x="44893" y="54187"/>
                    <a:pt x="45331" y="54187"/>
                    <a:pt x="45682" y="54011"/>
                  </a:cubicBezTo>
                  <a:cubicBezTo>
                    <a:pt x="46120" y="53748"/>
                    <a:pt x="46383" y="53573"/>
                    <a:pt x="46558" y="53222"/>
                  </a:cubicBezTo>
                  <a:cubicBezTo>
                    <a:pt x="46646" y="53134"/>
                    <a:pt x="46646" y="52959"/>
                    <a:pt x="46822" y="52871"/>
                  </a:cubicBezTo>
                  <a:cubicBezTo>
                    <a:pt x="46909" y="52521"/>
                    <a:pt x="46997" y="52345"/>
                    <a:pt x="47085" y="51995"/>
                  </a:cubicBezTo>
                  <a:cubicBezTo>
                    <a:pt x="47260" y="51644"/>
                    <a:pt x="47260" y="51469"/>
                    <a:pt x="47260" y="51118"/>
                  </a:cubicBezTo>
                  <a:cubicBezTo>
                    <a:pt x="47348" y="49890"/>
                    <a:pt x="46997" y="48750"/>
                    <a:pt x="46471" y="47611"/>
                  </a:cubicBezTo>
                  <a:cubicBezTo>
                    <a:pt x="46208" y="46997"/>
                    <a:pt x="46032" y="46383"/>
                    <a:pt x="45945" y="45857"/>
                  </a:cubicBezTo>
                  <a:cubicBezTo>
                    <a:pt x="45682" y="45331"/>
                    <a:pt x="45331" y="44717"/>
                    <a:pt x="45068" y="44191"/>
                  </a:cubicBezTo>
                  <a:cubicBezTo>
                    <a:pt x="44717" y="43577"/>
                    <a:pt x="44279" y="42876"/>
                    <a:pt x="43928" y="42262"/>
                  </a:cubicBezTo>
                  <a:cubicBezTo>
                    <a:pt x="43490" y="41648"/>
                    <a:pt x="43139" y="41035"/>
                    <a:pt x="42876" y="40509"/>
                  </a:cubicBezTo>
                  <a:cubicBezTo>
                    <a:pt x="42087" y="39193"/>
                    <a:pt x="41298" y="37966"/>
                    <a:pt x="40421" y="36738"/>
                  </a:cubicBezTo>
                  <a:lnTo>
                    <a:pt x="38492" y="33757"/>
                  </a:lnTo>
                  <a:cubicBezTo>
                    <a:pt x="37352" y="32091"/>
                    <a:pt x="36388" y="30250"/>
                    <a:pt x="35160" y="28496"/>
                  </a:cubicBezTo>
                  <a:cubicBezTo>
                    <a:pt x="33933" y="26918"/>
                    <a:pt x="32793" y="25164"/>
                    <a:pt x="31653" y="23499"/>
                  </a:cubicBezTo>
                  <a:cubicBezTo>
                    <a:pt x="31477" y="23236"/>
                    <a:pt x="31302" y="22972"/>
                    <a:pt x="31127" y="22709"/>
                  </a:cubicBezTo>
                  <a:cubicBezTo>
                    <a:pt x="31039" y="22359"/>
                    <a:pt x="30776" y="22183"/>
                    <a:pt x="30688" y="21920"/>
                  </a:cubicBezTo>
                  <a:cubicBezTo>
                    <a:pt x="29987" y="20868"/>
                    <a:pt x="29373" y="19904"/>
                    <a:pt x="28584" y="18764"/>
                  </a:cubicBezTo>
                  <a:cubicBezTo>
                    <a:pt x="27970" y="17887"/>
                    <a:pt x="27269" y="16923"/>
                    <a:pt x="26655" y="15958"/>
                  </a:cubicBezTo>
                  <a:cubicBezTo>
                    <a:pt x="25954" y="14906"/>
                    <a:pt x="25428" y="13941"/>
                    <a:pt x="24726" y="12977"/>
                  </a:cubicBezTo>
                  <a:cubicBezTo>
                    <a:pt x="24463" y="12275"/>
                    <a:pt x="24112" y="11749"/>
                    <a:pt x="23674" y="11223"/>
                  </a:cubicBezTo>
                  <a:cubicBezTo>
                    <a:pt x="23236" y="10697"/>
                    <a:pt x="22885" y="10083"/>
                    <a:pt x="22534" y="9645"/>
                  </a:cubicBezTo>
                  <a:lnTo>
                    <a:pt x="21570" y="8330"/>
                  </a:lnTo>
                  <a:cubicBezTo>
                    <a:pt x="21219" y="7891"/>
                    <a:pt x="20956" y="7365"/>
                    <a:pt x="20605" y="6927"/>
                  </a:cubicBezTo>
                  <a:lnTo>
                    <a:pt x="19641" y="5612"/>
                  </a:lnTo>
                  <a:cubicBezTo>
                    <a:pt x="19290" y="5261"/>
                    <a:pt x="19027" y="4823"/>
                    <a:pt x="18852" y="4560"/>
                  </a:cubicBezTo>
                  <a:cubicBezTo>
                    <a:pt x="18413" y="3858"/>
                    <a:pt x="18062" y="3332"/>
                    <a:pt x="17624" y="2806"/>
                  </a:cubicBezTo>
                  <a:cubicBezTo>
                    <a:pt x="17273" y="2368"/>
                    <a:pt x="16835" y="1754"/>
                    <a:pt x="16572" y="1315"/>
                  </a:cubicBezTo>
                  <a:cubicBezTo>
                    <a:pt x="16396" y="1140"/>
                    <a:pt x="16221" y="877"/>
                    <a:pt x="15958" y="702"/>
                  </a:cubicBezTo>
                  <a:lnTo>
                    <a:pt x="15783" y="439"/>
                  </a:lnTo>
                  <a:cubicBezTo>
                    <a:pt x="15695" y="351"/>
                    <a:pt x="15520" y="351"/>
                    <a:pt x="15432" y="263"/>
                  </a:cubicBezTo>
                  <a:cubicBezTo>
                    <a:pt x="15257" y="176"/>
                    <a:pt x="14906" y="0"/>
                    <a:pt x="14643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1494125" y="1910525"/>
              <a:ext cx="594075" cy="644475"/>
            </a:xfrm>
            <a:custGeom>
              <a:avLst/>
              <a:gdLst/>
              <a:ahLst/>
              <a:cxnLst/>
              <a:rect l="l" t="t" r="r" b="b"/>
              <a:pathLst>
                <a:path w="23763" h="25779" extrusionOk="0">
                  <a:moveTo>
                    <a:pt x="6664" y="2982"/>
                  </a:moveTo>
                  <a:cubicBezTo>
                    <a:pt x="6752" y="2982"/>
                    <a:pt x="6752" y="3069"/>
                    <a:pt x="6840" y="3245"/>
                  </a:cubicBezTo>
                  <a:cubicBezTo>
                    <a:pt x="7103" y="3508"/>
                    <a:pt x="7278" y="3771"/>
                    <a:pt x="7541" y="4034"/>
                  </a:cubicBezTo>
                  <a:cubicBezTo>
                    <a:pt x="8067" y="4911"/>
                    <a:pt x="8506" y="5700"/>
                    <a:pt x="9032" y="6577"/>
                  </a:cubicBezTo>
                  <a:cubicBezTo>
                    <a:pt x="9032" y="6664"/>
                    <a:pt x="9207" y="6664"/>
                    <a:pt x="9207" y="6840"/>
                  </a:cubicBezTo>
                  <a:cubicBezTo>
                    <a:pt x="9470" y="7366"/>
                    <a:pt x="9909" y="7892"/>
                    <a:pt x="10259" y="8418"/>
                  </a:cubicBezTo>
                  <a:cubicBezTo>
                    <a:pt x="10610" y="8856"/>
                    <a:pt x="11049" y="9470"/>
                    <a:pt x="11399" y="9908"/>
                  </a:cubicBezTo>
                  <a:cubicBezTo>
                    <a:pt x="12013" y="10873"/>
                    <a:pt x="12802" y="11837"/>
                    <a:pt x="13416" y="12802"/>
                  </a:cubicBezTo>
                  <a:cubicBezTo>
                    <a:pt x="13767" y="13503"/>
                    <a:pt x="14205" y="14029"/>
                    <a:pt x="14556" y="14643"/>
                  </a:cubicBezTo>
                  <a:cubicBezTo>
                    <a:pt x="14819" y="15169"/>
                    <a:pt x="15169" y="15695"/>
                    <a:pt x="15608" y="16221"/>
                  </a:cubicBezTo>
                  <a:cubicBezTo>
                    <a:pt x="16046" y="16835"/>
                    <a:pt x="16485" y="17186"/>
                    <a:pt x="16835" y="17800"/>
                  </a:cubicBezTo>
                  <a:cubicBezTo>
                    <a:pt x="17186" y="18326"/>
                    <a:pt x="17625" y="18852"/>
                    <a:pt x="17975" y="19378"/>
                  </a:cubicBezTo>
                  <a:cubicBezTo>
                    <a:pt x="18151" y="19641"/>
                    <a:pt x="18238" y="19816"/>
                    <a:pt x="18326" y="20079"/>
                  </a:cubicBezTo>
                  <a:cubicBezTo>
                    <a:pt x="18852" y="20781"/>
                    <a:pt x="19290" y="21482"/>
                    <a:pt x="19729" y="22184"/>
                  </a:cubicBezTo>
                  <a:cubicBezTo>
                    <a:pt x="19729" y="22271"/>
                    <a:pt x="19817" y="22271"/>
                    <a:pt x="19817" y="22359"/>
                  </a:cubicBezTo>
                  <a:cubicBezTo>
                    <a:pt x="19466" y="22271"/>
                    <a:pt x="19290" y="22184"/>
                    <a:pt x="18940" y="22096"/>
                  </a:cubicBezTo>
                  <a:cubicBezTo>
                    <a:pt x="18414" y="21833"/>
                    <a:pt x="17800" y="21745"/>
                    <a:pt x="17186" y="21570"/>
                  </a:cubicBezTo>
                  <a:lnTo>
                    <a:pt x="15520" y="20956"/>
                  </a:lnTo>
                  <a:cubicBezTo>
                    <a:pt x="14906" y="20693"/>
                    <a:pt x="14293" y="20518"/>
                    <a:pt x="13679" y="20255"/>
                  </a:cubicBezTo>
                  <a:cubicBezTo>
                    <a:pt x="13153" y="20079"/>
                    <a:pt x="12539" y="19816"/>
                    <a:pt x="12013" y="19729"/>
                  </a:cubicBezTo>
                  <a:cubicBezTo>
                    <a:pt x="11399" y="19641"/>
                    <a:pt x="10785" y="19378"/>
                    <a:pt x="10259" y="19290"/>
                  </a:cubicBezTo>
                  <a:cubicBezTo>
                    <a:pt x="9733" y="19203"/>
                    <a:pt x="9207" y="18940"/>
                    <a:pt x="8593" y="18852"/>
                  </a:cubicBezTo>
                  <a:cubicBezTo>
                    <a:pt x="7278" y="18501"/>
                    <a:pt x="5963" y="17975"/>
                    <a:pt x="4648" y="17624"/>
                  </a:cubicBezTo>
                  <a:cubicBezTo>
                    <a:pt x="4209" y="17537"/>
                    <a:pt x="3683" y="17449"/>
                    <a:pt x="3157" y="17186"/>
                  </a:cubicBezTo>
                  <a:cubicBezTo>
                    <a:pt x="2894" y="17186"/>
                    <a:pt x="2807" y="17098"/>
                    <a:pt x="2719" y="17098"/>
                  </a:cubicBezTo>
                  <a:cubicBezTo>
                    <a:pt x="2807" y="16748"/>
                    <a:pt x="2807" y="16485"/>
                    <a:pt x="2894" y="16134"/>
                  </a:cubicBezTo>
                  <a:cubicBezTo>
                    <a:pt x="2982" y="15608"/>
                    <a:pt x="3157" y="15169"/>
                    <a:pt x="3245" y="14731"/>
                  </a:cubicBezTo>
                  <a:cubicBezTo>
                    <a:pt x="3245" y="14468"/>
                    <a:pt x="3245" y="14117"/>
                    <a:pt x="3333" y="13854"/>
                  </a:cubicBezTo>
                  <a:cubicBezTo>
                    <a:pt x="3596" y="13153"/>
                    <a:pt x="3771" y="12539"/>
                    <a:pt x="3946" y="11837"/>
                  </a:cubicBezTo>
                  <a:lnTo>
                    <a:pt x="4209" y="10522"/>
                  </a:lnTo>
                  <a:cubicBezTo>
                    <a:pt x="4297" y="10172"/>
                    <a:pt x="4472" y="9733"/>
                    <a:pt x="4560" y="9295"/>
                  </a:cubicBezTo>
                  <a:cubicBezTo>
                    <a:pt x="4560" y="9032"/>
                    <a:pt x="4648" y="8769"/>
                    <a:pt x="4823" y="8418"/>
                  </a:cubicBezTo>
                  <a:cubicBezTo>
                    <a:pt x="4911" y="8155"/>
                    <a:pt x="4999" y="7892"/>
                    <a:pt x="5086" y="7629"/>
                  </a:cubicBezTo>
                  <a:cubicBezTo>
                    <a:pt x="5174" y="7278"/>
                    <a:pt x="5349" y="7015"/>
                    <a:pt x="5437" y="6752"/>
                  </a:cubicBezTo>
                  <a:cubicBezTo>
                    <a:pt x="5525" y="6401"/>
                    <a:pt x="5612" y="6138"/>
                    <a:pt x="5788" y="5875"/>
                  </a:cubicBezTo>
                  <a:cubicBezTo>
                    <a:pt x="5963" y="5174"/>
                    <a:pt x="6051" y="4648"/>
                    <a:pt x="6314" y="3946"/>
                  </a:cubicBezTo>
                  <a:cubicBezTo>
                    <a:pt x="6401" y="3771"/>
                    <a:pt x="6401" y="3420"/>
                    <a:pt x="6489" y="3245"/>
                  </a:cubicBezTo>
                  <a:cubicBezTo>
                    <a:pt x="6664" y="3069"/>
                    <a:pt x="6664" y="3069"/>
                    <a:pt x="6664" y="2982"/>
                  </a:cubicBezTo>
                  <a:close/>
                  <a:moveTo>
                    <a:pt x="6138" y="1"/>
                  </a:moveTo>
                  <a:cubicBezTo>
                    <a:pt x="5875" y="176"/>
                    <a:pt x="5700" y="176"/>
                    <a:pt x="5525" y="264"/>
                  </a:cubicBezTo>
                  <a:cubicBezTo>
                    <a:pt x="5437" y="351"/>
                    <a:pt x="5262" y="439"/>
                    <a:pt x="5086" y="614"/>
                  </a:cubicBezTo>
                  <a:cubicBezTo>
                    <a:pt x="4911" y="790"/>
                    <a:pt x="4648" y="1053"/>
                    <a:pt x="4560" y="1228"/>
                  </a:cubicBezTo>
                  <a:cubicBezTo>
                    <a:pt x="4209" y="1754"/>
                    <a:pt x="4034" y="2368"/>
                    <a:pt x="3946" y="2982"/>
                  </a:cubicBezTo>
                  <a:cubicBezTo>
                    <a:pt x="3771" y="3332"/>
                    <a:pt x="3771" y="3508"/>
                    <a:pt x="3683" y="3771"/>
                  </a:cubicBezTo>
                  <a:cubicBezTo>
                    <a:pt x="3596" y="4122"/>
                    <a:pt x="3596" y="4385"/>
                    <a:pt x="3420" y="4735"/>
                  </a:cubicBezTo>
                  <a:cubicBezTo>
                    <a:pt x="3245" y="5437"/>
                    <a:pt x="2982" y="5963"/>
                    <a:pt x="2807" y="6489"/>
                  </a:cubicBezTo>
                  <a:cubicBezTo>
                    <a:pt x="2719" y="6840"/>
                    <a:pt x="2456" y="7278"/>
                    <a:pt x="2368" y="7716"/>
                  </a:cubicBezTo>
                  <a:cubicBezTo>
                    <a:pt x="2280" y="8067"/>
                    <a:pt x="2193" y="8506"/>
                    <a:pt x="2017" y="8944"/>
                  </a:cubicBezTo>
                  <a:cubicBezTo>
                    <a:pt x="1930" y="9470"/>
                    <a:pt x="1754" y="9908"/>
                    <a:pt x="1579" y="10435"/>
                  </a:cubicBezTo>
                  <a:cubicBezTo>
                    <a:pt x="1491" y="10873"/>
                    <a:pt x="1404" y="11399"/>
                    <a:pt x="1316" y="11837"/>
                  </a:cubicBezTo>
                  <a:lnTo>
                    <a:pt x="965" y="13153"/>
                  </a:lnTo>
                  <a:cubicBezTo>
                    <a:pt x="878" y="13591"/>
                    <a:pt x="878" y="14205"/>
                    <a:pt x="702" y="14643"/>
                  </a:cubicBezTo>
                  <a:lnTo>
                    <a:pt x="439" y="15958"/>
                  </a:lnTo>
                  <a:cubicBezTo>
                    <a:pt x="264" y="16485"/>
                    <a:pt x="176" y="16923"/>
                    <a:pt x="88" y="17361"/>
                  </a:cubicBezTo>
                  <a:cubicBezTo>
                    <a:pt x="1" y="17887"/>
                    <a:pt x="176" y="18589"/>
                    <a:pt x="702" y="18852"/>
                  </a:cubicBezTo>
                  <a:cubicBezTo>
                    <a:pt x="965" y="19027"/>
                    <a:pt x="1053" y="19115"/>
                    <a:pt x="1316" y="19203"/>
                  </a:cubicBezTo>
                  <a:cubicBezTo>
                    <a:pt x="1491" y="19290"/>
                    <a:pt x="1842" y="19378"/>
                    <a:pt x="2193" y="19553"/>
                  </a:cubicBezTo>
                  <a:cubicBezTo>
                    <a:pt x="2631" y="19729"/>
                    <a:pt x="3070" y="19816"/>
                    <a:pt x="3508" y="19992"/>
                  </a:cubicBezTo>
                  <a:cubicBezTo>
                    <a:pt x="3946" y="20079"/>
                    <a:pt x="4472" y="20255"/>
                    <a:pt x="4911" y="20430"/>
                  </a:cubicBezTo>
                  <a:cubicBezTo>
                    <a:pt x="5437" y="20605"/>
                    <a:pt x="6138" y="20693"/>
                    <a:pt x="6664" y="20956"/>
                  </a:cubicBezTo>
                  <a:cubicBezTo>
                    <a:pt x="7191" y="21132"/>
                    <a:pt x="7717" y="21307"/>
                    <a:pt x="8330" y="21395"/>
                  </a:cubicBezTo>
                  <a:cubicBezTo>
                    <a:pt x="8857" y="21482"/>
                    <a:pt x="9383" y="21745"/>
                    <a:pt x="9909" y="21833"/>
                  </a:cubicBezTo>
                  <a:cubicBezTo>
                    <a:pt x="10522" y="21921"/>
                    <a:pt x="11049" y="22184"/>
                    <a:pt x="11575" y="22271"/>
                  </a:cubicBezTo>
                  <a:cubicBezTo>
                    <a:pt x="12101" y="22359"/>
                    <a:pt x="12802" y="22622"/>
                    <a:pt x="13328" y="22797"/>
                  </a:cubicBezTo>
                  <a:cubicBezTo>
                    <a:pt x="14030" y="23061"/>
                    <a:pt x="14731" y="23236"/>
                    <a:pt x="15433" y="23587"/>
                  </a:cubicBezTo>
                  <a:cubicBezTo>
                    <a:pt x="16046" y="23937"/>
                    <a:pt x="16748" y="24113"/>
                    <a:pt x="17361" y="24376"/>
                  </a:cubicBezTo>
                  <a:cubicBezTo>
                    <a:pt x="17975" y="24551"/>
                    <a:pt x="18589" y="24814"/>
                    <a:pt x="19290" y="24990"/>
                  </a:cubicBezTo>
                  <a:cubicBezTo>
                    <a:pt x="20167" y="25340"/>
                    <a:pt x="20869" y="25516"/>
                    <a:pt x="21746" y="25779"/>
                  </a:cubicBezTo>
                  <a:cubicBezTo>
                    <a:pt x="22096" y="25779"/>
                    <a:pt x="22447" y="25779"/>
                    <a:pt x="22798" y="25691"/>
                  </a:cubicBezTo>
                  <a:cubicBezTo>
                    <a:pt x="23061" y="25428"/>
                    <a:pt x="23324" y="25253"/>
                    <a:pt x="23411" y="24902"/>
                  </a:cubicBezTo>
                  <a:cubicBezTo>
                    <a:pt x="23674" y="24639"/>
                    <a:pt x="23762" y="24463"/>
                    <a:pt x="23762" y="24113"/>
                  </a:cubicBezTo>
                  <a:lnTo>
                    <a:pt x="23762" y="23762"/>
                  </a:lnTo>
                  <a:cubicBezTo>
                    <a:pt x="23674" y="23587"/>
                    <a:pt x="23674" y="23411"/>
                    <a:pt x="23587" y="23411"/>
                  </a:cubicBezTo>
                  <a:cubicBezTo>
                    <a:pt x="23499" y="23411"/>
                    <a:pt x="23499" y="23236"/>
                    <a:pt x="23499" y="23236"/>
                  </a:cubicBezTo>
                  <a:cubicBezTo>
                    <a:pt x="22622" y="22096"/>
                    <a:pt x="22009" y="20869"/>
                    <a:pt x="21219" y="19641"/>
                  </a:cubicBezTo>
                  <a:cubicBezTo>
                    <a:pt x="20518" y="18413"/>
                    <a:pt x="19729" y="17274"/>
                    <a:pt x="18940" y="16134"/>
                  </a:cubicBezTo>
                  <a:cubicBezTo>
                    <a:pt x="18589" y="15608"/>
                    <a:pt x="18151" y="15169"/>
                    <a:pt x="17712" y="14643"/>
                  </a:cubicBezTo>
                  <a:cubicBezTo>
                    <a:pt x="17361" y="14029"/>
                    <a:pt x="16923" y="13503"/>
                    <a:pt x="16572" y="12977"/>
                  </a:cubicBezTo>
                  <a:lnTo>
                    <a:pt x="14293" y="9645"/>
                  </a:lnTo>
                  <a:cubicBezTo>
                    <a:pt x="13854" y="9032"/>
                    <a:pt x="13416" y="8506"/>
                    <a:pt x="12977" y="7804"/>
                  </a:cubicBezTo>
                  <a:cubicBezTo>
                    <a:pt x="12451" y="7190"/>
                    <a:pt x="11925" y="6489"/>
                    <a:pt x="11487" y="5700"/>
                  </a:cubicBezTo>
                  <a:lnTo>
                    <a:pt x="11487" y="5612"/>
                  </a:lnTo>
                  <a:cubicBezTo>
                    <a:pt x="11312" y="5612"/>
                    <a:pt x="11312" y="5524"/>
                    <a:pt x="11224" y="5437"/>
                  </a:cubicBezTo>
                  <a:cubicBezTo>
                    <a:pt x="10785" y="4648"/>
                    <a:pt x="10259" y="3859"/>
                    <a:pt x="9821" y="3069"/>
                  </a:cubicBezTo>
                  <a:cubicBezTo>
                    <a:pt x="9470" y="2631"/>
                    <a:pt x="9295" y="2193"/>
                    <a:pt x="8944" y="1754"/>
                  </a:cubicBezTo>
                  <a:cubicBezTo>
                    <a:pt x="8593" y="1316"/>
                    <a:pt x="8418" y="1053"/>
                    <a:pt x="8067" y="702"/>
                  </a:cubicBezTo>
                  <a:cubicBezTo>
                    <a:pt x="7717" y="439"/>
                    <a:pt x="7541" y="264"/>
                    <a:pt x="7191" y="176"/>
                  </a:cubicBezTo>
                  <a:cubicBezTo>
                    <a:pt x="7015" y="1"/>
                    <a:pt x="6752" y="1"/>
                    <a:pt x="666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43"/>
          <p:cNvGrpSpPr/>
          <p:nvPr/>
        </p:nvGrpSpPr>
        <p:grpSpPr>
          <a:xfrm rot="-2700000">
            <a:off x="701388" y="482626"/>
            <a:ext cx="1284975" cy="1516186"/>
            <a:chOff x="4475375" y="3939175"/>
            <a:chExt cx="972300" cy="1147250"/>
          </a:xfrm>
        </p:grpSpPr>
        <p:sp>
          <p:nvSpPr>
            <p:cNvPr id="890" name="Google Shape;890;p43"/>
            <p:cNvSpPr/>
            <p:nvPr/>
          </p:nvSpPr>
          <p:spPr>
            <a:xfrm>
              <a:off x="4495275" y="3939950"/>
              <a:ext cx="952400" cy="1083775"/>
            </a:xfrm>
            <a:custGeom>
              <a:avLst/>
              <a:gdLst/>
              <a:ahLst/>
              <a:cxnLst/>
              <a:rect l="l" t="t" r="r" b="b"/>
              <a:pathLst>
                <a:path w="38096" h="43351" extrusionOk="0">
                  <a:moveTo>
                    <a:pt x="31125" y="1"/>
                  </a:moveTo>
                  <a:cubicBezTo>
                    <a:pt x="29145" y="1"/>
                    <a:pt x="27155" y="895"/>
                    <a:pt x="25782" y="2595"/>
                  </a:cubicBezTo>
                  <a:lnTo>
                    <a:pt x="1692" y="32454"/>
                  </a:lnTo>
                  <a:cubicBezTo>
                    <a:pt x="498" y="33906"/>
                    <a:pt x="1" y="35716"/>
                    <a:pt x="180" y="37427"/>
                  </a:cubicBezTo>
                  <a:cubicBezTo>
                    <a:pt x="219" y="38123"/>
                    <a:pt x="398" y="38799"/>
                    <a:pt x="677" y="39436"/>
                  </a:cubicBezTo>
                  <a:cubicBezTo>
                    <a:pt x="1075" y="40391"/>
                    <a:pt x="1692" y="41266"/>
                    <a:pt x="2547" y="41922"/>
                  </a:cubicBezTo>
                  <a:cubicBezTo>
                    <a:pt x="3164" y="42460"/>
                    <a:pt x="3880" y="42818"/>
                    <a:pt x="4636" y="43056"/>
                  </a:cubicBezTo>
                  <a:cubicBezTo>
                    <a:pt x="5267" y="43254"/>
                    <a:pt x="5924" y="43351"/>
                    <a:pt x="6584" y="43351"/>
                  </a:cubicBezTo>
                  <a:cubicBezTo>
                    <a:pt x="8584" y="43351"/>
                    <a:pt x="10605" y="42459"/>
                    <a:pt x="11996" y="40769"/>
                  </a:cubicBezTo>
                  <a:lnTo>
                    <a:pt x="36106" y="10949"/>
                  </a:lnTo>
                  <a:cubicBezTo>
                    <a:pt x="37916" y="8662"/>
                    <a:pt x="38095" y="5598"/>
                    <a:pt x="36782" y="3251"/>
                  </a:cubicBezTo>
                  <a:cubicBezTo>
                    <a:pt x="36384" y="2595"/>
                    <a:pt x="35887" y="1978"/>
                    <a:pt x="35231" y="1441"/>
                  </a:cubicBezTo>
                  <a:cubicBezTo>
                    <a:pt x="34395" y="745"/>
                    <a:pt x="33420" y="327"/>
                    <a:pt x="32406" y="128"/>
                  </a:cubicBezTo>
                  <a:cubicBezTo>
                    <a:pt x="31984" y="43"/>
                    <a:pt x="31555" y="1"/>
                    <a:pt x="3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4512175" y="3942625"/>
              <a:ext cx="903175" cy="1073750"/>
            </a:xfrm>
            <a:custGeom>
              <a:avLst/>
              <a:gdLst/>
              <a:ahLst/>
              <a:cxnLst/>
              <a:rect l="l" t="t" r="r" b="b"/>
              <a:pathLst>
                <a:path w="36127" h="42950" extrusionOk="0">
                  <a:moveTo>
                    <a:pt x="31750" y="1"/>
                  </a:moveTo>
                  <a:lnTo>
                    <a:pt x="1" y="39329"/>
                  </a:lnTo>
                  <a:cubicBezTo>
                    <a:pt x="399" y="40284"/>
                    <a:pt x="1016" y="41159"/>
                    <a:pt x="1891" y="41815"/>
                  </a:cubicBezTo>
                  <a:cubicBezTo>
                    <a:pt x="2507" y="42353"/>
                    <a:pt x="3224" y="42711"/>
                    <a:pt x="3980" y="42949"/>
                  </a:cubicBezTo>
                  <a:lnTo>
                    <a:pt x="36126" y="3124"/>
                  </a:lnTo>
                  <a:cubicBezTo>
                    <a:pt x="35728" y="2468"/>
                    <a:pt x="35231" y="1831"/>
                    <a:pt x="34594" y="1314"/>
                  </a:cubicBezTo>
                  <a:cubicBezTo>
                    <a:pt x="33739" y="618"/>
                    <a:pt x="32764" y="200"/>
                    <a:pt x="3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4475375" y="4830350"/>
              <a:ext cx="250175" cy="256075"/>
            </a:xfrm>
            <a:custGeom>
              <a:avLst/>
              <a:gdLst/>
              <a:ahLst/>
              <a:cxnLst/>
              <a:rect l="l" t="t" r="r" b="b"/>
              <a:pathLst>
                <a:path w="10007" h="10243" extrusionOk="0">
                  <a:moveTo>
                    <a:pt x="976" y="0"/>
                  </a:moveTo>
                  <a:cubicBezTo>
                    <a:pt x="976" y="0"/>
                    <a:pt x="147" y="9708"/>
                    <a:pt x="15" y="10221"/>
                  </a:cubicBezTo>
                  <a:lnTo>
                    <a:pt x="15" y="10221"/>
                  </a:lnTo>
                  <a:lnTo>
                    <a:pt x="10007" y="7281"/>
                  </a:lnTo>
                  <a:lnTo>
                    <a:pt x="976" y="0"/>
                  </a:lnTo>
                  <a:close/>
                  <a:moveTo>
                    <a:pt x="15" y="10221"/>
                  </a:moveTo>
                  <a:lnTo>
                    <a:pt x="1" y="10225"/>
                  </a:lnTo>
                  <a:cubicBezTo>
                    <a:pt x="2" y="10237"/>
                    <a:pt x="4" y="10242"/>
                    <a:pt x="6" y="10242"/>
                  </a:cubicBezTo>
                  <a:cubicBezTo>
                    <a:pt x="9" y="10242"/>
                    <a:pt x="12" y="10235"/>
                    <a:pt x="15" y="10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4475375" y="4989000"/>
              <a:ext cx="95025" cy="97000"/>
            </a:xfrm>
            <a:custGeom>
              <a:avLst/>
              <a:gdLst/>
              <a:ahLst/>
              <a:cxnLst/>
              <a:rect l="l" t="t" r="r" b="b"/>
              <a:pathLst>
                <a:path w="3801" h="3880" extrusionOk="0">
                  <a:moveTo>
                    <a:pt x="399" y="0"/>
                  </a:moveTo>
                  <a:cubicBezTo>
                    <a:pt x="220" y="1950"/>
                    <a:pt x="61" y="3680"/>
                    <a:pt x="1" y="3879"/>
                  </a:cubicBezTo>
                  <a:lnTo>
                    <a:pt x="3800" y="2745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5127375" y="3939175"/>
              <a:ext cx="320300" cy="287950"/>
            </a:xfrm>
            <a:custGeom>
              <a:avLst/>
              <a:gdLst/>
              <a:ahLst/>
              <a:cxnLst/>
              <a:rect l="l" t="t" r="r" b="b"/>
              <a:pathLst>
                <a:path w="12812" h="11518" extrusionOk="0">
                  <a:moveTo>
                    <a:pt x="5846" y="0"/>
                  </a:moveTo>
                  <a:cubicBezTo>
                    <a:pt x="3845" y="0"/>
                    <a:pt x="1842" y="889"/>
                    <a:pt x="478" y="2566"/>
                  </a:cubicBezTo>
                  <a:lnTo>
                    <a:pt x="0" y="3163"/>
                  </a:lnTo>
                  <a:lnTo>
                    <a:pt x="10325" y="11518"/>
                  </a:lnTo>
                  <a:lnTo>
                    <a:pt x="10802" y="10921"/>
                  </a:lnTo>
                  <a:cubicBezTo>
                    <a:pt x="12632" y="8673"/>
                    <a:pt x="12811" y="5590"/>
                    <a:pt x="11478" y="3242"/>
                  </a:cubicBezTo>
                  <a:cubicBezTo>
                    <a:pt x="11080" y="2566"/>
                    <a:pt x="10583" y="1949"/>
                    <a:pt x="9927" y="1432"/>
                  </a:cubicBezTo>
                  <a:cubicBezTo>
                    <a:pt x="9091" y="756"/>
                    <a:pt x="8116" y="318"/>
                    <a:pt x="7102" y="119"/>
                  </a:cubicBezTo>
                  <a:cubicBezTo>
                    <a:pt x="6687" y="40"/>
                    <a:pt x="6267" y="0"/>
                    <a:pt x="5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5083600" y="3999875"/>
              <a:ext cx="317825" cy="263025"/>
            </a:xfrm>
            <a:custGeom>
              <a:avLst/>
              <a:gdLst/>
              <a:ahLst/>
              <a:cxnLst/>
              <a:rect l="l" t="t" r="r" b="b"/>
              <a:pathLst>
                <a:path w="12713" h="10521" extrusionOk="0">
                  <a:moveTo>
                    <a:pt x="1657" y="0"/>
                  </a:moveTo>
                  <a:cubicBezTo>
                    <a:pt x="1229" y="0"/>
                    <a:pt x="802" y="184"/>
                    <a:pt x="518" y="536"/>
                  </a:cubicBezTo>
                  <a:lnTo>
                    <a:pt x="498" y="575"/>
                  </a:lnTo>
                  <a:cubicBezTo>
                    <a:pt x="1" y="1192"/>
                    <a:pt x="80" y="2127"/>
                    <a:pt x="717" y="2624"/>
                  </a:cubicBezTo>
                  <a:lnTo>
                    <a:pt x="10126" y="10204"/>
                  </a:lnTo>
                  <a:cubicBezTo>
                    <a:pt x="10399" y="10417"/>
                    <a:pt x="10727" y="10520"/>
                    <a:pt x="11052" y="10520"/>
                  </a:cubicBezTo>
                  <a:cubicBezTo>
                    <a:pt x="11484" y="10520"/>
                    <a:pt x="11911" y="10337"/>
                    <a:pt x="12195" y="9985"/>
                  </a:cubicBezTo>
                  <a:lnTo>
                    <a:pt x="12215" y="9965"/>
                  </a:lnTo>
                  <a:cubicBezTo>
                    <a:pt x="12712" y="9348"/>
                    <a:pt x="12613" y="8393"/>
                    <a:pt x="11996" y="7896"/>
                  </a:cubicBezTo>
                  <a:lnTo>
                    <a:pt x="2567" y="317"/>
                  </a:lnTo>
                  <a:cubicBezTo>
                    <a:pt x="2302" y="104"/>
                    <a:pt x="1979" y="0"/>
                    <a:pt x="1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4999050" y="411002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51" y="1"/>
                  </a:moveTo>
                  <a:cubicBezTo>
                    <a:pt x="1222" y="1"/>
                    <a:pt x="800" y="194"/>
                    <a:pt x="518" y="566"/>
                  </a:cubicBezTo>
                  <a:lnTo>
                    <a:pt x="498" y="586"/>
                  </a:lnTo>
                  <a:cubicBezTo>
                    <a:pt x="1" y="1202"/>
                    <a:pt x="100" y="2157"/>
                    <a:pt x="717" y="2655"/>
                  </a:cubicBezTo>
                  <a:lnTo>
                    <a:pt x="10146" y="10234"/>
                  </a:lnTo>
                  <a:cubicBezTo>
                    <a:pt x="10411" y="10447"/>
                    <a:pt x="10734" y="10550"/>
                    <a:pt x="11056" y="10550"/>
                  </a:cubicBezTo>
                  <a:cubicBezTo>
                    <a:pt x="11484" y="10550"/>
                    <a:pt x="11911" y="10367"/>
                    <a:pt x="12195" y="10015"/>
                  </a:cubicBezTo>
                  <a:lnTo>
                    <a:pt x="12235" y="9995"/>
                  </a:lnTo>
                  <a:cubicBezTo>
                    <a:pt x="12732" y="9358"/>
                    <a:pt x="12633" y="8423"/>
                    <a:pt x="11996" y="7926"/>
                  </a:cubicBezTo>
                  <a:lnTo>
                    <a:pt x="2587" y="347"/>
                  </a:lnTo>
                  <a:cubicBezTo>
                    <a:pt x="2311" y="114"/>
                    <a:pt x="1979" y="1"/>
                    <a:pt x="1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5046300" y="405677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76" y="0"/>
                  </a:moveTo>
                  <a:cubicBezTo>
                    <a:pt x="1244" y="0"/>
                    <a:pt x="815" y="198"/>
                    <a:pt x="518" y="587"/>
                  </a:cubicBezTo>
                  <a:lnTo>
                    <a:pt x="498" y="607"/>
                  </a:lnTo>
                  <a:cubicBezTo>
                    <a:pt x="1" y="1224"/>
                    <a:pt x="100" y="2179"/>
                    <a:pt x="717" y="2676"/>
                  </a:cubicBezTo>
                  <a:lnTo>
                    <a:pt x="10146" y="10235"/>
                  </a:lnTo>
                  <a:cubicBezTo>
                    <a:pt x="10409" y="10447"/>
                    <a:pt x="10729" y="10550"/>
                    <a:pt x="11048" y="10550"/>
                  </a:cubicBezTo>
                  <a:cubicBezTo>
                    <a:pt x="11479" y="10550"/>
                    <a:pt x="11909" y="10362"/>
                    <a:pt x="12195" y="9996"/>
                  </a:cubicBezTo>
                  <a:lnTo>
                    <a:pt x="12235" y="9977"/>
                  </a:lnTo>
                  <a:cubicBezTo>
                    <a:pt x="12732" y="9360"/>
                    <a:pt x="12633" y="8405"/>
                    <a:pt x="11996" y="7908"/>
                  </a:cubicBezTo>
                  <a:lnTo>
                    <a:pt x="2587" y="329"/>
                  </a:lnTo>
                  <a:cubicBezTo>
                    <a:pt x="2316" y="109"/>
                    <a:pt x="1995" y="0"/>
                    <a:pt x="1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5342700" y="3993350"/>
              <a:ext cx="14450" cy="13950"/>
            </a:xfrm>
            <a:custGeom>
              <a:avLst/>
              <a:gdLst/>
              <a:ahLst/>
              <a:cxnLst/>
              <a:rect l="l" t="t" r="r" b="b"/>
              <a:pathLst>
                <a:path w="578" h="558" fill="none" extrusionOk="0">
                  <a:moveTo>
                    <a:pt x="1" y="1"/>
                  </a:moveTo>
                  <a:cubicBezTo>
                    <a:pt x="200" y="180"/>
                    <a:pt x="399" y="359"/>
                    <a:pt x="578" y="558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5226325" y="3970475"/>
              <a:ext cx="88550" cy="30375"/>
            </a:xfrm>
            <a:custGeom>
              <a:avLst/>
              <a:gdLst/>
              <a:ahLst/>
              <a:cxnLst/>
              <a:rect l="l" t="t" r="r" b="b"/>
              <a:pathLst>
                <a:path w="3542" h="1215" fill="none" extrusionOk="0">
                  <a:moveTo>
                    <a:pt x="1" y="1214"/>
                  </a:moveTo>
                  <a:cubicBezTo>
                    <a:pt x="976" y="478"/>
                    <a:pt x="2308" y="1"/>
                    <a:pt x="3542" y="339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5039850" y="4343975"/>
              <a:ext cx="39300" cy="35825"/>
            </a:xfrm>
            <a:custGeom>
              <a:avLst/>
              <a:gdLst/>
              <a:ahLst/>
              <a:cxnLst/>
              <a:rect l="l" t="t" r="r" b="b"/>
              <a:pathLst>
                <a:path w="1572" h="1433" fill="none" extrusionOk="0">
                  <a:moveTo>
                    <a:pt x="219" y="0"/>
                  </a:moveTo>
                  <a:cubicBezTo>
                    <a:pt x="0" y="796"/>
                    <a:pt x="856" y="1433"/>
                    <a:pt x="1572" y="1075"/>
                  </a:cubicBezTo>
                </a:path>
              </a:pathLst>
            </a:custGeom>
            <a:solidFill>
              <a:schemeClr val="lt2"/>
            </a:solidFill>
            <a:ln w="17900" cap="rnd" cmpd="sng">
              <a:solidFill>
                <a:srgbClr val="3C2B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5025425" y="4293250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47" y="0"/>
                  </a:moveTo>
                  <a:cubicBezTo>
                    <a:pt x="498" y="0"/>
                    <a:pt x="348" y="60"/>
                    <a:pt x="239" y="179"/>
                  </a:cubicBezTo>
                  <a:cubicBezTo>
                    <a:pt x="0" y="398"/>
                    <a:pt x="0" y="776"/>
                    <a:pt x="239" y="995"/>
                  </a:cubicBezTo>
                  <a:cubicBezTo>
                    <a:pt x="348" y="1104"/>
                    <a:pt x="498" y="1159"/>
                    <a:pt x="647" y="1159"/>
                  </a:cubicBezTo>
                  <a:cubicBezTo>
                    <a:pt x="796" y="1159"/>
                    <a:pt x="945" y="1104"/>
                    <a:pt x="1055" y="995"/>
                  </a:cubicBezTo>
                  <a:cubicBezTo>
                    <a:pt x="1273" y="776"/>
                    <a:pt x="1273" y="398"/>
                    <a:pt x="1055" y="179"/>
                  </a:cubicBezTo>
                  <a:cubicBezTo>
                    <a:pt x="945" y="60"/>
                    <a:pt x="796" y="0"/>
                    <a:pt x="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5099025" y="4342975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27" y="1"/>
                  </a:moveTo>
                  <a:cubicBezTo>
                    <a:pt x="478" y="1"/>
                    <a:pt x="329" y="60"/>
                    <a:pt x="219" y="180"/>
                  </a:cubicBezTo>
                  <a:cubicBezTo>
                    <a:pt x="0" y="398"/>
                    <a:pt x="0" y="776"/>
                    <a:pt x="219" y="995"/>
                  </a:cubicBezTo>
                  <a:cubicBezTo>
                    <a:pt x="329" y="1105"/>
                    <a:pt x="478" y="1159"/>
                    <a:pt x="627" y="1159"/>
                  </a:cubicBezTo>
                  <a:cubicBezTo>
                    <a:pt x="776" y="1159"/>
                    <a:pt x="925" y="1105"/>
                    <a:pt x="1035" y="995"/>
                  </a:cubicBezTo>
                  <a:cubicBezTo>
                    <a:pt x="1273" y="776"/>
                    <a:pt x="1273" y="398"/>
                    <a:pt x="1035" y="180"/>
                  </a:cubicBezTo>
                  <a:cubicBezTo>
                    <a:pt x="925" y="60"/>
                    <a:pt x="776" y="1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5090575" y="4388225"/>
              <a:ext cx="76100" cy="76125"/>
            </a:xfrm>
            <a:custGeom>
              <a:avLst/>
              <a:gdLst/>
              <a:ahLst/>
              <a:cxnLst/>
              <a:rect l="l" t="t" r="r" b="b"/>
              <a:pathLst>
                <a:path w="3044" h="3045" extrusionOk="0">
                  <a:moveTo>
                    <a:pt x="1532" y="1"/>
                  </a:moveTo>
                  <a:cubicBezTo>
                    <a:pt x="677" y="1"/>
                    <a:pt x="0" y="677"/>
                    <a:pt x="0" y="1513"/>
                  </a:cubicBezTo>
                  <a:cubicBezTo>
                    <a:pt x="0" y="2368"/>
                    <a:pt x="677" y="3044"/>
                    <a:pt x="1532" y="3044"/>
                  </a:cubicBezTo>
                  <a:cubicBezTo>
                    <a:pt x="2367" y="3044"/>
                    <a:pt x="3044" y="2368"/>
                    <a:pt x="3044" y="1513"/>
                  </a:cubicBezTo>
                  <a:cubicBezTo>
                    <a:pt x="3044" y="697"/>
                    <a:pt x="2367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4931425" y="4282800"/>
              <a:ext cx="76125" cy="75625"/>
            </a:xfrm>
            <a:custGeom>
              <a:avLst/>
              <a:gdLst/>
              <a:ahLst/>
              <a:cxnLst/>
              <a:rect l="l" t="t" r="r" b="b"/>
              <a:pathLst>
                <a:path w="3045" h="3025" extrusionOk="0">
                  <a:moveTo>
                    <a:pt x="1532" y="1"/>
                  </a:moveTo>
                  <a:cubicBezTo>
                    <a:pt x="677" y="1"/>
                    <a:pt x="1" y="657"/>
                    <a:pt x="1" y="1512"/>
                  </a:cubicBezTo>
                  <a:cubicBezTo>
                    <a:pt x="1" y="2348"/>
                    <a:pt x="677" y="3024"/>
                    <a:pt x="1532" y="3024"/>
                  </a:cubicBezTo>
                  <a:cubicBezTo>
                    <a:pt x="2368" y="3024"/>
                    <a:pt x="3044" y="2348"/>
                    <a:pt x="3044" y="1512"/>
                  </a:cubicBezTo>
                  <a:cubicBezTo>
                    <a:pt x="3044" y="697"/>
                    <a:pt x="2368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43"/>
          <p:cNvSpPr/>
          <p:nvPr/>
        </p:nvSpPr>
        <p:spPr>
          <a:xfrm rot="-4214020">
            <a:off x="1883101" y="1285794"/>
            <a:ext cx="215135" cy="18968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43"/>
          <p:cNvSpPr/>
          <p:nvPr/>
        </p:nvSpPr>
        <p:spPr>
          <a:xfrm rot="-4214001">
            <a:off x="1814210" y="1124068"/>
            <a:ext cx="99492" cy="8771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9"/>
          <p:cNvSpPr txBox="1">
            <a:spLocks noGrp="1"/>
          </p:cNvSpPr>
          <p:nvPr>
            <p:ph type="title" idx="4"/>
          </p:nvPr>
        </p:nvSpPr>
        <p:spPr>
          <a:xfrm>
            <a:off x="671700" y="161556"/>
            <a:ext cx="7800600" cy="1000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00" dirty="0"/>
              <a:t>Simple Past Tense:</a:t>
            </a:r>
            <a:endParaRPr sz="6000" dirty="0"/>
          </a:p>
        </p:txBody>
      </p:sp>
      <p:sp>
        <p:nvSpPr>
          <p:cNvPr id="695" name="Google Shape;695;p39"/>
          <p:cNvSpPr/>
          <p:nvPr/>
        </p:nvSpPr>
        <p:spPr>
          <a:xfrm rot="-8526139">
            <a:off x="254724" y="298926"/>
            <a:ext cx="512659" cy="402581"/>
          </a:xfrm>
          <a:custGeom>
            <a:avLst/>
            <a:gdLst/>
            <a:ahLst/>
            <a:cxnLst/>
            <a:rect l="l" t="t" r="r" b="b"/>
            <a:pathLst>
              <a:path w="44104" h="34634" extrusionOk="0">
                <a:moveTo>
                  <a:pt x="4296" y="5261"/>
                </a:moveTo>
                <a:cubicBezTo>
                  <a:pt x="4823" y="5349"/>
                  <a:pt x="5524" y="5612"/>
                  <a:pt x="6138" y="5787"/>
                </a:cubicBezTo>
                <a:cubicBezTo>
                  <a:pt x="6576" y="5875"/>
                  <a:pt x="7015" y="6138"/>
                  <a:pt x="7453" y="6226"/>
                </a:cubicBezTo>
                <a:cubicBezTo>
                  <a:pt x="7891" y="6313"/>
                  <a:pt x="8505" y="6576"/>
                  <a:pt x="8944" y="6664"/>
                </a:cubicBezTo>
                <a:cubicBezTo>
                  <a:pt x="10171" y="7190"/>
                  <a:pt x="11574" y="7891"/>
                  <a:pt x="12889" y="8418"/>
                </a:cubicBezTo>
                <a:cubicBezTo>
                  <a:pt x="12626" y="8768"/>
                  <a:pt x="12538" y="8944"/>
                  <a:pt x="12363" y="9294"/>
                </a:cubicBezTo>
                <a:lnTo>
                  <a:pt x="12100" y="9996"/>
                </a:lnTo>
                <a:cubicBezTo>
                  <a:pt x="12012" y="9820"/>
                  <a:pt x="11749" y="9733"/>
                  <a:pt x="11574" y="9645"/>
                </a:cubicBezTo>
                <a:cubicBezTo>
                  <a:pt x="11377" y="9448"/>
                  <a:pt x="11130" y="9349"/>
                  <a:pt x="10945" y="9349"/>
                </a:cubicBezTo>
                <a:cubicBezTo>
                  <a:pt x="10883" y="9349"/>
                  <a:pt x="10829" y="9360"/>
                  <a:pt x="10785" y="9382"/>
                </a:cubicBezTo>
                <a:cubicBezTo>
                  <a:pt x="10522" y="9207"/>
                  <a:pt x="10171" y="8944"/>
                  <a:pt x="9908" y="8856"/>
                </a:cubicBezTo>
                <a:cubicBezTo>
                  <a:pt x="9207" y="8505"/>
                  <a:pt x="8593" y="8242"/>
                  <a:pt x="7891" y="7804"/>
                </a:cubicBezTo>
                <a:cubicBezTo>
                  <a:pt x="7365" y="7278"/>
                  <a:pt x="6664" y="7015"/>
                  <a:pt x="6138" y="6664"/>
                </a:cubicBezTo>
                <a:cubicBezTo>
                  <a:pt x="5699" y="6489"/>
                  <a:pt x="5436" y="6138"/>
                  <a:pt x="4998" y="5787"/>
                </a:cubicBezTo>
                <a:cubicBezTo>
                  <a:pt x="4735" y="5612"/>
                  <a:pt x="4559" y="5436"/>
                  <a:pt x="4296" y="5261"/>
                </a:cubicBezTo>
                <a:close/>
                <a:moveTo>
                  <a:pt x="22622" y="2280"/>
                </a:moveTo>
                <a:cubicBezTo>
                  <a:pt x="22797" y="2280"/>
                  <a:pt x="22885" y="2280"/>
                  <a:pt x="23148" y="2368"/>
                </a:cubicBezTo>
                <a:cubicBezTo>
                  <a:pt x="23411" y="2368"/>
                  <a:pt x="23498" y="2543"/>
                  <a:pt x="23674" y="2631"/>
                </a:cubicBezTo>
                <a:lnTo>
                  <a:pt x="24375" y="3244"/>
                </a:lnTo>
                <a:cubicBezTo>
                  <a:pt x="24551" y="3595"/>
                  <a:pt x="24814" y="4034"/>
                  <a:pt x="24989" y="4384"/>
                </a:cubicBezTo>
                <a:cubicBezTo>
                  <a:pt x="25077" y="4560"/>
                  <a:pt x="25077" y="4910"/>
                  <a:pt x="25252" y="5086"/>
                </a:cubicBezTo>
                <a:lnTo>
                  <a:pt x="25252" y="5787"/>
                </a:lnTo>
                <a:lnTo>
                  <a:pt x="25252" y="6226"/>
                </a:lnTo>
                <a:cubicBezTo>
                  <a:pt x="25077" y="6138"/>
                  <a:pt x="24989" y="6138"/>
                  <a:pt x="24901" y="5963"/>
                </a:cubicBezTo>
                <a:cubicBezTo>
                  <a:pt x="24814" y="5875"/>
                  <a:pt x="24638" y="5787"/>
                  <a:pt x="24463" y="5699"/>
                </a:cubicBezTo>
                <a:cubicBezTo>
                  <a:pt x="24112" y="5436"/>
                  <a:pt x="23674" y="5436"/>
                  <a:pt x="23323" y="5436"/>
                </a:cubicBezTo>
                <a:cubicBezTo>
                  <a:pt x="22709" y="5436"/>
                  <a:pt x="22008" y="5787"/>
                  <a:pt x="21482" y="6138"/>
                </a:cubicBezTo>
                <a:cubicBezTo>
                  <a:pt x="21043" y="6313"/>
                  <a:pt x="20605" y="6576"/>
                  <a:pt x="20254" y="6839"/>
                </a:cubicBezTo>
                <a:cubicBezTo>
                  <a:pt x="19904" y="7190"/>
                  <a:pt x="19377" y="7541"/>
                  <a:pt x="19114" y="7979"/>
                </a:cubicBezTo>
                <a:cubicBezTo>
                  <a:pt x="18325" y="8681"/>
                  <a:pt x="17799" y="9470"/>
                  <a:pt x="17185" y="10347"/>
                </a:cubicBezTo>
                <a:cubicBezTo>
                  <a:pt x="17010" y="10785"/>
                  <a:pt x="16835" y="11136"/>
                  <a:pt x="16572" y="11574"/>
                </a:cubicBezTo>
                <a:cubicBezTo>
                  <a:pt x="16484" y="11925"/>
                  <a:pt x="16221" y="12363"/>
                  <a:pt x="16133" y="12714"/>
                </a:cubicBezTo>
                <a:lnTo>
                  <a:pt x="16133" y="12802"/>
                </a:lnTo>
                <a:cubicBezTo>
                  <a:pt x="16046" y="12977"/>
                  <a:pt x="15870" y="13328"/>
                  <a:pt x="15783" y="13591"/>
                </a:cubicBezTo>
                <a:cubicBezTo>
                  <a:pt x="15695" y="14117"/>
                  <a:pt x="15432" y="14555"/>
                  <a:pt x="15344" y="15081"/>
                </a:cubicBezTo>
                <a:cubicBezTo>
                  <a:pt x="15256" y="15520"/>
                  <a:pt x="15169" y="15958"/>
                  <a:pt x="15169" y="16396"/>
                </a:cubicBezTo>
                <a:cubicBezTo>
                  <a:pt x="15169" y="16835"/>
                  <a:pt x="14993" y="17273"/>
                  <a:pt x="14993" y="17712"/>
                </a:cubicBezTo>
                <a:cubicBezTo>
                  <a:pt x="14906" y="18062"/>
                  <a:pt x="14906" y="18413"/>
                  <a:pt x="14906" y="18764"/>
                </a:cubicBezTo>
                <a:lnTo>
                  <a:pt x="14906" y="19290"/>
                </a:lnTo>
                <a:cubicBezTo>
                  <a:pt x="14906" y="19728"/>
                  <a:pt x="15169" y="20167"/>
                  <a:pt x="15520" y="20605"/>
                </a:cubicBezTo>
                <a:cubicBezTo>
                  <a:pt x="15783" y="20956"/>
                  <a:pt x="16046" y="21219"/>
                  <a:pt x="16309" y="21570"/>
                </a:cubicBezTo>
                <a:cubicBezTo>
                  <a:pt x="16572" y="21833"/>
                  <a:pt x="16922" y="22008"/>
                  <a:pt x="17098" y="22271"/>
                </a:cubicBezTo>
                <a:cubicBezTo>
                  <a:pt x="17010" y="22446"/>
                  <a:pt x="16922" y="22534"/>
                  <a:pt x="16835" y="22797"/>
                </a:cubicBezTo>
                <a:lnTo>
                  <a:pt x="16309" y="23236"/>
                </a:lnTo>
                <a:cubicBezTo>
                  <a:pt x="16046" y="23411"/>
                  <a:pt x="15783" y="23586"/>
                  <a:pt x="15520" y="23762"/>
                </a:cubicBezTo>
                <a:cubicBezTo>
                  <a:pt x="15256" y="23849"/>
                  <a:pt x="15081" y="23849"/>
                  <a:pt x="14818" y="24025"/>
                </a:cubicBezTo>
                <a:lnTo>
                  <a:pt x="14643" y="24025"/>
                </a:lnTo>
                <a:cubicBezTo>
                  <a:pt x="14564" y="23946"/>
                  <a:pt x="14521" y="23902"/>
                  <a:pt x="14489" y="23902"/>
                </a:cubicBezTo>
                <a:cubicBezTo>
                  <a:pt x="14450" y="23902"/>
                  <a:pt x="14428" y="23968"/>
                  <a:pt x="14380" y="24112"/>
                </a:cubicBezTo>
                <a:cubicBezTo>
                  <a:pt x="14292" y="24112"/>
                  <a:pt x="14292" y="24025"/>
                  <a:pt x="14204" y="24025"/>
                </a:cubicBezTo>
                <a:cubicBezTo>
                  <a:pt x="13941" y="23849"/>
                  <a:pt x="13854" y="23762"/>
                  <a:pt x="13766" y="23674"/>
                </a:cubicBezTo>
                <a:cubicBezTo>
                  <a:pt x="13503" y="23411"/>
                  <a:pt x="13415" y="23148"/>
                  <a:pt x="13152" y="22797"/>
                </a:cubicBezTo>
                <a:cubicBezTo>
                  <a:pt x="13064" y="22534"/>
                  <a:pt x="12977" y="22271"/>
                  <a:pt x="12889" y="21920"/>
                </a:cubicBezTo>
                <a:cubicBezTo>
                  <a:pt x="12714" y="21570"/>
                  <a:pt x="12714" y="21131"/>
                  <a:pt x="12626" y="20780"/>
                </a:cubicBezTo>
                <a:cubicBezTo>
                  <a:pt x="12538" y="20517"/>
                  <a:pt x="12538" y="20079"/>
                  <a:pt x="12538" y="19641"/>
                </a:cubicBezTo>
                <a:cubicBezTo>
                  <a:pt x="12538" y="19202"/>
                  <a:pt x="12626" y="18588"/>
                  <a:pt x="12626" y="18150"/>
                </a:cubicBezTo>
                <a:cubicBezTo>
                  <a:pt x="12626" y="17273"/>
                  <a:pt x="12714" y="16396"/>
                  <a:pt x="12977" y="15520"/>
                </a:cubicBezTo>
                <a:cubicBezTo>
                  <a:pt x="13064" y="15081"/>
                  <a:pt x="13152" y="14818"/>
                  <a:pt x="13240" y="14380"/>
                </a:cubicBezTo>
                <a:cubicBezTo>
                  <a:pt x="13415" y="13941"/>
                  <a:pt x="13503" y="13591"/>
                  <a:pt x="13591" y="13152"/>
                </a:cubicBezTo>
                <a:cubicBezTo>
                  <a:pt x="13854" y="12451"/>
                  <a:pt x="14029" y="11925"/>
                  <a:pt x="14380" y="11311"/>
                </a:cubicBezTo>
                <a:cubicBezTo>
                  <a:pt x="14730" y="10522"/>
                  <a:pt x="15081" y="9820"/>
                  <a:pt x="15344" y="9207"/>
                </a:cubicBezTo>
                <a:cubicBezTo>
                  <a:pt x="15520" y="8856"/>
                  <a:pt x="15695" y="8505"/>
                  <a:pt x="15958" y="8242"/>
                </a:cubicBezTo>
                <a:cubicBezTo>
                  <a:pt x="16133" y="7891"/>
                  <a:pt x="16221" y="7628"/>
                  <a:pt x="16484" y="7365"/>
                </a:cubicBezTo>
                <a:cubicBezTo>
                  <a:pt x="16659" y="6752"/>
                  <a:pt x="17098" y="6226"/>
                  <a:pt x="17448" y="5699"/>
                </a:cubicBezTo>
                <a:cubicBezTo>
                  <a:pt x="17975" y="4910"/>
                  <a:pt x="18588" y="4297"/>
                  <a:pt x="19202" y="3683"/>
                </a:cubicBezTo>
                <a:cubicBezTo>
                  <a:pt x="19728" y="3244"/>
                  <a:pt x="20342" y="3069"/>
                  <a:pt x="20868" y="2718"/>
                </a:cubicBezTo>
                <a:cubicBezTo>
                  <a:pt x="21306" y="2543"/>
                  <a:pt x="21745" y="2368"/>
                  <a:pt x="22271" y="2280"/>
                </a:cubicBezTo>
                <a:close/>
                <a:moveTo>
                  <a:pt x="23498" y="8067"/>
                </a:moveTo>
                <a:cubicBezTo>
                  <a:pt x="23586" y="8242"/>
                  <a:pt x="23674" y="8242"/>
                  <a:pt x="23849" y="8330"/>
                </a:cubicBezTo>
                <a:lnTo>
                  <a:pt x="24814" y="8944"/>
                </a:lnTo>
                <a:cubicBezTo>
                  <a:pt x="25252" y="9294"/>
                  <a:pt x="25778" y="9470"/>
                  <a:pt x="26217" y="9820"/>
                </a:cubicBezTo>
                <a:cubicBezTo>
                  <a:pt x="27181" y="10522"/>
                  <a:pt x="28058" y="11136"/>
                  <a:pt x="29110" y="11662"/>
                </a:cubicBezTo>
                <a:cubicBezTo>
                  <a:pt x="29636" y="11925"/>
                  <a:pt x="30074" y="12188"/>
                  <a:pt x="30513" y="12451"/>
                </a:cubicBezTo>
                <a:cubicBezTo>
                  <a:pt x="30951" y="12714"/>
                  <a:pt x="31214" y="12889"/>
                  <a:pt x="31653" y="13152"/>
                </a:cubicBezTo>
                <a:cubicBezTo>
                  <a:pt x="32179" y="13328"/>
                  <a:pt x="32529" y="13591"/>
                  <a:pt x="33056" y="13854"/>
                </a:cubicBezTo>
                <a:cubicBezTo>
                  <a:pt x="33319" y="14204"/>
                  <a:pt x="33757" y="14467"/>
                  <a:pt x="34108" y="14643"/>
                </a:cubicBezTo>
                <a:cubicBezTo>
                  <a:pt x="34108" y="14818"/>
                  <a:pt x="34020" y="14818"/>
                  <a:pt x="34020" y="14906"/>
                </a:cubicBezTo>
                <a:cubicBezTo>
                  <a:pt x="33845" y="15257"/>
                  <a:pt x="33669" y="15432"/>
                  <a:pt x="33582" y="15695"/>
                </a:cubicBezTo>
                <a:cubicBezTo>
                  <a:pt x="33319" y="15958"/>
                  <a:pt x="33056" y="16396"/>
                  <a:pt x="32793" y="16835"/>
                </a:cubicBezTo>
                <a:cubicBezTo>
                  <a:pt x="32793" y="17010"/>
                  <a:pt x="32705" y="17010"/>
                  <a:pt x="32705" y="17098"/>
                </a:cubicBezTo>
                <a:cubicBezTo>
                  <a:pt x="32705" y="17098"/>
                  <a:pt x="32617" y="17186"/>
                  <a:pt x="32617" y="17273"/>
                </a:cubicBezTo>
                <a:cubicBezTo>
                  <a:pt x="32442" y="17536"/>
                  <a:pt x="32442" y="17624"/>
                  <a:pt x="32354" y="17887"/>
                </a:cubicBezTo>
                <a:cubicBezTo>
                  <a:pt x="32266" y="17975"/>
                  <a:pt x="32266" y="17975"/>
                  <a:pt x="32266" y="18062"/>
                </a:cubicBezTo>
                <a:cubicBezTo>
                  <a:pt x="31916" y="18501"/>
                  <a:pt x="31565" y="19027"/>
                  <a:pt x="31302" y="19465"/>
                </a:cubicBezTo>
                <a:cubicBezTo>
                  <a:pt x="30864" y="20079"/>
                  <a:pt x="30513" y="20605"/>
                  <a:pt x="30250" y="21131"/>
                </a:cubicBezTo>
                <a:cubicBezTo>
                  <a:pt x="30074" y="21657"/>
                  <a:pt x="29724" y="22359"/>
                  <a:pt x="29461" y="22885"/>
                </a:cubicBezTo>
                <a:lnTo>
                  <a:pt x="28847" y="24551"/>
                </a:lnTo>
                <a:cubicBezTo>
                  <a:pt x="28759" y="24726"/>
                  <a:pt x="28672" y="25077"/>
                  <a:pt x="28496" y="25340"/>
                </a:cubicBezTo>
                <a:lnTo>
                  <a:pt x="28409" y="25340"/>
                </a:lnTo>
                <a:cubicBezTo>
                  <a:pt x="27970" y="25077"/>
                  <a:pt x="27532" y="24901"/>
                  <a:pt x="26743" y="24726"/>
                </a:cubicBezTo>
                <a:cubicBezTo>
                  <a:pt x="26217" y="24551"/>
                  <a:pt x="25778" y="24200"/>
                  <a:pt x="25340" y="23937"/>
                </a:cubicBezTo>
                <a:cubicBezTo>
                  <a:pt x="24901" y="23674"/>
                  <a:pt x="24463" y="23411"/>
                  <a:pt x="24025" y="23236"/>
                </a:cubicBezTo>
                <a:cubicBezTo>
                  <a:pt x="23586" y="22885"/>
                  <a:pt x="23148" y="22622"/>
                  <a:pt x="22709" y="22359"/>
                </a:cubicBezTo>
                <a:cubicBezTo>
                  <a:pt x="22271" y="22096"/>
                  <a:pt x="21833" y="21745"/>
                  <a:pt x="21306" y="21570"/>
                </a:cubicBezTo>
                <a:cubicBezTo>
                  <a:pt x="20868" y="21307"/>
                  <a:pt x="20342" y="21131"/>
                  <a:pt x="19904" y="20868"/>
                </a:cubicBezTo>
                <a:cubicBezTo>
                  <a:pt x="19465" y="20693"/>
                  <a:pt x="19114" y="20430"/>
                  <a:pt x="18676" y="20254"/>
                </a:cubicBezTo>
                <a:cubicBezTo>
                  <a:pt x="18325" y="19991"/>
                  <a:pt x="18150" y="19816"/>
                  <a:pt x="17799" y="19465"/>
                </a:cubicBezTo>
                <a:cubicBezTo>
                  <a:pt x="17712" y="19290"/>
                  <a:pt x="17536" y="19115"/>
                  <a:pt x="17448" y="19027"/>
                </a:cubicBezTo>
                <a:lnTo>
                  <a:pt x="17448" y="18676"/>
                </a:lnTo>
                <a:cubicBezTo>
                  <a:pt x="17448" y="17975"/>
                  <a:pt x="17536" y="17273"/>
                  <a:pt x="17712" y="16659"/>
                </a:cubicBezTo>
                <a:cubicBezTo>
                  <a:pt x="17799" y="15870"/>
                  <a:pt x="17975" y="15081"/>
                  <a:pt x="18238" y="14292"/>
                </a:cubicBezTo>
                <a:cubicBezTo>
                  <a:pt x="18325" y="14292"/>
                  <a:pt x="18325" y="14204"/>
                  <a:pt x="18325" y="14204"/>
                </a:cubicBezTo>
                <a:cubicBezTo>
                  <a:pt x="18413" y="14029"/>
                  <a:pt x="18413" y="13766"/>
                  <a:pt x="18588" y="13591"/>
                </a:cubicBezTo>
                <a:cubicBezTo>
                  <a:pt x="18851" y="12714"/>
                  <a:pt x="19465" y="12012"/>
                  <a:pt x="19904" y="11311"/>
                </a:cubicBezTo>
                <a:cubicBezTo>
                  <a:pt x="20430" y="10522"/>
                  <a:pt x="20956" y="9820"/>
                  <a:pt x="21657" y="9207"/>
                </a:cubicBezTo>
                <a:cubicBezTo>
                  <a:pt x="22096" y="8856"/>
                  <a:pt x="22622" y="8505"/>
                  <a:pt x="23060" y="8330"/>
                </a:cubicBezTo>
                <a:cubicBezTo>
                  <a:pt x="23148" y="8155"/>
                  <a:pt x="23411" y="8067"/>
                  <a:pt x="23498" y="8067"/>
                </a:cubicBezTo>
                <a:close/>
                <a:moveTo>
                  <a:pt x="40158" y="12188"/>
                </a:moveTo>
                <a:cubicBezTo>
                  <a:pt x="40245" y="12188"/>
                  <a:pt x="40245" y="12275"/>
                  <a:pt x="40333" y="12275"/>
                </a:cubicBezTo>
                <a:lnTo>
                  <a:pt x="40684" y="12539"/>
                </a:lnTo>
                <a:cubicBezTo>
                  <a:pt x="40947" y="12889"/>
                  <a:pt x="41034" y="13328"/>
                  <a:pt x="41210" y="13678"/>
                </a:cubicBezTo>
                <a:lnTo>
                  <a:pt x="41561" y="14292"/>
                </a:lnTo>
                <a:lnTo>
                  <a:pt x="41561" y="15344"/>
                </a:lnTo>
                <a:cubicBezTo>
                  <a:pt x="41473" y="15695"/>
                  <a:pt x="41473" y="15958"/>
                  <a:pt x="41473" y="16309"/>
                </a:cubicBezTo>
                <a:lnTo>
                  <a:pt x="41122" y="18238"/>
                </a:lnTo>
                <a:cubicBezTo>
                  <a:pt x="41034" y="18939"/>
                  <a:pt x="40771" y="19728"/>
                  <a:pt x="40596" y="20342"/>
                </a:cubicBezTo>
                <a:cubicBezTo>
                  <a:pt x="40158" y="21657"/>
                  <a:pt x="39632" y="22885"/>
                  <a:pt x="39018" y="24112"/>
                </a:cubicBezTo>
                <a:cubicBezTo>
                  <a:pt x="38755" y="24726"/>
                  <a:pt x="38316" y="25515"/>
                  <a:pt x="37966" y="26217"/>
                </a:cubicBezTo>
                <a:cubicBezTo>
                  <a:pt x="37615" y="26830"/>
                  <a:pt x="37264" y="27532"/>
                  <a:pt x="36826" y="28146"/>
                </a:cubicBezTo>
                <a:cubicBezTo>
                  <a:pt x="36738" y="28233"/>
                  <a:pt x="36563" y="28496"/>
                  <a:pt x="36650" y="28935"/>
                </a:cubicBezTo>
                <a:cubicBezTo>
                  <a:pt x="36212" y="29548"/>
                  <a:pt x="35774" y="30250"/>
                  <a:pt x="35072" y="30776"/>
                </a:cubicBezTo>
                <a:cubicBezTo>
                  <a:pt x="34897" y="30951"/>
                  <a:pt x="34546" y="31127"/>
                  <a:pt x="34371" y="31302"/>
                </a:cubicBezTo>
                <a:cubicBezTo>
                  <a:pt x="34020" y="31565"/>
                  <a:pt x="33757" y="31653"/>
                  <a:pt x="33494" y="31741"/>
                </a:cubicBezTo>
                <a:cubicBezTo>
                  <a:pt x="33143" y="31916"/>
                  <a:pt x="32880" y="31916"/>
                  <a:pt x="32617" y="32004"/>
                </a:cubicBezTo>
                <a:lnTo>
                  <a:pt x="31740" y="32004"/>
                </a:lnTo>
                <a:cubicBezTo>
                  <a:pt x="31477" y="32004"/>
                  <a:pt x="31390" y="32004"/>
                  <a:pt x="31127" y="31916"/>
                </a:cubicBezTo>
                <a:cubicBezTo>
                  <a:pt x="31127" y="31741"/>
                  <a:pt x="31039" y="31741"/>
                  <a:pt x="31039" y="31741"/>
                </a:cubicBezTo>
                <a:lnTo>
                  <a:pt x="30864" y="31565"/>
                </a:lnTo>
                <a:cubicBezTo>
                  <a:pt x="30864" y="31302"/>
                  <a:pt x="30688" y="31214"/>
                  <a:pt x="30601" y="31127"/>
                </a:cubicBezTo>
                <a:cubicBezTo>
                  <a:pt x="30601" y="31039"/>
                  <a:pt x="30513" y="30864"/>
                  <a:pt x="30513" y="30776"/>
                </a:cubicBezTo>
                <a:lnTo>
                  <a:pt x="30513" y="29373"/>
                </a:lnTo>
                <a:cubicBezTo>
                  <a:pt x="30601" y="28409"/>
                  <a:pt x="30864" y="27356"/>
                  <a:pt x="31127" y="26480"/>
                </a:cubicBezTo>
                <a:cubicBezTo>
                  <a:pt x="31302" y="26041"/>
                  <a:pt x="31477" y="25515"/>
                  <a:pt x="31740" y="25077"/>
                </a:cubicBezTo>
                <a:cubicBezTo>
                  <a:pt x="31916" y="24551"/>
                  <a:pt x="32266" y="23849"/>
                  <a:pt x="32442" y="23323"/>
                </a:cubicBezTo>
                <a:cubicBezTo>
                  <a:pt x="32705" y="22797"/>
                  <a:pt x="32880" y="22271"/>
                  <a:pt x="33231" y="21657"/>
                </a:cubicBezTo>
                <a:cubicBezTo>
                  <a:pt x="33582" y="21131"/>
                  <a:pt x="33932" y="20693"/>
                  <a:pt x="34195" y="20167"/>
                </a:cubicBezTo>
                <a:cubicBezTo>
                  <a:pt x="34458" y="19904"/>
                  <a:pt x="34546" y="19641"/>
                  <a:pt x="34809" y="19378"/>
                </a:cubicBezTo>
                <a:cubicBezTo>
                  <a:pt x="34985" y="19202"/>
                  <a:pt x="35072" y="18939"/>
                  <a:pt x="35072" y="18588"/>
                </a:cubicBezTo>
                <a:cubicBezTo>
                  <a:pt x="35072" y="18588"/>
                  <a:pt x="35248" y="18501"/>
                  <a:pt x="35248" y="18413"/>
                </a:cubicBezTo>
                <a:cubicBezTo>
                  <a:pt x="35423" y="18062"/>
                  <a:pt x="35511" y="17712"/>
                  <a:pt x="35774" y="17449"/>
                </a:cubicBezTo>
                <a:cubicBezTo>
                  <a:pt x="36212" y="16835"/>
                  <a:pt x="36563" y="16309"/>
                  <a:pt x="36826" y="15783"/>
                </a:cubicBezTo>
                <a:cubicBezTo>
                  <a:pt x="37264" y="14994"/>
                  <a:pt x="37703" y="14292"/>
                  <a:pt x="38141" y="13678"/>
                </a:cubicBezTo>
                <a:lnTo>
                  <a:pt x="38141" y="13591"/>
                </a:lnTo>
                <a:cubicBezTo>
                  <a:pt x="38404" y="13240"/>
                  <a:pt x="38579" y="13065"/>
                  <a:pt x="38930" y="12714"/>
                </a:cubicBezTo>
                <a:cubicBezTo>
                  <a:pt x="39193" y="12451"/>
                  <a:pt x="39369" y="12363"/>
                  <a:pt x="39632" y="12275"/>
                </a:cubicBezTo>
                <a:cubicBezTo>
                  <a:pt x="39719" y="12275"/>
                  <a:pt x="39807" y="12188"/>
                  <a:pt x="39895" y="12188"/>
                </a:cubicBezTo>
                <a:close/>
                <a:moveTo>
                  <a:pt x="22709" y="0"/>
                </a:moveTo>
                <a:cubicBezTo>
                  <a:pt x="22271" y="0"/>
                  <a:pt x="21833" y="88"/>
                  <a:pt x="21394" y="176"/>
                </a:cubicBezTo>
                <a:cubicBezTo>
                  <a:pt x="21043" y="176"/>
                  <a:pt x="20780" y="351"/>
                  <a:pt x="20517" y="439"/>
                </a:cubicBezTo>
                <a:lnTo>
                  <a:pt x="18588" y="1403"/>
                </a:lnTo>
                <a:cubicBezTo>
                  <a:pt x="17799" y="1842"/>
                  <a:pt x="17273" y="2368"/>
                  <a:pt x="16659" y="2981"/>
                </a:cubicBezTo>
                <a:cubicBezTo>
                  <a:pt x="16133" y="3507"/>
                  <a:pt x="15783" y="4034"/>
                  <a:pt x="15344" y="4560"/>
                </a:cubicBezTo>
                <a:cubicBezTo>
                  <a:pt x="15081" y="5173"/>
                  <a:pt x="14643" y="5699"/>
                  <a:pt x="14292" y="6226"/>
                </a:cubicBezTo>
                <a:cubicBezTo>
                  <a:pt x="14292" y="6226"/>
                  <a:pt x="14292" y="6313"/>
                  <a:pt x="14204" y="6489"/>
                </a:cubicBezTo>
                <a:cubicBezTo>
                  <a:pt x="13064" y="6050"/>
                  <a:pt x="12100" y="5436"/>
                  <a:pt x="10960" y="4998"/>
                </a:cubicBezTo>
                <a:cubicBezTo>
                  <a:pt x="10434" y="4823"/>
                  <a:pt x="9820" y="4560"/>
                  <a:pt x="9119" y="4384"/>
                </a:cubicBezTo>
                <a:cubicBezTo>
                  <a:pt x="8593" y="4121"/>
                  <a:pt x="8154" y="4034"/>
                  <a:pt x="7628" y="3858"/>
                </a:cubicBezTo>
                <a:cubicBezTo>
                  <a:pt x="6839" y="3507"/>
                  <a:pt x="5962" y="3244"/>
                  <a:pt x="5173" y="3069"/>
                </a:cubicBezTo>
                <a:cubicBezTo>
                  <a:pt x="4384" y="2806"/>
                  <a:pt x="3770" y="2631"/>
                  <a:pt x="3069" y="2543"/>
                </a:cubicBezTo>
                <a:lnTo>
                  <a:pt x="2367" y="2543"/>
                </a:lnTo>
                <a:cubicBezTo>
                  <a:pt x="2104" y="2543"/>
                  <a:pt x="1754" y="2631"/>
                  <a:pt x="1578" y="2631"/>
                </a:cubicBezTo>
                <a:cubicBezTo>
                  <a:pt x="1491" y="2631"/>
                  <a:pt x="1140" y="2718"/>
                  <a:pt x="1052" y="2806"/>
                </a:cubicBezTo>
                <a:cubicBezTo>
                  <a:pt x="702" y="2981"/>
                  <a:pt x="439" y="3157"/>
                  <a:pt x="351" y="3507"/>
                </a:cubicBezTo>
                <a:cubicBezTo>
                  <a:pt x="0" y="4034"/>
                  <a:pt x="175" y="4823"/>
                  <a:pt x="351" y="5349"/>
                </a:cubicBezTo>
                <a:cubicBezTo>
                  <a:pt x="614" y="5787"/>
                  <a:pt x="789" y="6138"/>
                  <a:pt x="1140" y="6489"/>
                </a:cubicBezTo>
                <a:cubicBezTo>
                  <a:pt x="1228" y="6576"/>
                  <a:pt x="1491" y="6664"/>
                  <a:pt x="1578" y="6752"/>
                </a:cubicBezTo>
                <a:lnTo>
                  <a:pt x="2543" y="7453"/>
                </a:lnTo>
                <a:cubicBezTo>
                  <a:pt x="3420" y="7979"/>
                  <a:pt x="4209" y="8681"/>
                  <a:pt x="5086" y="9207"/>
                </a:cubicBezTo>
                <a:cubicBezTo>
                  <a:pt x="5524" y="9382"/>
                  <a:pt x="5875" y="9645"/>
                  <a:pt x="6313" y="9820"/>
                </a:cubicBezTo>
                <a:cubicBezTo>
                  <a:pt x="6751" y="10083"/>
                  <a:pt x="7190" y="10434"/>
                  <a:pt x="7628" y="10610"/>
                </a:cubicBezTo>
                <a:cubicBezTo>
                  <a:pt x="8067" y="10873"/>
                  <a:pt x="8330" y="10960"/>
                  <a:pt x="8768" y="11136"/>
                </a:cubicBezTo>
                <a:cubicBezTo>
                  <a:pt x="9207" y="11399"/>
                  <a:pt x="9557" y="11574"/>
                  <a:pt x="9996" y="11837"/>
                </a:cubicBezTo>
                <a:lnTo>
                  <a:pt x="11311" y="12451"/>
                </a:lnTo>
                <a:cubicBezTo>
                  <a:pt x="11223" y="12714"/>
                  <a:pt x="11223" y="12802"/>
                  <a:pt x="11136" y="13065"/>
                </a:cubicBezTo>
                <a:cubicBezTo>
                  <a:pt x="10872" y="13591"/>
                  <a:pt x="10785" y="14204"/>
                  <a:pt x="10522" y="14818"/>
                </a:cubicBezTo>
                <a:cubicBezTo>
                  <a:pt x="10346" y="15344"/>
                  <a:pt x="10346" y="15958"/>
                  <a:pt x="10259" y="16659"/>
                </a:cubicBezTo>
                <a:cubicBezTo>
                  <a:pt x="10083" y="17273"/>
                  <a:pt x="9996" y="18062"/>
                  <a:pt x="9996" y="18764"/>
                </a:cubicBezTo>
                <a:cubicBezTo>
                  <a:pt x="9996" y="19290"/>
                  <a:pt x="9908" y="19904"/>
                  <a:pt x="9996" y="20517"/>
                </a:cubicBezTo>
                <a:cubicBezTo>
                  <a:pt x="10083" y="21131"/>
                  <a:pt x="10259" y="21920"/>
                  <a:pt x="10434" y="22534"/>
                </a:cubicBezTo>
                <a:cubicBezTo>
                  <a:pt x="10697" y="23236"/>
                  <a:pt x="10960" y="23849"/>
                  <a:pt x="11311" y="24551"/>
                </a:cubicBezTo>
                <a:cubicBezTo>
                  <a:pt x="11399" y="24901"/>
                  <a:pt x="11749" y="25077"/>
                  <a:pt x="12012" y="25428"/>
                </a:cubicBezTo>
                <a:cubicBezTo>
                  <a:pt x="12275" y="25778"/>
                  <a:pt x="12626" y="25954"/>
                  <a:pt x="12977" y="26217"/>
                </a:cubicBezTo>
                <a:cubicBezTo>
                  <a:pt x="13488" y="26472"/>
                  <a:pt x="14058" y="26608"/>
                  <a:pt x="14653" y="26608"/>
                </a:cubicBezTo>
                <a:cubicBezTo>
                  <a:pt x="15080" y="26608"/>
                  <a:pt x="15519" y="26538"/>
                  <a:pt x="15958" y="26392"/>
                </a:cubicBezTo>
                <a:cubicBezTo>
                  <a:pt x="16572" y="26217"/>
                  <a:pt x="17273" y="25866"/>
                  <a:pt x="17799" y="25428"/>
                </a:cubicBezTo>
                <a:cubicBezTo>
                  <a:pt x="18150" y="25164"/>
                  <a:pt x="18413" y="24989"/>
                  <a:pt x="18676" y="24638"/>
                </a:cubicBezTo>
                <a:cubicBezTo>
                  <a:pt x="19027" y="24463"/>
                  <a:pt x="19114" y="24112"/>
                  <a:pt x="19290" y="23762"/>
                </a:cubicBezTo>
                <a:cubicBezTo>
                  <a:pt x="19465" y="23586"/>
                  <a:pt x="19465" y="23411"/>
                  <a:pt x="19553" y="23323"/>
                </a:cubicBezTo>
                <a:cubicBezTo>
                  <a:pt x="19553" y="23411"/>
                  <a:pt x="19640" y="23411"/>
                  <a:pt x="19640" y="23411"/>
                </a:cubicBezTo>
                <a:cubicBezTo>
                  <a:pt x="20167" y="23674"/>
                  <a:pt x="20780" y="23849"/>
                  <a:pt x="21306" y="24200"/>
                </a:cubicBezTo>
                <a:cubicBezTo>
                  <a:pt x="21657" y="24288"/>
                  <a:pt x="21833" y="24551"/>
                  <a:pt x="22183" y="24726"/>
                </a:cubicBezTo>
                <a:cubicBezTo>
                  <a:pt x="22534" y="24989"/>
                  <a:pt x="22797" y="25077"/>
                  <a:pt x="23148" y="25340"/>
                </a:cubicBezTo>
                <a:cubicBezTo>
                  <a:pt x="23498" y="25428"/>
                  <a:pt x="23674" y="25603"/>
                  <a:pt x="24025" y="25778"/>
                </a:cubicBezTo>
                <a:cubicBezTo>
                  <a:pt x="24288" y="25954"/>
                  <a:pt x="24551" y="26041"/>
                  <a:pt x="24901" y="26304"/>
                </a:cubicBezTo>
                <a:lnTo>
                  <a:pt x="26918" y="27269"/>
                </a:lnTo>
                <a:cubicBezTo>
                  <a:pt x="27181" y="27356"/>
                  <a:pt x="27532" y="27532"/>
                  <a:pt x="27882" y="27707"/>
                </a:cubicBezTo>
                <a:cubicBezTo>
                  <a:pt x="27795" y="27795"/>
                  <a:pt x="27795" y="27970"/>
                  <a:pt x="27795" y="28058"/>
                </a:cubicBezTo>
                <a:cubicBezTo>
                  <a:pt x="27532" y="28672"/>
                  <a:pt x="27532" y="29373"/>
                  <a:pt x="27532" y="29987"/>
                </a:cubicBezTo>
                <a:cubicBezTo>
                  <a:pt x="27532" y="30688"/>
                  <a:pt x="27619" y="31302"/>
                  <a:pt x="27882" y="31916"/>
                </a:cubicBezTo>
                <a:cubicBezTo>
                  <a:pt x="28058" y="32530"/>
                  <a:pt x="28496" y="33056"/>
                  <a:pt x="28935" y="33494"/>
                </a:cubicBezTo>
                <a:cubicBezTo>
                  <a:pt x="29198" y="33757"/>
                  <a:pt x="29548" y="33933"/>
                  <a:pt x="29724" y="34108"/>
                </a:cubicBezTo>
                <a:cubicBezTo>
                  <a:pt x="30074" y="34283"/>
                  <a:pt x="30250" y="34283"/>
                  <a:pt x="30601" y="34371"/>
                </a:cubicBezTo>
                <a:cubicBezTo>
                  <a:pt x="30688" y="34546"/>
                  <a:pt x="30951" y="34546"/>
                  <a:pt x="31127" y="34546"/>
                </a:cubicBezTo>
                <a:lnTo>
                  <a:pt x="32003" y="34546"/>
                </a:lnTo>
                <a:cubicBezTo>
                  <a:pt x="32404" y="34546"/>
                  <a:pt x="32748" y="34489"/>
                  <a:pt x="33067" y="34489"/>
                </a:cubicBezTo>
                <a:cubicBezTo>
                  <a:pt x="33306" y="34489"/>
                  <a:pt x="33532" y="34521"/>
                  <a:pt x="33757" y="34634"/>
                </a:cubicBezTo>
                <a:cubicBezTo>
                  <a:pt x="34108" y="34546"/>
                  <a:pt x="34458" y="34283"/>
                  <a:pt x="34809" y="34196"/>
                </a:cubicBezTo>
                <a:lnTo>
                  <a:pt x="35423" y="33845"/>
                </a:lnTo>
                <a:cubicBezTo>
                  <a:pt x="35949" y="33494"/>
                  <a:pt x="36563" y="33056"/>
                  <a:pt x="37001" y="32617"/>
                </a:cubicBezTo>
                <a:cubicBezTo>
                  <a:pt x="37264" y="32354"/>
                  <a:pt x="37615" y="31916"/>
                  <a:pt x="37966" y="31477"/>
                </a:cubicBezTo>
                <a:cubicBezTo>
                  <a:pt x="38316" y="31039"/>
                  <a:pt x="38755" y="30425"/>
                  <a:pt x="39018" y="29899"/>
                </a:cubicBezTo>
                <a:lnTo>
                  <a:pt x="40070" y="28233"/>
                </a:lnTo>
                <a:cubicBezTo>
                  <a:pt x="40070" y="28146"/>
                  <a:pt x="40158" y="28146"/>
                  <a:pt x="40158" y="28058"/>
                </a:cubicBezTo>
                <a:cubicBezTo>
                  <a:pt x="40508" y="27532"/>
                  <a:pt x="40684" y="27093"/>
                  <a:pt x="40947" y="26480"/>
                </a:cubicBezTo>
                <a:cubicBezTo>
                  <a:pt x="41473" y="25428"/>
                  <a:pt x="41999" y="24200"/>
                  <a:pt x="42437" y="22972"/>
                </a:cubicBezTo>
                <a:cubicBezTo>
                  <a:pt x="42788" y="22359"/>
                  <a:pt x="42963" y="21657"/>
                  <a:pt x="43226" y="21044"/>
                </a:cubicBezTo>
                <a:cubicBezTo>
                  <a:pt x="43402" y="20342"/>
                  <a:pt x="43577" y="19816"/>
                  <a:pt x="43665" y="19202"/>
                </a:cubicBezTo>
                <a:cubicBezTo>
                  <a:pt x="43753" y="18588"/>
                  <a:pt x="43840" y="18062"/>
                  <a:pt x="44016" y="17449"/>
                </a:cubicBezTo>
                <a:cubicBezTo>
                  <a:pt x="44016" y="16659"/>
                  <a:pt x="44103" y="15958"/>
                  <a:pt x="44103" y="15257"/>
                </a:cubicBezTo>
                <a:cubicBezTo>
                  <a:pt x="44103" y="14643"/>
                  <a:pt x="44103" y="14117"/>
                  <a:pt x="43840" y="13591"/>
                </a:cubicBezTo>
                <a:cubicBezTo>
                  <a:pt x="43753" y="13152"/>
                  <a:pt x="43577" y="12714"/>
                  <a:pt x="43314" y="12275"/>
                </a:cubicBezTo>
                <a:cubicBezTo>
                  <a:pt x="43226" y="11925"/>
                  <a:pt x="42963" y="11574"/>
                  <a:pt x="42788" y="11311"/>
                </a:cubicBezTo>
                <a:cubicBezTo>
                  <a:pt x="42350" y="10873"/>
                  <a:pt x="41999" y="10522"/>
                  <a:pt x="41473" y="10171"/>
                </a:cubicBezTo>
                <a:cubicBezTo>
                  <a:pt x="41071" y="9903"/>
                  <a:pt x="40567" y="9789"/>
                  <a:pt x="40077" y="9789"/>
                </a:cubicBezTo>
                <a:cubicBezTo>
                  <a:pt x="39926" y="9789"/>
                  <a:pt x="39776" y="9800"/>
                  <a:pt x="39632" y="9820"/>
                </a:cubicBezTo>
                <a:cubicBezTo>
                  <a:pt x="39281" y="9820"/>
                  <a:pt x="39018" y="9820"/>
                  <a:pt x="38842" y="9996"/>
                </a:cubicBezTo>
                <a:cubicBezTo>
                  <a:pt x="38579" y="10083"/>
                  <a:pt x="38316" y="10171"/>
                  <a:pt x="38053" y="10259"/>
                </a:cubicBezTo>
                <a:cubicBezTo>
                  <a:pt x="37966" y="10434"/>
                  <a:pt x="37703" y="10522"/>
                  <a:pt x="37615" y="10610"/>
                </a:cubicBezTo>
                <a:cubicBezTo>
                  <a:pt x="37177" y="10873"/>
                  <a:pt x="36826" y="11136"/>
                  <a:pt x="36563" y="11486"/>
                </a:cubicBezTo>
                <a:cubicBezTo>
                  <a:pt x="36212" y="11837"/>
                  <a:pt x="36124" y="12012"/>
                  <a:pt x="35861" y="12363"/>
                </a:cubicBezTo>
                <a:cubicBezTo>
                  <a:pt x="35774" y="12451"/>
                  <a:pt x="35686" y="12714"/>
                  <a:pt x="35511" y="12889"/>
                </a:cubicBezTo>
                <a:cubicBezTo>
                  <a:pt x="34809" y="12363"/>
                  <a:pt x="34020" y="11837"/>
                  <a:pt x="33231" y="11399"/>
                </a:cubicBezTo>
                <a:cubicBezTo>
                  <a:pt x="32880" y="11136"/>
                  <a:pt x="32617" y="11048"/>
                  <a:pt x="32266" y="10873"/>
                </a:cubicBezTo>
                <a:cubicBezTo>
                  <a:pt x="31828" y="10610"/>
                  <a:pt x="31477" y="10259"/>
                  <a:pt x="31039" y="10083"/>
                </a:cubicBezTo>
                <a:cubicBezTo>
                  <a:pt x="30162" y="9645"/>
                  <a:pt x="29373" y="9119"/>
                  <a:pt x="28496" y="8505"/>
                </a:cubicBezTo>
                <a:cubicBezTo>
                  <a:pt x="28321" y="8418"/>
                  <a:pt x="28058" y="8242"/>
                  <a:pt x="27882" y="8067"/>
                </a:cubicBezTo>
                <a:cubicBezTo>
                  <a:pt x="27970" y="7453"/>
                  <a:pt x="27970" y="6752"/>
                  <a:pt x="28058" y="6050"/>
                </a:cubicBezTo>
                <a:cubicBezTo>
                  <a:pt x="28058" y="5349"/>
                  <a:pt x="27970" y="4735"/>
                  <a:pt x="27795" y="4121"/>
                </a:cubicBezTo>
                <a:cubicBezTo>
                  <a:pt x="27532" y="3858"/>
                  <a:pt x="27444" y="3420"/>
                  <a:pt x="27181" y="3069"/>
                </a:cubicBezTo>
                <a:lnTo>
                  <a:pt x="26567" y="2105"/>
                </a:lnTo>
                <a:cubicBezTo>
                  <a:pt x="26129" y="1403"/>
                  <a:pt x="25427" y="877"/>
                  <a:pt x="24814" y="526"/>
                </a:cubicBezTo>
                <a:cubicBezTo>
                  <a:pt x="24112" y="176"/>
                  <a:pt x="23498" y="88"/>
                  <a:pt x="227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39"/>
          <p:cNvGrpSpPr/>
          <p:nvPr/>
        </p:nvGrpSpPr>
        <p:grpSpPr>
          <a:xfrm>
            <a:off x="8364851" y="269709"/>
            <a:ext cx="502545" cy="468923"/>
            <a:chOff x="3767250" y="3390125"/>
            <a:chExt cx="1113550" cy="1039050"/>
          </a:xfrm>
        </p:grpSpPr>
        <p:sp>
          <p:nvSpPr>
            <p:cNvPr id="697" name="Google Shape;697;p39"/>
            <p:cNvSpPr/>
            <p:nvPr/>
          </p:nvSpPr>
          <p:spPr>
            <a:xfrm>
              <a:off x="3767250" y="3390125"/>
              <a:ext cx="1113550" cy="1039050"/>
            </a:xfrm>
            <a:custGeom>
              <a:avLst/>
              <a:gdLst/>
              <a:ahLst/>
              <a:cxnLst/>
              <a:rect l="l" t="t" r="r" b="b"/>
              <a:pathLst>
                <a:path w="44542" h="41562" extrusionOk="0">
                  <a:moveTo>
                    <a:pt x="13328" y="4209"/>
                  </a:moveTo>
                  <a:cubicBezTo>
                    <a:pt x="14029" y="4297"/>
                    <a:pt x="14818" y="4385"/>
                    <a:pt x="15432" y="4736"/>
                  </a:cubicBezTo>
                  <a:cubicBezTo>
                    <a:pt x="16572" y="5437"/>
                    <a:pt x="17536" y="6051"/>
                    <a:pt x="18501" y="6840"/>
                  </a:cubicBezTo>
                  <a:lnTo>
                    <a:pt x="19991" y="8243"/>
                  </a:lnTo>
                  <a:lnTo>
                    <a:pt x="20254" y="8593"/>
                  </a:lnTo>
                  <a:cubicBezTo>
                    <a:pt x="19991" y="9032"/>
                    <a:pt x="19728" y="9470"/>
                    <a:pt x="19553" y="9996"/>
                  </a:cubicBezTo>
                  <a:cubicBezTo>
                    <a:pt x="19115" y="10698"/>
                    <a:pt x="18852" y="11399"/>
                    <a:pt x="18501" y="12188"/>
                  </a:cubicBezTo>
                  <a:cubicBezTo>
                    <a:pt x="17975" y="12101"/>
                    <a:pt x="17361" y="12101"/>
                    <a:pt x="16747" y="12101"/>
                  </a:cubicBezTo>
                  <a:lnTo>
                    <a:pt x="14731" y="12101"/>
                  </a:lnTo>
                  <a:cubicBezTo>
                    <a:pt x="14117" y="12101"/>
                    <a:pt x="13503" y="12188"/>
                    <a:pt x="12802" y="12188"/>
                  </a:cubicBezTo>
                  <a:lnTo>
                    <a:pt x="12363" y="12188"/>
                  </a:lnTo>
                  <a:lnTo>
                    <a:pt x="12100" y="10873"/>
                  </a:lnTo>
                  <a:cubicBezTo>
                    <a:pt x="11925" y="10435"/>
                    <a:pt x="11837" y="9909"/>
                    <a:pt x="11749" y="9470"/>
                  </a:cubicBezTo>
                  <a:cubicBezTo>
                    <a:pt x="11662" y="9032"/>
                    <a:pt x="11662" y="8506"/>
                    <a:pt x="11486" y="8067"/>
                  </a:cubicBezTo>
                  <a:cubicBezTo>
                    <a:pt x="11486" y="7629"/>
                    <a:pt x="11399" y="7191"/>
                    <a:pt x="11399" y="6752"/>
                  </a:cubicBezTo>
                  <a:cubicBezTo>
                    <a:pt x="11399" y="6314"/>
                    <a:pt x="11399" y="5700"/>
                    <a:pt x="11486" y="5262"/>
                  </a:cubicBezTo>
                  <a:cubicBezTo>
                    <a:pt x="11486" y="5174"/>
                    <a:pt x="11662" y="5086"/>
                    <a:pt x="11662" y="4999"/>
                  </a:cubicBezTo>
                  <a:cubicBezTo>
                    <a:pt x="11662" y="4823"/>
                    <a:pt x="11749" y="4736"/>
                    <a:pt x="11749" y="4736"/>
                  </a:cubicBezTo>
                  <a:lnTo>
                    <a:pt x="11925" y="4560"/>
                  </a:lnTo>
                  <a:cubicBezTo>
                    <a:pt x="12012" y="4560"/>
                    <a:pt x="12012" y="4385"/>
                    <a:pt x="12188" y="4385"/>
                  </a:cubicBezTo>
                  <a:cubicBezTo>
                    <a:pt x="12363" y="4297"/>
                    <a:pt x="12714" y="4209"/>
                    <a:pt x="12889" y="4209"/>
                  </a:cubicBezTo>
                  <a:close/>
                  <a:moveTo>
                    <a:pt x="22008" y="10435"/>
                  </a:moveTo>
                  <a:cubicBezTo>
                    <a:pt x="22359" y="10785"/>
                    <a:pt x="22622" y="11136"/>
                    <a:pt x="22797" y="11399"/>
                  </a:cubicBezTo>
                  <a:cubicBezTo>
                    <a:pt x="22972" y="11750"/>
                    <a:pt x="23236" y="12013"/>
                    <a:pt x="23411" y="12276"/>
                  </a:cubicBezTo>
                  <a:cubicBezTo>
                    <a:pt x="23148" y="12276"/>
                    <a:pt x="22797" y="12276"/>
                    <a:pt x="22446" y="12188"/>
                  </a:cubicBezTo>
                  <a:cubicBezTo>
                    <a:pt x="22008" y="12188"/>
                    <a:pt x="21745" y="12101"/>
                    <a:pt x="21219" y="12101"/>
                  </a:cubicBezTo>
                  <a:cubicBezTo>
                    <a:pt x="21394" y="11750"/>
                    <a:pt x="21570" y="11399"/>
                    <a:pt x="21745" y="11049"/>
                  </a:cubicBezTo>
                  <a:lnTo>
                    <a:pt x="22008" y="10435"/>
                  </a:lnTo>
                  <a:close/>
                  <a:moveTo>
                    <a:pt x="30075" y="2368"/>
                  </a:moveTo>
                  <a:cubicBezTo>
                    <a:pt x="30338" y="2368"/>
                    <a:pt x="30776" y="2456"/>
                    <a:pt x="31127" y="2456"/>
                  </a:cubicBezTo>
                  <a:cubicBezTo>
                    <a:pt x="31390" y="2544"/>
                    <a:pt x="31565" y="2544"/>
                    <a:pt x="31828" y="2631"/>
                  </a:cubicBezTo>
                  <a:cubicBezTo>
                    <a:pt x="32004" y="2807"/>
                    <a:pt x="32091" y="2894"/>
                    <a:pt x="32354" y="2982"/>
                  </a:cubicBezTo>
                  <a:cubicBezTo>
                    <a:pt x="32442" y="3245"/>
                    <a:pt x="32530" y="3333"/>
                    <a:pt x="32705" y="3420"/>
                  </a:cubicBezTo>
                  <a:cubicBezTo>
                    <a:pt x="32793" y="3508"/>
                    <a:pt x="32793" y="3683"/>
                    <a:pt x="32880" y="3771"/>
                  </a:cubicBezTo>
                  <a:cubicBezTo>
                    <a:pt x="32880" y="3946"/>
                    <a:pt x="32968" y="4209"/>
                    <a:pt x="32968" y="4385"/>
                  </a:cubicBezTo>
                  <a:cubicBezTo>
                    <a:pt x="33143" y="5174"/>
                    <a:pt x="32968" y="5963"/>
                    <a:pt x="32880" y="6752"/>
                  </a:cubicBezTo>
                  <a:cubicBezTo>
                    <a:pt x="32880" y="7191"/>
                    <a:pt x="32793" y="7629"/>
                    <a:pt x="32530" y="8067"/>
                  </a:cubicBezTo>
                  <a:cubicBezTo>
                    <a:pt x="32267" y="9821"/>
                    <a:pt x="31653" y="11575"/>
                    <a:pt x="31039" y="13328"/>
                  </a:cubicBezTo>
                  <a:cubicBezTo>
                    <a:pt x="29812" y="13153"/>
                    <a:pt x="28759" y="12977"/>
                    <a:pt x="27620" y="12890"/>
                  </a:cubicBezTo>
                  <a:cubicBezTo>
                    <a:pt x="27269" y="12890"/>
                    <a:pt x="27006" y="12714"/>
                    <a:pt x="26655" y="12714"/>
                  </a:cubicBezTo>
                  <a:cubicBezTo>
                    <a:pt x="26567" y="12539"/>
                    <a:pt x="26392" y="12451"/>
                    <a:pt x="26304" y="12188"/>
                  </a:cubicBezTo>
                  <a:cubicBezTo>
                    <a:pt x="26304" y="12101"/>
                    <a:pt x="26217" y="12101"/>
                    <a:pt x="26217" y="12013"/>
                  </a:cubicBezTo>
                  <a:lnTo>
                    <a:pt x="26129" y="11838"/>
                  </a:lnTo>
                  <a:cubicBezTo>
                    <a:pt x="25778" y="11312"/>
                    <a:pt x="25340" y="10873"/>
                    <a:pt x="24989" y="10347"/>
                  </a:cubicBezTo>
                  <a:cubicBezTo>
                    <a:pt x="24638" y="9821"/>
                    <a:pt x="24200" y="9207"/>
                    <a:pt x="23937" y="8769"/>
                  </a:cubicBezTo>
                  <a:cubicBezTo>
                    <a:pt x="23762" y="8593"/>
                    <a:pt x="23586" y="8506"/>
                    <a:pt x="23499" y="8243"/>
                  </a:cubicBezTo>
                  <a:lnTo>
                    <a:pt x="23499" y="8155"/>
                  </a:lnTo>
                  <a:cubicBezTo>
                    <a:pt x="23937" y="7629"/>
                    <a:pt x="24200" y="6928"/>
                    <a:pt x="24638" y="6401"/>
                  </a:cubicBezTo>
                  <a:cubicBezTo>
                    <a:pt x="24989" y="5875"/>
                    <a:pt x="25340" y="5262"/>
                    <a:pt x="25778" y="4823"/>
                  </a:cubicBezTo>
                  <a:cubicBezTo>
                    <a:pt x="26217" y="4385"/>
                    <a:pt x="26655" y="3946"/>
                    <a:pt x="27181" y="3683"/>
                  </a:cubicBezTo>
                  <a:cubicBezTo>
                    <a:pt x="27269" y="3508"/>
                    <a:pt x="27444" y="3508"/>
                    <a:pt x="27532" y="3420"/>
                  </a:cubicBezTo>
                  <a:cubicBezTo>
                    <a:pt x="28058" y="3070"/>
                    <a:pt x="28759" y="2807"/>
                    <a:pt x="29285" y="2544"/>
                  </a:cubicBezTo>
                  <a:cubicBezTo>
                    <a:pt x="29636" y="2456"/>
                    <a:pt x="29812" y="2368"/>
                    <a:pt x="30075" y="2368"/>
                  </a:cubicBezTo>
                  <a:close/>
                  <a:moveTo>
                    <a:pt x="28584" y="15520"/>
                  </a:moveTo>
                  <a:cubicBezTo>
                    <a:pt x="29198" y="15608"/>
                    <a:pt x="29636" y="15608"/>
                    <a:pt x="30162" y="15696"/>
                  </a:cubicBezTo>
                  <a:cubicBezTo>
                    <a:pt x="30075" y="16046"/>
                    <a:pt x="29812" y="16222"/>
                    <a:pt x="29724" y="16572"/>
                  </a:cubicBezTo>
                  <a:cubicBezTo>
                    <a:pt x="29636" y="16660"/>
                    <a:pt x="29636" y="16923"/>
                    <a:pt x="29461" y="16923"/>
                  </a:cubicBezTo>
                  <a:cubicBezTo>
                    <a:pt x="29373" y="16923"/>
                    <a:pt x="29373" y="16835"/>
                    <a:pt x="29373" y="16835"/>
                  </a:cubicBezTo>
                  <a:cubicBezTo>
                    <a:pt x="29198" y="16397"/>
                    <a:pt x="28847" y="15959"/>
                    <a:pt x="28584" y="15520"/>
                  </a:cubicBezTo>
                  <a:close/>
                  <a:moveTo>
                    <a:pt x="17010" y="14643"/>
                  </a:moveTo>
                  <a:cubicBezTo>
                    <a:pt x="16835" y="14731"/>
                    <a:pt x="16835" y="14819"/>
                    <a:pt x="16747" y="14819"/>
                  </a:cubicBezTo>
                  <a:cubicBezTo>
                    <a:pt x="16484" y="15345"/>
                    <a:pt x="16221" y="15959"/>
                    <a:pt x="15870" y="16485"/>
                  </a:cubicBezTo>
                  <a:cubicBezTo>
                    <a:pt x="15607" y="17098"/>
                    <a:pt x="15257" y="17712"/>
                    <a:pt x="14994" y="18326"/>
                  </a:cubicBezTo>
                  <a:cubicBezTo>
                    <a:pt x="14906" y="17975"/>
                    <a:pt x="14731" y="17537"/>
                    <a:pt x="14555" y="17274"/>
                  </a:cubicBezTo>
                  <a:lnTo>
                    <a:pt x="13941" y="15608"/>
                  </a:lnTo>
                  <a:cubicBezTo>
                    <a:pt x="13678" y="15257"/>
                    <a:pt x="13591" y="14906"/>
                    <a:pt x="13503" y="14643"/>
                  </a:cubicBezTo>
                  <a:close/>
                  <a:moveTo>
                    <a:pt x="10873" y="14819"/>
                  </a:moveTo>
                  <a:lnTo>
                    <a:pt x="11486" y="16485"/>
                  </a:lnTo>
                  <a:cubicBezTo>
                    <a:pt x="11837" y="17537"/>
                    <a:pt x="12275" y="18677"/>
                    <a:pt x="12802" y="19729"/>
                  </a:cubicBezTo>
                  <a:cubicBezTo>
                    <a:pt x="13152" y="20343"/>
                    <a:pt x="13415" y="20869"/>
                    <a:pt x="13678" y="21395"/>
                  </a:cubicBezTo>
                  <a:cubicBezTo>
                    <a:pt x="13240" y="22272"/>
                    <a:pt x="12977" y="23061"/>
                    <a:pt x="12451" y="23938"/>
                  </a:cubicBezTo>
                  <a:cubicBezTo>
                    <a:pt x="12363" y="24025"/>
                    <a:pt x="12363" y="24025"/>
                    <a:pt x="12363" y="24113"/>
                  </a:cubicBezTo>
                  <a:cubicBezTo>
                    <a:pt x="11837" y="24113"/>
                    <a:pt x="11311" y="24025"/>
                    <a:pt x="10785" y="23938"/>
                  </a:cubicBezTo>
                  <a:cubicBezTo>
                    <a:pt x="9996" y="23674"/>
                    <a:pt x="9207" y="23587"/>
                    <a:pt x="8418" y="23236"/>
                  </a:cubicBezTo>
                  <a:cubicBezTo>
                    <a:pt x="7541" y="22973"/>
                    <a:pt x="6664" y="22622"/>
                    <a:pt x="5875" y="22272"/>
                  </a:cubicBezTo>
                  <a:cubicBezTo>
                    <a:pt x="5787" y="22184"/>
                    <a:pt x="5699" y="22184"/>
                    <a:pt x="5612" y="22096"/>
                  </a:cubicBezTo>
                  <a:cubicBezTo>
                    <a:pt x="5173" y="21833"/>
                    <a:pt x="4560" y="21658"/>
                    <a:pt x="4121" y="21307"/>
                  </a:cubicBezTo>
                  <a:lnTo>
                    <a:pt x="3157" y="20606"/>
                  </a:lnTo>
                  <a:lnTo>
                    <a:pt x="3069" y="20518"/>
                  </a:lnTo>
                  <a:cubicBezTo>
                    <a:pt x="2981" y="20430"/>
                    <a:pt x="2981" y="20343"/>
                    <a:pt x="2806" y="20167"/>
                  </a:cubicBezTo>
                  <a:cubicBezTo>
                    <a:pt x="2806" y="19992"/>
                    <a:pt x="2718" y="19641"/>
                    <a:pt x="2718" y="19466"/>
                  </a:cubicBezTo>
                  <a:lnTo>
                    <a:pt x="2718" y="19027"/>
                  </a:lnTo>
                  <a:cubicBezTo>
                    <a:pt x="2806" y="18852"/>
                    <a:pt x="2806" y="18852"/>
                    <a:pt x="2806" y="18764"/>
                  </a:cubicBezTo>
                  <a:cubicBezTo>
                    <a:pt x="2981" y="18589"/>
                    <a:pt x="3157" y="18326"/>
                    <a:pt x="3244" y="18151"/>
                  </a:cubicBezTo>
                  <a:cubicBezTo>
                    <a:pt x="3595" y="17800"/>
                    <a:pt x="3858" y="17537"/>
                    <a:pt x="4209" y="17362"/>
                  </a:cubicBezTo>
                  <a:cubicBezTo>
                    <a:pt x="4472" y="17098"/>
                    <a:pt x="4823" y="16835"/>
                    <a:pt x="5173" y="16572"/>
                  </a:cubicBezTo>
                  <a:cubicBezTo>
                    <a:pt x="5787" y="16134"/>
                    <a:pt x="6489" y="15783"/>
                    <a:pt x="7278" y="15608"/>
                  </a:cubicBezTo>
                  <a:cubicBezTo>
                    <a:pt x="7979" y="15345"/>
                    <a:pt x="8856" y="15169"/>
                    <a:pt x="9733" y="15082"/>
                  </a:cubicBezTo>
                  <a:cubicBezTo>
                    <a:pt x="10083" y="14906"/>
                    <a:pt x="10522" y="14819"/>
                    <a:pt x="10873" y="14819"/>
                  </a:cubicBezTo>
                  <a:close/>
                  <a:moveTo>
                    <a:pt x="15257" y="24288"/>
                  </a:moveTo>
                  <a:cubicBezTo>
                    <a:pt x="15257" y="24376"/>
                    <a:pt x="15344" y="24376"/>
                    <a:pt x="15344" y="24464"/>
                  </a:cubicBezTo>
                  <a:lnTo>
                    <a:pt x="15169" y="24464"/>
                  </a:lnTo>
                  <a:cubicBezTo>
                    <a:pt x="15257" y="24376"/>
                    <a:pt x="15257" y="24376"/>
                    <a:pt x="15257" y="24288"/>
                  </a:cubicBezTo>
                  <a:close/>
                  <a:moveTo>
                    <a:pt x="32705" y="16397"/>
                  </a:moveTo>
                  <a:cubicBezTo>
                    <a:pt x="32968" y="16485"/>
                    <a:pt x="33319" y="16485"/>
                    <a:pt x="33669" y="16485"/>
                  </a:cubicBezTo>
                  <a:cubicBezTo>
                    <a:pt x="34020" y="16485"/>
                    <a:pt x="34283" y="16572"/>
                    <a:pt x="34634" y="16572"/>
                  </a:cubicBezTo>
                  <a:cubicBezTo>
                    <a:pt x="35160" y="16660"/>
                    <a:pt x="35861" y="16835"/>
                    <a:pt x="36388" y="16923"/>
                  </a:cubicBezTo>
                  <a:cubicBezTo>
                    <a:pt x="36738" y="16923"/>
                    <a:pt x="36914" y="17011"/>
                    <a:pt x="37177" y="17011"/>
                  </a:cubicBezTo>
                  <a:cubicBezTo>
                    <a:pt x="37264" y="17011"/>
                    <a:pt x="37527" y="17098"/>
                    <a:pt x="37615" y="17098"/>
                  </a:cubicBezTo>
                  <a:cubicBezTo>
                    <a:pt x="38229" y="17274"/>
                    <a:pt x="38930" y="17537"/>
                    <a:pt x="39369" y="17888"/>
                  </a:cubicBezTo>
                  <a:lnTo>
                    <a:pt x="40333" y="18589"/>
                  </a:lnTo>
                  <a:cubicBezTo>
                    <a:pt x="40596" y="18764"/>
                    <a:pt x="40772" y="19115"/>
                    <a:pt x="41035" y="19290"/>
                  </a:cubicBezTo>
                  <a:cubicBezTo>
                    <a:pt x="41122" y="19466"/>
                    <a:pt x="41122" y="19554"/>
                    <a:pt x="41210" y="19729"/>
                  </a:cubicBezTo>
                  <a:cubicBezTo>
                    <a:pt x="41298" y="19992"/>
                    <a:pt x="41298" y="20080"/>
                    <a:pt x="41473" y="20343"/>
                  </a:cubicBezTo>
                  <a:cubicBezTo>
                    <a:pt x="41561" y="20781"/>
                    <a:pt x="41648" y="21307"/>
                    <a:pt x="41648" y="21746"/>
                  </a:cubicBezTo>
                  <a:lnTo>
                    <a:pt x="41648" y="22272"/>
                  </a:lnTo>
                  <a:cubicBezTo>
                    <a:pt x="41561" y="22535"/>
                    <a:pt x="41385" y="22798"/>
                    <a:pt x="41298" y="23148"/>
                  </a:cubicBezTo>
                  <a:cubicBezTo>
                    <a:pt x="41298" y="23236"/>
                    <a:pt x="41210" y="23411"/>
                    <a:pt x="41122" y="23499"/>
                  </a:cubicBezTo>
                  <a:cubicBezTo>
                    <a:pt x="40859" y="23587"/>
                    <a:pt x="40772" y="23850"/>
                    <a:pt x="40596" y="23938"/>
                  </a:cubicBezTo>
                  <a:cubicBezTo>
                    <a:pt x="40245" y="24288"/>
                    <a:pt x="39807" y="24464"/>
                    <a:pt x="39369" y="24551"/>
                  </a:cubicBezTo>
                  <a:cubicBezTo>
                    <a:pt x="38229" y="24902"/>
                    <a:pt x="37177" y="25253"/>
                    <a:pt x="35949" y="25340"/>
                  </a:cubicBezTo>
                  <a:cubicBezTo>
                    <a:pt x="35423" y="25428"/>
                    <a:pt x="34722" y="25603"/>
                    <a:pt x="34196" y="25603"/>
                  </a:cubicBezTo>
                  <a:cubicBezTo>
                    <a:pt x="34020" y="24990"/>
                    <a:pt x="33669" y="24464"/>
                    <a:pt x="33406" y="23938"/>
                  </a:cubicBezTo>
                  <a:cubicBezTo>
                    <a:pt x="32968" y="23061"/>
                    <a:pt x="32705" y="22096"/>
                    <a:pt x="32267" y="21219"/>
                  </a:cubicBezTo>
                  <a:cubicBezTo>
                    <a:pt x="32004" y="20606"/>
                    <a:pt x="31565" y="20080"/>
                    <a:pt x="31390" y="19554"/>
                  </a:cubicBezTo>
                  <a:cubicBezTo>
                    <a:pt x="31390" y="19466"/>
                    <a:pt x="31214" y="19290"/>
                    <a:pt x="31214" y="19203"/>
                  </a:cubicBezTo>
                  <a:cubicBezTo>
                    <a:pt x="31653" y="18326"/>
                    <a:pt x="32091" y="17537"/>
                    <a:pt x="32442" y="16835"/>
                  </a:cubicBezTo>
                  <a:cubicBezTo>
                    <a:pt x="32530" y="16660"/>
                    <a:pt x="32530" y="16485"/>
                    <a:pt x="32705" y="16397"/>
                  </a:cubicBezTo>
                  <a:close/>
                  <a:moveTo>
                    <a:pt x="20167" y="14819"/>
                  </a:moveTo>
                  <a:cubicBezTo>
                    <a:pt x="20693" y="14819"/>
                    <a:pt x="21394" y="14819"/>
                    <a:pt x="21920" y="14906"/>
                  </a:cubicBezTo>
                  <a:cubicBezTo>
                    <a:pt x="22622" y="15082"/>
                    <a:pt x="23236" y="15082"/>
                    <a:pt x="23762" y="15082"/>
                  </a:cubicBezTo>
                  <a:cubicBezTo>
                    <a:pt x="24200" y="15082"/>
                    <a:pt x="24814" y="15169"/>
                    <a:pt x="25340" y="15169"/>
                  </a:cubicBezTo>
                  <a:cubicBezTo>
                    <a:pt x="25515" y="15608"/>
                    <a:pt x="25866" y="16046"/>
                    <a:pt x="26129" y="16485"/>
                  </a:cubicBezTo>
                  <a:cubicBezTo>
                    <a:pt x="26743" y="17537"/>
                    <a:pt x="27444" y="18677"/>
                    <a:pt x="28146" y="19729"/>
                  </a:cubicBezTo>
                  <a:cubicBezTo>
                    <a:pt x="27970" y="20430"/>
                    <a:pt x="27620" y="21044"/>
                    <a:pt x="27269" y="21746"/>
                  </a:cubicBezTo>
                  <a:cubicBezTo>
                    <a:pt x="26743" y="22710"/>
                    <a:pt x="26304" y="23674"/>
                    <a:pt x="25866" y="24814"/>
                  </a:cubicBezTo>
                  <a:cubicBezTo>
                    <a:pt x="25691" y="25165"/>
                    <a:pt x="25515" y="25428"/>
                    <a:pt x="25340" y="25779"/>
                  </a:cubicBezTo>
                  <a:lnTo>
                    <a:pt x="21745" y="25428"/>
                  </a:lnTo>
                  <a:cubicBezTo>
                    <a:pt x="21131" y="25428"/>
                    <a:pt x="20605" y="25428"/>
                    <a:pt x="20079" y="25340"/>
                  </a:cubicBezTo>
                  <a:cubicBezTo>
                    <a:pt x="19641" y="25253"/>
                    <a:pt x="19115" y="25253"/>
                    <a:pt x="18676" y="25165"/>
                  </a:cubicBezTo>
                  <a:cubicBezTo>
                    <a:pt x="18413" y="24727"/>
                    <a:pt x="18238" y="24376"/>
                    <a:pt x="17975" y="23938"/>
                  </a:cubicBezTo>
                  <a:cubicBezTo>
                    <a:pt x="17624" y="23411"/>
                    <a:pt x="17449" y="22798"/>
                    <a:pt x="17098" y="22272"/>
                  </a:cubicBezTo>
                  <a:cubicBezTo>
                    <a:pt x="17010" y="21921"/>
                    <a:pt x="16747" y="21658"/>
                    <a:pt x="16659" y="21395"/>
                  </a:cubicBezTo>
                  <a:cubicBezTo>
                    <a:pt x="16747" y="21044"/>
                    <a:pt x="16923" y="20869"/>
                    <a:pt x="17010" y="20606"/>
                  </a:cubicBezTo>
                  <a:cubicBezTo>
                    <a:pt x="17361" y="20080"/>
                    <a:pt x="17536" y="19466"/>
                    <a:pt x="17887" y="18764"/>
                  </a:cubicBezTo>
                  <a:lnTo>
                    <a:pt x="18852" y="16835"/>
                  </a:lnTo>
                  <a:cubicBezTo>
                    <a:pt x="19290" y="16134"/>
                    <a:pt x="19641" y="15520"/>
                    <a:pt x="19991" y="14819"/>
                  </a:cubicBezTo>
                  <a:close/>
                  <a:moveTo>
                    <a:pt x="29812" y="22184"/>
                  </a:moveTo>
                  <a:cubicBezTo>
                    <a:pt x="30075" y="22535"/>
                    <a:pt x="30162" y="22798"/>
                    <a:pt x="30250" y="23148"/>
                  </a:cubicBezTo>
                  <a:cubicBezTo>
                    <a:pt x="30601" y="23938"/>
                    <a:pt x="31039" y="24814"/>
                    <a:pt x="31390" y="25603"/>
                  </a:cubicBezTo>
                  <a:cubicBezTo>
                    <a:pt x="31390" y="25691"/>
                    <a:pt x="31477" y="25691"/>
                    <a:pt x="31477" y="25779"/>
                  </a:cubicBezTo>
                  <a:cubicBezTo>
                    <a:pt x="31390" y="25779"/>
                    <a:pt x="31127" y="25779"/>
                    <a:pt x="30951" y="25691"/>
                  </a:cubicBezTo>
                  <a:lnTo>
                    <a:pt x="28146" y="25691"/>
                  </a:lnTo>
                  <a:cubicBezTo>
                    <a:pt x="28759" y="24464"/>
                    <a:pt x="29285" y="23324"/>
                    <a:pt x="29812" y="22184"/>
                  </a:cubicBezTo>
                  <a:close/>
                  <a:moveTo>
                    <a:pt x="20254" y="27795"/>
                  </a:moveTo>
                  <a:cubicBezTo>
                    <a:pt x="20605" y="27883"/>
                    <a:pt x="20780" y="27883"/>
                    <a:pt x="21131" y="27883"/>
                  </a:cubicBezTo>
                  <a:cubicBezTo>
                    <a:pt x="21745" y="27971"/>
                    <a:pt x="22359" y="28058"/>
                    <a:pt x="22885" y="28058"/>
                  </a:cubicBezTo>
                  <a:cubicBezTo>
                    <a:pt x="23236" y="28058"/>
                    <a:pt x="23586" y="28234"/>
                    <a:pt x="23937" y="28234"/>
                  </a:cubicBezTo>
                  <a:cubicBezTo>
                    <a:pt x="23499" y="28935"/>
                    <a:pt x="23060" y="29637"/>
                    <a:pt x="22622" y="30426"/>
                  </a:cubicBezTo>
                  <a:cubicBezTo>
                    <a:pt x="22446" y="30514"/>
                    <a:pt x="22359" y="30601"/>
                    <a:pt x="22359" y="30689"/>
                  </a:cubicBezTo>
                  <a:cubicBezTo>
                    <a:pt x="22183" y="30426"/>
                    <a:pt x="21833" y="30075"/>
                    <a:pt x="21570" y="29724"/>
                  </a:cubicBezTo>
                  <a:cubicBezTo>
                    <a:pt x="21219" y="29286"/>
                    <a:pt x="21044" y="28935"/>
                    <a:pt x="20693" y="28497"/>
                  </a:cubicBezTo>
                  <a:cubicBezTo>
                    <a:pt x="20605" y="28234"/>
                    <a:pt x="20342" y="27971"/>
                    <a:pt x="20254" y="27795"/>
                  </a:cubicBezTo>
                  <a:close/>
                  <a:moveTo>
                    <a:pt x="14380" y="27094"/>
                  </a:moveTo>
                  <a:cubicBezTo>
                    <a:pt x="15169" y="27182"/>
                    <a:pt x="16046" y="27357"/>
                    <a:pt x="16923" y="27445"/>
                  </a:cubicBezTo>
                  <a:cubicBezTo>
                    <a:pt x="17010" y="27620"/>
                    <a:pt x="17186" y="27971"/>
                    <a:pt x="17361" y="28234"/>
                  </a:cubicBezTo>
                  <a:cubicBezTo>
                    <a:pt x="17624" y="28760"/>
                    <a:pt x="18062" y="29286"/>
                    <a:pt x="18413" y="29812"/>
                  </a:cubicBezTo>
                  <a:cubicBezTo>
                    <a:pt x="18852" y="30426"/>
                    <a:pt x="19290" y="31040"/>
                    <a:pt x="19728" y="31566"/>
                  </a:cubicBezTo>
                  <a:cubicBezTo>
                    <a:pt x="20079" y="32179"/>
                    <a:pt x="20517" y="32618"/>
                    <a:pt x="20868" y="33056"/>
                  </a:cubicBezTo>
                  <a:lnTo>
                    <a:pt x="19202" y="34635"/>
                  </a:lnTo>
                  <a:cubicBezTo>
                    <a:pt x="18676" y="35248"/>
                    <a:pt x="17975" y="35774"/>
                    <a:pt x="17361" y="36300"/>
                  </a:cubicBezTo>
                  <a:cubicBezTo>
                    <a:pt x="17186" y="36388"/>
                    <a:pt x="17010" y="36563"/>
                    <a:pt x="16747" y="36651"/>
                  </a:cubicBezTo>
                  <a:cubicBezTo>
                    <a:pt x="16659" y="36739"/>
                    <a:pt x="16572" y="36739"/>
                    <a:pt x="16484" y="36739"/>
                  </a:cubicBezTo>
                  <a:lnTo>
                    <a:pt x="15870" y="36739"/>
                  </a:lnTo>
                  <a:cubicBezTo>
                    <a:pt x="15607" y="36739"/>
                    <a:pt x="15257" y="36651"/>
                    <a:pt x="14906" y="36563"/>
                  </a:cubicBezTo>
                  <a:lnTo>
                    <a:pt x="14818" y="36388"/>
                  </a:lnTo>
                  <a:cubicBezTo>
                    <a:pt x="14818" y="36300"/>
                    <a:pt x="14731" y="36213"/>
                    <a:pt x="14555" y="36125"/>
                  </a:cubicBezTo>
                  <a:cubicBezTo>
                    <a:pt x="14555" y="35950"/>
                    <a:pt x="14467" y="35862"/>
                    <a:pt x="14380" y="35774"/>
                  </a:cubicBezTo>
                  <a:lnTo>
                    <a:pt x="14029" y="35073"/>
                  </a:lnTo>
                  <a:cubicBezTo>
                    <a:pt x="13854" y="34547"/>
                    <a:pt x="13678" y="34021"/>
                    <a:pt x="13591" y="33495"/>
                  </a:cubicBezTo>
                  <a:cubicBezTo>
                    <a:pt x="13503" y="32267"/>
                    <a:pt x="13503" y="31040"/>
                    <a:pt x="13678" y="29987"/>
                  </a:cubicBezTo>
                  <a:cubicBezTo>
                    <a:pt x="13941" y="28935"/>
                    <a:pt x="14117" y="28058"/>
                    <a:pt x="14380" y="27094"/>
                  </a:cubicBezTo>
                  <a:close/>
                  <a:moveTo>
                    <a:pt x="32530" y="28322"/>
                  </a:moveTo>
                  <a:cubicBezTo>
                    <a:pt x="32968" y="29286"/>
                    <a:pt x="33319" y="30338"/>
                    <a:pt x="33582" y="31390"/>
                  </a:cubicBezTo>
                  <a:cubicBezTo>
                    <a:pt x="33757" y="32355"/>
                    <a:pt x="34020" y="33319"/>
                    <a:pt x="34108" y="34459"/>
                  </a:cubicBezTo>
                  <a:cubicBezTo>
                    <a:pt x="34108" y="35248"/>
                    <a:pt x="34108" y="35862"/>
                    <a:pt x="34020" y="36476"/>
                  </a:cubicBezTo>
                  <a:cubicBezTo>
                    <a:pt x="34020" y="36827"/>
                    <a:pt x="33845" y="37177"/>
                    <a:pt x="33669" y="37177"/>
                  </a:cubicBezTo>
                  <a:cubicBezTo>
                    <a:pt x="33582" y="37440"/>
                    <a:pt x="33319" y="37616"/>
                    <a:pt x="33231" y="37879"/>
                  </a:cubicBezTo>
                  <a:cubicBezTo>
                    <a:pt x="32968" y="38142"/>
                    <a:pt x="32793" y="38405"/>
                    <a:pt x="32442" y="38580"/>
                  </a:cubicBezTo>
                  <a:cubicBezTo>
                    <a:pt x="32354" y="38580"/>
                    <a:pt x="32267" y="38755"/>
                    <a:pt x="32091" y="38755"/>
                  </a:cubicBezTo>
                  <a:cubicBezTo>
                    <a:pt x="32004" y="38843"/>
                    <a:pt x="31828" y="38843"/>
                    <a:pt x="31653" y="38843"/>
                  </a:cubicBezTo>
                  <a:lnTo>
                    <a:pt x="31039" y="38843"/>
                  </a:lnTo>
                  <a:cubicBezTo>
                    <a:pt x="30601" y="38843"/>
                    <a:pt x="30162" y="38580"/>
                    <a:pt x="29812" y="38492"/>
                  </a:cubicBezTo>
                  <a:cubicBezTo>
                    <a:pt x="29198" y="38142"/>
                    <a:pt x="28496" y="37703"/>
                    <a:pt x="27970" y="37265"/>
                  </a:cubicBezTo>
                  <a:cubicBezTo>
                    <a:pt x="27620" y="37002"/>
                    <a:pt x="27269" y="36739"/>
                    <a:pt x="27006" y="36388"/>
                  </a:cubicBezTo>
                  <a:cubicBezTo>
                    <a:pt x="26655" y="35950"/>
                    <a:pt x="26304" y="35687"/>
                    <a:pt x="25954" y="35336"/>
                  </a:cubicBezTo>
                  <a:cubicBezTo>
                    <a:pt x="25691" y="34985"/>
                    <a:pt x="25340" y="34547"/>
                    <a:pt x="24989" y="34196"/>
                  </a:cubicBezTo>
                  <a:cubicBezTo>
                    <a:pt x="24814" y="33758"/>
                    <a:pt x="24463" y="33495"/>
                    <a:pt x="24200" y="33144"/>
                  </a:cubicBezTo>
                  <a:lnTo>
                    <a:pt x="23937" y="32793"/>
                  </a:lnTo>
                  <a:cubicBezTo>
                    <a:pt x="24200" y="32267"/>
                    <a:pt x="24551" y="31829"/>
                    <a:pt x="24901" y="31303"/>
                  </a:cubicBezTo>
                  <a:lnTo>
                    <a:pt x="26567" y="28585"/>
                  </a:lnTo>
                  <a:cubicBezTo>
                    <a:pt x="26655" y="28497"/>
                    <a:pt x="26655" y="28409"/>
                    <a:pt x="26743" y="28322"/>
                  </a:cubicBezTo>
                  <a:close/>
                  <a:moveTo>
                    <a:pt x="30162" y="1"/>
                  </a:moveTo>
                  <a:cubicBezTo>
                    <a:pt x="29812" y="1"/>
                    <a:pt x="29461" y="1"/>
                    <a:pt x="29198" y="88"/>
                  </a:cubicBezTo>
                  <a:cubicBezTo>
                    <a:pt x="28847" y="264"/>
                    <a:pt x="28584" y="352"/>
                    <a:pt x="28321" y="439"/>
                  </a:cubicBezTo>
                  <a:cubicBezTo>
                    <a:pt x="27970" y="527"/>
                    <a:pt x="27532" y="790"/>
                    <a:pt x="27181" y="965"/>
                  </a:cubicBezTo>
                  <a:cubicBezTo>
                    <a:pt x="26830" y="1141"/>
                    <a:pt x="26567" y="1316"/>
                    <a:pt x="26217" y="1579"/>
                  </a:cubicBezTo>
                  <a:cubicBezTo>
                    <a:pt x="25515" y="2017"/>
                    <a:pt x="24814" y="2544"/>
                    <a:pt x="24200" y="3157"/>
                  </a:cubicBezTo>
                  <a:cubicBezTo>
                    <a:pt x="23586" y="3946"/>
                    <a:pt x="22885" y="4823"/>
                    <a:pt x="22359" y="5700"/>
                  </a:cubicBezTo>
                  <a:cubicBezTo>
                    <a:pt x="22183" y="5963"/>
                    <a:pt x="22008" y="6226"/>
                    <a:pt x="21833" y="6489"/>
                  </a:cubicBezTo>
                  <a:cubicBezTo>
                    <a:pt x="21745" y="6401"/>
                    <a:pt x="21482" y="6226"/>
                    <a:pt x="21394" y="6051"/>
                  </a:cubicBezTo>
                  <a:cubicBezTo>
                    <a:pt x="20430" y="5086"/>
                    <a:pt x="19290" y="4209"/>
                    <a:pt x="18062" y="3420"/>
                  </a:cubicBezTo>
                  <a:cubicBezTo>
                    <a:pt x="17449" y="2982"/>
                    <a:pt x="16923" y="2631"/>
                    <a:pt x="16221" y="2456"/>
                  </a:cubicBezTo>
                  <a:cubicBezTo>
                    <a:pt x="15695" y="2193"/>
                    <a:pt x="14994" y="2105"/>
                    <a:pt x="14467" y="2017"/>
                  </a:cubicBezTo>
                  <a:cubicBezTo>
                    <a:pt x="14117" y="1842"/>
                    <a:pt x="13854" y="1754"/>
                    <a:pt x="13503" y="1754"/>
                  </a:cubicBezTo>
                  <a:lnTo>
                    <a:pt x="13152" y="1754"/>
                  </a:lnTo>
                  <a:cubicBezTo>
                    <a:pt x="12802" y="1754"/>
                    <a:pt x="12626" y="1842"/>
                    <a:pt x="12363" y="1842"/>
                  </a:cubicBezTo>
                  <a:cubicBezTo>
                    <a:pt x="12188" y="1842"/>
                    <a:pt x="11925" y="1842"/>
                    <a:pt x="11749" y="2017"/>
                  </a:cubicBezTo>
                  <a:cubicBezTo>
                    <a:pt x="11486" y="2017"/>
                    <a:pt x="11311" y="2105"/>
                    <a:pt x="11048" y="2193"/>
                  </a:cubicBezTo>
                  <a:cubicBezTo>
                    <a:pt x="10785" y="2281"/>
                    <a:pt x="10522" y="2544"/>
                    <a:pt x="10347" y="2631"/>
                  </a:cubicBezTo>
                  <a:cubicBezTo>
                    <a:pt x="9996" y="2894"/>
                    <a:pt x="9645" y="3333"/>
                    <a:pt x="9470" y="3596"/>
                  </a:cubicBezTo>
                  <a:cubicBezTo>
                    <a:pt x="9207" y="3946"/>
                    <a:pt x="9119" y="4297"/>
                    <a:pt x="9031" y="4648"/>
                  </a:cubicBezTo>
                  <a:cubicBezTo>
                    <a:pt x="8856" y="5174"/>
                    <a:pt x="8768" y="5788"/>
                    <a:pt x="8768" y="6401"/>
                  </a:cubicBezTo>
                  <a:cubicBezTo>
                    <a:pt x="8768" y="7015"/>
                    <a:pt x="8856" y="7541"/>
                    <a:pt x="9031" y="8243"/>
                  </a:cubicBezTo>
                  <a:cubicBezTo>
                    <a:pt x="9031" y="8769"/>
                    <a:pt x="9119" y="9207"/>
                    <a:pt x="9207" y="9733"/>
                  </a:cubicBezTo>
                  <a:lnTo>
                    <a:pt x="9557" y="11399"/>
                  </a:lnTo>
                  <a:cubicBezTo>
                    <a:pt x="9557" y="11750"/>
                    <a:pt x="9645" y="12188"/>
                    <a:pt x="9733" y="12539"/>
                  </a:cubicBezTo>
                  <a:cubicBezTo>
                    <a:pt x="9470" y="12627"/>
                    <a:pt x="9031" y="12627"/>
                    <a:pt x="8593" y="12714"/>
                  </a:cubicBezTo>
                  <a:cubicBezTo>
                    <a:pt x="7278" y="13065"/>
                    <a:pt x="5787" y="13504"/>
                    <a:pt x="4647" y="14030"/>
                  </a:cubicBezTo>
                  <a:cubicBezTo>
                    <a:pt x="4034" y="14293"/>
                    <a:pt x="3507" y="14556"/>
                    <a:pt x="2981" y="14994"/>
                  </a:cubicBezTo>
                  <a:cubicBezTo>
                    <a:pt x="2543" y="15345"/>
                    <a:pt x="2105" y="15783"/>
                    <a:pt x="1666" y="16134"/>
                  </a:cubicBezTo>
                  <a:cubicBezTo>
                    <a:pt x="965" y="16660"/>
                    <a:pt x="526" y="17449"/>
                    <a:pt x="263" y="18238"/>
                  </a:cubicBezTo>
                  <a:cubicBezTo>
                    <a:pt x="0" y="18852"/>
                    <a:pt x="0" y="19554"/>
                    <a:pt x="88" y="20167"/>
                  </a:cubicBezTo>
                  <a:cubicBezTo>
                    <a:pt x="88" y="20430"/>
                    <a:pt x="88" y="20606"/>
                    <a:pt x="263" y="20869"/>
                  </a:cubicBezTo>
                  <a:cubicBezTo>
                    <a:pt x="351" y="21132"/>
                    <a:pt x="439" y="21482"/>
                    <a:pt x="526" y="21746"/>
                  </a:cubicBezTo>
                  <a:cubicBezTo>
                    <a:pt x="789" y="22009"/>
                    <a:pt x="965" y="22359"/>
                    <a:pt x="1315" y="22710"/>
                  </a:cubicBezTo>
                  <a:cubicBezTo>
                    <a:pt x="1666" y="23061"/>
                    <a:pt x="2017" y="23236"/>
                    <a:pt x="2455" y="23499"/>
                  </a:cubicBezTo>
                  <a:cubicBezTo>
                    <a:pt x="2718" y="23674"/>
                    <a:pt x="2981" y="23762"/>
                    <a:pt x="3332" y="24025"/>
                  </a:cubicBezTo>
                  <a:cubicBezTo>
                    <a:pt x="3770" y="24201"/>
                    <a:pt x="4034" y="24376"/>
                    <a:pt x="4472" y="24551"/>
                  </a:cubicBezTo>
                  <a:cubicBezTo>
                    <a:pt x="4823" y="24814"/>
                    <a:pt x="5086" y="24902"/>
                    <a:pt x="5349" y="24990"/>
                  </a:cubicBezTo>
                  <a:cubicBezTo>
                    <a:pt x="5699" y="25253"/>
                    <a:pt x="6050" y="25340"/>
                    <a:pt x="6401" y="25428"/>
                  </a:cubicBezTo>
                  <a:cubicBezTo>
                    <a:pt x="6927" y="25516"/>
                    <a:pt x="7453" y="25779"/>
                    <a:pt x="7979" y="26042"/>
                  </a:cubicBezTo>
                  <a:cubicBezTo>
                    <a:pt x="9207" y="26393"/>
                    <a:pt x="10434" y="26656"/>
                    <a:pt x="11749" y="26919"/>
                  </a:cubicBezTo>
                  <a:cubicBezTo>
                    <a:pt x="11749" y="27182"/>
                    <a:pt x="11662" y="27532"/>
                    <a:pt x="11486" y="27883"/>
                  </a:cubicBezTo>
                  <a:cubicBezTo>
                    <a:pt x="11311" y="28497"/>
                    <a:pt x="11223" y="29286"/>
                    <a:pt x="11048" y="30075"/>
                  </a:cubicBezTo>
                  <a:cubicBezTo>
                    <a:pt x="11048" y="30689"/>
                    <a:pt x="10960" y="31390"/>
                    <a:pt x="10960" y="32004"/>
                  </a:cubicBezTo>
                  <a:cubicBezTo>
                    <a:pt x="10960" y="32706"/>
                    <a:pt x="10960" y="33495"/>
                    <a:pt x="11048" y="34108"/>
                  </a:cubicBezTo>
                  <a:cubicBezTo>
                    <a:pt x="11048" y="34810"/>
                    <a:pt x="11311" y="35336"/>
                    <a:pt x="11486" y="35862"/>
                  </a:cubicBezTo>
                  <a:cubicBezTo>
                    <a:pt x="11749" y="36300"/>
                    <a:pt x="11837" y="36739"/>
                    <a:pt x="12100" y="37090"/>
                  </a:cubicBezTo>
                  <a:cubicBezTo>
                    <a:pt x="12275" y="37440"/>
                    <a:pt x="12626" y="37703"/>
                    <a:pt x="12802" y="38054"/>
                  </a:cubicBezTo>
                  <a:cubicBezTo>
                    <a:pt x="13591" y="38931"/>
                    <a:pt x="14818" y="39282"/>
                    <a:pt x="15870" y="39369"/>
                  </a:cubicBezTo>
                  <a:cubicBezTo>
                    <a:pt x="16017" y="39384"/>
                    <a:pt x="16163" y="39391"/>
                    <a:pt x="16308" y="39391"/>
                  </a:cubicBezTo>
                  <a:cubicBezTo>
                    <a:pt x="17037" y="39391"/>
                    <a:pt x="17755" y="39209"/>
                    <a:pt x="18413" y="38843"/>
                  </a:cubicBezTo>
                  <a:cubicBezTo>
                    <a:pt x="18939" y="38492"/>
                    <a:pt x="19553" y="37966"/>
                    <a:pt x="20079" y="37528"/>
                  </a:cubicBezTo>
                  <a:cubicBezTo>
                    <a:pt x="20956" y="36739"/>
                    <a:pt x="21745" y="35950"/>
                    <a:pt x="22446" y="35073"/>
                  </a:cubicBezTo>
                  <a:cubicBezTo>
                    <a:pt x="22709" y="35336"/>
                    <a:pt x="22885" y="35687"/>
                    <a:pt x="23148" y="35862"/>
                  </a:cubicBezTo>
                  <a:cubicBezTo>
                    <a:pt x="23499" y="36300"/>
                    <a:pt x="23937" y="36739"/>
                    <a:pt x="24375" y="37177"/>
                  </a:cubicBezTo>
                  <a:lnTo>
                    <a:pt x="25691" y="38492"/>
                  </a:lnTo>
                  <a:cubicBezTo>
                    <a:pt x="26217" y="39019"/>
                    <a:pt x="26743" y="39457"/>
                    <a:pt x="27269" y="39895"/>
                  </a:cubicBezTo>
                  <a:cubicBezTo>
                    <a:pt x="27707" y="40334"/>
                    <a:pt x="28321" y="40684"/>
                    <a:pt x="28847" y="40860"/>
                  </a:cubicBezTo>
                  <a:cubicBezTo>
                    <a:pt x="29461" y="41211"/>
                    <a:pt x="30250" y="41474"/>
                    <a:pt x="31039" y="41561"/>
                  </a:cubicBezTo>
                  <a:lnTo>
                    <a:pt x="31828" y="41561"/>
                  </a:lnTo>
                  <a:cubicBezTo>
                    <a:pt x="32091" y="41561"/>
                    <a:pt x="32442" y="41561"/>
                    <a:pt x="32793" y="41474"/>
                  </a:cubicBezTo>
                  <a:cubicBezTo>
                    <a:pt x="33231" y="41386"/>
                    <a:pt x="33669" y="41211"/>
                    <a:pt x="34020" y="41035"/>
                  </a:cubicBezTo>
                  <a:cubicBezTo>
                    <a:pt x="34283" y="40772"/>
                    <a:pt x="34634" y="40597"/>
                    <a:pt x="34985" y="40246"/>
                  </a:cubicBezTo>
                  <a:cubicBezTo>
                    <a:pt x="35423" y="39808"/>
                    <a:pt x="35774" y="39282"/>
                    <a:pt x="36037" y="38668"/>
                  </a:cubicBezTo>
                  <a:cubicBezTo>
                    <a:pt x="36300" y="38405"/>
                    <a:pt x="36388" y="37966"/>
                    <a:pt x="36475" y="37616"/>
                  </a:cubicBezTo>
                  <a:cubicBezTo>
                    <a:pt x="36651" y="37177"/>
                    <a:pt x="36738" y="36827"/>
                    <a:pt x="36738" y="36388"/>
                  </a:cubicBezTo>
                  <a:cubicBezTo>
                    <a:pt x="36826" y="35862"/>
                    <a:pt x="36826" y="35248"/>
                    <a:pt x="36826" y="34635"/>
                  </a:cubicBezTo>
                  <a:cubicBezTo>
                    <a:pt x="36826" y="33319"/>
                    <a:pt x="36475" y="32092"/>
                    <a:pt x="36300" y="30952"/>
                  </a:cubicBezTo>
                  <a:cubicBezTo>
                    <a:pt x="36037" y="29900"/>
                    <a:pt x="35774" y="28935"/>
                    <a:pt x="35423" y="27971"/>
                  </a:cubicBezTo>
                  <a:cubicBezTo>
                    <a:pt x="35774" y="27883"/>
                    <a:pt x="35949" y="27883"/>
                    <a:pt x="36212" y="27883"/>
                  </a:cubicBezTo>
                  <a:cubicBezTo>
                    <a:pt x="36738" y="27883"/>
                    <a:pt x="37352" y="27708"/>
                    <a:pt x="37966" y="27620"/>
                  </a:cubicBezTo>
                  <a:cubicBezTo>
                    <a:pt x="38492" y="27532"/>
                    <a:pt x="39106" y="27445"/>
                    <a:pt x="39719" y="27182"/>
                  </a:cubicBezTo>
                  <a:cubicBezTo>
                    <a:pt x="40333" y="27094"/>
                    <a:pt x="41035" y="26919"/>
                    <a:pt x="41561" y="26568"/>
                  </a:cubicBezTo>
                  <a:cubicBezTo>
                    <a:pt x="41999" y="26305"/>
                    <a:pt x="42437" y="26130"/>
                    <a:pt x="42788" y="25779"/>
                  </a:cubicBezTo>
                  <a:lnTo>
                    <a:pt x="43051" y="25428"/>
                  </a:lnTo>
                  <a:cubicBezTo>
                    <a:pt x="43314" y="25253"/>
                    <a:pt x="43402" y="24990"/>
                    <a:pt x="43665" y="24814"/>
                  </a:cubicBezTo>
                  <a:cubicBezTo>
                    <a:pt x="43928" y="24376"/>
                    <a:pt x="44191" y="23938"/>
                    <a:pt x="44279" y="23499"/>
                  </a:cubicBezTo>
                  <a:cubicBezTo>
                    <a:pt x="44366" y="23148"/>
                    <a:pt x="44542" y="22798"/>
                    <a:pt x="44542" y="22535"/>
                  </a:cubicBezTo>
                  <a:lnTo>
                    <a:pt x="44542" y="21307"/>
                  </a:lnTo>
                  <a:cubicBezTo>
                    <a:pt x="44542" y="20956"/>
                    <a:pt x="44366" y="20518"/>
                    <a:pt x="44279" y="19817"/>
                  </a:cubicBezTo>
                  <a:cubicBezTo>
                    <a:pt x="44191" y="19378"/>
                    <a:pt x="43928" y="18852"/>
                    <a:pt x="43753" y="18414"/>
                  </a:cubicBezTo>
                  <a:cubicBezTo>
                    <a:pt x="43490" y="17975"/>
                    <a:pt x="43314" y="17625"/>
                    <a:pt x="42964" y="17186"/>
                  </a:cubicBezTo>
                  <a:lnTo>
                    <a:pt x="42350" y="16572"/>
                  </a:lnTo>
                  <a:cubicBezTo>
                    <a:pt x="41561" y="16046"/>
                    <a:pt x="40772" y="15433"/>
                    <a:pt x="39895" y="15169"/>
                  </a:cubicBezTo>
                  <a:cubicBezTo>
                    <a:pt x="39544" y="15082"/>
                    <a:pt x="39369" y="14906"/>
                    <a:pt x="39018" y="14819"/>
                  </a:cubicBezTo>
                  <a:cubicBezTo>
                    <a:pt x="38843" y="14731"/>
                    <a:pt x="38492" y="14731"/>
                    <a:pt x="38141" y="14556"/>
                  </a:cubicBezTo>
                  <a:cubicBezTo>
                    <a:pt x="37966" y="14556"/>
                    <a:pt x="37790" y="14468"/>
                    <a:pt x="37615" y="14468"/>
                  </a:cubicBezTo>
                  <a:cubicBezTo>
                    <a:pt x="36826" y="14380"/>
                    <a:pt x="36037" y="14117"/>
                    <a:pt x="35160" y="14030"/>
                  </a:cubicBezTo>
                  <a:cubicBezTo>
                    <a:pt x="34722" y="14030"/>
                    <a:pt x="34459" y="13942"/>
                    <a:pt x="34020" y="13942"/>
                  </a:cubicBezTo>
                  <a:lnTo>
                    <a:pt x="33669" y="13942"/>
                  </a:lnTo>
                  <a:cubicBezTo>
                    <a:pt x="34283" y="12188"/>
                    <a:pt x="34897" y="10347"/>
                    <a:pt x="35160" y="8506"/>
                  </a:cubicBezTo>
                  <a:cubicBezTo>
                    <a:pt x="35423" y="7278"/>
                    <a:pt x="35774" y="5963"/>
                    <a:pt x="35598" y="4648"/>
                  </a:cubicBezTo>
                  <a:cubicBezTo>
                    <a:pt x="35598" y="3946"/>
                    <a:pt x="35511" y="3333"/>
                    <a:pt x="35160" y="2631"/>
                  </a:cubicBezTo>
                  <a:cubicBezTo>
                    <a:pt x="34985" y="2193"/>
                    <a:pt x="34634" y="1667"/>
                    <a:pt x="34196" y="1316"/>
                  </a:cubicBezTo>
                  <a:cubicBezTo>
                    <a:pt x="34020" y="1141"/>
                    <a:pt x="33669" y="1053"/>
                    <a:pt x="33406" y="790"/>
                  </a:cubicBezTo>
                  <a:cubicBezTo>
                    <a:pt x="33319" y="702"/>
                    <a:pt x="33231" y="615"/>
                    <a:pt x="33143" y="615"/>
                  </a:cubicBezTo>
                  <a:cubicBezTo>
                    <a:pt x="32793" y="439"/>
                    <a:pt x="32530" y="352"/>
                    <a:pt x="32267" y="264"/>
                  </a:cubicBezTo>
                  <a:cubicBezTo>
                    <a:pt x="31828" y="88"/>
                    <a:pt x="31127" y="1"/>
                    <a:pt x="30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4291125" y="3868000"/>
              <a:ext cx="70175" cy="65775"/>
            </a:xfrm>
            <a:custGeom>
              <a:avLst/>
              <a:gdLst/>
              <a:ahLst/>
              <a:cxnLst/>
              <a:rect l="l" t="t" r="r" b="b"/>
              <a:pathLst>
                <a:path w="2807" h="2631" extrusionOk="0">
                  <a:moveTo>
                    <a:pt x="1491" y="0"/>
                  </a:moveTo>
                  <a:cubicBezTo>
                    <a:pt x="790" y="0"/>
                    <a:pt x="176" y="439"/>
                    <a:pt x="89" y="1315"/>
                  </a:cubicBezTo>
                  <a:cubicBezTo>
                    <a:pt x="1" y="1929"/>
                    <a:pt x="527" y="2631"/>
                    <a:pt x="1316" y="2631"/>
                  </a:cubicBezTo>
                  <a:cubicBezTo>
                    <a:pt x="2105" y="2631"/>
                    <a:pt x="2719" y="2192"/>
                    <a:pt x="2719" y="1403"/>
                  </a:cubicBezTo>
                  <a:cubicBezTo>
                    <a:pt x="2807" y="614"/>
                    <a:pt x="2281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36832F28-4E66-4D43-A2B0-A9A06F789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t="31903" r="9243" b="34865"/>
          <a:stretch/>
        </p:blipFill>
        <p:spPr>
          <a:xfrm>
            <a:off x="1214076" y="2259106"/>
            <a:ext cx="6876619" cy="1936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81294F2D-9A42-47F4-98B0-A0398D9B4EEA}"/>
              </a:ext>
            </a:extLst>
          </p:cNvPr>
          <p:cNvSpPr/>
          <p:nvPr/>
        </p:nvSpPr>
        <p:spPr>
          <a:xfrm>
            <a:off x="1729384" y="3350239"/>
            <a:ext cx="1597804" cy="35346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6"/>
          <p:cNvSpPr txBox="1">
            <a:spLocks noGrp="1"/>
          </p:cNvSpPr>
          <p:nvPr>
            <p:ph type="title"/>
          </p:nvPr>
        </p:nvSpPr>
        <p:spPr>
          <a:xfrm>
            <a:off x="166199" y="-99054"/>
            <a:ext cx="5218600" cy="799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/>
              <a:t>Simple Past Tense:</a:t>
            </a:r>
            <a:endParaRPr sz="40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2C87A92-1973-439A-84DF-C134FDA269BA}"/>
              </a:ext>
            </a:extLst>
          </p:cNvPr>
          <p:cNvSpPr txBox="1"/>
          <p:nvPr/>
        </p:nvSpPr>
        <p:spPr>
          <a:xfrm>
            <a:off x="166199" y="1390315"/>
            <a:ext cx="84007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To express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Actions that started and finished in the past</a:t>
            </a:r>
            <a:b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US" sz="2400" b="1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ar-SA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Google Shape;2105;p51">
            <a:extLst>
              <a:ext uri="{FF2B5EF4-FFF2-40B4-BE49-F238E27FC236}">
                <a16:creationId xmlns:a16="http://schemas.microsoft.com/office/drawing/2014/main" id="{77A0090D-7F60-4883-9D57-B72248339CC5}"/>
              </a:ext>
            </a:extLst>
          </p:cNvPr>
          <p:cNvSpPr txBox="1">
            <a:spLocks/>
          </p:cNvSpPr>
          <p:nvPr/>
        </p:nvSpPr>
        <p:spPr>
          <a:xfrm flipH="1">
            <a:off x="166199" y="784716"/>
            <a:ext cx="1853100" cy="558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rgbClr val="CC6600"/>
                </a:solidFill>
                <a:latin typeface="Arial Rounded MT Bold" panose="020F0704030504030204" pitchFamily="34" charset="0"/>
              </a:rPr>
              <a:t>Use</a:t>
            </a:r>
            <a:endParaRPr lang="en-US" sz="40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Google Shape;2105;p51">
            <a:extLst>
              <a:ext uri="{FF2B5EF4-FFF2-40B4-BE49-F238E27FC236}">
                <a16:creationId xmlns:a16="http://schemas.microsoft.com/office/drawing/2014/main" id="{80A11EC5-9604-4E46-985A-F75480EF7D6C}"/>
              </a:ext>
            </a:extLst>
          </p:cNvPr>
          <p:cNvSpPr txBox="1">
            <a:spLocks/>
          </p:cNvSpPr>
          <p:nvPr/>
        </p:nvSpPr>
        <p:spPr>
          <a:xfrm flipH="1">
            <a:off x="166199" y="2342200"/>
            <a:ext cx="2184904" cy="6265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</a:t>
            </a:r>
            <a:endParaRPr lang="en-US" sz="40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4C53B57-E4D6-4933-BE1B-6B9C9056B0E1}"/>
              </a:ext>
            </a:extLst>
          </p:cNvPr>
          <p:cNvSpPr txBox="1"/>
          <p:nvPr/>
        </p:nvSpPr>
        <p:spPr>
          <a:xfrm>
            <a:off x="274211" y="3011453"/>
            <a:ext cx="3525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 saw a movie yesterday.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7D842CB-FBA2-4477-9681-157919D2F601}"/>
              </a:ext>
            </a:extLst>
          </p:cNvPr>
          <p:cNvSpPr txBox="1"/>
          <p:nvPr/>
        </p:nvSpPr>
        <p:spPr>
          <a:xfrm>
            <a:off x="274211" y="3408461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Last year, I traveled to Japan.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A35674A-B2BD-4118-8F1B-2BC3D4105BFC}"/>
              </a:ext>
            </a:extLst>
          </p:cNvPr>
          <p:cNvSpPr txBox="1"/>
          <p:nvPr/>
        </p:nvSpPr>
        <p:spPr>
          <a:xfrm>
            <a:off x="274211" y="3808571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He washed his car two days ago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2D4882D-0D58-48D2-A8AD-A3D587F4ECB0}"/>
              </a:ext>
            </a:extLst>
          </p:cNvPr>
          <p:cNvSpPr txBox="1"/>
          <p:nvPr/>
        </p:nvSpPr>
        <p:spPr>
          <a:xfrm>
            <a:off x="274211" y="4201704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His mother arrived yesterday .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" grpId="0"/>
      <p:bldP spid="8" grpId="0"/>
      <p:bldP spid="10" grpId="0" animBg="1"/>
      <p:bldP spid="11" grpId="0" animBg="1"/>
      <p:bldP spid="13" grpId="0"/>
      <p:bldP spid="15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671700" y="21527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:</a:t>
            </a:r>
            <a:endParaRPr sz="32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148177" y="15507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315869" y="800169"/>
            <a:ext cx="629985" cy="513704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69"/>
          <p:cNvSpPr/>
          <p:nvPr/>
        </p:nvSpPr>
        <p:spPr>
          <a:xfrm>
            <a:off x="3238698" y="796208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2" name="Google Shape;3162;p69"/>
          <p:cNvGrpSpPr/>
          <p:nvPr/>
        </p:nvGrpSpPr>
        <p:grpSpPr>
          <a:xfrm rot="2500693">
            <a:off x="6741203" y="736531"/>
            <a:ext cx="2692617" cy="689392"/>
            <a:chOff x="2676200" y="146050"/>
            <a:chExt cx="1215675" cy="311250"/>
          </a:xfrm>
        </p:grpSpPr>
        <p:sp>
          <p:nvSpPr>
            <p:cNvPr id="3163" name="Google Shape;3163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مربع نص 225">
            <a:extLst>
              <a:ext uri="{FF2B5EF4-FFF2-40B4-BE49-F238E27FC236}">
                <a16:creationId xmlns:a16="http://schemas.microsoft.com/office/drawing/2014/main" id="{E62ED5F6-786A-4E81-A1C0-E51011B9BFF3}"/>
              </a:ext>
            </a:extLst>
          </p:cNvPr>
          <p:cNvSpPr txBox="1"/>
          <p:nvPr/>
        </p:nvSpPr>
        <p:spPr>
          <a:xfrm>
            <a:off x="934192" y="1079270"/>
            <a:ext cx="7266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The past tense of To Be in English has two forms: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</a:t>
            </a:r>
            <a:r>
              <a:rPr lang="en-US" sz="1600" b="1" dirty="0">
                <a:solidFill>
                  <a:schemeClr val="bg2"/>
                </a:solidFill>
              </a:rPr>
              <a:t> and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endParaRPr lang="ar-SA" sz="16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416395" y="1524451"/>
            <a:ext cx="284201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To Be - Affirmative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A02310C-9A85-49B1-B706-686BFA0FE648}"/>
              </a:ext>
            </a:extLst>
          </p:cNvPr>
          <p:cNvSpPr txBox="1"/>
          <p:nvPr/>
        </p:nvSpPr>
        <p:spPr>
          <a:xfrm>
            <a:off x="385995" y="1984410"/>
            <a:ext cx="94187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He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It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5" name="قوس كبير أيمن 4">
            <a:extLst>
              <a:ext uri="{FF2B5EF4-FFF2-40B4-BE49-F238E27FC236}">
                <a16:creationId xmlns:a16="http://schemas.microsoft.com/office/drawing/2014/main" id="{CD20E1D0-C346-44D3-B7B7-753C7DE19190}"/>
              </a:ext>
            </a:extLst>
          </p:cNvPr>
          <p:cNvSpPr/>
          <p:nvPr/>
        </p:nvSpPr>
        <p:spPr>
          <a:xfrm>
            <a:off x="849139" y="2000410"/>
            <a:ext cx="362957" cy="1135451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1" name="مربع نص 230">
            <a:extLst>
              <a:ext uri="{FF2B5EF4-FFF2-40B4-BE49-F238E27FC236}">
                <a16:creationId xmlns:a16="http://schemas.microsoft.com/office/drawing/2014/main" id="{84FF04DE-D2D3-467E-9BBE-C55528F13893}"/>
              </a:ext>
            </a:extLst>
          </p:cNvPr>
          <p:cNvSpPr txBox="1"/>
          <p:nvPr/>
        </p:nvSpPr>
        <p:spPr>
          <a:xfrm>
            <a:off x="4808033" y="1935693"/>
            <a:ext cx="29065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         </a:t>
            </a:r>
          </a:p>
        </p:txBody>
      </p:sp>
      <p:sp>
        <p:nvSpPr>
          <p:cNvPr id="232" name="قوس كبير أيمن 231">
            <a:extLst>
              <a:ext uri="{FF2B5EF4-FFF2-40B4-BE49-F238E27FC236}">
                <a16:creationId xmlns:a16="http://schemas.microsoft.com/office/drawing/2014/main" id="{4D2D2474-FCDE-41F7-BA8B-C684EF71E0EA}"/>
              </a:ext>
            </a:extLst>
          </p:cNvPr>
          <p:cNvSpPr/>
          <p:nvPr/>
        </p:nvSpPr>
        <p:spPr>
          <a:xfrm>
            <a:off x="5421955" y="1935693"/>
            <a:ext cx="398400" cy="1189170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118794" y="3416182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238702" y="3950768"/>
            <a:ext cx="2418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He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</a:t>
            </a:r>
            <a:r>
              <a:rPr lang="en-US" sz="1800" b="1" dirty="0">
                <a:solidFill>
                  <a:schemeClr val="bg2"/>
                </a:solidFill>
              </a:rPr>
              <a:t> poor .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148177" y="4407330"/>
            <a:ext cx="4707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They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r>
              <a:rPr lang="en-US" sz="1800" b="1" dirty="0">
                <a:solidFill>
                  <a:schemeClr val="bg2"/>
                </a:solidFill>
              </a:rPr>
              <a:t> happy with their test results.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F44DE-E006-4C0E-98BA-770A993D2C4A}"/>
              </a:ext>
            </a:extLst>
          </p:cNvPr>
          <p:cNvSpPr txBox="1"/>
          <p:nvPr/>
        </p:nvSpPr>
        <p:spPr>
          <a:xfrm>
            <a:off x="1266523" y="2407174"/>
            <a:ext cx="1048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Was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3B6F769-E423-44FF-9F4E-970EB5985EDC}"/>
              </a:ext>
            </a:extLst>
          </p:cNvPr>
          <p:cNvSpPr txBox="1"/>
          <p:nvPr/>
        </p:nvSpPr>
        <p:spPr>
          <a:xfrm>
            <a:off x="5989372" y="2297997"/>
            <a:ext cx="1266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Were</a:t>
            </a:r>
            <a:endParaRPr lang="en-US" sz="1800" b="1" dirty="0">
              <a:solidFill>
                <a:schemeClr val="bg2"/>
              </a:solidFill>
            </a:endParaRPr>
          </a:p>
        </p:txBody>
      </p:sp>
      <p:pic>
        <p:nvPicPr>
          <p:cNvPr id="1026" name="Picture 2" descr="Equality Gleichberechtigung Sticker by Plan International Deutschland for  iOS &amp;amp; Android | GIPHY">
            <a:extLst>
              <a:ext uri="{FF2B5EF4-FFF2-40B4-BE49-F238E27FC236}">
                <a16:creationId xmlns:a16="http://schemas.microsoft.com/office/drawing/2014/main" id="{A4612D76-BB1E-4B40-BC02-591194F2CF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78" y="2991949"/>
            <a:ext cx="1905000" cy="164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4" grpId="0"/>
      <p:bldP spid="5" grpId="0" animBg="1"/>
      <p:bldP spid="231" grpId="0"/>
      <p:bldP spid="232" grpId="0" animBg="1"/>
      <p:bldP spid="233" grpId="0" animBg="1"/>
      <p:bldP spid="235" grpId="0"/>
      <p:bldP spid="237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671700" y="21527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:</a:t>
            </a:r>
            <a:endParaRPr sz="32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148177" y="15507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392666" y="746327"/>
            <a:ext cx="343408" cy="268332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69"/>
          <p:cNvSpPr/>
          <p:nvPr/>
        </p:nvSpPr>
        <p:spPr>
          <a:xfrm>
            <a:off x="3238698" y="796208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2" name="Google Shape;3162;p69"/>
          <p:cNvGrpSpPr/>
          <p:nvPr/>
        </p:nvGrpSpPr>
        <p:grpSpPr>
          <a:xfrm rot="2500693">
            <a:off x="7196573" y="549147"/>
            <a:ext cx="2134895" cy="689392"/>
            <a:chOff x="2676200" y="146050"/>
            <a:chExt cx="1215675" cy="311250"/>
          </a:xfrm>
        </p:grpSpPr>
        <p:sp>
          <p:nvSpPr>
            <p:cNvPr id="3163" name="Google Shape;3163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مربع نص 225">
            <a:extLst>
              <a:ext uri="{FF2B5EF4-FFF2-40B4-BE49-F238E27FC236}">
                <a16:creationId xmlns:a16="http://schemas.microsoft.com/office/drawing/2014/main" id="{E62ED5F6-786A-4E81-A1C0-E51011B9BFF3}"/>
              </a:ext>
            </a:extLst>
          </p:cNvPr>
          <p:cNvSpPr txBox="1"/>
          <p:nvPr/>
        </p:nvSpPr>
        <p:spPr>
          <a:xfrm>
            <a:off x="312731" y="1079270"/>
            <a:ext cx="78882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The negative of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 Be </a:t>
            </a:r>
            <a:r>
              <a:rPr lang="en-US" sz="1600" b="1" dirty="0">
                <a:solidFill>
                  <a:schemeClr val="bg2"/>
                </a:solidFill>
              </a:rPr>
              <a:t>can be made by adding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1600" b="1" dirty="0">
                <a:solidFill>
                  <a:schemeClr val="bg2"/>
                </a:solidFill>
              </a:rPr>
              <a:t> after the verb (was or were).</a:t>
            </a:r>
            <a:endParaRPr lang="ar-SA" sz="16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416395" y="1524451"/>
            <a:ext cx="241845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 Be - Negative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A02310C-9A85-49B1-B706-686BFA0FE648}"/>
              </a:ext>
            </a:extLst>
          </p:cNvPr>
          <p:cNvSpPr txBox="1"/>
          <p:nvPr/>
        </p:nvSpPr>
        <p:spPr>
          <a:xfrm>
            <a:off x="385995" y="1984651"/>
            <a:ext cx="117246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  <a:endParaRPr lang="en-US" sz="1000" b="1" dirty="0">
              <a:solidFill>
                <a:schemeClr val="bg2"/>
              </a:solidFill>
            </a:endParaRPr>
          </a:p>
          <a:p>
            <a:r>
              <a:rPr lang="en-US" sz="1800" b="1" dirty="0">
                <a:solidFill>
                  <a:schemeClr val="bg2"/>
                </a:solidFill>
              </a:rPr>
              <a:t>He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singular</a:t>
            </a:r>
            <a:endParaRPr lang="ar-SA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قوس كبير أيمن 4">
            <a:extLst>
              <a:ext uri="{FF2B5EF4-FFF2-40B4-BE49-F238E27FC236}">
                <a16:creationId xmlns:a16="http://schemas.microsoft.com/office/drawing/2014/main" id="{CD20E1D0-C346-44D3-B7B7-753C7DE19190}"/>
              </a:ext>
            </a:extLst>
          </p:cNvPr>
          <p:cNvSpPr/>
          <p:nvPr/>
        </p:nvSpPr>
        <p:spPr>
          <a:xfrm>
            <a:off x="1375629" y="2019112"/>
            <a:ext cx="362957" cy="1145979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1" name="مربع نص 230">
            <a:extLst>
              <a:ext uri="{FF2B5EF4-FFF2-40B4-BE49-F238E27FC236}">
                <a16:creationId xmlns:a16="http://schemas.microsoft.com/office/drawing/2014/main" id="{84FF04DE-D2D3-467E-9BBE-C55528F13893}"/>
              </a:ext>
            </a:extLst>
          </p:cNvPr>
          <p:cNvSpPr txBox="1"/>
          <p:nvPr/>
        </p:nvSpPr>
        <p:spPr>
          <a:xfrm>
            <a:off x="4808033" y="1935693"/>
            <a:ext cx="80558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plural         </a:t>
            </a:r>
          </a:p>
        </p:txBody>
      </p:sp>
      <p:sp>
        <p:nvSpPr>
          <p:cNvPr id="232" name="قوس كبير أيمن 231">
            <a:extLst>
              <a:ext uri="{FF2B5EF4-FFF2-40B4-BE49-F238E27FC236}">
                <a16:creationId xmlns:a16="http://schemas.microsoft.com/office/drawing/2014/main" id="{4D2D2474-FCDE-41F7-BA8B-C684EF71E0EA}"/>
              </a:ext>
            </a:extLst>
          </p:cNvPr>
          <p:cNvSpPr/>
          <p:nvPr/>
        </p:nvSpPr>
        <p:spPr>
          <a:xfrm>
            <a:off x="5505560" y="2000571"/>
            <a:ext cx="373710" cy="1135451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118794" y="3416182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238702" y="3950768"/>
            <a:ext cx="2418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He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not</a:t>
            </a:r>
            <a:r>
              <a:rPr lang="en-US" sz="1800" b="1" dirty="0">
                <a:solidFill>
                  <a:schemeClr val="bg2"/>
                </a:solidFill>
              </a:rPr>
              <a:t> poor .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148177" y="4407330"/>
            <a:ext cx="5187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They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1800" b="1" dirty="0">
                <a:solidFill>
                  <a:schemeClr val="bg2"/>
                </a:solidFill>
              </a:rPr>
              <a:t> happy with their test results.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4816E3B-BD70-49B5-AC4E-17684F4BD310}"/>
              </a:ext>
            </a:extLst>
          </p:cNvPr>
          <p:cNvSpPr txBox="1"/>
          <p:nvPr/>
        </p:nvSpPr>
        <p:spPr>
          <a:xfrm>
            <a:off x="5920940" y="2275908"/>
            <a:ext cx="2002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Were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not</a:t>
            </a:r>
            <a:r>
              <a:rPr lang="en-US" sz="3200" b="1" dirty="0">
                <a:solidFill>
                  <a:schemeClr val="bg2"/>
                </a:solidFill>
              </a:rPr>
              <a:t> 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D31E80B-FAE7-4593-914F-12226CACF5D9}"/>
              </a:ext>
            </a:extLst>
          </p:cNvPr>
          <p:cNvSpPr txBox="1"/>
          <p:nvPr/>
        </p:nvSpPr>
        <p:spPr>
          <a:xfrm>
            <a:off x="1833582" y="2302720"/>
            <a:ext cx="2002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Was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not</a:t>
            </a:r>
            <a:r>
              <a:rPr lang="en-US" sz="3200" b="1" dirty="0">
                <a:solidFill>
                  <a:schemeClr val="bg2"/>
                </a:solidFill>
              </a:rPr>
              <a:t> 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35" name="علامة الطرح 34">
            <a:extLst>
              <a:ext uri="{FF2B5EF4-FFF2-40B4-BE49-F238E27FC236}">
                <a16:creationId xmlns:a16="http://schemas.microsoft.com/office/drawing/2014/main" id="{C9105DEC-B73F-40CB-9E39-E7ED01480E27}"/>
              </a:ext>
            </a:extLst>
          </p:cNvPr>
          <p:cNvSpPr/>
          <p:nvPr/>
        </p:nvSpPr>
        <p:spPr>
          <a:xfrm>
            <a:off x="6225356" y="3404561"/>
            <a:ext cx="1393692" cy="572700"/>
          </a:xfrm>
          <a:prstGeom prst="mathMinu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39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4" grpId="0"/>
      <p:bldP spid="5" grpId="0" animBg="1"/>
      <p:bldP spid="231" grpId="0"/>
      <p:bldP spid="232" grpId="0" animBg="1"/>
      <p:bldP spid="233" grpId="0" animBg="1"/>
      <p:bldP spid="235" grpId="0"/>
      <p:bldP spid="237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671700" y="21527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:</a:t>
            </a:r>
            <a:endParaRPr sz="32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148177" y="15507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392666" y="746327"/>
            <a:ext cx="343408" cy="268332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69"/>
          <p:cNvSpPr/>
          <p:nvPr/>
        </p:nvSpPr>
        <p:spPr>
          <a:xfrm>
            <a:off x="3238698" y="796208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2" name="Google Shape;3162;p69"/>
          <p:cNvGrpSpPr/>
          <p:nvPr/>
        </p:nvGrpSpPr>
        <p:grpSpPr>
          <a:xfrm rot="2500693">
            <a:off x="7196573" y="549147"/>
            <a:ext cx="2134895" cy="689392"/>
            <a:chOff x="2676200" y="146050"/>
            <a:chExt cx="1215675" cy="311250"/>
          </a:xfrm>
        </p:grpSpPr>
        <p:sp>
          <p:nvSpPr>
            <p:cNvPr id="3163" name="Google Shape;3163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مربع نص 225">
            <a:extLst>
              <a:ext uri="{FF2B5EF4-FFF2-40B4-BE49-F238E27FC236}">
                <a16:creationId xmlns:a16="http://schemas.microsoft.com/office/drawing/2014/main" id="{E62ED5F6-786A-4E81-A1C0-E51011B9BFF3}"/>
              </a:ext>
            </a:extLst>
          </p:cNvPr>
          <p:cNvSpPr txBox="1"/>
          <p:nvPr/>
        </p:nvSpPr>
        <p:spPr>
          <a:xfrm>
            <a:off x="312731" y="1079270"/>
            <a:ext cx="7888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 create questions with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Be</a:t>
            </a:r>
            <a:r>
              <a:rPr lang="en-US" sz="1800" b="1" dirty="0">
                <a:solidFill>
                  <a:schemeClr val="bg2"/>
                </a:solidFill>
              </a:rPr>
              <a:t>, you put the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Verb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before</a:t>
            </a:r>
            <a:r>
              <a:rPr lang="en-US" sz="1800" b="1" dirty="0">
                <a:solidFill>
                  <a:schemeClr val="bg2"/>
                </a:solidFill>
              </a:rPr>
              <a:t> the </a:t>
            </a:r>
            <a:r>
              <a:rPr lang="en-US" sz="1800" b="1" u="sng" dirty="0">
                <a:solidFill>
                  <a:srgbClr val="FCCA80"/>
                </a:solidFill>
              </a:rPr>
              <a:t>Subject.</a:t>
            </a:r>
            <a:endParaRPr lang="ar-SA" sz="1800" b="1" u="sng" dirty="0">
              <a:solidFill>
                <a:srgbClr val="FCCA80"/>
              </a:solidFill>
            </a:endParaRPr>
          </a:p>
        </p:txBody>
      </p: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416395" y="1524451"/>
            <a:ext cx="241845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 Be - Question</a:t>
            </a:r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194589" y="2916334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102381" y="3453717"/>
            <a:ext cx="518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when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she </a:t>
            </a:r>
            <a:r>
              <a:rPr lang="en-US" sz="2800" b="1" dirty="0">
                <a:solidFill>
                  <a:schemeClr val="bg2"/>
                </a:solidFill>
              </a:rPr>
              <a:t> sick ?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76446" y="4221760"/>
            <a:ext cx="518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Where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r>
              <a:rPr lang="en-US" sz="2800" b="1" dirty="0">
                <a:solidFill>
                  <a:schemeClr val="bg2"/>
                </a:solidFill>
              </a:rPr>
              <a:t>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you</a:t>
            </a:r>
            <a:r>
              <a:rPr lang="en-US" sz="2800" b="1" dirty="0">
                <a:solidFill>
                  <a:schemeClr val="bg2"/>
                </a:solidFill>
              </a:rPr>
              <a:t> yesterday ?</a:t>
            </a:r>
          </a:p>
        </p:txBody>
      </p:sp>
      <p:sp>
        <p:nvSpPr>
          <p:cNvPr id="36" name="Google Shape;1424;p47">
            <a:extLst>
              <a:ext uri="{FF2B5EF4-FFF2-40B4-BE49-F238E27FC236}">
                <a16:creationId xmlns:a16="http://schemas.microsoft.com/office/drawing/2014/main" id="{2EC8988C-E5AA-4EFF-8CDC-EECF2571E2BA}"/>
              </a:ext>
            </a:extLst>
          </p:cNvPr>
          <p:cNvSpPr txBox="1">
            <a:spLocks/>
          </p:cNvSpPr>
          <p:nvPr/>
        </p:nvSpPr>
        <p:spPr>
          <a:xfrm>
            <a:off x="288743" y="2043404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37" name="Plus Sign 14">
            <a:extLst>
              <a:ext uri="{FF2B5EF4-FFF2-40B4-BE49-F238E27FC236}">
                <a16:creationId xmlns:a16="http://schemas.microsoft.com/office/drawing/2014/main" id="{0F95AD0A-A5DD-4133-92A9-F2F839558A17}"/>
              </a:ext>
            </a:extLst>
          </p:cNvPr>
          <p:cNvSpPr/>
          <p:nvPr/>
        </p:nvSpPr>
        <p:spPr>
          <a:xfrm>
            <a:off x="1495717" y="207391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Google Shape;1424;p47">
            <a:extLst>
              <a:ext uri="{FF2B5EF4-FFF2-40B4-BE49-F238E27FC236}">
                <a16:creationId xmlns:a16="http://schemas.microsoft.com/office/drawing/2014/main" id="{ED68894E-B98E-4E7F-8A6B-8711D3D24B7B}"/>
              </a:ext>
            </a:extLst>
          </p:cNvPr>
          <p:cNvSpPr txBox="1">
            <a:spLocks/>
          </p:cNvSpPr>
          <p:nvPr/>
        </p:nvSpPr>
        <p:spPr>
          <a:xfrm>
            <a:off x="2184566" y="2018800"/>
            <a:ext cx="1786302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Was - were</a:t>
            </a:r>
          </a:p>
        </p:txBody>
      </p:sp>
      <p:sp>
        <p:nvSpPr>
          <p:cNvPr id="39" name="Plus Sign 14">
            <a:extLst>
              <a:ext uri="{FF2B5EF4-FFF2-40B4-BE49-F238E27FC236}">
                <a16:creationId xmlns:a16="http://schemas.microsoft.com/office/drawing/2014/main" id="{22934227-91D6-4B7F-BCFB-CABF8EC56EA8}"/>
              </a:ext>
            </a:extLst>
          </p:cNvPr>
          <p:cNvSpPr/>
          <p:nvPr/>
        </p:nvSpPr>
        <p:spPr>
          <a:xfrm>
            <a:off x="6147913" y="20909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Plus Sign 14">
            <a:extLst>
              <a:ext uri="{FF2B5EF4-FFF2-40B4-BE49-F238E27FC236}">
                <a16:creationId xmlns:a16="http://schemas.microsoft.com/office/drawing/2014/main" id="{D1439EFF-F2D2-4B8C-9743-A0FB374C8AED}"/>
              </a:ext>
            </a:extLst>
          </p:cNvPr>
          <p:cNvSpPr/>
          <p:nvPr/>
        </p:nvSpPr>
        <p:spPr>
          <a:xfrm>
            <a:off x="3949731" y="20909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Google Shape;1424;p47">
            <a:extLst>
              <a:ext uri="{FF2B5EF4-FFF2-40B4-BE49-F238E27FC236}">
                <a16:creationId xmlns:a16="http://schemas.microsoft.com/office/drawing/2014/main" id="{AA043968-0AF4-4A0B-8142-EAC1C34C2DD8}"/>
              </a:ext>
            </a:extLst>
          </p:cNvPr>
          <p:cNvSpPr txBox="1">
            <a:spLocks/>
          </p:cNvSpPr>
          <p:nvPr/>
        </p:nvSpPr>
        <p:spPr>
          <a:xfrm>
            <a:off x="4605892" y="2006262"/>
            <a:ext cx="1566333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42" name="Google Shape;1424;p47">
            <a:extLst>
              <a:ext uri="{FF2B5EF4-FFF2-40B4-BE49-F238E27FC236}">
                <a16:creationId xmlns:a16="http://schemas.microsoft.com/office/drawing/2014/main" id="{ABF9F03C-5020-4423-97A2-3EE1E48CC53E}"/>
              </a:ext>
            </a:extLst>
          </p:cNvPr>
          <p:cNvSpPr txBox="1">
            <a:spLocks/>
          </p:cNvSpPr>
          <p:nvPr/>
        </p:nvSpPr>
        <p:spPr>
          <a:xfrm>
            <a:off x="6865116" y="2043404"/>
            <a:ext cx="1802569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complement</a:t>
            </a:r>
          </a:p>
        </p:txBody>
      </p:sp>
      <p:pic>
        <p:nvPicPr>
          <p:cNvPr id="2050" name="Picture 2" descr="Term 01 | Baamboozle">
            <a:extLst>
              <a:ext uri="{FF2B5EF4-FFF2-40B4-BE49-F238E27FC236}">
                <a16:creationId xmlns:a16="http://schemas.microsoft.com/office/drawing/2014/main" id="{3C30F2E6-1804-414B-B21B-0088A9688C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33" y="2916334"/>
            <a:ext cx="1501869" cy="166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5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233" grpId="0" animBg="1"/>
      <p:bldP spid="235" grpId="0"/>
      <p:bldP spid="237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901</Words>
  <Application>Microsoft Office PowerPoint</Application>
  <PresentationFormat>عرض على الشاشة (16:9)</PresentationFormat>
  <Paragraphs>263</Paragraphs>
  <Slides>35</Slides>
  <Notes>35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51" baseType="lpstr">
      <vt:lpstr>Arial Nova</vt:lpstr>
      <vt:lpstr>Gaegu</vt:lpstr>
      <vt:lpstr>Georgia</vt:lpstr>
      <vt:lpstr>Kigelia Arabic</vt:lpstr>
      <vt:lpstr>Permanent Marker</vt:lpstr>
      <vt:lpstr>Gaza</vt:lpstr>
      <vt:lpstr>Arial</vt:lpstr>
      <vt:lpstr>Fira Sans Extra Condensed Medium</vt:lpstr>
      <vt:lpstr>Nunito Light</vt:lpstr>
      <vt:lpstr>Roboto</vt:lpstr>
      <vt:lpstr>Arial Rounded MT Bold</vt:lpstr>
      <vt:lpstr>Patrick Hand</vt:lpstr>
      <vt:lpstr>Sarala</vt:lpstr>
      <vt:lpstr>Questrial</vt:lpstr>
      <vt:lpstr>Baloo 2</vt:lpstr>
      <vt:lpstr>Meet Our Professors by Slidesgo</vt:lpstr>
      <vt:lpstr>Unit 2  Crime Doesn’t Pay  Form , Meaning &amp; Function</vt:lpstr>
      <vt:lpstr>Lesson Objectives</vt:lpstr>
      <vt:lpstr> Open</vt:lpstr>
      <vt:lpstr>01 Simple Past Tense</vt:lpstr>
      <vt:lpstr>Simple Past Tense:</vt:lpstr>
      <vt:lpstr>Simple Past Tense:</vt:lpstr>
      <vt:lpstr>Simple Past of the Verb Be :</vt:lpstr>
      <vt:lpstr>Simple Past of the Verb Be :</vt:lpstr>
      <vt:lpstr>Simple Past of the Verb Be :</vt:lpstr>
      <vt:lpstr>عرض تقديمي في PowerPoint</vt:lpstr>
      <vt:lpstr>Correct Using Past Simple Tense:</vt:lpstr>
      <vt:lpstr>Correct Using Past Simple Tense:</vt:lpstr>
      <vt:lpstr>Correct Using Past Simple Tense:</vt:lpstr>
      <vt:lpstr>02</vt:lpstr>
      <vt:lpstr>عرض تقديمي في PowerPoint</vt:lpstr>
      <vt:lpstr>عرض تقديمي في PowerPoint</vt:lpstr>
      <vt:lpstr>عرض تقديمي في PowerPoint</vt:lpstr>
      <vt:lpstr>Time Expressions for the Time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List of regular and irregular verbs</vt:lpstr>
      <vt:lpstr>عرض تقديمي في PowerPoint</vt:lpstr>
      <vt:lpstr>Use:</vt:lpstr>
      <vt:lpstr>Use:</vt:lpstr>
      <vt:lpstr>عرض تقديمي في PowerPoint</vt:lpstr>
      <vt:lpstr>Open</vt:lpstr>
      <vt:lpstr>عرض تقديمي في PowerPoint</vt:lpstr>
      <vt:lpstr>Form:</vt:lpstr>
      <vt:lpstr>Form:</vt:lpstr>
      <vt:lpstr>Form:</vt:lpstr>
      <vt:lpstr>Homework   workbook p.(101) exercise (L)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Unit3  What Will They Think of Next  Form , Meaning &amp; Function</dc:title>
  <dc:creator>ام الوليد</dc:creator>
  <cp:lastModifiedBy>انتصار بنت العبيدالله</cp:lastModifiedBy>
  <cp:revision>65</cp:revision>
  <dcterms:modified xsi:type="dcterms:W3CDTF">2022-09-18T21:33:17Z</dcterms:modified>
</cp:coreProperties>
</file>